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charts/chart12.xml" ContentType="application/vnd.openxmlformats-officedocument.drawingml.chart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charts/chart15.xml" ContentType="application/vnd.openxmlformats-officedocument.drawingml.chart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5" r:id="rId1"/>
  </p:sldMasterIdLst>
  <p:notesMasterIdLst>
    <p:notesMasterId r:id="rId40"/>
  </p:notesMasterIdLst>
  <p:handoutMasterIdLst>
    <p:handoutMasterId r:id="rId41"/>
  </p:handoutMasterIdLst>
  <p:sldIdLst>
    <p:sldId id="310" r:id="rId2"/>
    <p:sldId id="333" r:id="rId3"/>
    <p:sldId id="335" r:id="rId4"/>
    <p:sldId id="326" r:id="rId5"/>
    <p:sldId id="259" r:id="rId6"/>
    <p:sldId id="336" r:id="rId7"/>
    <p:sldId id="328" r:id="rId8"/>
    <p:sldId id="303" r:id="rId9"/>
    <p:sldId id="311" r:id="rId10"/>
    <p:sldId id="329" r:id="rId11"/>
    <p:sldId id="330" r:id="rId12"/>
    <p:sldId id="332" r:id="rId13"/>
    <p:sldId id="325" r:id="rId14"/>
    <p:sldId id="331" r:id="rId15"/>
    <p:sldId id="290" r:id="rId16"/>
    <p:sldId id="304" r:id="rId17"/>
    <p:sldId id="307" r:id="rId18"/>
    <p:sldId id="269" r:id="rId19"/>
    <p:sldId id="268" r:id="rId20"/>
    <p:sldId id="270" r:id="rId21"/>
    <p:sldId id="271" r:id="rId22"/>
    <p:sldId id="272" r:id="rId23"/>
    <p:sldId id="275" r:id="rId24"/>
    <p:sldId id="283" r:id="rId25"/>
    <p:sldId id="276" r:id="rId26"/>
    <p:sldId id="282" r:id="rId27"/>
    <p:sldId id="280" r:id="rId28"/>
    <p:sldId id="309" r:id="rId29"/>
    <p:sldId id="314" r:id="rId30"/>
    <p:sldId id="315" r:id="rId31"/>
    <p:sldId id="322" r:id="rId32"/>
    <p:sldId id="318" r:id="rId33"/>
    <p:sldId id="323" r:id="rId34"/>
    <p:sldId id="320" r:id="rId35"/>
    <p:sldId id="324" r:id="rId36"/>
    <p:sldId id="277" r:id="rId37"/>
    <p:sldId id="287" r:id="rId38"/>
    <p:sldId id="286" r:id="rId39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FFFF"/>
    <a:srgbClr val="CCECFF"/>
    <a:srgbClr val="FFFF00"/>
    <a:srgbClr val="00FFFF"/>
    <a:srgbClr val="CC9900"/>
    <a:srgbClr val="FF9900"/>
    <a:srgbClr val="FFCCFF"/>
    <a:srgbClr val="B2B2B2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間スタイル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8" autoAdjust="0"/>
    <p:restoredTop sz="63866" autoAdjust="0"/>
  </p:normalViewPr>
  <p:slideViewPr>
    <p:cSldViewPr>
      <p:cViewPr varScale="1">
        <p:scale>
          <a:sx n="68" d="100"/>
          <a:sy n="68" d="100"/>
        </p:scale>
        <p:origin x="296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80" d="100"/>
          <a:sy n="80" d="100"/>
        </p:scale>
        <p:origin x="-2310" y="516"/>
      </p:cViewPr>
      <p:guideLst>
        <p:guide orient="horz" pos="3108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14675929254049"/>
          <c:y val="0.19000090487644228"/>
          <c:w val="0.56395367834946442"/>
          <c:h val="0.7360570902219825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 w="60325">
              <a:solidFill>
                <a:srgbClr val="FF0000"/>
              </a:solidFill>
            </a:ln>
          </c:spPr>
          <c:marker>
            <c:symbol val="circle"/>
            <c:size val="13"/>
            <c:spPr>
              <a:solidFill>
                <a:srgbClr val="FF0000"/>
              </a:solidFill>
            </c:spPr>
          </c:marker>
          <c:cat>
            <c:strRef>
              <c:f>Sheet1!$A$2:$A$6</c:f>
              <c:strCache>
                <c:ptCount val="5"/>
                <c:pt idx="0">
                  <c:v>イ</c:v>
                </c:pt>
                <c:pt idx="1">
                  <c:v>ロ</c:v>
                </c:pt>
                <c:pt idx="2">
                  <c:v>ハ</c:v>
                </c:pt>
                <c:pt idx="3">
                  <c:v>ニ</c:v>
                </c:pt>
                <c:pt idx="4">
                  <c:v>ホ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5C-4CD9-9114-6ADB544F4B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435072"/>
        <c:axId val="40556800"/>
      </c:radarChart>
      <c:catAx>
        <c:axId val="40435072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spPr>
          <a:solidFill>
            <a:srgbClr val="FFCCFF"/>
          </a:solidFill>
        </c:spPr>
        <c:crossAx val="40556800"/>
        <c:crosses val="autoZero"/>
        <c:auto val="1"/>
        <c:lblAlgn val="ctr"/>
        <c:lblOffset val="100"/>
        <c:noMultiLvlLbl val="0"/>
      </c:catAx>
      <c:valAx>
        <c:axId val="40556800"/>
        <c:scaling>
          <c:orientation val="minMax"/>
          <c:max val="5"/>
          <c:min val="0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spPr>
          <a:ln w="22225">
            <a:solidFill>
              <a:schemeClr val="tx1"/>
            </a:solidFill>
          </a:ln>
        </c:spPr>
        <c:crossAx val="40435072"/>
        <c:crosses val="autoZero"/>
        <c:crossBetween val="between"/>
        <c:majorUnit val="1"/>
        <c:minorUnit val="1"/>
      </c:valAx>
      <c:spPr>
        <a:solidFill>
          <a:srgbClr val="99FF33"/>
        </a:solidFill>
        <a:ln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 b="1">
          <a:latin typeface="ＭＳ Ｐゴシック" pitchFamily="50" charset="-128"/>
          <a:ea typeface="ＭＳ Ｐゴシック" pitchFamily="50" charset="-128"/>
        </a:defRPr>
      </a:pPr>
      <a:endParaRPr lang="ja-JP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explosion val="3"/>
          <c:dPt>
            <c:idx val="0"/>
            <c:bubble3D val="0"/>
            <c:explosion val="5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01-4B68-452B-A52E-85CA9FBBBC72}"/>
              </c:ext>
            </c:extLst>
          </c:dPt>
          <c:dPt>
            <c:idx val="1"/>
            <c:bubble3D val="0"/>
            <c:explosion val="1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3-4B68-452B-A52E-85CA9FBBBC72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1476</c:v>
                </c:pt>
                <c:pt idx="1">
                  <c:v>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68-452B-A52E-85CA9FBBB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rgbClr val="00FFFF"/>
            </a:solidFill>
          </c:spPr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1-427C-BFF7-C071DC4D55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542-493C-9578-AC7C2A3AD62C}"/>
              </c:ext>
            </c:extLst>
          </c:dPt>
          <c:dPt>
            <c:idx val="1"/>
            <c:invertIfNegative val="0"/>
            <c:bubble3D val="0"/>
            <c:spPr>
              <a:solidFill>
                <a:srgbClr val="00FFFF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2542-493C-9578-AC7C2A3AD62C}"/>
              </c:ext>
            </c:extLst>
          </c:dPt>
          <c:cat>
            <c:strRef>
              <c:f>Sheet1!$A$2:$A$3</c:f>
              <c:strCache>
                <c:ptCount val="2"/>
                <c:pt idx="0">
                  <c:v>対策前ベヤー</c:v>
                </c:pt>
                <c:pt idx="1">
                  <c:v>対策後ベヤー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 formatCode="General">
                  <c:v>17.75</c:v>
                </c:pt>
                <c:pt idx="1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542-493C-9578-AC7C2A3AD6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shape val="box"/>
        <c:axId val="250109312"/>
        <c:axId val="250139776"/>
        <c:axId val="0"/>
      </c:bar3DChart>
      <c:catAx>
        <c:axId val="2501093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50139776"/>
        <c:crosses val="autoZero"/>
        <c:auto val="1"/>
        <c:lblAlgn val="ctr"/>
        <c:lblOffset val="100"/>
        <c:noMultiLvlLbl val="0"/>
      </c:catAx>
      <c:valAx>
        <c:axId val="250139776"/>
        <c:scaling>
          <c:orientation val="minMax"/>
          <c:max val="2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250109312"/>
        <c:crosses val="autoZero"/>
        <c:crossBetween val="between"/>
        <c:majorUnit val="5"/>
        <c:minorUnit val="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656977181746831E-2"/>
          <c:y val="0.11335172160358251"/>
          <c:w val="0.89941014618447412"/>
          <c:h val="0.8529650551648106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explosion val="18"/>
          <c:dPt>
            <c:idx val="0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01-5188-4821-BB04-EF02C9D93EE6}"/>
              </c:ext>
            </c:extLst>
          </c:dPt>
          <c:dPt>
            <c:idx val="1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3-5188-4821-BB04-EF02C9D93EE6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1476</c:v>
                </c:pt>
                <c:pt idx="1">
                  <c:v>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88-4821-BB04-EF02C9D93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rgbClr val="00FFFF"/>
            </a:solidFill>
          </c:spPr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5B-43A5-9A06-C80BFDC7A4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101600">
              <a:solidFill>
                <a:schemeClr val="tx1"/>
              </a:solidFill>
            </a:ln>
          </c:spPr>
          <c:marker>
            <c:symbol val="circle"/>
            <c:size val="19"/>
            <c:spPr>
              <a:solidFill>
                <a:schemeClr val="tx1"/>
              </a:solidFill>
              <a:ln w="508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metal">
                <a:bevelT w="88900" h="88900"/>
              </a:sp3d>
            </c:spPr>
          </c:marker>
          <c:cat>
            <c:strRef>
              <c:f>Sheet1!$A$2:$A$6</c:f>
              <c:strCache>
                <c:ptCount val="5"/>
                <c:pt idx="0">
                  <c:v>2013年度</c:v>
                </c:pt>
                <c:pt idx="1">
                  <c:v>2014年度</c:v>
                </c:pt>
                <c:pt idx="2">
                  <c:v>2015年度</c:v>
                </c:pt>
                <c:pt idx="3">
                  <c:v>2016年度</c:v>
                </c:pt>
                <c:pt idx="4">
                  <c:v>2017年度</c:v>
                </c:pt>
              </c:strCache>
            </c:strRef>
          </c:cat>
          <c:val>
            <c:numRef>
              <c:f>Sheet1!$B$2:$B$6</c:f>
              <c:numCache>
                <c:formatCode>0.00_ </c:formatCode>
                <c:ptCount val="5"/>
                <c:pt idx="0">
                  <c:v>119.27</c:v>
                </c:pt>
                <c:pt idx="1">
                  <c:v>25.12</c:v>
                </c:pt>
                <c:pt idx="2">
                  <c:v>24.95</c:v>
                </c:pt>
                <c:pt idx="3">
                  <c:v>19.829999999999998</c:v>
                </c:pt>
                <c:pt idx="4">
                  <c:v>6.48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16-4C12-B8D7-5E9E90E99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7188608"/>
        <c:axId val="237585920"/>
      </c:lineChart>
      <c:catAx>
        <c:axId val="237188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7585920"/>
        <c:crosses val="autoZero"/>
        <c:auto val="1"/>
        <c:lblAlgn val="ctr"/>
        <c:lblOffset val="100"/>
        <c:noMultiLvlLbl val="0"/>
      </c:catAx>
      <c:valAx>
        <c:axId val="237585920"/>
        <c:scaling>
          <c:orientation val="minMax"/>
          <c:max val="120"/>
          <c:min val="0"/>
        </c:scaling>
        <c:delete val="0"/>
        <c:axPos val="l"/>
        <c:majorGridlines/>
        <c:numFmt formatCode="0.00_ " sourceLinked="1"/>
        <c:majorTickMark val="out"/>
        <c:minorTickMark val="none"/>
        <c:tickLblPos val="nextTo"/>
        <c:txPr>
          <a:bodyPr/>
          <a:lstStyle/>
          <a:p>
            <a:pPr>
              <a:defRPr b="1" i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237188608"/>
        <c:crosses val="autoZero"/>
        <c:crossBetween val="between"/>
        <c:majorUnit val="20"/>
        <c:minorUnit val="20"/>
      </c:valAx>
      <c:spPr>
        <a:ln w="34925">
          <a:solidFill>
            <a:schemeClr val="tx1"/>
          </a:solidFill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14675929254049"/>
          <c:y val="0.19000090487644228"/>
          <c:w val="0.56395367834946442"/>
          <c:h val="0.7360570902219825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 w="60325">
              <a:solidFill>
                <a:schemeClr val="bg2">
                  <a:lumMod val="50000"/>
                </a:schemeClr>
              </a:solidFill>
            </a:ln>
          </c:spPr>
          <c:marker>
            <c:symbol val="circle"/>
            <c:size val="13"/>
            <c:spPr>
              <a:solidFill>
                <a:schemeClr val="bg2">
                  <a:lumMod val="50000"/>
                </a:schemeClr>
              </a:solidFill>
            </c:spPr>
          </c:marker>
          <c:cat>
            <c:strRef>
              <c:f>Sheet1!$A$2:$A$6</c:f>
              <c:strCache>
                <c:ptCount val="5"/>
                <c:pt idx="0">
                  <c:v>イ</c:v>
                </c:pt>
                <c:pt idx="1">
                  <c:v>ロ</c:v>
                </c:pt>
                <c:pt idx="2">
                  <c:v>ハ</c:v>
                </c:pt>
                <c:pt idx="3">
                  <c:v>ニ</c:v>
                </c:pt>
                <c:pt idx="4">
                  <c:v>ホ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A9-43CE-AD43-4AABFACD5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986304"/>
        <c:axId val="167988224"/>
      </c:radarChart>
      <c:catAx>
        <c:axId val="167986304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spPr>
          <a:solidFill>
            <a:srgbClr val="FFCC66"/>
          </a:solidFill>
        </c:spPr>
        <c:txPr>
          <a:bodyPr/>
          <a:lstStyle/>
          <a:p>
            <a: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167988224"/>
        <c:crosses val="autoZero"/>
        <c:auto val="1"/>
        <c:lblAlgn val="ctr"/>
        <c:lblOffset val="100"/>
        <c:noMultiLvlLbl val="0"/>
      </c:catAx>
      <c:valAx>
        <c:axId val="167988224"/>
        <c:scaling>
          <c:orientation val="minMax"/>
          <c:max val="5"/>
          <c:min val="0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spPr>
          <a:ln w="22225">
            <a:solidFill>
              <a:schemeClr val="tx1"/>
            </a:solidFill>
          </a:ln>
        </c:spPr>
        <c:txPr>
          <a:bodyPr/>
          <a:lstStyle/>
          <a:p>
            <a: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167986304"/>
        <c:crosses val="autoZero"/>
        <c:crossBetween val="between"/>
        <c:majorUnit val="1"/>
        <c:minorUnit val="1"/>
      </c:valAx>
      <c:spPr>
        <a:solidFill>
          <a:srgbClr val="99FF33"/>
        </a:solidFill>
        <a:ln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 b="1">
          <a:latin typeface="ＭＳ Ｐゴシック" pitchFamily="50" charset="-128"/>
          <a:ea typeface="ＭＳ Ｐゴシック" pitchFamily="50" charset="-128"/>
        </a:defRPr>
      </a:pPr>
      <a:endParaRPr lang="ja-JP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51234442063042"/>
          <c:y val="0.14767962289904296"/>
          <c:w val="0.62229846801891986"/>
          <c:h val="0.70464075420191408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 w="63500">
              <a:solidFill>
                <a:schemeClr val="bg2">
                  <a:lumMod val="50000"/>
                </a:schemeClr>
              </a:solidFill>
            </a:ln>
          </c:spPr>
          <c:marker>
            <c:symbol val="circle"/>
            <c:size val="13"/>
            <c:spPr>
              <a:solidFill>
                <a:schemeClr val="bg2">
                  <a:lumMod val="50000"/>
                </a:schemeClr>
              </a:solidFill>
            </c:spPr>
          </c:marker>
          <c:cat>
            <c:strRef>
              <c:f>Sheet1!$A$2:$A$6</c:f>
              <c:strCache>
                <c:ptCount val="5"/>
                <c:pt idx="0">
                  <c:v>イ</c:v>
                </c:pt>
                <c:pt idx="1">
                  <c:v>ロ</c:v>
                </c:pt>
                <c:pt idx="2">
                  <c:v>ハ</c:v>
                </c:pt>
                <c:pt idx="3">
                  <c:v>ニ</c:v>
                </c:pt>
                <c:pt idx="4">
                  <c:v>ホ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2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E6-43E1-880C-C413FE977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469696"/>
        <c:axId val="185536896"/>
      </c:radarChart>
      <c:catAx>
        <c:axId val="17746969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spPr>
          <a:solidFill>
            <a:srgbClr val="FFCC66"/>
          </a:solidFill>
        </c:spPr>
        <c:txPr>
          <a:bodyPr/>
          <a:lstStyle/>
          <a:p>
            <a:pPr>
              <a:defRPr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185536896"/>
        <c:crosses val="autoZero"/>
        <c:auto val="1"/>
        <c:lblAlgn val="ctr"/>
        <c:lblOffset val="100"/>
        <c:noMultiLvlLbl val="0"/>
      </c:catAx>
      <c:valAx>
        <c:axId val="185536896"/>
        <c:scaling>
          <c:orientation val="minMax"/>
          <c:max val="5"/>
          <c:min val="0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spPr>
          <a:noFill/>
          <a:ln w="22225">
            <a:solidFill>
              <a:schemeClr val="tx1"/>
            </a:solidFill>
          </a:ln>
        </c:spPr>
        <c:txPr>
          <a:bodyPr/>
          <a:lstStyle/>
          <a:p>
            <a:pPr>
              <a:defRPr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177469696"/>
        <c:crosses val="autoZero"/>
        <c:crossBetween val="between"/>
        <c:majorUnit val="1"/>
        <c:minorUnit val="1"/>
      </c:valAx>
      <c:spPr>
        <a:solidFill>
          <a:srgbClr val="99FF33"/>
        </a:solidFill>
      </c:spPr>
    </c:plotArea>
    <c:plotVisOnly val="1"/>
    <c:dispBlanksAs val="gap"/>
    <c:showDLblsOverMax val="0"/>
  </c:chart>
  <c:spPr>
    <a:noFill/>
    <a:scene3d>
      <a:camera prst="orthographicFront"/>
      <a:lightRig rig="threePt" dir="t"/>
    </a:scene3d>
    <a:sp3d prstMaterial="softEdge"/>
  </c:spPr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51234442063042"/>
          <c:y val="0.14767962289904296"/>
          <c:w val="0.62229846801891986"/>
          <c:h val="0.70464075420191408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circle"/>
            <c:size val="13"/>
            <c:spPr>
              <a:solidFill>
                <a:srgbClr val="FF0000"/>
              </a:solidFill>
            </c:spPr>
          </c:marker>
          <c:cat>
            <c:strRef>
              <c:f>Sheet1!$A$2:$A$6</c:f>
              <c:strCache>
                <c:ptCount val="5"/>
                <c:pt idx="0">
                  <c:v>イ</c:v>
                </c:pt>
                <c:pt idx="1">
                  <c:v>ロ</c:v>
                </c:pt>
                <c:pt idx="2">
                  <c:v>ハ</c:v>
                </c:pt>
                <c:pt idx="3">
                  <c:v>ニ</c:v>
                </c:pt>
                <c:pt idx="4">
                  <c:v>ホ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45-4042-B394-3C3EB2C732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cat>
            <c:strRef>
              <c:f>Sheet1!$A$2:$A$6</c:f>
              <c:strCache>
                <c:ptCount val="5"/>
                <c:pt idx="0">
                  <c:v>イ</c:v>
                </c:pt>
                <c:pt idx="1">
                  <c:v>ロ</c:v>
                </c:pt>
                <c:pt idx="2">
                  <c:v>ハ</c:v>
                </c:pt>
                <c:pt idx="3">
                  <c:v>ニ</c:v>
                </c:pt>
                <c:pt idx="4">
                  <c:v>ホ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7345-4042-B394-3C3EB2C732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679680"/>
        <c:axId val="40685568"/>
      </c:radarChart>
      <c:catAx>
        <c:axId val="4067968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spPr>
          <a:solidFill>
            <a:srgbClr val="FFCCFF"/>
          </a:solidFill>
        </c:spPr>
        <c:txPr>
          <a:bodyPr/>
          <a:lstStyle/>
          <a:p>
            <a:pPr>
              <a:defRPr b="1">
                <a:latin typeface="ＭＳ Ｐゴシック" pitchFamily="50" charset="-128"/>
                <a:ea typeface="ＭＳ Ｐゴシック" pitchFamily="50" charset="-128"/>
              </a:defRPr>
            </a:pPr>
            <a:endParaRPr lang="ja-JP"/>
          </a:p>
        </c:txPr>
        <c:crossAx val="40685568"/>
        <c:crosses val="autoZero"/>
        <c:auto val="1"/>
        <c:lblAlgn val="ctr"/>
        <c:lblOffset val="100"/>
        <c:noMultiLvlLbl val="0"/>
      </c:catAx>
      <c:valAx>
        <c:axId val="40685568"/>
        <c:scaling>
          <c:orientation val="minMax"/>
          <c:max val="5"/>
          <c:min val="0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spPr>
          <a:noFill/>
          <a:ln w="22225">
            <a:solidFill>
              <a:schemeClr val="tx1"/>
            </a:solidFill>
          </a:ln>
        </c:spPr>
        <c:txPr>
          <a:bodyPr/>
          <a:lstStyle/>
          <a:p>
            <a:pPr>
              <a:defRPr b="1">
                <a:latin typeface="ＭＳ Ｐゴシック" pitchFamily="50" charset="-128"/>
                <a:ea typeface="ＭＳ Ｐゴシック" pitchFamily="50" charset="-128"/>
              </a:defRPr>
            </a:pPr>
            <a:endParaRPr lang="ja-JP"/>
          </a:p>
        </c:txPr>
        <c:crossAx val="40679680"/>
        <c:crosses val="autoZero"/>
        <c:crossBetween val="between"/>
        <c:majorUnit val="1"/>
        <c:minorUnit val="1"/>
      </c:valAx>
      <c:spPr>
        <a:solidFill>
          <a:srgbClr val="99FF33"/>
        </a:solidFill>
      </c:spPr>
    </c:plotArea>
    <c:plotVisOnly val="1"/>
    <c:dispBlanksAs val="gap"/>
    <c:showDLblsOverMax val="0"/>
  </c:chart>
  <c:spPr>
    <a:noFill/>
    <a:scene3d>
      <a:camera prst="orthographicFront"/>
      <a:lightRig rig="threePt" dir="t"/>
    </a:scene3d>
    <a:sp3d prstMaterial="softEdge"/>
  </c:spPr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496196329062853E-2"/>
          <c:y val="0"/>
          <c:w val="0.98550379322932369"/>
          <c:h val="0.73279334078150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E6A4-4F06-A35E-A6571E5F327E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E6A4-4F06-A35E-A6571E5F327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19.829999999999998</c:v>
                </c:pt>
                <c:pt idx="1">
                  <c:v>18.84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A4-4F06-A35E-A6571E5F32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516992"/>
        <c:axId val="188526976"/>
        <c:axId val="0"/>
      </c:bar3DChart>
      <c:catAx>
        <c:axId val="188516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8526976"/>
        <c:crosses val="autoZero"/>
        <c:auto val="1"/>
        <c:lblAlgn val="ctr"/>
        <c:lblOffset val="100"/>
        <c:noMultiLvlLbl val="0"/>
      </c:catAx>
      <c:valAx>
        <c:axId val="188526976"/>
        <c:scaling>
          <c:orientation val="minMax"/>
          <c:max val="20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88516992"/>
        <c:crosses val="autoZero"/>
        <c:crossBetween val="between"/>
        <c:majorUnit val="5"/>
        <c:minorUnit val="5"/>
      </c:valAx>
    </c:plotArea>
    <c:plotVisOnly val="1"/>
    <c:dispBlanksAs val="gap"/>
    <c:showDLblsOverMax val="0"/>
  </c:chart>
  <c:spPr>
    <a:noFill/>
  </c:spPr>
  <c:txPr>
    <a:bodyPr/>
    <a:lstStyle/>
    <a:p>
      <a:pPr>
        <a:defRPr sz="1800" b="1"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pPr>
      <a:endParaRPr lang="ja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 w="104775">
              <a:solidFill>
                <a:schemeClr val="tx1"/>
              </a:solidFill>
            </a:ln>
          </c:spPr>
          <c:marker>
            <c:symbol val="circle"/>
            <c:size val="20"/>
            <c:spPr>
              <a:solidFill>
                <a:schemeClr val="tx1"/>
              </a:solidFill>
              <a:scene3d>
                <a:camera prst="orthographicFront"/>
                <a:lightRig rig="threePt" dir="t"/>
              </a:scene3d>
              <a:sp3d prstMaterial="metal">
                <a:bevelT w="88900" h="88900"/>
              </a:sp3d>
            </c:spPr>
          </c:marker>
          <c:cat>
            <c:strRef>
              <c:f>Sheet1!$A$2:$A$5</c:f>
              <c:strCache>
                <c:ptCount val="4"/>
                <c:pt idx="0">
                  <c:v>2020年度</c:v>
                </c:pt>
                <c:pt idx="1">
                  <c:v>2021年度</c:v>
                </c:pt>
                <c:pt idx="2">
                  <c:v>2022年度</c:v>
                </c:pt>
                <c:pt idx="3">
                  <c:v>2023年度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119.27</c:v>
                </c:pt>
                <c:pt idx="1">
                  <c:v>25.12</c:v>
                </c:pt>
                <c:pt idx="2">
                  <c:v>24.95</c:v>
                </c:pt>
                <c:pt idx="3">
                  <c:v>19.829999999999998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7D-4CD1-9C53-8A2530247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613120"/>
        <c:axId val="182165888"/>
      </c:lineChart>
      <c:catAx>
        <c:axId val="58613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2165888"/>
        <c:crosses val="autoZero"/>
        <c:auto val="1"/>
        <c:lblAlgn val="ctr"/>
        <c:lblOffset val="100"/>
        <c:noMultiLvlLbl val="0"/>
      </c:catAx>
      <c:valAx>
        <c:axId val="182165888"/>
        <c:scaling>
          <c:orientation val="minMax"/>
          <c:max val="12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8613120"/>
        <c:crosses val="autoZero"/>
        <c:crossBetween val="between"/>
        <c:majorUnit val="20"/>
        <c:minorUnit val="20"/>
      </c:valAx>
    </c:plotArea>
    <c:plotVisOnly val="1"/>
    <c:dispBlanksAs val="gap"/>
    <c:showDLblsOverMax val="0"/>
  </c:chart>
  <c:txPr>
    <a:bodyPr/>
    <a:lstStyle/>
    <a:p>
      <a:pPr>
        <a:defRPr sz="1800" b="1"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pPr>
      <a:endParaRPr lang="ja-JP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F0000"/>
            </a:solidFill>
            <a:ln w="38100">
              <a:solidFill>
                <a:schemeClr val="tx1"/>
              </a:solidFill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5R</c:v>
                </c:pt>
                <c:pt idx="1">
                  <c:v>ラフトップ</c:v>
                </c:pt>
                <c:pt idx="2">
                  <c:v>ラピスタン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112.9</c:v>
                </c:pt>
                <c:pt idx="1">
                  <c:v>6.2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74-4CC4-BBF7-4C3BA4617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25961856"/>
        <c:axId val="225963392"/>
      </c:barChart>
      <c:catAx>
        <c:axId val="225961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225963392"/>
        <c:crosses val="autoZero"/>
        <c:auto val="1"/>
        <c:lblAlgn val="ctr"/>
        <c:lblOffset val="100"/>
        <c:noMultiLvlLbl val="0"/>
      </c:catAx>
      <c:valAx>
        <c:axId val="225963392"/>
        <c:scaling>
          <c:orientation val="minMax"/>
          <c:max val="12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225961856"/>
        <c:crosses val="autoZero"/>
        <c:crossBetween val="between"/>
        <c:majorUnit val="20"/>
        <c:min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08282895474271"/>
          <c:y val="7.1988909067905074E-2"/>
          <c:w val="0.80547413940358858"/>
          <c:h val="0.779642753087249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381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95B-430E-9C1C-18889EA0CCE8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285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95B-430E-9C1C-18889EA0CCE8}"/>
              </c:ext>
            </c:extLst>
          </c:dPt>
          <c:cat>
            <c:strRef>
              <c:f>Sheet1!$A$2:$A$4</c:f>
              <c:strCache>
                <c:ptCount val="3"/>
                <c:pt idx="0">
                  <c:v>5R</c:v>
                </c:pt>
                <c:pt idx="1">
                  <c:v>ラフトップ</c:v>
                </c:pt>
                <c:pt idx="2">
                  <c:v>ラピスタン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18.75</c:v>
                </c:pt>
                <c:pt idx="1">
                  <c:v>1.08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5B-430E-9C1C-18889EA0C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26532352"/>
        <c:axId val="226534144"/>
      </c:barChart>
      <c:catAx>
        <c:axId val="226532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226534144"/>
        <c:crosses val="autoZero"/>
        <c:auto val="1"/>
        <c:lblAlgn val="ctr"/>
        <c:lblOffset val="100"/>
        <c:noMultiLvlLbl val="0"/>
      </c:catAx>
      <c:valAx>
        <c:axId val="226534144"/>
        <c:scaling>
          <c:orientation val="minMax"/>
          <c:max val="12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226532352"/>
        <c:crosses val="autoZero"/>
        <c:crossBetween val="between"/>
        <c:majorUnit val="20"/>
        <c:min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593681975819393"/>
          <c:y val="2.4039912564545483E-2"/>
          <c:w val="0.79985042987959065"/>
          <c:h val="0.8819019840394329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3DA-4452-B180-779220789481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3DA-4452-B180-779220789481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03DA-4452-B180-779220789481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03DA-4452-B180-779220789481}"/>
              </c:ext>
            </c:extLst>
          </c:dPt>
          <c:cat>
            <c:strRef>
              <c:f>Sheet1!$A$2</c:f>
              <c:strCache>
                <c:ptCount val="1"/>
                <c:pt idx="0">
                  <c:v>ベヤー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17.75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3DA-4452-B180-7792207894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shape val="box"/>
        <c:axId val="229795712"/>
        <c:axId val="229797248"/>
        <c:axId val="0"/>
      </c:bar3DChart>
      <c:catAx>
        <c:axId val="229795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229797248"/>
        <c:crosses val="autoZero"/>
        <c:auto val="1"/>
        <c:lblAlgn val="ctr"/>
        <c:lblOffset val="100"/>
        <c:noMultiLvlLbl val="0"/>
      </c:catAx>
      <c:valAx>
        <c:axId val="229797248"/>
        <c:scaling>
          <c:orientation val="minMax"/>
          <c:max val="2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229795712"/>
        <c:crosses val="autoZero"/>
        <c:crossBetween val="between"/>
        <c:majorUnit val="5"/>
        <c:minorUnit val="5"/>
      </c:valAx>
    </c:plotArea>
    <c:plotVisOnly val="1"/>
    <c:dispBlanksAs val="gap"/>
    <c:showDLblsOverMax val="0"/>
  </c:chart>
  <c:txPr>
    <a:bodyPr/>
    <a:lstStyle/>
    <a:p>
      <a:pPr>
        <a:defRPr sz="1800">
          <a:latin typeface="ＭＳ Ｐゴシック" pitchFamily="50" charset="-128"/>
          <a:ea typeface="ＭＳ Ｐゴシック" pitchFamily="50" charset="-128"/>
        </a:defRPr>
      </a:pPr>
      <a:endParaRPr lang="ja-JP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01-999B-4731-8D7F-A83359FDEF20}"/>
              </c:ext>
            </c:extLst>
          </c:dPt>
          <c:dPt>
            <c:idx val="1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3-999B-4731-8D7F-A83359FDEF20}"/>
              </c:ext>
            </c:extLst>
          </c:dPt>
          <c:cat>
            <c:strRef>
              <c:f>Sheet1!$A$2:$A$3</c:f>
              <c:strCache>
                <c:ptCount val="1"/>
                <c:pt idx="0">
                  <c:v>正常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1476</c:v>
                </c:pt>
                <c:pt idx="1">
                  <c:v>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9B-4731-8D7F-A83359FDEF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scene3d>
      <a:camera prst="orthographicFront"/>
      <a:lightRig rig="threePt" dir="t"/>
    </a:scene3d>
    <a:sp3d/>
  </c:spPr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0208039947513"/>
          <c:y val="9.5384751303118645E-2"/>
          <c:w val="0.67613965760963979"/>
          <c:h val="0.690237653502959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BAD8-4D04-B7B3-901982FDFE77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BAD8-4D04-B7B3-901982FDFE77}"/>
              </c:ext>
            </c:extLst>
          </c:dPt>
          <c:cat>
            <c:strRef>
              <c:f>Sheet1!$A$2:$A$3</c:f>
              <c:strCache>
                <c:ptCount val="2"/>
                <c:pt idx="0">
                  <c:v>2016年</c:v>
                </c:pt>
                <c:pt idx="1">
                  <c:v>2017年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17.75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D8-4D04-B7B3-901982FDFE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axId val="14396032"/>
        <c:axId val="14401920"/>
      </c:barChart>
      <c:catAx>
        <c:axId val="14396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ＭＳ Ｐゴシック" pitchFamily="50" charset="-128"/>
                <a:ea typeface="ＭＳ Ｐゴシック" pitchFamily="50" charset="-128"/>
              </a:defRPr>
            </a:pPr>
            <a:endParaRPr lang="ja-JP"/>
          </a:p>
        </c:txPr>
        <c:crossAx val="14401920"/>
        <c:crosses val="autoZero"/>
        <c:auto val="1"/>
        <c:lblAlgn val="ctr"/>
        <c:lblOffset val="100"/>
        <c:noMultiLvlLbl val="0"/>
      </c:catAx>
      <c:valAx>
        <c:axId val="14401920"/>
        <c:scaling>
          <c:orientation val="minMax"/>
          <c:max val="2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14396032"/>
        <c:crosses val="autoZero"/>
        <c:crossBetween val="between"/>
        <c:majorUnit val="5"/>
        <c:minorUnit val="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11BC9-4A67-4DA4-AA92-C0E83E6DC1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5AFF4B34-22F0-41DC-8366-7136C2095A56}">
      <dgm:prSet custT="1"/>
      <dgm:spPr>
        <a:solidFill>
          <a:schemeClr val="bg1"/>
        </a:solidFill>
      </dgm:spPr>
      <dgm:t>
        <a:bodyPr/>
        <a:lstStyle/>
        <a:p>
          <a:pPr rtl="0"/>
          <a:r>
            <a:rPr kumimoji="1" lang="ja-JP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創業</a:t>
          </a:r>
          <a:r>
            <a:rPr kumimoji="1" lang="en-US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	 </a:t>
          </a:r>
          <a:r>
            <a:rPr kumimoji="1" lang="ja-JP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 </a:t>
          </a:r>
          <a:r>
            <a:rPr kumimoji="1" lang="en-US" altLang="ja-JP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   </a:t>
          </a:r>
          <a:r>
            <a:rPr kumimoji="1" lang="ja-JP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：</a:t>
          </a:r>
          <a:r>
            <a:rPr kumimoji="1" lang="en-US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1919</a:t>
          </a:r>
          <a:r>
            <a:rPr kumimoji="1" lang="ja-JP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年（大正</a:t>
          </a:r>
          <a:r>
            <a:rPr kumimoji="1" lang="en-US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8</a:t>
          </a:r>
          <a:r>
            <a:rPr kumimoji="1" lang="ja-JP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年）</a:t>
          </a:r>
          <a:r>
            <a:rPr kumimoji="1" lang="en-US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10</a:t>
          </a:r>
          <a:r>
            <a:rPr kumimoji="1" lang="ja-JP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月</a:t>
          </a:r>
          <a:r>
            <a:rPr kumimoji="1" lang="en-US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10</a:t>
          </a:r>
          <a:r>
            <a:rPr kumimoji="1" lang="ja-JP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日</a:t>
          </a:r>
          <a:endParaRPr lang="ja-JP" sz="1800" i="1" spc="300" dirty="0">
            <a:solidFill>
              <a:schemeClr val="tx1"/>
            </a:solidFill>
            <a:latin typeface="HG丸ｺﾞｼｯｸM-PRO" pitchFamily="50" charset="-128"/>
            <a:ea typeface="HG丸ｺﾞｼｯｸM-PRO" pitchFamily="50" charset="-128"/>
          </a:endParaRPr>
        </a:p>
      </dgm:t>
    </dgm:pt>
    <dgm:pt modelId="{17FCA66E-0688-4BC4-A8C5-811DE85AE52D}" type="parTrans" cxnId="{6071920B-40EA-4507-BCBD-75A318E0953D}">
      <dgm:prSet/>
      <dgm:spPr/>
      <dgm:t>
        <a:bodyPr/>
        <a:lstStyle/>
        <a:p>
          <a:endParaRPr kumimoji="1" lang="ja-JP" altLang="en-US" sz="1800" i="1" spc="300">
            <a:latin typeface="HG丸ｺﾞｼｯｸM-PRO" pitchFamily="50" charset="-128"/>
            <a:ea typeface="HG丸ｺﾞｼｯｸM-PRO" pitchFamily="50" charset="-128"/>
          </a:endParaRPr>
        </a:p>
      </dgm:t>
    </dgm:pt>
    <dgm:pt modelId="{8B114D3F-4682-4B50-8BEA-323B9716E58B}" type="sibTrans" cxnId="{6071920B-40EA-4507-BCBD-75A318E0953D}">
      <dgm:prSet/>
      <dgm:spPr/>
      <dgm:t>
        <a:bodyPr/>
        <a:lstStyle/>
        <a:p>
          <a:endParaRPr kumimoji="1" lang="ja-JP" altLang="en-US" sz="1800" i="1" spc="300">
            <a:latin typeface="HG丸ｺﾞｼｯｸM-PRO" pitchFamily="50" charset="-128"/>
            <a:ea typeface="HG丸ｺﾞｼｯｸM-PRO" pitchFamily="50" charset="-128"/>
          </a:endParaRPr>
        </a:p>
      </dgm:t>
    </dgm:pt>
    <dgm:pt modelId="{9D76FDB3-458D-4553-AB5E-6B0C89352658}">
      <dgm:prSet custT="1"/>
      <dgm:spPr>
        <a:solidFill>
          <a:schemeClr val="bg1"/>
        </a:solidFill>
      </dgm:spPr>
      <dgm:t>
        <a:bodyPr/>
        <a:lstStyle/>
        <a:p>
          <a:pPr rtl="0"/>
          <a:r>
            <a:rPr kumimoji="1" lang="ja-JP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従業員数</a:t>
          </a:r>
          <a:r>
            <a:rPr kumimoji="1" lang="en-US" altLang="ja-JP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  </a:t>
          </a:r>
          <a:r>
            <a:rPr kumimoji="1" lang="ja-JP" altLang="en-US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：</a:t>
          </a:r>
          <a:r>
            <a:rPr kumimoji="1" lang="en-US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4,3</a:t>
          </a:r>
          <a:r>
            <a:rPr kumimoji="1" lang="en-US" altLang="ja-JP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17</a:t>
          </a:r>
          <a:r>
            <a:rPr kumimoji="1" lang="ja-JP" sz="1800" b="1" i="1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名</a:t>
          </a:r>
          <a:endParaRPr lang="ja-JP" sz="1800" i="1" spc="300" dirty="0">
            <a:solidFill>
              <a:schemeClr val="tx1"/>
            </a:solidFill>
            <a:latin typeface="HG丸ｺﾞｼｯｸM-PRO" pitchFamily="50" charset="-128"/>
            <a:ea typeface="HG丸ｺﾞｼｯｸM-PRO" pitchFamily="50" charset="-128"/>
          </a:endParaRPr>
        </a:p>
      </dgm:t>
    </dgm:pt>
    <dgm:pt modelId="{BA4EE42B-107E-4F0D-9EE4-6BF5786E3764}" type="parTrans" cxnId="{48E748F1-6C54-4967-BC13-4C6F055BB986}">
      <dgm:prSet/>
      <dgm:spPr/>
      <dgm:t>
        <a:bodyPr/>
        <a:lstStyle/>
        <a:p>
          <a:endParaRPr kumimoji="1" lang="ja-JP" altLang="en-US" sz="1800" i="1" spc="300">
            <a:latin typeface="HG丸ｺﾞｼｯｸM-PRO" pitchFamily="50" charset="-128"/>
            <a:ea typeface="HG丸ｺﾞｼｯｸM-PRO" pitchFamily="50" charset="-128"/>
          </a:endParaRPr>
        </a:p>
      </dgm:t>
    </dgm:pt>
    <dgm:pt modelId="{8CAA7165-C486-49F6-B2B6-9B147E35CC14}" type="sibTrans" cxnId="{48E748F1-6C54-4967-BC13-4C6F055BB986}">
      <dgm:prSet/>
      <dgm:spPr/>
      <dgm:t>
        <a:bodyPr/>
        <a:lstStyle/>
        <a:p>
          <a:endParaRPr kumimoji="1" lang="ja-JP" altLang="en-US" sz="1800" i="1" spc="300">
            <a:latin typeface="HG丸ｺﾞｼｯｸM-PRO" pitchFamily="50" charset="-128"/>
            <a:ea typeface="HG丸ｺﾞｼｯｸM-PRO" pitchFamily="50" charset="-128"/>
          </a:endParaRPr>
        </a:p>
      </dgm:t>
    </dgm:pt>
    <dgm:pt modelId="{BB718C87-FB13-4F82-904F-ECA465F4E6D0}" type="pres">
      <dgm:prSet presAssocID="{05511BC9-4A67-4DA4-AA92-C0E83E6DC15C}" presName="linear" presStyleCnt="0">
        <dgm:presLayoutVars>
          <dgm:animLvl val="lvl"/>
          <dgm:resizeHandles val="exact"/>
        </dgm:presLayoutVars>
      </dgm:prSet>
      <dgm:spPr/>
    </dgm:pt>
    <dgm:pt modelId="{3B4343A1-0776-43D1-99B3-9413F5C249C0}" type="pres">
      <dgm:prSet presAssocID="{5AFF4B34-22F0-41DC-8366-7136C2095A56}" presName="parentText" presStyleLbl="node1" presStyleIdx="0" presStyleCnt="2" custLinFactY="-12377" custLinFactNeighborX="287" custLinFactNeighborY="-100000">
        <dgm:presLayoutVars>
          <dgm:chMax val="0"/>
          <dgm:bulletEnabled val="1"/>
        </dgm:presLayoutVars>
      </dgm:prSet>
      <dgm:spPr/>
    </dgm:pt>
    <dgm:pt modelId="{E2770C7B-005D-4E46-9129-9D79FEA8D119}" type="pres">
      <dgm:prSet presAssocID="{8B114D3F-4682-4B50-8BEA-323B9716E58B}" presName="spacer" presStyleCnt="0"/>
      <dgm:spPr/>
    </dgm:pt>
    <dgm:pt modelId="{402971F5-9F40-4592-A219-25F0D12EBD85}" type="pres">
      <dgm:prSet presAssocID="{9D76FDB3-458D-4553-AB5E-6B0C8935265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071920B-40EA-4507-BCBD-75A318E0953D}" srcId="{05511BC9-4A67-4DA4-AA92-C0E83E6DC15C}" destId="{5AFF4B34-22F0-41DC-8366-7136C2095A56}" srcOrd="0" destOrd="0" parTransId="{17FCA66E-0688-4BC4-A8C5-811DE85AE52D}" sibTransId="{8B114D3F-4682-4B50-8BEA-323B9716E58B}"/>
    <dgm:cxn modelId="{C0DD9119-54AC-4B52-8829-4E86215A28EC}" type="presOf" srcId="{05511BC9-4A67-4DA4-AA92-C0E83E6DC15C}" destId="{BB718C87-FB13-4F82-904F-ECA465F4E6D0}" srcOrd="0" destOrd="0" presId="urn:microsoft.com/office/officeart/2005/8/layout/vList2"/>
    <dgm:cxn modelId="{C20B2AAB-D7D3-4912-844B-5D3DF75C195A}" type="presOf" srcId="{5AFF4B34-22F0-41DC-8366-7136C2095A56}" destId="{3B4343A1-0776-43D1-99B3-9413F5C249C0}" srcOrd="0" destOrd="0" presId="urn:microsoft.com/office/officeart/2005/8/layout/vList2"/>
    <dgm:cxn modelId="{4F4933BC-E57B-4417-A760-C25878235455}" type="presOf" srcId="{9D76FDB3-458D-4553-AB5E-6B0C89352658}" destId="{402971F5-9F40-4592-A219-25F0D12EBD85}" srcOrd="0" destOrd="0" presId="urn:microsoft.com/office/officeart/2005/8/layout/vList2"/>
    <dgm:cxn modelId="{48E748F1-6C54-4967-BC13-4C6F055BB986}" srcId="{05511BC9-4A67-4DA4-AA92-C0E83E6DC15C}" destId="{9D76FDB3-458D-4553-AB5E-6B0C89352658}" srcOrd="1" destOrd="0" parTransId="{BA4EE42B-107E-4F0D-9EE4-6BF5786E3764}" sibTransId="{8CAA7165-C486-49F6-B2B6-9B147E35CC14}"/>
    <dgm:cxn modelId="{E61B0728-BD78-4E4C-BBCE-79CA35A26659}" type="presParOf" srcId="{BB718C87-FB13-4F82-904F-ECA465F4E6D0}" destId="{3B4343A1-0776-43D1-99B3-9413F5C249C0}" srcOrd="0" destOrd="0" presId="urn:microsoft.com/office/officeart/2005/8/layout/vList2"/>
    <dgm:cxn modelId="{C4367783-4B40-450F-8031-0EA20CC8FA4C}" type="presParOf" srcId="{BB718C87-FB13-4F82-904F-ECA465F4E6D0}" destId="{E2770C7B-005D-4E46-9129-9D79FEA8D119}" srcOrd="1" destOrd="0" presId="urn:microsoft.com/office/officeart/2005/8/layout/vList2"/>
    <dgm:cxn modelId="{DD8DD848-9C15-4E5A-9345-E84053E98953}" type="presParOf" srcId="{BB718C87-FB13-4F82-904F-ECA465F4E6D0}" destId="{402971F5-9F40-4592-A219-25F0D12EBD85}" srcOrd="2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DBA9C2-7065-4E32-8389-423EF3818CA6}" type="doc">
      <dgm:prSet loTypeId="urn:microsoft.com/office/officeart/2005/8/layout/orgChart1" loCatId="hierarchy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kumimoji="1" lang="ja-JP" altLang="en-US"/>
        </a:p>
      </dgm:t>
    </dgm:pt>
    <dgm:pt modelId="{F4544D87-F2F5-4669-8FC0-B2F85C43E47A}">
      <dgm:prSet phldrT="[テキスト]" custT="1"/>
      <dgm:spPr>
        <a:solidFill>
          <a:schemeClr val="accent2">
            <a:lumMod val="40000"/>
            <a:lumOff val="60000"/>
          </a:schemeClr>
        </a:solidFill>
      </dgm:spPr>
      <dgm:t>
        <a:bodyPr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ja-JP" altLang="en-US" sz="2200" b="1" cap="none" spc="0" dirty="0">
              <a:ln w="5080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三ツ星ベルトコンベヤ㈱</a:t>
          </a:r>
          <a:endParaRPr kumimoji="1" lang="en-US" altLang="ja-JP" sz="2200" b="1" cap="none" spc="0" dirty="0">
            <a:ln w="5080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endParaRP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kumimoji="1" lang="ja-JP" altLang="en-US" sz="2200" b="1" cap="none" spc="0" dirty="0">
              <a:ln w="5080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代表取締役社長</a:t>
          </a:r>
        </a:p>
      </dgm:t>
    </dgm:pt>
    <dgm:pt modelId="{7E78528A-DF84-4643-AD85-24BBCFC43BE4}" type="parTrans" cxnId="{3228F6C7-BF9C-48F6-8017-DCBC09405DCF}">
      <dgm:prSet/>
      <dgm:spPr/>
      <dgm:t>
        <a:bodyPr/>
        <a:lstStyle/>
        <a:p>
          <a:endParaRPr kumimoji="1" lang="ja-JP" altLang="en-US" sz="1800" b="1">
            <a:solidFill>
              <a:schemeClr val="tx2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itchFamily="50" charset="-128"/>
            <a:ea typeface="ＭＳ Ｐゴシック" pitchFamily="50" charset="-128"/>
          </a:endParaRPr>
        </a:p>
      </dgm:t>
    </dgm:pt>
    <dgm:pt modelId="{31D9021D-7B49-4EA7-94A0-FB3BD918497F}" type="sibTrans" cxnId="{3228F6C7-BF9C-48F6-8017-DCBC09405DCF}">
      <dgm:prSet/>
      <dgm:spPr/>
      <dgm:t>
        <a:bodyPr/>
        <a:lstStyle/>
        <a:p>
          <a:endParaRPr kumimoji="1" lang="ja-JP" altLang="en-US" sz="1800" b="1">
            <a:solidFill>
              <a:schemeClr val="tx2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itchFamily="50" charset="-128"/>
            <a:ea typeface="ＭＳ Ｐゴシック" pitchFamily="50" charset="-128"/>
          </a:endParaRPr>
        </a:p>
      </dgm:t>
    </dgm:pt>
    <dgm:pt modelId="{837FF1E6-0A54-41FD-9421-F62B910F8C7D}">
      <dgm:prSet phldrT="[テキスト]" custT="1"/>
      <dgm:spPr>
        <a:solidFill>
          <a:srgbClr val="FF9900"/>
        </a:solidFill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kumimoji="1" lang="ja-JP" altLang="en-US" sz="2200" b="1" i="1" cap="none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搬送生産統括部</a:t>
          </a:r>
        </a:p>
      </dgm:t>
    </dgm:pt>
    <dgm:pt modelId="{70954C65-5ED8-47D4-8D39-81F89A1787C8}" type="parTrans" cxnId="{1BCCF3DC-30D5-4FBB-BCCC-DF3B99D2000B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kumimoji="1" lang="ja-JP" altLang="en-US" sz="1800" b="1">
            <a:solidFill>
              <a:schemeClr val="tx2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itchFamily="50" charset="-128"/>
            <a:ea typeface="ＭＳ Ｐゴシック" pitchFamily="50" charset="-128"/>
          </a:endParaRPr>
        </a:p>
      </dgm:t>
    </dgm:pt>
    <dgm:pt modelId="{3346EF1C-0460-44BB-A37C-DA9E83A4526E}" type="sibTrans" cxnId="{1BCCF3DC-30D5-4FBB-BCCC-DF3B99D2000B}">
      <dgm:prSet/>
      <dgm:spPr/>
      <dgm:t>
        <a:bodyPr/>
        <a:lstStyle/>
        <a:p>
          <a:endParaRPr kumimoji="1" lang="ja-JP" altLang="en-US" sz="1800" b="1">
            <a:solidFill>
              <a:schemeClr val="tx2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itchFamily="50" charset="-128"/>
            <a:ea typeface="ＭＳ Ｐゴシック" pitchFamily="50" charset="-128"/>
          </a:endParaRPr>
        </a:p>
      </dgm:t>
    </dgm:pt>
    <dgm:pt modelId="{A1C39F50-5181-4156-B362-7360050B3038}" type="asst">
      <dgm:prSet custT="1"/>
      <dgm:spPr>
        <a:solidFill>
          <a:schemeClr val="accent5"/>
        </a:solidFill>
      </dgm:spPr>
      <dgm:t>
        <a:bodyPr/>
        <a:lstStyle/>
        <a:p>
          <a:r>
            <a:rPr kumimoji="1" lang="ja-JP" altLang="en-US" sz="2000" b="1" cap="none" spc="300" dirty="0">
              <a:ln w="11430" cmpd="sng"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管理部</a:t>
          </a:r>
        </a:p>
      </dgm:t>
    </dgm:pt>
    <dgm:pt modelId="{8AEAE1A7-B5D2-484B-AD61-08E536735FD6}" type="parTrans" cxnId="{A3415D2B-7D89-4A09-AF26-6D66697EA769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kumimoji="1" lang="ja-JP" altLang="en-US" sz="1800" b="1">
            <a:solidFill>
              <a:schemeClr val="tx2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itchFamily="50" charset="-128"/>
            <a:ea typeface="ＭＳ Ｐゴシック" pitchFamily="50" charset="-128"/>
          </a:endParaRPr>
        </a:p>
      </dgm:t>
    </dgm:pt>
    <dgm:pt modelId="{66F62E91-AF37-44D2-827C-EB9C2E4D58CD}" type="sibTrans" cxnId="{A3415D2B-7D89-4A09-AF26-6D66697EA769}">
      <dgm:prSet/>
      <dgm:spPr/>
      <dgm:t>
        <a:bodyPr/>
        <a:lstStyle/>
        <a:p>
          <a:endParaRPr kumimoji="1" lang="ja-JP" altLang="en-US" sz="1800" b="1">
            <a:solidFill>
              <a:schemeClr val="tx2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itchFamily="50" charset="-128"/>
            <a:ea typeface="ＭＳ Ｐゴシック" pitchFamily="50" charset="-128"/>
          </a:endParaRPr>
        </a:p>
      </dgm:t>
    </dgm:pt>
    <dgm:pt modelId="{8C23E1AC-1774-4837-832B-BECEFF331B00}">
      <dgm:prSet custT="1"/>
      <dgm:spPr>
        <a:solidFill>
          <a:schemeClr val="accent5"/>
        </a:solidFill>
      </dgm:spPr>
      <dgm:t>
        <a:bodyPr/>
        <a:lstStyle/>
        <a:p>
          <a:r>
            <a:rPr kumimoji="1" lang="ja-JP" altLang="en-US" sz="2000" b="1" cap="none" spc="0" dirty="0">
              <a:ln w="17780" cmpd="sng"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神戸事業所</a:t>
          </a:r>
        </a:p>
      </dgm:t>
    </dgm:pt>
    <dgm:pt modelId="{6D9EF6FC-805B-4959-BA23-4126AE2FDF8B}" type="sibTrans" cxnId="{EF586B27-9A81-431E-B93C-E58539002B73}">
      <dgm:prSet/>
      <dgm:spPr/>
      <dgm:t>
        <a:bodyPr/>
        <a:lstStyle/>
        <a:p>
          <a:endParaRPr kumimoji="1" lang="ja-JP" altLang="en-US" sz="1800" b="1">
            <a:solidFill>
              <a:schemeClr val="tx2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itchFamily="50" charset="-128"/>
            <a:ea typeface="ＭＳ Ｐゴシック" pitchFamily="50" charset="-128"/>
          </a:endParaRPr>
        </a:p>
      </dgm:t>
    </dgm:pt>
    <dgm:pt modelId="{0C8C95C5-F4AE-4DAB-BBBD-0F643B6E4F72}" type="parTrans" cxnId="{EF586B27-9A81-431E-B93C-E58539002B73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kumimoji="1" lang="ja-JP" altLang="en-US" sz="1800" b="1">
            <a:solidFill>
              <a:schemeClr val="tx2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itchFamily="50" charset="-128"/>
            <a:ea typeface="ＭＳ Ｐゴシック" pitchFamily="50" charset="-128"/>
          </a:endParaRPr>
        </a:p>
      </dgm:t>
    </dgm:pt>
    <dgm:pt modelId="{C48F96C1-161E-4BFE-AE70-7F7319D9A101}">
      <dgm:prSet custT="1"/>
      <dgm:spPr>
        <a:solidFill>
          <a:schemeClr val="accent5"/>
        </a:solidFill>
      </dgm:spPr>
      <dgm:t>
        <a:bodyPr/>
        <a:lstStyle/>
        <a:p>
          <a:r>
            <a:rPr kumimoji="1" lang="ja-JP" altLang="en-US" sz="2000" b="1" cap="none" spc="0" dirty="0">
              <a:ln w="17780" cmpd="sng"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建材生産部</a:t>
          </a:r>
        </a:p>
      </dgm:t>
    </dgm:pt>
    <dgm:pt modelId="{DCF92843-E379-4027-8906-BE8F03A1B002}" type="parTrans" cxnId="{8803F7B2-DC49-4CC5-A235-132F5931EDE6}">
      <dgm:prSet/>
      <dgm:spPr/>
      <dgm:t>
        <a:bodyPr/>
        <a:lstStyle/>
        <a:p>
          <a:endParaRPr kumimoji="1" lang="ja-JP" altLang="en-US"/>
        </a:p>
      </dgm:t>
    </dgm:pt>
    <dgm:pt modelId="{042E74F9-94AE-4A4F-8813-56F2A0EDA566}" type="sibTrans" cxnId="{8803F7B2-DC49-4CC5-A235-132F5931EDE6}">
      <dgm:prSet/>
      <dgm:spPr/>
      <dgm:t>
        <a:bodyPr/>
        <a:lstStyle/>
        <a:p>
          <a:endParaRPr kumimoji="1" lang="ja-JP" altLang="en-US"/>
        </a:p>
      </dgm:t>
    </dgm:pt>
    <dgm:pt modelId="{C050022F-C710-4583-9F66-EB67BB391AA7}" type="pres">
      <dgm:prSet presAssocID="{3EDBA9C2-7065-4E32-8389-423EF3818CA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D58E817-43B8-4374-8808-8B24C78A34EB}" type="pres">
      <dgm:prSet presAssocID="{F4544D87-F2F5-4669-8FC0-B2F85C43E47A}" presName="hierRoot1" presStyleCnt="0">
        <dgm:presLayoutVars>
          <dgm:hierBranch val="init"/>
        </dgm:presLayoutVars>
      </dgm:prSet>
      <dgm:spPr/>
    </dgm:pt>
    <dgm:pt modelId="{88056387-4A38-40A6-9887-BD77C47A4024}" type="pres">
      <dgm:prSet presAssocID="{F4544D87-F2F5-4669-8FC0-B2F85C43E47A}" presName="rootComposite1" presStyleCnt="0"/>
      <dgm:spPr/>
    </dgm:pt>
    <dgm:pt modelId="{DCD88B28-9C4A-47BF-891D-D7AC768A7227}" type="pres">
      <dgm:prSet presAssocID="{F4544D87-F2F5-4669-8FC0-B2F85C43E47A}" presName="rootText1" presStyleLbl="node0" presStyleIdx="0" presStyleCnt="2" custScaleX="120003" custScaleY="48222" custLinFactNeighborX="16332">
        <dgm:presLayoutVars>
          <dgm:chPref val="3"/>
        </dgm:presLayoutVars>
      </dgm:prSet>
      <dgm:spPr/>
    </dgm:pt>
    <dgm:pt modelId="{87D08FC0-A767-4023-8842-583C89E58B13}" type="pres">
      <dgm:prSet presAssocID="{F4544D87-F2F5-4669-8FC0-B2F85C43E47A}" presName="rootConnector1" presStyleLbl="node1" presStyleIdx="0" presStyleCnt="0"/>
      <dgm:spPr/>
    </dgm:pt>
    <dgm:pt modelId="{0B2C0DC5-96D8-4603-A563-D4B28DCFDD5E}" type="pres">
      <dgm:prSet presAssocID="{F4544D87-F2F5-4669-8FC0-B2F85C43E47A}" presName="hierChild2" presStyleCnt="0"/>
      <dgm:spPr/>
    </dgm:pt>
    <dgm:pt modelId="{0BA8DE29-7D53-45FB-B740-28865806439E}" type="pres">
      <dgm:prSet presAssocID="{70954C65-5ED8-47D4-8D39-81F89A1787C8}" presName="Name37" presStyleLbl="parChTrans1D2" presStyleIdx="0" presStyleCnt="3"/>
      <dgm:spPr/>
    </dgm:pt>
    <dgm:pt modelId="{FA5866E1-735E-4EE4-A936-32E02A25EB8C}" type="pres">
      <dgm:prSet presAssocID="{837FF1E6-0A54-41FD-9421-F62B910F8C7D}" presName="hierRoot2" presStyleCnt="0">
        <dgm:presLayoutVars>
          <dgm:hierBranch val="init"/>
        </dgm:presLayoutVars>
      </dgm:prSet>
      <dgm:spPr/>
    </dgm:pt>
    <dgm:pt modelId="{2FDFEF9C-8BEB-4F0F-99E9-FEAEEA24773E}" type="pres">
      <dgm:prSet presAssocID="{837FF1E6-0A54-41FD-9421-F62B910F8C7D}" presName="rootComposite" presStyleCnt="0"/>
      <dgm:spPr/>
    </dgm:pt>
    <dgm:pt modelId="{AE1E6F2A-A5F3-4A0F-9E72-AC3B6249CC0A}" type="pres">
      <dgm:prSet presAssocID="{837FF1E6-0A54-41FD-9421-F62B910F8C7D}" presName="rootText" presStyleLbl="node2" presStyleIdx="0" presStyleCnt="2" custScaleX="64602" custScaleY="33522" custLinFactNeighborX="14459" custLinFactNeighborY="-94145">
        <dgm:presLayoutVars>
          <dgm:chPref val="3"/>
        </dgm:presLayoutVars>
      </dgm:prSet>
      <dgm:spPr/>
    </dgm:pt>
    <dgm:pt modelId="{B79DDD58-5CC4-4397-81A8-7E10B09A8422}" type="pres">
      <dgm:prSet presAssocID="{837FF1E6-0A54-41FD-9421-F62B910F8C7D}" presName="rootConnector" presStyleLbl="node2" presStyleIdx="0" presStyleCnt="2"/>
      <dgm:spPr/>
    </dgm:pt>
    <dgm:pt modelId="{F75A00FD-9106-4160-A4BA-CDBBB8307915}" type="pres">
      <dgm:prSet presAssocID="{837FF1E6-0A54-41FD-9421-F62B910F8C7D}" presName="hierChild4" presStyleCnt="0"/>
      <dgm:spPr/>
    </dgm:pt>
    <dgm:pt modelId="{1C2EDBB4-47ED-4A24-9317-B26631CB8B79}" type="pres">
      <dgm:prSet presAssocID="{837FF1E6-0A54-41FD-9421-F62B910F8C7D}" presName="hierChild5" presStyleCnt="0"/>
      <dgm:spPr/>
    </dgm:pt>
    <dgm:pt modelId="{137832E2-68B9-469A-9284-51C0C4FEE692}" type="pres">
      <dgm:prSet presAssocID="{0C8C95C5-F4AE-4DAB-BBBD-0F643B6E4F72}" presName="Name37" presStyleLbl="parChTrans1D2" presStyleIdx="1" presStyleCnt="3"/>
      <dgm:spPr/>
    </dgm:pt>
    <dgm:pt modelId="{02BABFB2-5A03-43D1-95ED-272B8FAB701F}" type="pres">
      <dgm:prSet presAssocID="{8C23E1AC-1774-4837-832B-BECEFF331B00}" presName="hierRoot2" presStyleCnt="0">
        <dgm:presLayoutVars>
          <dgm:hierBranch val="init"/>
        </dgm:presLayoutVars>
      </dgm:prSet>
      <dgm:spPr/>
    </dgm:pt>
    <dgm:pt modelId="{380F6005-4AAC-4D01-8585-537D3685FD85}" type="pres">
      <dgm:prSet presAssocID="{8C23E1AC-1774-4837-832B-BECEFF331B00}" presName="rootComposite" presStyleCnt="0"/>
      <dgm:spPr/>
    </dgm:pt>
    <dgm:pt modelId="{BC4F0EF6-792A-46BE-934A-0E05C4CB4C1D}" type="pres">
      <dgm:prSet presAssocID="{8C23E1AC-1774-4837-832B-BECEFF331B00}" presName="rootText" presStyleLbl="node2" presStyleIdx="1" presStyleCnt="2" custAng="0" custScaleX="44113" custScaleY="33433" custLinFactNeighborX="90905" custLinFactNeighborY="-95317">
        <dgm:presLayoutVars>
          <dgm:chPref val="3"/>
        </dgm:presLayoutVars>
      </dgm:prSet>
      <dgm:spPr/>
    </dgm:pt>
    <dgm:pt modelId="{E4992D2B-AED0-4D8F-9694-C04779C1D527}" type="pres">
      <dgm:prSet presAssocID="{8C23E1AC-1774-4837-832B-BECEFF331B00}" presName="rootConnector" presStyleLbl="node2" presStyleIdx="1" presStyleCnt="2"/>
      <dgm:spPr/>
    </dgm:pt>
    <dgm:pt modelId="{B1D65787-0F4E-47B0-920F-4B42EBDF83D5}" type="pres">
      <dgm:prSet presAssocID="{8C23E1AC-1774-4837-832B-BECEFF331B00}" presName="hierChild4" presStyleCnt="0"/>
      <dgm:spPr/>
    </dgm:pt>
    <dgm:pt modelId="{C625A0F4-8761-4244-907F-1E8CDDE9DB38}" type="pres">
      <dgm:prSet presAssocID="{8C23E1AC-1774-4837-832B-BECEFF331B00}" presName="hierChild5" presStyleCnt="0"/>
      <dgm:spPr/>
    </dgm:pt>
    <dgm:pt modelId="{18FB8B64-8E30-4665-A7EA-B76F9E1172F6}" type="pres">
      <dgm:prSet presAssocID="{F4544D87-F2F5-4669-8FC0-B2F85C43E47A}" presName="hierChild3" presStyleCnt="0"/>
      <dgm:spPr/>
    </dgm:pt>
    <dgm:pt modelId="{897062CC-8BC8-4557-A9E8-DAC862251AD8}" type="pres">
      <dgm:prSet presAssocID="{8AEAE1A7-B5D2-484B-AD61-08E536735FD6}" presName="Name111" presStyleLbl="parChTrans1D2" presStyleIdx="2" presStyleCnt="3"/>
      <dgm:spPr/>
    </dgm:pt>
    <dgm:pt modelId="{6F5B288C-7E3A-40CF-A41C-A90E65006895}" type="pres">
      <dgm:prSet presAssocID="{A1C39F50-5181-4156-B362-7360050B3038}" presName="hierRoot3" presStyleCnt="0">
        <dgm:presLayoutVars>
          <dgm:hierBranch val="init"/>
        </dgm:presLayoutVars>
      </dgm:prSet>
      <dgm:spPr/>
    </dgm:pt>
    <dgm:pt modelId="{102F3FF2-AD4B-4CA9-A0B0-C8630628121D}" type="pres">
      <dgm:prSet presAssocID="{A1C39F50-5181-4156-B362-7360050B3038}" presName="rootComposite3" presStyleCnt="0"/>
      <dgm:spPr/>
    </dgm:pt>
    <dgm:pt modelId="{8A8924DC-D8DB-41E5-8D2F-EDDE2659730A}" type="pres">
      <dgm:prSet presAssocID="{A1C39F50-5181-4156-B362-7360050B3038}" presName="rootText3" presStyleLbl="asst1" presStyleIdx="0" presStyleCnt="1" custScaleX="33743" custScaleY="31430" custLinFactNeighborX="73918" custLinFactNeighborY="-50925">
        <dgm:presLayoutVars>
          <dgm:chPref val="3"/>
        </dgm:presLayoutVars>
      </dgm:prSet>
      <dgm:spPr/>
    </dgm:pt>
    <dgm:pt modelId="{B5DDA1D3-C246-4A3D-81DC-074A182BB744}" type="pres">
      <dgm:prSet presAssocID="{A1C39F50-5181-4156-B362-7360050B3038}" presName="rootConnector3" presStyleLbl="asst1" presStyleIdx="0" presStyleCnt="1"/>
      <dgm:spPr/>
    </dgm:pt>
    <dgm:pt modelId="{4FF59D26-9589-4639-8F04-983BB5FAA976}" type="pres">
      <dgm:prSet presAssocID="{A1C39F50-5181-4156-B362-7360050B3038}" presName="hierChild6" presStyleCnt="0"/>
      <dgm:spPr/>
    </dgm:pt>
    <dgm:pt modelId="{69741577-BB77-45C1-ABE6-6E6BA64785AA}" type="pres">
      <dgm:prSet presAssocID="{A1C39F50-5181-4156-B362-7360050B3038}" presName="hierChild7" presStyleCnt="0"/>
      <dgm:spPr/>
    </dgm:pt>
    <dgm:pt modelId="{838038A9-CC32-4382-BD94-EEC9D86AF2DB}" type="pres">
      <dgm:prSet presAssocID="{C48F96C1-161E-4BFE-AE70-7F7319D9A101}" presName="hierRoot1" presStyleCnt="0">
        <dgm:presLayoutVars>
          <dgm:hierBranch val="init"/>
        </dgm:presLayoutVars>
      </dgm:prSet>
      <dgm:spPr/>
    </dgm:pt>
    <dgm:pt modelId="{7C5E0E12-14F6-4332-A349-921FC169D945}" type="pres">
      <dgm:prSet presAssocID="{C48F96C1-161E-4BFE-AE70-7F7319D9A101}" presName="rootComposite1" presStyleCnt="0"/>
      <dgm:spPr/>
    </dgm:pt>
    <dgm:pt modelId="{570B138A-D031-4773-A64F-EB49C7519B3D}" type="pres">
      <dgm:prSet presAssocID="{C48F96C1-161E-4BFE-AE70-7F7319D9A101}" presName="rootText1" presStyleLbl="node0" presStyleIdx="1" presStyleCnt="2" custAng="0" custScaleX="41838" custScaleY="34561" custLinFactY="37674" custLinFactNeighborX="-57810" custLinFactNeighborY="100000">
        <dgm:presLayoutVars>
          <dgm:chPref val="3"/>
        </dgm:presLayoutVars>
      </dgm:prSet>
      <dgm:spPr/>
    </dgm:pt>
    <dgm:pt modelId="{6E99D02E-5023-439C-B53E-B5E9778BF5AF}" type="pres">
      <dgm:prSet presAssocID="{C48F96C1-161E-4BFE-AE70-7F7319D9A101}" presName="rootConnector1" presStyleLbl="node1" presStyleIdx="0" presStyleCnt="0"/>
      <dgm:spPr/>
    </dgm:pt>
    <dgm:pt modelId="{8D17A255-6259-4A76-91BB-E37D2FFC3488}" type="pres">
      <dgm:prSet presAssocID="{C48F96C1-161E-4BFE-AE70-7F7319D9A101}" presName="hierChild2" presStyleCnt="0"/>
      <dgm:spPr/>
    </dgm:pt>
    <dgm:pt modelId="{CE22FBA0-04B0-40B5-AE88-F8C71427F91D}" type="pres">
      <dgm:prSet presAssocID="{C48F96C1-161E-4BFE-AE70-7F7319D9A101}" presName="hierChild3" presStyleCnt="0"/>
      <dgm:spPr/>
    </dgm:pt>
  </dgm:ptLst>
  <dgm:cxnLst>
    <dgm:cxn modelId="{BEBE6F02-54E9-4877-8987-46ADB5A85243}" type="presOf" srcId="{8C23E1AC-1774-4837-832B-BECEFF331B00}" destId="{BC4F0EF6-792A-46BE-934A-0E05C4CB4C1D}" srcOrd="0" destOrd="0" presId="urn:microsoft.com/office/officeart/2005/8/layout/orgChart1"/>
    <dgm:cxn modelId="{EF586B27-9A81-431E-B93C-E58539002B73}" srcId="{F4544D87-F2F5-4669-8FC0-B2F85C43E47A}" destId="{8C23E1AC-1774-4837-832B-BECEFF331B00}" srcOrd="2" destOrd="0" parTransId="{0C8C95C5-F4AE-4DAB-BBBD-0F643B6E4F72}" sibTransId="{6D9EF6FC-805B-4959-BA23-4126AE2FDF8B}"/>
    <dgm:cxn modelId="{29174E29-6938-4018-933D-A0B20D358C8E}" type="presOf" srcId="{8AEAE1A7-B5D2-484B-AD61-08E536735FD6}" destId="{897062CC-8BC8-4557-A9E8-DAC862251AD8}" srcOrd="0" destOrd="0" presId="urn:microsoft.com/office/officeart/2005/8/layout/orgChart1"/>
    <dgm:cxn modelId="{A3415D2B-7D89-4A09-AF26-6D66697EA769}" srcId="{F4544D87-F2F5-4669-8FC0-B2F85C43E47A}" destId="{A1C39F50-5181-4156-B362-7360050B3038}" srcOrd="0" destOrd="0" parTransId="{8AEAE1A7-B5D2-484B-AD61-08E536735FD6}" sibTransId="{66F62E91-AF37-44D2-827C-EB9C2E4D58CD}"/>
    <dgm:cxn modelId="{7032FA3B-F600-43E0-AFBE-43F43D2F6C7C}" type="presOf" srcId="{837FF1E6-0A54-41FD-9421-F62B910F8C7D}" destId="{AE1E6F2A-A5F3-4A0F-9E72-AC3B6249CC0A}" srcOrd="0" destOrd="0" presId="urn:microsoft.com/office/officeart/2005/8/layout/orgChart1"/>
    <dgm:cxn modelId="{A1C0BF4E-5EF4-4CE2-8C29-C32390F87E18}" type="presOf" srcId="{A1C39F50-5181-4156-B362-7360050B3038}" destId="{8A8924DC-D8DB-41E5-8D2F-EDDE2659730A}" srcOrd="0" destOrd="0" presId="urn:microsoft.com/office/officeart/2005/8/layout/orgChart1"/>
    <dgm:cxn modelId="{5968E985-E6D6-4814-9825-48F21F7D6786}" type="presOf" srcId="{70954C65-5ED8-47D4-8D39-81F89A1787C8}" destId="{0BA8DE29-7D53-45FB-B740-28865806439E}" srcOrd="0" destOrd="0" presId="urn:microsoft.com/office/officeart/2005/8/layout/orgChart1"/>
    <dgm:cxn modelId="{A114A18E-3D5E-4CE0-86FC-7DB1C6A74401}" type="presOf" srcId="{F4544D87-F2F5-4669-8FC0-B2F85C43E47A}" destId="{87D08FC0-A767-4023-8842-583C89E58B13}" srcOrd="1" destOrd="0" presId="urn:microsoft.com/office/officeart/2005/8/layout/orgChart1"/>
    <dgm:cxn modelId="{86466B92-87B1-4E6A-B4C8-C09675593D10}" type="presOf" srcId="{0C8C95C5-F4AE-4DAB-BBBD-0F643B6E4F72}" destId="{137832E2-68B9-469A-9284-51C0C4FEE692}" srcOrd="0" destOrd="0" presId="urn:microsoft.com/office/officeart/2005/8/layout/orgChart1"/>
    <dgm:cxn modelId="{2FC38AA9-EDA1-43C1-B204-061133E91061}" type="presOf" srcId="{C48F96C1-161E-4BFE-AE70-7F7319D9A101}" destId="{570B138A-D031-4773-A64F-EB49C7519B3D}" srcOrd="0" destOrd="0" presId="urn:microsoft.com/office/officeart/2005/8/layout/orgChart1"/>
    <dgm:cxn modelId="{328EEAAD-C268-4AA9-A79E-1F41E3F4455E}" type="presOf" srcId="{F4544D87-F2F5-4669-8FC0-B2F85C43E47A}" destId="{DCD88B28-9C4A-47BF-891D-D7AC768A7227}" srcOrd="0" destOrd="0" presId="urn:microsoft.com/office/officeart/2005/8/layout/orgChart1"/>
    <dgm:cxn modelId="{8803F7B2-DC49-4CC5-A235-132F5931EDE6}" srcId="{3EDBA9C2-7065-4E32-8389-423EF3818CA6}" destId="{C48F96C1-161E-4BFE-AE70-7F7319D9A101}" srcOrd="1" destOrd="0" parTransId="{DCF92843-E379-4027-8906-BE8F03A1B002}" sibTransId="{042E74F9-94AE-4A4F-8813-56F2A0EDA566}"/>
    <dgm:cxn modelId="{EC6EC7BF-0546-452B-9C07-EEBF4763C46D}" type="presOf" srcId="{A1C39F50-5181-4156-B362-7360050B3038}" destId="{B5DDA1D3-C246-4A3D-81DC-074A182BB744}" srcOrd="1" destOrd="0" presId="urn:microsoft.com/office/officeart/2005/8/layout/orgChart1"/>
    <dgm:cxn modelId="{3228F6C7-BF9C-48F6-8017-DCBC09405DCF}" srcId="{3EDBA9C2-7065-4E32-8389-423EF3818CA6}" destId="{F4544D87-F2F5-4669-8FC0-B2F85C43E47A}" srcOrd="0" destOrd="0" parTransId="{7E78528A-DF84-4643-AD85-24BBCFC43BE4}" sibTransId="{31D9021D-7B49-4EA7-94A0-FB3BD918497F}"/>
    <dgm:cxn modelId="{9DFE0CDA-AD81-4E58-A3C2-57B19A6745FD}" type="presOf" srcId="{3EDBA9C2-7065-4E32-8389-423EF3818CA6}" destId="{C050022F-C710-4583-9F66-EB67BB391AA7}" srcOrd="0" destOrd="0" presId="urn:microsoft.com/office/officeart/2005/8/layout/orgChart1"/>
    <dgm:cxn modelId="{93620BDC-7073-4F28-BAC2-B6801845BEB6}" type="presOf" srcId="{8C23E1AC-1774-4837-832B-BECEFF331B00}" destId="{E4992D2B-AED0-4D8F-9694-C04779C1D527}" srcOrd="1" destOrd="0" presId="urn:microsoft.com/office/officeart/2005/8/layout/orgChart1"/>
    <dgm:cxn modelId="{1BCCF3DC-30D5-4FBB-BCCC-DF3B99D2000B}" srcId="{F4544D87-F2F5-4669-8FC0-B2F85C43E47A}" destId="{837FF1E6-0A54-41FD-9421-F62B910F8C7D}" srcOrd="1" destOrd="0" parTransId="{70954C65-5ED8-47D4-8D39-81F89A1787C8}" sibTransId="{3346EF1C-0460-44BB-A37C-DA9E83A4526E}"/>
    <dgm:cxn modelId="{E43379DD-EB75-42D6-B382-19748B3FFA6A}" type="presOf" srcId="{837FF1E6-0A54-41FD-9421-F62B910F8C7D}" destId="{B79DDD58-5CC4-4397-81A8-7E10B09A8422}" srcOrd="1" destOrd="0" presId="urn:microsoft.com/office/officeart/2005/8/layout/orgChart1"/>
    <dgm:cxn modelId="{CF50E3E7-2506-4713-8EC2-096CEC33A6EB}" type="presOf" srcId="{C48F96C1-161E-4BFE-AE70-7F7319D9A101}" destId="{6E99D02E-5023-439C-B53E-B5E9778BF5AF}" srcOrd="1" destOrd="0" presId="urn:microsoft.com/office/officeart/2005/8/layout/orgChart1"/>
    <dgm:cxn modelId="{5D9348E1-76C2-4538-92B9-AD430DC9BE73}" type="presParOf" srcId="{C050022F-C710-4583-9F66-EB67BB391AA7}" destId="{3D58E817-43B8-4374-8808-8B24C78A34EB}" srcOrd="0" destOrd="0" presId="urn:microsoft.com/office/officeart/2005/8/layout/orgChart1"/>
    <dgm:cxn modelId="{BA986BAA-5615-4E74-91E5-05AF67A46FBA}" type="presParOf" srcId="{3D58E817-43B8-4374-8808-8B24C78A34EB}" destId="{88056387-4A38-40A6-9887-BD77C47A4024}" srcOrd="0" destOrd="0" presId="urn:microsoft.com/office/officeart/2005/8/layout/orgChart1"/>
    <dgm:cxn modelId="{43CF5B3A-6927-4C80-8F06-BD7002DED003}" type="presParOf" srcId="{88056387-4A38-40A6-9887-BD77C47A4024}" destId="{DCD88B28-9C4A-47BF-891D-D7AC768A7227}" srcOrd="0" destOrd="0" presId="urn:microsoft.com/office/officeart/2005/8/layout/orgChart1"/>
    <dgm:cxn modelId="{4DB384D2-3BD8-41FA-BFBD-238116FF17F4}" type="presParOf" srcId="{88056387-4A38-40A6-9887-BD77C47A4024}" destId="{87D08FC0-A767-4023-8842-583C89E58B13}" srcOrd="1" destOrd="0" presId="urn:microsoft.com/office/officeart/2005/8/layout/orgChart1"/>
    <dgm:cxn modelId="{ECAE54E6-364E-4EF7-9C3D-1503316A85BC}" type="presParOf" srcId="{3D58E817-43B8-4374-8808-8B24C78A34EB}" destId="{0B2C0DC5-96D8-4603-A563-D4B28DCFDD5E}" srcOrd="1" destOrd="0" presId="urn:microsoft.com/office/officeart/2005/8/layout/orgChart1"/>
    <dgm:cxn modelId="{61C50EA0-0866-48D2-B009-ADE243B1C34E}" type="presParOf" srcId="{0B2C0DC5-96D8-4603-A563-D4B28DCFDD5E}" destId="{0BA8DE29-7D53-45FB-B740-28865806439E}" srcOrd="0" destOrd="0" presId="urn:microsoft.com/office/officeart/2005/8/layout/orgChart1"/>
    <dgm:cxn modelId="{B279AEFC-10E5-4031-BC96-46718236AA6B}" type="presParOf" srcId="{0B2C0DC5-96D8-4603-A563-D4B28DCFDD5E}" destId="{FA5866E1-735E-4EE4-A936-32E02A25EB8C}" srcOrd="1" destOrd="0" presId="urn:microsoft.com/office/officeart/2005/8/layout/orgChart1"/>
    <dgm:cxn modelId="{543E5BAD-0727-4E98-858C-29D1E4FC67DF}" type="presParOf" srcId="{FA5866E1-735E-4EE4-A936-32E02A25EB8C}" destId="{2FDFEF9C-8BEB-4F0F-99E9-FEAEEA24773E}" srcOrd="0" destOrd="0" presId="urn:microsoft.com/office/officeart/2005/8/layout/orgChart1"/>
    <dgm:cxn modelId="{E267565E-E65E-4CC3-B806-29A9A24C7810}" type="presParOf" srcId="{2FDFEF9C-8BEB-4F0F-99E9-FEAEEA24773E}" destId="{AE1E6F2A-A5F3-4A0F-9E72-AC3B6249CC0A}" srcOrd="0" destOrd="0" presId="urn:microsoft.com/office/officeart/2005/8/layout/orgChart1"/>
    <dgm:cxn modelId="{3C4CD1C7-03CA-46B3-A787-B4F9EB69EADC}" type="presParOf" srcId="{2FDFEF9C-8BEB-4F0F-99E9-FEAEEA24773E}" destId="{B79DDD58-5CC4-4397-81A8-7E10B09A8422}" srcOrd="1" destOrd="0" presId="urn:microsoft.com/office/officeart/2005/8/layout/orgChart1"/>
    <dgm:cxn modelId="{B2517AB1-30DC-4FC1-9734-BAF15A5C0732}" type="presParOf" srcId="{FA5866E1-735E-4EE4-A936-32E02A25EB8C}" destId="{F75A00FD-9106-4160-A4BA-CDBBB8307915}" srcOrd="1" destOrd="0" presId="urn:microsoft.com/office/officeart/2005/8/layout/orgChart1"/>
    <dgm:cxn modelId="{50E775E2-2C75-410D-9006-E7C33BEBD414}" type="presParOf" srcId="{FA5866E1-735E-4EE4-A936-32E02A25EB8C}" destId="{1C2EDBB4-47ED-4A24-9317-B26631CB8B79}" srcOrd="2" destOrd="0" presId="urn:microsoft.com/office/officeart/2005/8/layout/orgChart1"/>
    <dgm:cxn modelId="{7503A56A-388D-472C-B88C-3E5531D7E314}" type="presParOf" srcId="{0B2C0DC5-96D8-4603-A563-D4B28DCFDD5E}" destId="{137832E2-68B9-469A-9284-51C0C4FEE692}" srcOrd="2" destOrd="0" presId="urn:microsoft.com/office/officeart/2005/8/layout/orgChart1"/>
    <dgm:cxn modelId="{857ECA58-BB6B-4B75-BCE2-485C22B06398}" type="presParOf" srcId="{0B2C0DC5-96D8-4603-A563-D4B28DCFDD5E}" destId="{02BABFB2-5A03-43D1-95ED-272B8FAB701F}" srcOrd="3" destOrd="0" presId="urn:microsoft.com/office/officeart/2005/8/layout/orgChart1"/>
    <dgm:cxn modelId="{B5002C33-1DBF-4661-8A2E-B9D35A8A33E7}" type="presParOf" srcId="{02BABFB2-5A03-43D1-95ED-272B8FAB701F}" destId="{380F6005-4AAC-4D01-8585-537D3685FD85}" srcOrd="0" destOrd="0" presId="urn:microsoft.com/office/officeart/2005/8/layout/orgChart1"/>
    <dgm:cxn modelId="{4B4373DF-72A0-402F-93B5-E51FE7056EF9}" type="presParOf" srcId="{380F6005-4AAC-4D01-8585-537D3685FD85}" destId="{BC4F0EF6-792A-46BE-934A-0E05C4CB4C1D}" srcOrd="0" destOrd="0" presId="urn:microsoft.com/office/officeart/2005/8/layout/orgChart1"/>
    <dgm:cxn modelId="{F9D5989D-9366-44D1-A41F-8CC859EC9E10}" type="presParOf" srcId="{380F6005-4AAC-4D01-8585-537D3685FD85}" destId="{E4992D2B-AED0-4D8F-9694-C04779C1D527}" srcOrd="1" destOrd="0" presId="urn:microsoft.com/office/officeart/2005/8/layout/orgChart1"/>
    <dgm:cxn modelId="{334024C9-EF3D-4D2B-924C-5ABF33918C59}" type="presParOf" srcId="{02BABFB2-5A03-43D1-95ED-272B8FAB701F}" destId="{B1D65787-0F4E-47B0-920F-4B42EBDF83D5}" srcOrd="1" destOrd="0" presId="urn:microsoft.com/office/officeart/2005/8/layout/orgChart1"/>
    <dgm:cxn modelId="{FE80DB8D-80B5-4432-B5F1-4C9FAA8CA822}" type="presParOf" srcId="{02BABFB2-5A03-43D1-95ED-272B8FAB701F}" destId="{C625A0F4-8761-4244-907F-1E8CDDE9DB38}" srcOrd="2" destOrd="0" presId="urn:microsoft.com/office/officeart/2005/8/layout/orgChart1"/>
    <dgm:cxn modelId="{FA16189A-86A5-43DB-B80D-27538D9988A4}" type="presParOf" srcId="{3D58E817-43B8-4374-8808-8B24C78A34EB}" destId="{18FB8B64-8E30-4665-A7EA-B76F9E1172F6}" srcOrd="2" destOrd="0" presId="urn:microsoft.com/office/officeart/2005/8/layout/orgChart1"/>
    <dgm:cxn modelId="{07A32C9E-6839-4339-B7D6-247276E11DA4}" type="presParOf" srcId="{18FB8B64-8E30-4665-A7EA-B76F9E1172F6}" destId="{897062CC-8BC8-4557-A9E8-DAC862251AD8}" srcOrd="0" destOrd="0" presId="urn:microsoft.com/office/officeart/2005/8/layout/orgChart1"/>
    <dgm:cxn modelId="{66765A75-372D-49CF-BA1B-87820946D86D}" type="presParOf" srcId="{18FB8B64-8E30-4665-A7EA-B76F9E1172F6}" destId="{6F5B288C-7E3A-40CF-A41C-A90E65006895}" srcOrd="1" destOrd="0" presId="urn:microsoft.com/office/officeart/2005/8/layout/orgChart1"/>
    <dgm:cxn modelId="{AFCBB8D5-E156-428C-8CAA-D940FB033D45}" type="presParOf" srcId="{6F5B288C-7E3A-40CF-A41C-A90E65006895}" destId="{102F3FF2-AD4B-4CA9-A0B0-C8630628121D}" srcOrd="0" destOrd="0" presId="urn:microsoft.com/office/officeart/2005/8/layout/orgChart1"/>
    <dgm:cxn modelId="{3FD9D864-D335-4741-8256-A413C7903CF5}" type="presParOf" srcId="{102F3FF2-AD4B-4CA9-A0B0-C8630628121D}" destId="{8A8924DC-D8DB-41E5-8D2F-EDDE2659730A}" srcOrd="0" destOrd="0" presId="urn:microsoft.com/office/officeart/2005/8/layout/orgChart1"/>
    <dgm:cxn modelId="{3B3F019E-B83F-4F16-AB09-FF8D74C8E336}" type="presParOf" srcId="{102F3FF2-AD4B-4CA9-A0B0-C8630628121D}" destId="{B5DDA1D3-C246-4A3D-81DC-074A182BB744}" srcOrd="1" destOrd="0" presId="urn:microsoft.com/office/officeart/2005/8/layout/orgChart1"/>
    <dgm:cxn modelId="{0D968DF5-5182-49ED-AFA3-8A39E554F44A}" type="presParOf" srcId="{6F5B288C-7E3A-40CF-A41C-A90E65006895}" destId="{4FF59D26-9589-4639-8F04-983BB5FAA976}" srcOrd="1" destOrd="0" presId="urn:microsoft.com/office/officeart/2005/8/layout/orgChart1"/>
    <dgm:cxn modelId="{111549E1-36A1-4076-ACA4-BF58098C1A3A}" type="presParOf" srcId="{6F5B288C-7E3A-40CF-A41C-A90E65006895}" destId="{69741577-BB77-45C1-ABE6-6E6BA64785AA}" srcOrd="2" destOrd="0" presId="urn:microsoft.com/office/officeart/2005/8/layout/orgChart1"/>
    <dgm:cxn modelId="{3E676816-E611-4FAF-80C4-36166A75C4E2}" type="presParOf" srcId="{C050022F-C710-4583-9F66-EB67BB391AA7}" destId="{838038A9-CC32-4382-BD94-EEC9D86AF2DB}" srcOrd="1" destOrd="0" presId="urn:microsoft.com/office/officeart/2005/8/layout/orgChart1"/>
    <dgm:cxn modelId="{A49FAC93-1A05-462F-ABA9-EFAD0FA0649B}" type="presParOf" srcId="{838038A9-CC32-4382-BD94-EEC9D86AF2DB}" destId="{7C5E0E12-14F6-4332-A349-921FC169D945}" srcOrd="0" destOrd="0" presId="urn:microsoft.com/office/officeart/2005/8/layout/orgChart1"/>
    <dgm:cxn modelId="{CA1A8556-7B73-45C3-8682-0FDFC399E73E}" type="presParOf" srcId="{7C5E0E12-14F6-4332-A349-921FC169D945}" destId="{570B138A-D031-4773-A64F-EB49C7519B3D}" srcOrd="0" destOrd="0" presId="urn:microsoft.com/office/officeart/2005/8/layout/orgChart1"/>
    <dgm:cxn modelId="{BB4063D3-D02C-46D4-9068-85955FB039D8}" type="presParOf" srcId="{7C5E0E12-14F6-4332-A349-921FC169D945}" destId="{6E99D02E-5023-439C-B53E-B5E9778BF5AF}" srcOrd="1" destOrd="0" presId="urn:microsoft.com/office/officeart/2005/8/layout/orgChart1"/>
    <dgm:cxn modelId="{05348DAD-B767-4A9D-B463-2ADB3F95B556}" type="presParOf" srcId="{838038A9-CC32-4382-BD94-EEC9D86AF2DB}" destId="{8D17A255-6259-4A76-91BB-E37D2FFC3488}" srcOrd="1" destOrd="0" presId="urn:microsoft.com/office/officeart/2005/8/layout/orgChart1"/>
    <dgm:cxn modelId="{3CFA20E5-A119-4E02-BFB4-8AE81EEA18D3}" type="presParOf" srcId="{838038A9-CC32-4382-BD94-EEC9D86AF2DB}" destId="{CE22FBA0-04B0-40B5-AE88-F8C71427F91D}" srcOrd="2" destOrd="0" presId="urn:microsoft.com/office/officeart/2005/8/layout/orgChart1"/>
  </dgm:cxnLst>
  <dgm:bg>
    <a:noFill/>
  </dgm:bg>
  <dgm:whole>
    <a:ln w="38100"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343A1-0776-43D1-99B3-9413F5C249C0}">
      <dsp:nvSpPr>
        <dsp:cNvPr id="0" name=""/>
        <dsp:cNvSpPr/>
      </dsp:nvSpPr>
      <dsp:spPr>
        <a:xfrm>
          <a:off x="0" y="0"/>
          <a:ext cx="6041575" cy="341333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創業</a:t>
          </a:r>
          <a:r>
            <a:rPr kumimoji="1" lang="en-US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	 </a:t>
          </a:r>
          <a:r>
            <a:rPr kumimoji="1" lang="ja-JP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 </a:t>
          </a:r>
          <a:r>
            <a:rPr kumimoji="1" lang="en-US" altLang="ja-JP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   </a:t>
          </a:r>
          <a:r>
            <a:rPr kumimoji="1" lang="ja-JP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：</a:t>
          </a:r>
          <a:r>
            <a:rPr kumimoji="1" lang="en-US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1919</a:t>
          </a:r>
          <a:r>
            <a:rPr kumimoji="1" lang="ja-JP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年（大正</a:t>
          </a:r>
          <a:r>
            <a:rPr kumimoji="1" lang="en-US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8</a:t>
          </a:r>
          <a:r>
            <a:rPr kumimoji="1" lang="ja-JP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年）</a:t>
          </a:r>
          <a:r>
            <a:rPr kumimoji="1" lang="en-US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10</a:t>
          </a:r>
          <a:r>
            <a:rPr kumimoji="1" lang="ja-JP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月</a:t>
          </a:r>
          <a:r>
            <a:rPr kumimoji="1" lang="en-US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10</a:t>
          </a:r>
          <a:r>
            <a:rPr kumimoji="1" lang="ja-JP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日</a:t>
          </a:r>
          <a:endParaRPr lang="ja-JP" sz="1800" i="1" kern="1200" spc="300" dirty="0">
            <a:solidFill>
              <a:schemeClr val="tx1"/>
            </a:solidFill>
            <a:latin typeface="HG丸ｺﾞｼｯｸM-PRO" pitchFamily="50" charset="-128"/>
            <a:ea typeface="HG丸ｺﾞｼｯｸM-PRO" pitchFamily="50" charset="-128"/>
          </a:endParaRPr>
        </a:p>
      </dsp:txBody>
      <dsp:txXfrm>
        <a:off x="16663" y="16663"/>
        <a:ext cx="6008249" cy="308007"/>
      </dsp:txXfrm>
    </dsp:sp>
    <dsp:sp modelId="{402971F5-9F40-4592-A219-25F0D12EBD85}">
      <dsp:nvSpPr>
        <dsp:cNvPr id="0" name=""/>
        <dsp:cNvSpPr/>
      </dsp:nvSpPr>
      <dsp:spPr>
        <a:xfrm>
          <a:off x="0" y="352535"/>
          <a:ext cx="6041575" cy="341333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従業員数</a:t>
          </a:r>
          <a:r>
            <a:rPr kumimoji="1" lang="en-US" altLang="ja-JP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  </a:t>
          </a:r>
          <a:r>
            <a:rPr kumimoji="1" lang="ja-JP" altLang="en-US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：</a:t>
          </a:r>
          <a:r>
            <a:rPr kumimoji="1" lang="en-US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4,3</a:t>
          </a:r>
          <a:r>
            <a:rPr kumimoji="1" lang="en-US" altLang="ja-JP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17</a:t>
          </a:r>
          <a:r>
            <a:rPr kumimoji="1" lang="ja-JP" sz="1800" b="1" i="1" kern="1200" spc="3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rPr>
            <a:t>名</a:t>
          </a:r>
          <a:endParaRPr lang="ja-JP" sz="1800" i="1" kern="1200" spc="300" dirty="0">
            <a:solidFill>
              <a:schemeClr val="tx1"/>
            </a:solidFill>
            <a:latin typeface="HG丸ｺﾞｼｯｸM-PRO" pitchFamily="50" charset="-128"/>
            <a:ea typeface="HG丸ｺﾞｼｯｸM-PRO" pitchFamily="50" charset="-128"/>
          </a:endParaRPr>
        </a:p>
      </dsp:txBody>
      <dsp:txXfrm>
        <a:off x="16663" y="369198"/>
        <a:ext cx="6008249" cy="3080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7062CC-8BC8-4557-A9E8-DAC862251AD8}">
      <dsp:nvSpPr>
        <dsp:cNvPr id="0" name=""/>
        <dsp:cNvSpPr/>
      </dsp:nvSpPr>
      <dsp:spPr>
        <a:xfrm>
          <a:off x="4061344" y="933817"/>
          <a:ext cx="515091" cy="792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2827"/>
              </a:lnTo>
              <a:lnTo>
                <a:pt x="515091" y="792827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137832E2-68B9-469A-9284-51C0C4FEE692}">
      <dsp:nvSpPr>
        <dsp:cNvPr id="0" name=""/>
        <dsp:cNvSpPr/>
      </dsp:nvSpPr>
      <dsp:spPr>
        <a:xfrm>
          <a:off x="4061344" y="933817"/>
          <a:ext cx="3704162" cy="17117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6413"/>
              </a:lnTo>
              <a:lnTo>
                <a:pt x="3704162" y="1306413"/>
              </a:lnTo>
              <a:lnTo>
                <a:pt x="3704162" y="1711753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0BA8DE29-7D53-45FB-B740-28865806439E}">
      <dsp:nvSpPr>
        <dsp:cNvPr id="0" name=""/>
        <dsp:cNvSpPr/>
      </dsp:nvSpPr>
      <dsp:spPr>
        <a:xfrm>
          <a:off x="2732232" y="933817"/>
          <a:ext cx="1329112" cy="1734375"/>
        </a:xfrm>
        <a:custGeom>
          <a:avLst/>
          <a:gdLst/>
          <a:ahLst/>
          <a:cxnLst/>
          <a:rect l="0" t="0" r="0" b="0"/>
          <a:pathLst>
            <a:path>
              <a:moveTo>
                <a:pt x="1329112" y="0"/>
              </a:moveTo>
              <a:lnTo>
                <a:pt x="1329112" y="1329034"/>
              </a:lnTo>
              <a:lnTo>
                <a:pt x="0" y="1329034"/>
              </a:lnTo>
              <a:lnTo>
                <a:pt x="0" y="1734375"/>
              </a:lnTo>
            </a:path>
          </a:pathLst>
        </a:custGeom>
        <a:noFill/>
        <a:ln w="25400" cap="flat" cmpd="sng" algn="ctr">
          <a:solidFill>
            <a:schemeClr val="dk1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/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DCD88B28-9C4A-47BF-891D-D7AC768A7227}">
      <dsp:nvSpPr>
        <dsp:cNvPr id="0" name=""/>
        <dsp:cNvSpPr/>
      </dsp:nvSpPr>
      <dsp:spPr>
        <a:xfrm>
          <a:off x="1745054" y="3039"/>
          <a:ext cx="4632580" cy="930778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cene3d>
            <a:camera prst="orthographicFront"/>
            <a:lightRig rig="balanced" dir="t">
              <a:rot lat="0" lon="0" rev="2100000"/>
            </a:lightRig>
          </a:scene3d>
          <a:sp3d extrusionH="57150" prstMaterial="metal">
            <a:bevelT w="38100" h="25400"/>
            <a:contourClr>
              <a:schemeClr val="bg2"/>
            </a:contourClr>
          </a:sp3d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ja-JP" altLang="en-US" sz="2200" b="1" kern="1200" cap="none" spc="0" dirty="0">
              <a:ln w="5080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三ツ星ベルトコンベヤ㈱</a:t>
          </a:r>
          <a:endParaRPr kumimoji="1" lang="en-US" altLang="ja-JP" sz="2200" b="1" kern="1200" cap="none" spc="0" dirty="0">
            <a:ln w="5080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endParaRP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ja-JP" altLang="en-US" sz="2200" b="1" kern="1200" cap="none" spc="0" dirty="0">
              <a:ln w="5080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代表取締役社長</a:t>
          </a:r>
        </a:p>
      </dsp:txBody>
      <dsp:txXfrm>
        <a:off x="1745054" y="3039"/>
        <a:ext cx="4632580" cy="930778"/>
      </dsp:txXfrm>
    </dsp:sp>
    <dsp:sp modelId="{AE1E6F2A-A5F3-4A0F-9E72-AC3B6249CC0A}">
      <dsp:nvSpPr>
        <dsp:cNvPr id="0" name=""/>
        <dsp:cNvSpPr/>
      </dsp:nvSpPr>
      <dsp:spPr>
        <a:xfrm>
          <a:off x="1485289" y="2668193"/>
          <a:ext cx="2493887" cy="647039"/>
        </a:xfrm>
        <a:prstGeom prst="rect">
          <a:avLst/>
        </a:prstGeom>
        <a:solidFill>
          <a:srgbClr val="FF99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200" b="1" i="1" kern="1200" cap="none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搬送生産統括部</a:t>
          </a:r>
        </a:p>
      </dsp:txBody>
      <dsp:txXfrm>
        <a:off x="1485289" y="2668193"/>
        <a:ext cx="2493887" cy="647039"/>
      </dsp:txXfrm>
    </dsp:sp>
    <dsp:sp modelId="{BC4F0EF6-792A-46BE-934A-0E05C4CB4C1D}">
      <dsp:nvSpPr>
        <dsp:cNvPr id="0" name=""/>
        <dsp:cNvSpPr/>
      </dsp:nvSpPr>
      <dsp:spPr>
        <a:xfrm>
          <a:off x="6914041" y="2645571"/>
          <a:ext cx="1702932" cy="645321"/>
        </a:xfrm>
        <a:prstGeom prst="rect">
          <a:avLst/>
        </a:prstGeom>
        <a:solidFill>
          <a:schemeClr val="accent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cap="none" spc="0" dirty="0">
              <a:ln w="17780" cmpd="sng"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神戸事業所</a:t>
          </a:r>
        </a:p>
      </dsp:txBody>
      <dsp:txXfrm>
        <a:off x="6914041" y="2645571"/>
        <a:ext cx="1702932" cy="645321"/>
      </dsp:txXfrm>
    </dsp:sp>
    <dsp:sp modelId="{8A8924DC-D8DB-41E5-8D2F-EDDE2659730A}">
      <dsp:nvSpPr>
        <dsp:cNvPr id="0" name=""/>
        <dsp:cNvSpPr/>
      </dsp:nvSpPr>
      <dsp:spPr>
        <a:xfrm>
          <a:off x="4576436" y="1423315"/>
          <a:ext cx="1302610" cy="606659"/>
        </a:xfrm>
        <a:prstGeom prst="rect">
          <a:avLst/>
        </a:prstGeom>
        <a:solidFill>
          <a:schemeClr val="accent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cap="none" spc="300" dirty="0">
              <a:ln w="11430" cmpd="sng"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管理部</a:t>
          </a:r>
        </a:p>
      </dsp:txBody>
      <dsp:txXfrm>
        <a:off x="4576436" y="1423315"/>
        <a:ext cx="1302610" cy="606659"/>
      </dsp:txXfrm>
    </dsp:sp>
    <dsp:sp modelId="{570B138A-D031-4773-A64F-EB49C7519B3D}">
      <dsp:nvSpPr>
        <dsp:cNvPr id="0" name=""/>
        <dsp:cNvSpPr/>
      </dsp:nvSpPr>
      <dsp:spPr>
        <a:xfrm>
          <a:off x="4326148" y="2660414"/>
          <a:ext cx="1615108" cy="667094"/>
        </a:xfrm>
        <a:prstGeom prst="rect">
          <a:avLst/>
        </a:prstGeom>
        <a:solidFill>
          <a:schemeClr val="accent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cap="none" spc="0" dirty="0">
              <a:ln w="17780" cmpd="sng"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建材生産部</a:t>
          </a:r>
        </a:p>
      </dsp:txBody>
      <dsp:txXfrm>
        <a:off x="4326148" y="2660414"/>
        <a:ext cx="1615108" cy="667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468" cy="493941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742" y="0"/>
            <a:ext cx="2918468" cy="493941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01381CC0-8591-4928-967D-B7F0BFB6DB15}" type="datetimeFigureOut">
              <a:rPr lang="ja-JP" altLang="en-US"/>
              <a:pPr>
                <a:defRPr/>
              </a:pPr>
              <a:t>2024/10/8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0809"/>
            <a:ext cx="2918468" cy="493941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742" y="9370809"/>
            <a:ext cx="2918468" cy="493941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490A2241-2468-4641-8CDC-AA69725B681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01881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468" cy="493941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742" y="0"/>
            <a:ext cx="2918468" cy="493941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922EA37E-CFA3-468F-B0A7-FE71A2A51300}" type="datetimeFigureOut">
              <a:rPr lang="ja-JP" altLang="en-US"/>
              <a:pPr>
                <a:defRPr/>
              </a:pPr>
              <a:t>2024/10/8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8" tIns="47429" rIns="94858" bIns="4742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732" y="4686186"/>
            <a:ext cx="5388300" cy="4440779"/>
          </a:xfrm>
          <a:prstGeom prst="rect">
            <a:avLst/>
          </a:prstGeom>
        </p:spPr>
        <p:txBody>
          <a:bodyPr vert="horz" lIns="94858" tIns="47429" rIns="94858" bIns="47429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0809"/>
            <a:ext cx="2918468" cy="493941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742" y="9370809"/>
            <a:ext cx="2918468" cy="493941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02E4950E-8C01-4AF7-9D25-EF94A50A5E2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11839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97758" eaLnBrk="1" hangingPunct="1">
              <a:spcBef>
                <a:spcPct val="0"/>
              </a:spcBef>
              <a:defRPr/>
            </a:pPr>
            <a:r>
              <a:rPr lang="ja-JP" altLang="en-US" dirty="0"/>
              <a:t>それでは、事例発表をさせていただきます。</a:t>
            </a:r>
            <a:endParaRPr lang="en-US" altLang="ja-JP" dirty="0"/>
          </a:p>
          <a:p>
            <a:pPr defTabSz="897758" eaLnBrk="1" hangingPunct="1">
              <a:spcBef>
                <a:spcPct val="0"/>
              </a:spcBef>
              <a:defRPr/>
            </a:pPr>
            <a:endParaRPr lang="en-US" altLang="ja-JP" dirty="0"/>
          </a:p>
          <a:p>
            <a:pPr defTabSz="897758" eaLnBrk="1" hangingPunct="1">
              <a:spcBef>
                <a:spcPct val="0"/>
              </a:spcBef>
              <a:defRPr/>
            </a:pPr>
            <a:r>
              <a:rPr lang="ja-JP" altLang="en-US" dirty="0"/>
              <a:t>発表は　私　ダルマサークル　鬼頭　大介　です。</a:t>
            </a:r>
            <a:endParaRPr lang="en-US" altLang="ja-JP" dirty="0"/>
          </a:p>
          <a:p>
            <a:pPr defTabSz="897758" eaLnBrk="1" hangingPunct="1">
              <a:spcBef>
                <a:spcPct val="0"/>
              </a:spcBef>
              <a:defRPr/>
            </a:pPr>
            <a:endParaRPr lang="en-US" altLang="ja-JP" dirty="0"/>
          </a:p>
          <a:p>
            <a:pPr defTabSz="897758" eaLnBrk="1" hangingPunct="1">
              <a:spcBef>
                <a:spcPct val="0"/>
              </a:spcBef>
              <a:defRPr/>
            </a:pPr>
            <a:r>
              <a:rPr lang="ja-JP" altLang="en-US" dirty="0"/>
              <a:t>よろしくお願いします。</a:t>
            </a:r>
            <a:endParaRPr lang="en-US" altLang="ja-JP" dirty="0"/>
          </a:p>
          <a:p>
            <a:pPr defTabSz="897758" eaLnBrk="1" hangingPunct="1">
              <a:spcBef>
                <a:spcPct val="0"/>
              </a:spcBef>
              <a:defRPr/>
            </a:pPr>
            <a:endParaRPr lang="en-US" altLang="ja-JP" dirty="0"/>
          </a:p>
          <a:p>
            <a:pPr defTabSz="897758" eaLnBrk="1" hangingPunct="1">
              <a:spcBef>
                <a:spcPct val="0"/>
              </a:spcBef>
              <a:defRPr/>
            </a:pPr>
            <a:r>
              <a:rPr lang="ja-JP" altLang="en-US" dirty="0"/>
              <a:t>テーマは、　「コンセンター</a:t>
            </a:r>
            <a:r>
              <a:rPr lang="en-US" altLang="ja-JP" dirty="0"/>
              <a:t>5</a:t>
            </a:r>
            <a:r>
              <a:rPr lang="ja-JP" altLang="en-US" dirty="0"/>
              <a:t>Ｒ 　粉塗布改善による　ムダ工数の低減」　です。▼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6387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ECB504-3F39-4D53-8E4D-55488BC2D5AC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型物ベルト改善シリーズとは。▼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2021</a:t>
            </a:r>
            <a:r>
              <a:rPr kumimoji="1" lang="ja-JP" altLang="en-US" dirty="0"/>
              <a:t>年度からスタートした、▼型物ベルトの欠点を低減させる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QC</a:t>
            </a:r>
            <a:r>
              <a:rPr kumimoji="1" lang="ja-JP" altLang="en-US" dirty="0"/>
              <a:t>活動です。</a:t>
            </a:r>
            <a:r>
              <a:rPr kumimoji="1" lang="en-US" altLang="ja-JP" dirty="0"/>
              <a:t>5R</a:t>
            </a:r>
            <a:r>
              <a:rPr kumimoji="1" lang="ja-JP" altLang="en-US" dirty="0"/>
              <a:t>欠点低減から始まり、ラフトップ欠点低減へと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展開していきました。▼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E4950E-8C01-4AF7-9D25-EF94A50A5E20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6940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次に、シリーズ活動前後比較として、▼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活動前の</a:t>
            </a:r>
            <a:r>
              <a:rPr kumimoji="1" lang="en-US" altLang="ja-JP" dirty="0"/>
              <a:t>2020</a:t>
            </a:r>
            <a:r>
              <a:rPr kumimoji="1" lang="ja-JP" altLang="en-US" dirty="0"/>
              <a:t>年は、</a:t>
            </a:r>
            <a:r>
              <a:rPr kumimoji="1" lang="en-US" altLang="ja-JP" dirty="0"/>
              <a:t>5R</a:t>
            </a:r>
            <a:r>
              <a:rPr kumimoji="1" lang="ja-JP" altLang="en-US" dirty="0"/>
              <a:t>の欠点　</a:t>
            </a:r>
            <a:r>
              <a:rPr kumimoji="1" lang="en-US" altLang="ja-JP" dirty="0"/>
              <a:t>112.9</a:t>
            </a:r>
            <a:r>
              <a:rPr kumimoji="1" lang="ja-JP" altLang="en-US" dirty="0"/>
              <a:t>個で、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型物ベルト全体は</a:t>
            </a:r>
            <a:r>
              <a:rPr kumimoji="1" lang="en-US" altLang="ja-JP" dirty="0"/>
              <a:t>119.27</a:t>
            </a:r>
            <a:r>
              <a:rPr kumimoji="1" lang="ja-JP" altLang="en-US" dirty="0"/>
              <a:t>個</a:t>
            </a:r>
            <a:r>
              <a:rPr kumimoji="1" lang="ja-JP" altLang="en-US" baseline="0" dirty="0"/>
              <a:t> 発生していました。▼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これを、</a:t>
            </a:r>
            <a:r>
              <a:rPr kumimoji="1" lang="en-US" altLang="ja-JP" dirty="0"/>
              <a:t>2021</a:t>
            </a:r>
            <a:r>
              <a:rPr kumimoji="1" lang="ja-JP" altLang="en-US" dirty="0"/>
              <a:t>年～</a:t>
            </a:r>
            <a:r>
              <a:rPr kumimoji="1" lang="en-US" altLang="ja-JP" dirty="0"/>
              <a:t>2023</a:t>
            </a:r>
            <a:r>
              <a:rPr kumimoji="1" lang="ja-JP" altLang="en-US" dirty="0"/>
              <a:t>年の改善により、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19.83</a:t>
            </a:r>
            <a:r>
              <a:rPr kumimoji="1" lang="ja-JP" altLang="en-US" dirty="0"/>
              <a:t>個 の </a:t>
            </a:r>
            <a:r>
              <a:rPr kumimoji="1" lang="en-US" altLang="ja-JP" dirty="0"/>
              <a:t>84.3</a:t>
            </a:r>
            <a:r>
              <a:rPr kumimoji="1" lang="ja-JP" altLang="en-US" dirty="0"/>
              <a:t>％低減できました。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これまでの型物ベルト改善シリーズを今年度も続け、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5R</a:t>
            </a:r>
            <a:r>
              <a:rPr kumimoji="1" lang="ja-JP" altLang="en-US" dirty="0"/>
              <a:t>の欠点をさらに低減することに決めました。▼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E4950E-8C01-4AF7-9D25-EF94A50A5E20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20131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次に、ダルマサークルが担当する工程を説明します。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まず、▼</a:t>
            </a:r>
            <a:r>
              <a:rPr kumimoji="1" lang="en-US" altLang="ja-JP" dirty="0"/>
              <a:t>5R</a:t>
            </a:r>
            <a:r>
              <a:rPr kumimoji="1" lang="ja-JP" altLang="en-US" dirty="0" err="1"/>
              <a:t>を加</a:t>
            </a:r>
            <a:r>
              <a:rPr kumimoji="1" lang="ja-JP" altLang="en-US" dirty="0"/>
              <a:t>硫する時は、金型である型付きメインロールに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交換します。▼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そして、前工程より　未加硫ベルト</a:t>
            </a:r>
            <a:r>
              <a:rPr kumimoji="1" lang="en-US" altLang="ja-JP" dirty="0"/>
              <a:t> </a:t>
            </a:r>
            <a:r>
              <a:rPr kumimoji="1" lang="ja-JP" altLang="en-US" dirty="0"/>
              <a:t>を受け取り、このベルトを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ロートキュアマシンで加硫すると、</a:t>
            </a:r>
            <a:r>
              <a:rPr kumimoji="1" lang="en-US" altLang="ja-JP" dirty="0"/>
              <a:t>5R</a:t>
            </a:r>
            <a:r>
              <a:rPr kumimoji="1" lang="ja-JP" altLang="en-US" dirty="0"/>
              <a:t>の完成となります。▼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ベルトは加硫されることで強度が増し、製品として完成します。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尚、</a:t>
            </a:r>
            <a:r>
              <a:rPr kumimoji="1" lang="en-US" altLang="ja-JP" dirty="0"/>
              <a:t>5R</a:t>
            </a:r>
            <a:r>
              <a:rPr kumimoji="1" lang="ja-JP" altLang="en-US" dirty="0"/>
              <a:t>は </a:t>
            </a:r>
            <a:r>
              <a:rPr kumimoji="1" lang="en-US" altLang="ja-JP" dirty="0"/>
              <a:t>3</a:t>
            </a:r>
            <a:r>
              <a:rPr kumimoji="1" lang="ja-JP" altLang="en-US" dirty="0"/>
              <a:t>号機と</a:t>
            </a:r>
            <a:r>
              <a:rPr kumimoji="1" lang="en-US" altLang="ja-JP" dirty="0"/>
              <a:t>7</a:t>
            </a:r>
            <a:r>
              <a:rPr kumimoji="1" lang="ja-JP" altLang="en-US" dirty="0"/>
              <a:t>号機の</a:t>
            </a:r>
            <a:r>
              <a:rPr kumimoji="1" lang="en-US" altLang="ja-JP" dirty="0"/>
              <a:t>2</a:t>
            </a:r>
            <a:r>
              <a:rPr kumimoji="1" lang="ja-JP" altLang="en-US" dirty="0"/>
              <a:t>台で加硫できます。▼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E4950E-8C01-4AF7-9D25-EF94A50A5E20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577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また、</a:t>
            </a:r>
            <a:r>
              <a:rPr kumimoji="1" lang="en-US" altLang="ja-JP" dirty="0"/>
              <a:t>5R</a:t>
            </a:r>
            <a:r>
              <a:rPr kumimoji="1" lang="ja-JP" altLang="en-US" dirty="0"/>
              <a:t>を加硫時に必要不可欠となるのがタルクの粉です。</a:t>
            </a:r>
            <a:endParaRPr kumimoji="1" lang="en-US" altLang="ja-JP" dirty="0"/>
          </a:p>
          <a:p>
            <a:pPr defTabSz="897758">
              <a:defRPr/>
            </a:pPr>
            <a:endParaRPr kumimoji="1" lang="en-US" altLang="ja-JP" dirty="0"/>
          </a:p>
          <a:p>
            <a:pPr defTabSz="897758">
              <a:defRPr/>
            </a:pPr>
            <a:r>
              <a:rPr kumimoji="1" lang="ja-JP" altLang="en-US" dirty="0"/>
              <a:t>粉の塗布により、ゴムの流れが良くなります。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まず、▼アクリルロールの中に粉を入れて、▼</a:t>
            </a:r>
            <a:r>
              <a:rPr lang="ja-JP" altLang="en-US" dirty="0"/>
              <a:t>未加硫ベルト</a:t>
            </a:r>
            <a:r>
              <a:rPr kumimoji="1" lang="ja-JP" altLang="en-US" dirty="0"/>
              <a:t>の上に乗せ、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回転させます。▼アクリルロールには横</a:t>
            </a:r>
            <a:r>
              <a:rPr kumimoji="1" lang="en-US" altLang="ja-JP" dirty="0"/>
              <a:t>1</a:t>
            </a:r>
            <a:r>
              <a:rPr kumimoji="1" lang="ja-JP" altLang="en-US" dirty="0"/>
              <a:t>列に</a:t>
            </a:r>
            <a:r>
              <a:rPr kumimoji="1" lang="en-US" altLang="ja-JP" dirty="0"/>
              <a:t>8</a:t>
            </a:r>
            <a:r>
              <a:rPr kumimoji="1" lang="ja-JP" altLang="en-US" dirty="0"/>
              <a:t>個の穴が空いており、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その穴から粉が出て、塗布されていきます。▼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欠点は両耳</a:t>
            </a:r>
            <a:r>
              <a:rPr kumimoji="1" lang="en-US" altLang="ja-JP" dirty="0"/>
              <a:t>40</a:t>
            </a:r>
            <a:r>
              <a:rPr kumimoji="1" lang="ja-JP" altLang="en-US" dirty="0"/>
              <a:t>㎜の範囲に発生するので、そこに塗布されるように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不要な穴をビニルテープで塞ぎます。▼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E4950E-8C01-4AF7-9D25-EF94A50A5E20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43625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現状把握として、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5R</a:t>
            </a:r>
            <a:r>
              <a:rPr kumimoji="1" lang="ja-JP" altLang="en-US" dirty="0"/>
              <a:t>の品質チェックシートで欠点を調査した結果、▼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「ベヤー発生」とその横にコメントで▼「</a:t>
            </a:r>
            <a:r>
              <a:rPr kumimoji="1" lang="en-US" altLang="ja-JP" dirty="0"/>
              <a:t>120</a:t>
            </a:r>
            <a:r>
              <a:rPr kumimoji="1" lang="ja-JP" altLang="en-US" dirty="0"/>
              <a:t>～</a:t>
            </a:r>
            <a:r>
              <a:rPr kumimoji="1" lang="en-US" altLang="ja-JP" dirty="0"/>
              <a:t>160</a:t>
            </a:r>
            <a:r>
              <a:rPr kumimoji="1" lang="ja-JP" altLang="en-US" dirty="0" err="1"/>
              <a:t>ｍ</a:t>
            </a:r>
            <a:r>
              <a:rPr kumimoji="1" lang="ja-JP" altLang="en-US" dirty="0"/>
              <a:t>まで粉残り有り」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との記入がありました。▼そこで、ベヤー個数と粉残り長さを、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調査しました。▼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E4950E-8C01-4AF7-9D25-EF94A50A5E20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0647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dirty="0"/>
              <a:t>5R</a:t>
            </a:r>
            <a:r>
              <a:rPr lang="ja-JP" altLang="en-US" dirty="0"/>
              <a:t>の▼ベヤー個数を調査した結果、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en-US" altLang="ja-JP" dirty="0"/>
              <a:t>17.75</a:t>
            </a:r>
            <a:r>
              <a:rPr lang="ja-JP" altLang="en-US" dirty="0"/>
              <a:t>個</a:t>
            </a:r>
            <a:r>
              <a:rPr lang="ja-JP" altLang="en-US" baseline="0" dirty="0"/>
              <a:t> 発生していました</a:t>
            </a:r>
            <a:r>
              <a:rPr lang="ja-JP" altLang="en-US" dirty="0"/>
              <a:t>。▼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b="1" dirty="0"/>
              <a:t>ベヤーとは</a:t>
            </a:r>
            <a:r>
              <a:rPr lang="ja-JP" altLang="en-US" dirty="0"/>
              <a:t>、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粉塗布が少ないと、耳部の桟の上に、穴が空いてしまう欠点です。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修理は可能ですが、ムダな修理工数が発生します。▼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6627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BC82B7-9015-452E-8BD2-009B2E64F979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/>
              <a:t>次に、粉残りの長さを調査した結果、▼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en-US" altLang="ja-JP" dirty="0"/>
              <a:t>5R</a:t>
            </a:r>
            <a:r>
              <a:rPr lang="ja-JP" altLang="en-US" dirty="0"/>
              <a:t>の加硫長さ </a:t>
            </a:r>
            <a:r>
              <a:rPr lang="en-US" altLang="ja-JP" dirty="0"/>
              <a:t>2,071</a:t>
            </a:r>
            <a:r>
              <a:rPr lang="ja-JP" altLang="en-US" dirty="0" err="1"/>
              <a:t>ｍ</a:t>
            </a:r>
            <a:r>
              <a:rPr lang="ja-JP" altLang="en-US" dirty="0"/>
              <a:t>のうち、</a:t>
            </a:r>
            <a:r>
              <a:rPr lang="en-US" altLang="ja-JP" dirty="0"/>
              <a:t>595</a:t>
            </a:r>
            <a:r>
              <a:rPr lang="ja-JP" altLang="en-US" dirty="0" err="1"/>
              <a:t>ｍ</a:t>
            </a:r>
            <a:r>
              <a:rPr lang="ja-JP" altLang="en-US" dirty="0"/>
              <a:t>に粉残りが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発生していました。▼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b="1" dirty="0"/>
              <a:t>粉残りとは、</a:t>
            </a:r>
            <a:endParaRPr lang="en-US" altLang="ja-JP" b="1" dirty="0"/>
          </a:p>
          <a:p>
            <a:pPr eaLnBrk="1" hangingPunct="1">
              <a:spcBef>
                <a:spcPct val="0"/>
              </a:spcBef>
            </a:pPr>
            <a:endParaRPr lang="en-US" altLang="ja-JP" b="1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未加硫ベルトに、粉塗布が多くムラになると、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耳部に白く残ってしまい、この現象が起きるのは</a:t>
            </a:r>
            <a:r>
              <a:rPr lang="en-US" altLang="ja-JP" dirty="0"/>
              <a:t>7</a:t>
            </a:r>
            <a:r>
              <a:rPr lang="ja-JP" altLang="en-US" dirty="0"/>
              <a:t>号機だけでした。▼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この場合、白い部分をゴム糊とハケで拭取る作業が、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en-US" altLang="ja-JP" dirty="0"/>
              <a:t>49.56</a:t>
            </a:r>
            <a:r>
              <a:rPr lang="ja-JP" altLang="en-US" dirty="0"/>
              <a:t>時間掛かっていました。▼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</p:txBody>
      </p:sp>
      <p:sp>
        <p:nvSpPr>
          <p:cNvPr id="28675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1DAF43-E46A-47AB-83ED-BB1AB9B91A74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/>
              <a:t>次に、目標設定として、▼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・年度方針である、型物ベルト欠点　月当り　</a:t>
            </a:r>
            <a:r>
              <a:rPr lang="en-US" altLang="ja-JP" dirty="0"/>
              <a:t>19.83</a:t>
            </a:r>
            <a:r>
              <a:rPr lang="ja-JP" altLang="en-US" dirty="0"/>
              <a:t>個の</a:t>
            </a:r>
            <a:r>
              <a:rPr lang="en-US" altLang="ja-JP" dirty="0"/>
              <a:t>5</a:t>
            </a:r>
            <a:r>
              <a:rPr lang="ja-JP" altLang="en-US" dirty="0"/>
              <a:t>％低減、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　</a:t>
            </a:r>
            <a:r>
              <a:rPr lang="en-US" altLang="ja-JP" dirty="0"/>
              <a:t>18.84</a:t>
            </a:r>
            <a:r>
              <a:rPr lang="ja-JP" altLang="en-US" dirty="0"/>
              <a:t>個以下を達成するには、▼</a:t>
            </a:r>
            <a:r>
              <a:rPr lang="en-US" altLang="ja-JP" dirty="0"/>
              <a:t>5R</a:t>
            </a:r>
            <a:r>
              <a:rPr lang="ja-JP" altLang="en-US" dirty="0"/>
              <a:t>のベヤーを、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　</a:t>
            </a:r>
            <a:r>
              <a:rPr lang="en-US" altLang="ja-JP" dirty="0"/>
              <a:t>15.67</a:t>
            </a:r>
            <a:r>
              <a:rPr lang="ja-JP" altLang="en-US" dirty="0"/>
              <a:t>個以下にすればよいが、▼高い目標値を狙い</a:t>
            </a:r>
            <a:r>
              <a:rPr lang="en-US" altLang="ja-JP" dirty="0"/>
              <a:t>50</a:t>
            </a:r>
            <a:r>
              <a:rPr lang="ja-JP" altLang="en-US" dirty="0"/>
              <a:t>％低減の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　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　</a:t>
            </a:r>
            <a:r>
              <a:rPr lang="en-US" altLang="ja-JP" dirty="0"/>
              <a:t>8.87</a:t>
            </a:r>
            <a:r>
              <a:rPr lang="ja-JP" altLang="en-US" dirty="0"/>
              <a:t>個以下に挑戦する。▼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・粉残りによる、ムダな拭取り作業工数　月当り</a:t>
            </a:r>
            <a:r>
              <a:rPr lang="en-US" altLang="ja-JP" dirty="0"/>
              <a:t>49.56</a:t>
            </a:r>
            <a:r>
              <a:rPr lang="ja-JP" altLang="en-US" dirty="0"/>
              <a:t>時間を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　　</a:t>
            </a:r>
            <a:r>
              <a:rPr lang="en-US" altLang="ja-JP" dirty="0"/>
              <a:t>0</a:t>
            </a:r>
            <a:r>
              <a:rPr lang="ja-JP" altLang="en-US" dirty="0"/>
              <a:t>時間にする。▼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</p:txBody>
      </p:sp>
      <p:sp>
        <p:nvSpPr>
          <p:cNvPr id="3277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494DCD-59F3-4C91-BCFF-8412D98A25E7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/>
              <a:t>次に活動計画は、</a:t>
            </a:r>
            <a:r>
              <a:rPr lang="en-US" altLang="ja-JP" dirty="0"/>
              <a:t>2024</a:t>
            </a:r>
            <a:r>
              <a:rPr lang="ja-JP" altLang="en-US" dirty="0"/>
              <a:t>年</a:t>
            </a:r>
            <a:r>
              <a:rPr lang="en-US" altLang="ja-JP" dirty="0"/>
              <a:t>4</a:t>
            </a:r>
            <a:r>
              <a:rPr lang="ja-JP" altLang="en-US" dirty="0"/>
              <a:t>月から</a:t>
            </a:r>
            <a:r>
              <a:rPr lang="en-US" altLang="ja-JP" dirty="0"/>
              <a:t>7</a:t>
            </a:r>
            <a:r>
              <a:rPr lang="ja-JP" altLang="en-US" dirty="0"/>
              <a:t>月までの活動期間とし、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計画に対して実績は、▼対策実施と効果の確認で少し遅れましたが、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なんとか計画通りに完了しました。▼</a:t>
            </a:r>
            <a:endParaRPr lang="en-US" altLang="ja-JP" dirty="0"/>
          </a:p>
        </p:txBody>
      </p:sp>
      <p:sp>
        <p:nvSpPr>
          <p:cNvPr id="40963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B92031-E6EC-40F0-925A-DBAA47B48883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/>
              <a:t>次に、要因解析として、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ベヤーと粉残りが発生する。　を　特性として、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要因の抽出をしました。▼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その結果、重点要因として、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・▼吸引力が低い。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・▼最適な粉残量が判らない。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・▼粉塗布量の調整が出来ない。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以上を重点要因としました。▼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</p:txBody>
      </p:sp>
      <p:sp>
        <p:nvSpPr>
          <p:cNvPr id="38915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1215D9-99C1-4426-80CE-4460E007351A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dirty="0"/>
              <a:t>まず、会社概要として、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三ツ星ベルトコンベヤは、</a:t>
            </a:r>
            <a:r>
              <a:rPr lang="en-US" altLang="ja-JP" dirty="0"/>
              <a:t>2000</a:t>
            </a:r>
            <a:r>
              <a:rPr lang="ja-JP" altLang="en-US" dirty="0"/>
              <a:t>年　</a:t>
            </a:r>
            <a:r>
              <a:rPr lang="en-US" altLang="ja-JP" dirty="0"/>
              <a:t>4</a:t>
            </a:r>
            <a:r>
              <a:rPr lang="ja-JP" altLang="en-US" dirty="0"/>
              <a:t>月に分社化し、三ツ星ベルト（株）</a:t>
            </a:r>
            <a:r>
              <a:rPr lang="en-US" altLang="ja-JP" dirty="0"/>
              <a:t>100</a:t>
            </a:r>
            <a:r>
              <a:rPr lang="ja-JP" altLang="en-US" dirty="0"/>
              <a:t>％出資の小会社となります。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▼工場は神戸事業所と▼名古屋地区の</a:t>
            </a:r>
            <a:r>
              <a:rPr lang="en-US" altLang="ja-JP" dirty="0"/>
              <a:t>2</a:t>
            </a:r>
            <a:r>
              <a:rPr lang="ja-JP" altLang="en-US" dirty="0"/>
              <a:t>工場からなり、名古屋工場の所在地は愛知県の小牧市内、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名神高速道路の小牧インターを下りて</a:t>
            </a:r>
            <a:r>
              <a:rPr lang="en-US" altLang="ja-JP" dirty="0"/>
              <a:t>5</a:t>
            </a:r>
            <a:r>
              <a:rPr lang="ja-JP" altLang="en-US" dirty="0"/>
              <a:t>分の所にあります。▼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仕事内容は、搬送ベルト及び関連製品の製造。防水・遮水材及び関連用品の製造です。▼</a:t>
            </a:r>
            <a:endParaRPr lang="en-US" altLang="ja-JP" dirty="0"/>
          </a:p>
        </p:txBody>
      </p:sp>
      <p:sp>
        <p:nvSpPr>
          <p:cNvPr id="4506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1pPr>
            <a:lvl2pPr marL="742850" indent="-285712" eaLnBrk="0" hangingPunct="0"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2pPr>
            <a:lvl3pPr marL="1142846" indent="-228569" eaLnBrk="0" hangingPunct="0"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3pPr>
            <a:lvl4pPr marL="1599984" indent="-228569" eaLnBrk="0" hangingPunct="0"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4pPr>
            <a:lvl5pPr marL="2057122" indent="-228569" eaLnBrk="0" hangingPunct="0"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5pPr>
            <a:lvl6pPr marL="2514261" indent="-22856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6pPr>
            <a:lvl7pPr marL="2971399" indent="-22856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7pPr>
            <a:lvl8pPr marL="3428538" indent="-22856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8pPr>
            <a:lvl9pPr marL="3885676" indent="-22856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E4059052-9F25-482B-A26A-59BF5F12EFAF}" type="slidenum">
              <a:rPr lang="ja-JP" altLang="en-US" smtClean="0"/>
              <a:pPr eaLnBrk="1" hangingPunct="1"/>
              <a:t>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/>
              <a:t>次に、要因の検証として、▼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「吸引力が低い」では、▼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ホースはバンドで固定されていたが、その部分が割れて、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吸引力が弱いことが判りました。▼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このホースの材質では約</a:t>
            </a:r>
            <a:r>
              <a:rPr lang="en-US" altLang="ja-JP" dirty="0"/>
              <a:t>3</a:t>
            </a:r>
            <a:r>
              <a:rPr lang="ja-JP" altLang="en-US" dirty="0"/>
              <a:t>ヶ月しかもたないことも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わかりました。▼</a:t>
            </a:r>
            <a:endParaRPr lang="en-US" altLang="ja-JP" dirty="0"/>
          </a:p>
        </p:txBody>
      </p:sp>
      <p:sp>
        <p:nvSpPr>
          <p:cNvPr id="4301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72B47B-6678-4E7B-8166-09FDD8A0DE64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/>
              <a:t>▼「最適な粉残量が判らない」では、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アクリルロールの中の粉残量を外側から見ていましたが、▼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作業担当者は、粉残量が多いか少ないかの判断に迷うことが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ありました。▼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7E7C4F-C3AF-4FE2-AEE0-50753E6CD47A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/>
              <a:t>▼「粉塗布量の調整が出来ない」では、▼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粉を塗布する位置に合せて、▼不要な穴をビニルテープで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塞いでましたが、テープの粘着が穴に残ってしまい、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出なくなることが判りました。▼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3D69B4-480C-479F-8399-6A90A8588D2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/>
              <a:t>▼次に、対策案の検討を行いました。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その結果、▼ホースの材質を変える。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　　　　　　▼粉残量下限値を設定する。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　　　　　　▼粘着無しのカバーで出口穴を塞ぐ。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以上を、対策実施と決めました。▼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　　　　　　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227833-AAA2-470A-AAF2-598F3F734BB6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/>
              <a:t>対策　①として、▼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対策前は、ホースが割れてしまいました。▼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対策後は、オレフィン系の耐圧性硬質樹脂に取替えて、▼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割れることがなくなりました。▼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17D71-5E2C-4DEC-A703-ADBD387C3CC4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/>
              <a:t>対策②として、▼</a:t>
            </a:r>
            <a:endParaRPr lang="en-US" altLang="ja-JP" dirty="0"/>
          </a:p>
          <a:p>
            <a:r>
              <a:rPr lang="ja-JP" altLang="en-US" dirty="0"/>
              <a:t>対策前は、▼不要な穴をビニルテープで塞いで、粘着材が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　　　　　　穴に残り、粉が出なくなりました。▼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対策後は、粘着無しのルミラーを輪にして、▼スライド可能にし、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　　　　　　不要な穴を塞ぎました。▼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しかし、加硫中にルミラーがズレ</a:t>
            </a:r>
            <a:r>
              <a:rPr lang="ja-JP" altLang="en-US" dirty="0" err="1"/>
              <a:t>て</a:t>
            </a:r>
            <a:r>
              <a:rPr lang="ja-JP" altLang="en-US" dirty="0"/>
              <a:t>しまい完全に塞ぐことが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　　　　　出来ませんでした。▼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　　　　　　</a:t>
            </a:r>
            <a:endParaRPr lang="en-US" altLang="ja-JP" dirty="0"/>
          </a:p>
          <a:p>
            <a:r>
              <a:rPr lang="ja-JP" altLang="en-US" dirty="0"/>
              <a:t>　　　　</a:t>
            </a:r>
            <a:endParaRPr lang="en-US" altLang="ja-JP" dirty="0"/>
          </a:p>
          <a:p>
            <a:r>
              <a:rPr lang="ja-JP" altLang="en-US" dirty="0"/>
              <a:t>　　　　　　</a:t>
            </a:r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6A5905-FA02-4C41-A06B-C84C8A79188C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97758">
              <a:defRPr/>
            </a:pPr>
            <a:r>
              <a:rPr lang="ja-JP" altLang="en-US" dirty="0"/>
              <a:t>対策③として、▼</a:t>
            </a:r>
            <a:endParaRPr lang="en-US" altLang="ja-JP" dirty="0"/>
          </a:p>
          <a:p>
            <a:pPr defTabSz="897758">
              <a:defRPr/>
            </a:pPr>
            <a:endParaRPr lang="en-US" altLang="ja-JP" dirty="0"/>
          </a:p>
          <a:p>
            <a:pPr defTabSz="897758">
              <a:defRPr/>
            </a:pPr>
            <a:r>
              <a:rPr lang="ja-JP" altLang="en-US" dirty="0"/>
              <a:t>対策前は、アクリルロールに、残量下限値がないため、</a:t>
            </a:r>
            <a:endParaRPr lang="en-US" altLang="ja-JP" dirty="0"/>
          </a:p>
          <a:p>
            <a:pPr defTabSz="897758">
              <a:defRPr/>
            </a:pPr>
            <a:endParaRPr lang="en-US" altLang="ja-JP" dirty="0"/>
          </a:p>
          <a:p>
            <a:pPr defTabSz="897758">
              <a:defRPr/>
            </a:pPr>
            <a:r>
              <a:rPr lang="ja-JP" altLang="en-US" dirty="0"/>
              <a:t>　　　　　　作業担当者は、判断できませんでした。▼</a:t>
            </a:r>
            <a:endParaRPr lang="en-US" altLang="ja-JP" dirty="0"/>
          </a:p>
          <a:p>
            <a:pPr defTabSz="897758">
              <a:defRPr/>
            </a:pPr>
            <a:endParaRPr lang="en-US" altLang="ja-JP" dirty="0"/>
          </a:p>
          <a:p>
            <a:pPr defTabSz="897758">
              <a:defRPr/>
            </a:pPr>
            <a:r>
              <a:rPr lang="ja-JP" altLang="en-US" dirty="0"/>
              <a:t>対策後は、残量下限値のゲージとして、糸を貼り、表示しました。▼</a:t>
            </a:r>
            <a:endParaRPr lang="en-US" altLang="ja-JP" dirty="0"/>
          </a:p>
          <a:p>
            <a:pPr defTabSz="897758">
              <a:defRPr/>
            </a:pPr>
            <a:endParaRPr lang="en-US" altLang="ja-JP" dirty="0"/>
          </a:p>
          <a:p>
            <a:pPr defTabSz="897758">
              <a:defRPr/>
            </a:pPr>
            <a:r>
              <a:rPr lang="ja-JP" altLang="en-US" dirty="0"/>
              <a:t>しかし、粉残量をよく見ると、位置によってバラバラで、</a:t>
            </a:r>
            <a:endParaRPr lang="en-US" altLang="ja-JP" dirty="0"/>
          </a:p>
          <a:p>
            <a:pPr defTabSz="897758">
              <a:defRPr/>
            </a:pPr>
            <a:endParaRPr lang="en-US" altLang="ja-JP" dirty="0"/>
          </a:p>
          <a:p>
            <a:pPr defTabSz="897758">
              <a:defRPr/>
            </a:pPr>
            <a:r>
              <a:rPr lang="ja-JP" altLang="en-US" dirty="0"/>
              <a:t>　　　　下限値ゲージにはなりませんでした。▼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C9798C-F1CD-43A6-A5E4-432E21B6DF21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dirty="0"/>
              <a:t>そこで、▼対策②と③の見直しとして、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もう</a:t>
            </a:r>
            <a:r>
              <a:rPr lang="en-US" altLang="ja-JP" dirty="0"/>
              <a:t>1</a:t>
            </a:r>
            <a:r>
              <a:rPr lang="ja-JP" altLang="en-US" dirty="0"/>
              <a:t>度、なぜなぜ分析を行ってみました。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しかしながら、▼アクリルロールの構造に問題ありとの結論から、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上司と、生産技術に相談することに決めました。▼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84990B-553B-41C4-9810-656CA6C679A4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/>
              <a:t>▼上司、生産技術を交えて、話合ったところ、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サークルメンバーの、アクリルロールを縦型にするとの意見と、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上司から　▼</a:t>
            </a:r>
            <a:r>
              <a:rPr lang="en-US" altLang="ja-JP" dirty="0"/>
              <a:t>3</a:t>
            </a:r>
            <a:r>
              <a:rPr lang="ja-JP" altLang="en-US" dirty="0"/>
              <a:t>号機の粉塗布装置サイズは大きく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en-US" altLang="ja-JP" dirty="0"/>
              <a:t>7</a:t>
            </a:r>
            <a:r>
              <a:rPr lang="ja-JP" altLang="en-US" dirty="0"/>
              <a:t>号機ではスペースがない。省スペース型で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特注すると、</a:t>
            </a:r>
            <a:r>
              <a:rPr lang="en-US" altLang="ja-JP" dirty="0"/>
              <a:t>150</a:t>
            </a:r>
            <a:r>
              <a:rPr lang="ja-JP" altLang="en-US" dirty="0"/>
              <a:t>万だ。内製はできないか？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とアドバイスを受けました。▼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すると、生・技メンバーが、僕達も協力します！と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言ってくれました。▼</a:t>
            </a:r>
            <a:endParaRPr lang="en-US" altLang="ja-JP" dirty="0"/>
          </a:p>
        </p:txBody>
      </p:sp>
      <p:sp>
        <p:nvSpPr>
          <p:cNvPr id="28675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1DAF43-E46A-47AB-83ED-BB1AB9B91A74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▼</a:t>
            </a:r>
            <a:r>
              <a:rPr kumimoji="1" lang="en-US" altLang="ja-JP" dirty="0"/>
              <a:t>7</a:t>
            </a:r>
            <a:r>
              <a:rPr kumimoji="1" lang="ja-JP" altLang="en-US" dirty="0"/>
              <a:t>号機　粉塗布装置の製作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アクリルロールは、縦型になりました。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▼粉残量下限値も見える化しました。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粉塗布方法も、▼ブラシが回転し、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速度</a:t>
            </a:r>
            <a:r>
              <a:rPr kumimoji="1" lang="ja-JP" altLang="en-US" dirty="0"/>
              <a:t>調整可能</a:t>
            </a:r>
            <a:r>
              <a:rPr lang="ja-JP" altLang="en-US" dirty="0"/>
              <a:t>になりました。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さっそく、テスト使用した結果、▼粉残りの発生なし。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しかし、ベヤー発生！　粉塗布量が少ないことが判りました。▼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E4950E-8C01-4AF7-9D25-EF94A50A5E20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1109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/>
              <a:t>名古屋工場内にある、三ツ星ベルトコンベヤで製造している製品は、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▼搬送用樹脂ベルト。▼同期搬送用ベルトフリースパン。▼ゴムコンベヤベルト。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▼ふるい分け用ウレタン網　スクリーン。▼建築用防水材　等が製造されています。▼</a:t>
            </a:r>
          </a:p>
        </p:txBody>
      </p:sp>
      <p:sp>
        <p:nvSpPr>
          <p:cNvPr id="47108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1pPr>
            <a:lvl2pPr marL="742850" indent="-285712" eaLnBrk="0" hangingPunct="0"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2pPr>
            <a:lvl3pPr marL="1142846" indent="-228569" eaLnBrk="0" hangingPunct="0"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3pPr>
            <a:lvl4pPr marL="1599984" indent="-228569" eaLnBrk="0" hangingPunct="0"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4pPr>
            <a:lvl5pPr marL="2057122" indent="-228569" eaLnBrk="0" hangingPunct="0"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5pPr>
            <a:lvl6pPr marL="2514261" indent="-22856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6pPr>
            <a:lvl7pPr marL="2971399" indent="-22856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7pPr>
            <a:lvl8pPr marL="3428538" indent="-22856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8pPr>
            <a:lvl9pPr marL="3885676" indent="-22856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4D4A4B3E-8C2D-4937-AE7C-FBCCE9D67551}" type="slidenum">
              <a:rPr lang="ja-JP" altLang="en-US" smtClean="0"/>
              <a:pPr eaLnBrk="1" hangingPunct="1"/>
              <a:t>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再評価の実施です。▼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なぜ、粉塗布が少ないのか全員で観察しました。▼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すると、粉出口の網目に目詰まりが起きていました。▼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今度は、</a:t>
            </a:r>
            <a:r>
              <a:rPr kumimoji="1" lang="en-US" altLang="ja-JP" dirty="0"/>
              <a:t>3</a:t>
            </a:r>
            <a:r>
              <a:rPr kumimoji="1" lang="ja-JP" altLang="en-US" dirty="0"/>
              <a:t>号機の粉塗布量に着目。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網目サイズを </a:t>
            </a:r>
            <a:r>
              <a:rPr kumimoji="1" lang="en-US" altLang="ja-JP" dirty="0"/>
              <a:t>0.47</a:t>
            </a:r>
            <a:r>
              <a:rPr kumimoji="1" lang="ja-JP" altLang="en-US" dirty="0"/>
              <a:t>㎜ にアップして、さっそくテストしました。▼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結果、継続的は粉塗布実現。ベヤーも 粉残りも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発生しませんでした。これで、対策完了です。▼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E4950E-8C01-4AF7-9D25-EF94A50A5E20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1295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/>
              <a:t>効果の確認。▼</a:t>
            </a:r>
          </a:p>
          <a:p>
            <a:pPr eaLnBrk="1" hangingPunct="1">
              <a:spcBef>
                <a:spcPct val="0"/>
              </a:spcBef>
            </a:pPr>
            <a:endParaRPr lang="ja-JP" altLang="en-US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対策前、対策後、</a:t>
            </a:r>
            <a:r>
              <a:rPr lang="en-US" altLang="ja-JP" dirty="0"/>
              <a:t>5R</a:t>
            </a:r>
            <a:r>
              <a:rPr lang="ja-JP" altLang="en-US" dirty="0"/>
              <a:t>　ベヤー個数比較として、</a:t>
            </a:r>
          </a:p>
          <a:p>
            <a:pPr eaLnBrk="1" hangingPunct="1">
              <a:spcBef>
                <a:spcPct val="0"/>
              </a:spcBef>
            </a:pPr>
            <a:endParaRPr lang="ja-JP" altLang="en-US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対策前は、　</a:t>
            </a:r>
            <a:r>
              <a:rPr lang="en-US" altLang="ja-JP" dirty="0"/>
              <a:t>17.75 </a:t>
            </a:r>
            <a:r>
              <a:rPr lang="ja-JP" altLang="en-US" dirty="0"/>
              <a:t>個発生していました。▼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対策後は、</a:t>
            </a:r>
            <a:r>
              <a:rPr lang="en-US" altLang="ja-JP" dirty="0"/>
              <a:t>2024</a:t>
            </a:r>
            <a:r>
              <a:rPr lang="ja-JP" altLang="en-US" dirty="0"/>
              <a:t>年</a:t>
            </a:r>
            <a:r>
              <a:rPr lang="en-US" altLang="ja-JP" dirty="0"/>
              <a:t>8</a:t>
            </a:r>
            <a:r>
              <a:rPr lang="ja-JP" altLang="en-US" dirty="0"/>
              <a:t>月までの実績が出ていますので、</a:t>
            </a:r>
          </a:p>
          <a:p>
            <a:pPr eaLnBrk="1" hangingPunct="1">
              <a:spcBef>
                <a:spcPct val="0"/>
              </a:spcBef>
            </a:pPr>
            <a:endParaRPr lang="ja-JP" altLang="en-US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　</a:t>
            </a:r>
            <a:r>
              <a:rPr lang="en-US" altLang="ja-JP" dirty="0"/>
              <a:t>5.4</a:t>
            </a:r>
            <a:r>
              <a:rPr lang="ja-JP" altLang="en-US" dirty="0"/>
              <a:t>個となり、達成率 </a:t>
            </a:r>
            <a:r>
              <a:rPr lang="en-US" altLang="ja-JP" dirty="0"/>
              <a:t>164</a:t>
            </a:r>
            <a:r>
              <a:rPr lang="ja-JP" altLang="en-US" dirty="0"/>
              <a:t>％となりました。▼</a:t>
            </a:r>
          </a:p>
        </p:txBody>
      </p:sp>
      <p:sp>
        <p:nvSpPr>
          <p:cNvPr id="26627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BC82B7-9015-452E-8BD2-009B2E64F979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また、</a:t>
            </a:r>
            <a:r>
              <a:rPr kumimoji="1" lang="en-US" altLang="ja-JP" dirty="0"/>
              <a:t>5R</a:t>
            </a:r>
            <a:r>
              <a:rPr kumimoji="1" lang="ja-JP" altLang="en-US" dirty="0"/>
              <a:t>　加硫長さ　</a:t>
            </a:r>
            <a:r>
              <a:rPr kumimoji="1" lang="en-US" altLang="ja-JP" dirty="0"/>
              <a:t>2071</a:t>
            </a:r>
            <a:r>
              <a:rPr kumimoji="1" lang="ja-JP" altLang="en-US" dirty="0" err="1"/>
              <a:t>ｍ</a:t>
            </a:r>
            <a:r>
              <a:rPr kumimoji="1" lang="ja-JP" altLang="en-US" dirty="0"/>
              <a:t>のうち、▼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対策前は、</a:t>
            </a:r>
            <a:r>
              <a:rPr kumimoji="1" lang="en-US" altLang="ja-JP" dirty="0"/>
              <a:t>595</a:t>
            </a:r>
            <a:r>
              <a:rPr kumimoji="1" lang="ja-JP" altLang="en-US" dirty="0" err="1"/>
              <a:t>ｍ</a:t>
            </a:r>
            <a:r>
              <a:rPr kumimoji="1" lang="ja-JP" altLang="en-US" dirty="0"/>
              <a:t>に粉が白く残ってしまい、ゴム糊とハケで、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拭取るムダ工数は、　</a:t>
            </a:r>
            <a:r>
              <a:rPr kumimoji="1" lang="en-US" altLang="ja-JP" dirty="0"/>
              <a:t>49.56</a:t>
            </a:r>
            <a:r>
              <a:rPr kumimoji="1" lang="ja-JP" altLang="en-US" dirty="0"/>
              <a:t>時間でした。▼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対策後には、粉残りは完全になくなり、ムダな拭取り工数は、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0 </a:t>
            </a:r>
            <a:r>
              <a:rPr kumimoji="1" lang="ja-JP" altLang="en-US" dirty="0"/>
              <a:t>時間となりました。▼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E4950E-8C01-4AF7-9D25-EF94A50A5E20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101967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次に、▼型物ベルト改善シリーズ欠点推移では、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年度方針　型物ベルト目標　</a:t>
            </a:r>
            <a:r>
              <a:rPr kumimoji="1" lang="en-US" altLang="ja-JP" dirty="0"/>
              <a:t>18.84</a:t>
            </a:r>
            <a:r>
              <a:rPr kumimoji="1" lang="ja-JP" altLang="en-US" dirty="0"/>
              <a:t>個以下に対して、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2024</a:t>
            </a:r>
            <a:r>
              <a:rPr kumimoji="1" lang="ja-JP" altLang="en-US" dirty="0"/>
              <a:t>年度は　</a:t>
            </a:r>
            <a:r>
              <a:rPr kumimoji="1" lang="en-US" altLang="ja-JP" dirty="0"/>
              <a:t>6.48</a:t>
            </a:r>
            <a:r>
              <a:rPr kumimoji="1" lang="ja-JP" altLang="en-US" dirty="0"/>
              <a:t>個となり、目標達成しました。▼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E4950E-8C01-4AF7-9D25-EF94A50A5E20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043344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dirty="0"/>
              <a:t>金額効果として、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en-US" altLang="ja-JP" dirty="0"/>
              <a:t>5R</a:t>
            </a:r>
            <a:r>
              <a:rPr lang="ja-JP" altLang="en-US" dirty="0"/>
              <a:t>　</a:t>
            </a:r>
            <a:r>
              <a:rPr lang="en-US" altLang="ja-JP" dirty="0"/>
              <a:t> </a:t>
            </a:r>
            <a:r>
              <a:rPr lang="ja-JP" altLang="en-US" dirty="0"/>
              <a:t>ベヤー個数低減では、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en-US" altLang="ja-JP" dirty="0"/>
              <a:t>4,199</a:t>
            </a:r>
            <a:r>
              <a:rPr lang="ja-JP" altLang="en-US" dirty="0"/>
              <a:t>円となりました。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また、粉残りの対策では、</a:t>
            </a:r>
            <a:r>
              <a:rPr lang="en-US" altLang="ja-JP" dirty="0"/>
              <a:t>99,127</a:t>
            </a:r>
            <a:r>
              <a:rPr lang="ja-JP" altLang="en-US" dirty="0"/>
              <a:t>円となり、▼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合計で、</a:t>
            </a:r>
            <a:r>
              <a:rPr lang="en-US" altLang="ja-JP" dirty="0"/>
              <a:t>103,326</a:t>
            </a:r>
            <a:r>
              <a:rPr lang="ja-JP" altLang="en-US" dirty="0"/>
              <a:t>円となりました。▼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en-US" altLang="ja-JP" dirty="0"/>
              <a:t>7</a:t>
            </a:r>
            <a:r>
              <a:rPr lang="ja-JP" altLang="en-US" dirty="0"/>
              <a:t>号機　粉塗布装置の内製による設備費用削減では、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業者に特注で依頼すると、</a:t>
            </a:r>
            <a:r>
              <a:rPr lang="en-US" altLang="ja-JP" dirty="0"/>
              <a:t>150</a:t>
            </a:r>
            <a:r>
              <a:rPr lang="ja-JP" altLang="en-US" dirty="0"/>
              <a:t>万円になりますが、内製により、</a:t>
            </a:r>
            <a:r>
              <a:rPr lang="en-US" altLang="ja-JP" dirty="0"/>
              <a:t>35</a:t>
            </a:r>
            <a:r>
              <a:rPr lang="ja-JP" altLang="en-US" dirty="0"/>
              <a:t>万</a:t>
            </a:r>
            <a:r>
              <a:rPr lang="en-US" altLang="ja-JP" dirty="0"/>
              <a:t>3</a:t>
            </a:r>
            <a:r>
              <a:rPr lang="ja-JP" altLang="en-US" dirty="0"/>
              <a:t>千円▼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で製作でき、</a:t>
            </a:r>
            <a:r>
              <a:rPr lang="en-US" altLang="ja-JP" dirty="0"/>
              <a:t>114</a:t>
            </a:r>
            <a:r>
              <a:rPr lang="ja-JP" altLang="en-US" dirty="0"/>
              <a:t>万</a:t>
            </a:r>
            <a:r>
              <a:rPr lang="en-US" altLang="ja-JP" dirty="0"/>
              <a:t>7</a:t>
            </a:r>
            <a:r>
              <a:rPr lang="ja-JP" altLang="en-US" dirty="0"/>
              <a:t>千円の削減が出来ました。▼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9F79E3-BCB0-479B-84A4-0D9EE90A0CBD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活動後のサークルレベルについては、▼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Ｘ軸の平均点は、 </a:t>
            </a:r>
            <a:r>
              <a:rPr kumimoji="1" lang="en-US" altLang="ja-JP" dirty="0"/>
              <a:t>3.0</a:t>
            </a:r>
            <a:r>
              <a:rPr kumimoji="1" lang="ja-JP" altLang="en-US" dirty="0"/>
              <a:t>。▼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Ｙ軸の平均点は、 </a:t>
            </a:r>
            <a:r>
              <a:rPr kumimoji="1" lang="en-US" altLang="ja-JP" dirty="0"/>
              <a:t>2.8 </a:t>
            </a:r>
            <a:r>
              <a:rPr kumimoji="1" lang="ja-JP" altLang="en-US" dirty="0"/>
              <a:t>となり、▼</a:t>
            </a:r>
          </a:p>
          <a:p>
            <a:endParaRPr kumimoji="1" lang="ja-JP" altLang="en-US" dirty="0"/>
          </a:p>
          <a:p>
            <a:r>
              <a:rPr kumimoji="1" lang="en-US" altLang="ja-JP" dirty="0"/>
              <a:t>C</a:t>
            </a:r>
            <a:r>
              <a:rPr kumimoji="1" lang="ja-JP" altLang="en-US" dirty="0"/>
              <a:t>ゾーンと</a:t>
            </a:r>
            <a:r>
              <a:rPr kumimoji="1" lang="en-US" altLang="ja-JP" dirty="0"/>
              <a:t>D</a:t>
            </a:r>
            <a:r>
              <a:rPr kumimoji="1" lang="ja-JP" altLang="en-US" dirty="0"/>
              <a:t>ゾーンを行ったり来たりしていた状況から</a:t>
            </a:r>
          </a:p>
          <a:p>
            <a:endParaRPr kumimoji="1" lang="ja-JP" altLang="en-US" dirty="0"/>
          </a:p>
          <a:p>
            <a:r>
              <a:rPr kumimoji="1" lang="en-US" altLang="ja-JP" dirty="0"/>
              <a:t>B</a:t>
            </a:r>
            <a:r>
              <a:rPr kumimoji="1" lang="ja-JP" altLang="en-US" dirty="0"/>
              <a:t>ゾーンに近い、</a:t>
            </a:r>
            <a:r>
              <a:rPr kumimoji="1" lang="en-US" altLang="ja-JP" dirty="0"/>
              <a:t>C</a:t>
            </a:r>
            <a:r>
              <a:rPr kumimoji="1" lang="ja-JP" altLang="en-US" dirty="0"/>
              <a:t>ゾーンへと成長しました。▼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E4950E-8C01-4AF7-9D25-EF94A50A5E20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020489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dirty="0"/>
              <a:t>標準化と管理の定着として、▼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作業標準「</a:t>
            </a:r>
            <a:r>
              <a:rPr lang="en-US" altLang="ja-JP" dirty="0"/>
              <a:t>7</a:t>
            </a:r>
            <a:r>
              <a:rPr lang="ja-JP" altLang="en-US" dirty="0"/>
              <a:t>号機</a:t>
            </a:r>
            <a:r>
              <a:rPr lang="en-US" altLang="ja-JP" baseline="0" dirty="0"/>
              <a:t> </a:t>
            </a:r>
            <a:r>
              <a:rPr lang="ja-JP" altLang="en-US" baseline="0" dirty="0"/>
              <a:t>機械操作要領</a:t>
            </a:r>
            <a:r>
              <a:rPr lang="ja-JP" altLang="en-US" dirty="0"/>
              <a:t>」を改訂しました。▼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また、これら対策をメンバー全員に周知徹底し、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対策内容が定着するまでの間、遵守状況チェックを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行いました。▼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BDBA96-B03B-4717-9E9B-E5B175A524AE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/>
              <a:t>反省と今後の進め方</a:t>
            </a:r>
            <a:endParaRPr lang="en-US" altLang="ja-JP" dirty="0"/>
          </a:p>
          <a:p>
            <a:r>
              <a:rPr lang="ja-JP" altLang="en-US" dirty="0"/>
              <a:t>良かった点として、▼</a:t>
            </a:r>
            <a:endParaRPr lang="en-US" altLang="ja-JP" dirty="0"/>
          </a:p>
          <a:p>
            <a:r>
              <a:rPr lang="ja-JP" altLang="en-US" dirty="0"/>
              <a:t>上司と生・技メンバーの協力により、新しいタイプの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粉塗布装置が完成し、設備費用削減も出来た。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また、粉残りの発生による汚れ作用が無くなった。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反省点として、▼</a:t>
            </a:r>
            <a:endParaRPr lang="en-US" altLang="ja-JP" dirty="0"/>
          </a:p>
          <a:p>
            <a:r>
              <a:rPr lang="ja-JP" altLang="en-US" dirty="0"/>
              <a:t>対策案検討で、低コスト、実現性にこだわり過ぎてしまい、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再対策になってしまった。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今後の進め方として、▼</a:t>
            </a:r>
            <a:endParaRPr lang="en-US" altLang="ja-JP" dirty="0"/>
          </a:p>
          <a:p>
            <a:r>
              <a:rPr lang="ja-JP" altLang="en-US" dirty="0"/>
              <a:t>型物ベルト改善シリーズで得た、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継続的改善意識を失わず、他の問題点もシリーズ化して</a:t>
            </a:r>
            <a:endParaRPr lang="en-US" altLang="ja-JP" dirty="0"/>
          </a:p>
          <a:p>
            <a:r>
              <a:rPr lang="en-US" altLang="ja-JP" dirty="0"/>
              <a:t>QC</a:t>
            </a:r>
            <a:r>
              <a:rPr lang="ja-JP" altLang="en-US" dirty="0"/>
              <a:t>活動を進めていく。▼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44A548-B1FE-44B9-9790-0381A86F316B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dirty="0"/>
              <a:t>以上で、ダルマサークルの発表を終わらせていただきます。▼</a:t>
            </a:r>
            <a:endParaRPr lang="en-US" altLang="ja-JP" dirty="0"/>
          </a:p>
          <a:p>
            <a:pPr eaLnBrk="1" hangingPunct="1"/>
            <a:endParaRPr lang="en-US" altLang="ja-JP" dirty="0"/>
          </a:p>
          <a:p>
            <a:pPr eaLnBrk="1" hangingPunct="1"/>
            <a:r>
              <a:rPr lang="ja-JP" altLang="en-US" dirty="0"/>
              <a:t>ご清聴、ありがとうございました。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0C8C7-72C4-4C19-90AC-FBBC25243F6C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三ツ星ベルトコンベヤのＱＣサークル活動状況ですが、▼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神戸事業所と名古屋地区を併せて　現在、７サークルが活動しています。▼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我々が所属する、搬送生産部は、</a:t>
            </a:r>
            <a:r>
              <a:rPr kumimoji="1" lang="en-US" altLang="ja-JP" dirty="0"/>
              <a:t>4</a:t>
            </a:r>
            <a:r>
              <a:rPr kumimoji="1" lang="ja-JP" altLang="en-US" dirty="0"/>
              <a:t>サークルが活動を行っており、▼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ダルマサークルは、ゴムコンベヤベルトの加硫・仕上げを担当しています。▼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E4950E-8C01-4AF7-9D25-EF94A50A5E20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/>
              <a:t>では、ダルマサークルの紹介をさせていただきます。▼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現在</a:t>
            </a:r>
            <a:r>
              <a:rPr lang="en-US" altLang="ja-JP" dirty="0"/>
              <a:t>9</a:t>
            </a:r>
            <a:r>
              <a:rPr lang="ja-JP" altLang="en-US" dirty="0"/>
              <a:t>名のメンバーで</a:t>
            </a:r>
            <a:r>
              <a:rPr lang="en-US" altLang="ja-JP" dirty="0"/>
              <a:t>QC</a:t>
            </a:r>
            <a:r>
              <a:rPr lang="ja-JP" altLang="en-US" dirty="0"/>
              <a:t>サークル活動をしており、▼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「ダルマ</a:t>
            </a:r>
            <a:r>
              <a:rPr lang="en-US" altLang="ja-JP" dirty="0"/>
              <a:t>A</a:t>
            </a:r>
            <a:r>
              <a:rPr lang="ja-JP" altLang="en-US" dirty="0"/>
              <a:t>サークル」、▼「ダルマ</a:t>
            </a:r>
            <a:r>
              <a:rPr lang="en-US" altLang="ja-JP" dirty="0"/>
              <a:t>B</a:t>
            </a:r>
            <a:r>
              <a:rPr lang="ja-JP" altLang="en-US" dirty="0"/>
              <a:t>サークル」の </a:t>
            </a:r>
            <a:r>
              <a:rPr lang="en-US" altLang="ja-JP" dirty="0"/>
              <a:t>2</a:t>
            </a:r>
            <a:r>
              <a:rPr lang="ja-JP" altLang="en-US" dirty="0"/>
              <a:t>サークルに分け、▼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年</a:t>
            </a:r>
            <a:r>
              <a:rPr lang="en-US" altLang="ja-JP" dirty="0"/>
              <a:t>6</a:t>
            </a:r>
            <a:r>
              <a:rPr lang="ja-JP" altLang="en-US" dirty="0"/>
              <a:t>テーマの解決件数を目標に努力しています。▼</a:t>
            </a:r>
            <a:endParaRPr lang="en-US" altLang="ja-JP" dirty="0"/>
          </a:p>
        </p:txBody>
      </p:sp>
      <p:sp>
        <p:nvSpPr>
          <p:cNvPr id="20483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254872-5EBA-4A60-A1E4-554D24784411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そして、現在のサークルレベルについては、▼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Ｘ軸の平均点は、</a:t>
            </a:r>
            <a:r>
              <a:rPr kumimoji="1" lang="en-US" altLang="ja-JP" dirty="0"/>
              <a:t>1.8</a:t>
            </a:r>
            <a:r>
              <a:rPr kumimoji="1" lang="ja-JP" altLang="en-US" dirty="0"/>
              <a:t>。　▼Ｙ軸の平均点は、</a:t>
            </a:r>
            <a:r>
              <a:rPr kumimoji="1" lang="en-US" altLang="ja-JP" dirty="0"/>
              <a:t>2.2</a:t>
            </a:r>
            <a:r>
              <a:rPr kumimoji="1" lang="ja-JP" altLang="en-US" dirty="0"/>
              <a:t>。▼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レベルゾーンはギリギリ</a:t>
            </a:r>
            <a:r>
              <a:rPr kumimoji="1" lang="en-US" altLang="ja-JP" dirty="0"/>
              <a:t>C</a:t>
            </a:r>
            <a:r>
              <a:rPr kumimoji="1" lang="ja-JP" altLang="en-US" dirty="0"/>
              <a:t>ゾーンです。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ここ数年は、▼</a:t>
            </a:r>
            <a:r>
              <a:rPr kumimoji="1" lang="en-US" altLang="ja-JP" dirty="0"/>
              <a:t>C</a:t>
            </a:r>
            <a:r>
              <a:rPr kumimoji="1" lang="ja-JP" altLang="en-US" dirty="0"/>
              <a:t>ゾーン、</a:t>
            </a:r>
            <a:r>
              <a:rPr kumimoji="1" lang="en-US" altLang="ja-JP" dirty="0"/>
              <a:t>D</a:t>
            </a:r>
            <a:r>
              <a:rPr kumimoji="1" lang="ja-JP" altLang="en-US" dirty="0"/>
              <a:t>ゾーンを行ったり来たりで、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まずは</a:t>
            </a:r>
            <a:r>
              <a:rPr kumimoji="1" lang="en-US" altLang="ja-JP" dirty="0"/>
              <a:t>C</a:t>
            </a:r>
            <a:r>
              <a:rPr kumimoji="1" lang="ja-JP" altLang="en-US" dirty="0"/>
              <a:t>ゾーンに定着できるよう努力しています。▼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E4950E-8C01-4AF7-9D25-EF94A50A5E20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02048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/>
              <a:t>次に、テーマ選定理由として、▼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　・</a:t>
            </a:r>
            <a:r>
              <a:rPr lang="en-US" altLang="ja-JP" dirty="0"/>
              <a:t>2024</a:t>
            </a:r>
            <a:r>
              <a:rPr lang="ja-JP" altLang="en-US" dirty="0"/>
              <a:t>年度の方針として、型物ベルト欠点数　</a:t>
            </a:r>
            <a:r>
              <a:rPr lang="en-US" altLang="ja-JP" dirty="0"/>
              <a:t>5</a:t>
            </a:r>
            <a:r>
              <a:rPr lang="ja-JP" altLang="en-US" dirty="0"/>
              <a:t>％低減を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　　目指し実現させたい！▼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　・</a:t>
            </a:r>
            <a:r>
              <a:rPr lang="en-US" altLang="ja-JP" dirty="0"/>
              <a:t>2021</a:t>
            </a:r>
            <a:r>
              <a:rPr lang="ja-JP" altLang="en-US" dirty="0"/>
              <a:t>年度にスタートした、型物ベルト改善シリーズとして、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　　サークルメンバーより今年度も改善したいと意見が上がった。▼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　　</a:t>
            </a:r>
            <a:endParaRPr lang="en-US" altLang="ja-JP" dirty="0"/>
          </a:p>
          <a:p>
            <a:pPr eaLnBrk="1" hangingPunct="1">
              <a:spcBef>
                <a:spcPct val="0"/>
              </a:spcBef>
            </a:pPr>
            <a:r>
              <a:rPr lang="ja-JP" altLang="en-US" dirty="0"/>
              <a:t>　</a:t>
            </a:r>
            <a:endParaRPr lang="en-US" altLang="ja-JP" dirty="0"/>
          </a:p>
        </p:txBody>
      </p:sp>
      <p:sp>
        <p:nvSpPr>
          <p:cNvPr id="24579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17B029-3BF0-435B-94AE-B9E248551BBD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次に、型物ベルトについて説明します。▼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ラフトップベルトは、壊れ易いもの、包装品の傾斜搬送に適しています。▼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ラピスタンは、袋物、箱物の傾斜搬送に適しています。▼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E4950E-8C01-4AF7-9D25-EF94A50A5E20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9773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そして、今回、活動を進めた、▼コンセンター</a:t>
            </a:r>
            <a:r>
              <a:rPr kumimoji="1" lang="en-US" altLang="ja-JP" dirty="0"/>
              <a:t>5R</a:t>
            </a:r>
            <a:r>
              <a:rPr kumimoji="1" lang="ja-JP" altLang="en-US" dirty="0"/>
              <a:t>は、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傾斜角度</a:t>
            </a:r>
            <a:r>
              <a:rPr kumimoji="1" lang="en-US" altLang="ja-JP" dirty="0"/>
              <a:t>18</a:t>
            </a:r>
            <a:r>
              <a:rPr kumimoji="1" lang="ja-JP" altLang="en-US" dirty="0"/>
              <a:t>～</a:t>
            </a:r>
            <a:r>
              <a:rPr kumimoji="1" lang="en-US" altLang="ja-JP" dirty="0"/>
              <a:t>28</a:t>
            </a:r>
            <a:r>
              <a:rPr kumimoji="1" lang="ja-JP" altLang="en-US" dirty="0"/>
              <a:t>度で</a:t>
            </a:r>
            <a:r>
              <a:rPr kumimoji="1" lang="ja-JP" altLang="en-US" baseline="0" dirty="0"/>
              <a:t> </a:t>
            </a:r>
            <a:r>
              <a:rPr kumimoji="1" lang="ja-JP" altLang="en-US" dirty="0"/>
              <a:t>バラ物、袋物の傾斜搬送に適しています。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また、表面の桟は、積載物を中央に寄せ、滑り止めの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効果もあります。▼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E4950E-8C01-4AF7-9D25-EF94A50A5E20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977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77B72F-C9ED-CD85-132B-3515C7AB9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6D7EAAE-EBAA-08A5-DE7B-1B0B86F5F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1B33A4-97B9-A4BF-B31E-1C5CAE94D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A4336F-5AC0-4DE6-B94B-8757CDC53853}" type="datetimeFigureOut">
              <a:rPr lang="ja-JP" altLang="en-US" smtClean="0"/>
              <a:pPr>
                <a:defRPr/>
              </a:pPr>
              <a:t>2024/10/8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7D7287-8387-9A75-7A34-F8014B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31798D-3311-45B2-9057-6E14361A2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25026-9700-4E5C-87A1-8AB52E7FD97C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8160161"/>
      </p:ext>
    </p:extLst>
  </p:cSld>
  <p:clrMapOvr>
    <a:masterClrMapping/>
  </p:clrMapOvr>
  <p:transition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CF15AB-4BA4-74CF-8922-C589605F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B5B3B49-194E-E68E-30EF-3CF133D37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5AAA34-C39D-137C-4B60-6360AF52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34527-E0C0-4031-AEB1-88A099F9A366}" type="datetimeFigureOut">
              <a:rPr lang="ja-JP" altLang="en-US" smtClean="0"/>
              <a:pPr>
                <a:defRPr/>
              </a:pPr>
              <a:t>2024/10/8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21E0CB-68E3-843A-485B-616719C8B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118CC3-F3E8-AF3D-267D-61A1380B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E19E9-2705-4676-A444-46F9B2008647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8932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270F3B2-4C12-7AC1-0793-3C44EF612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496338F-C9F6-A80F-B30A-6921B6A8F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96352A-A7B9-F04B-5DA8-DA553BCC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32E8B-E4B0-466C-A54B-4C3EC16443D8}" type="datetimeFigureOut">
              <a:rPr lang="ja-JP" altLang="en-US" smtClean="0"/>
              <a:pPr>
                <a:defRPr/>
              </a:pPr>
              <a:t>2024/10/8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BE61452-270F-E5A1-E8A2-38F9CA2DA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E5F2AF-653A-E45F-BD7B-23A21FF0D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C61292-13E6-4E8E-9AB0-D9E672725B49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3302364"/>
      </p:ext>
    </p:extLst>
  </p:cSld>
  <p:clrMapOvr>
    <a:masterClrMapping/>
  </p:clrMapOvr>
  <p:transition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3347C9-BDDF-EF96-B646-EB145AA38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D36C22-309E-D743-65F8-FF85EA3E5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BDE4D49-02E3-4BD4-96E8-A2F033A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E74E51-7918-47E6-997F-E7CD110D7A70}" type="datetimeFigureOut">
              <a:rPr lang="ja-JP" altLang="en-US" smtClean="0"/>
              <a:pPr>
                <a:defRPr/>
              </a:pPr>
              <a:t>2024/10/8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5E440D-637B-0FC0-5D08-4FDF8CF92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9C244E8-6941-DB42-7F13-CA1555BB8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9AB20-45E0-4614-AAE9-8B42E5D10CDF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14493082"/>
      </p:ext>
    </p:extLst>
  </p:cSld>
  <p:clrMapOvr>
    <a:masterClrMapping/>
  </p:clrMapOvr>
  <p:transition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54B422-439B-581D-AD9E-A7164109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DD6FB67-34B7-E301-052B-C4437B1A4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E901F65-8A03-13E7-1009-774E2C60C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6C463-0B07-4A22-B0E8-385CECCED6C4}" type="datetimeFigureOut">
              <a:rPr lang="ja-JP" altLang="en-US" smtClean="0"/>
              <a:pPr>
                <a:defRPr/>
              </a:pPr>
              <a:t>2024/10/8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B8BA6B-FE19-4AD2-4833-11D975B5B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514945-2DC4-5B3F-E5A5-49EFB26E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A6E4B-55CF-4B53-A070-708A50BCBA85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89048971"/>
      </p:ext>
    </p:extLst>
  </p:cSld>
  <p:clrMapOvr>
    <a:masterClrMapping/>
  </p:clrMapOvr>
  <p:transition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5DD8F2-7D22-7641-6788-5574A15F2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7D048B-2CAD-1CD6-2D8E-817A9F226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3D90045-4B3C-0B21-686C-2D964D012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08356CE-4D0C-283B-F5E8-F93886638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8849F2-B742-4ABE-8F3E-2091EF1567F0}" type="datetimeFigureOut">
              <a:rPr lang="ja-JP" altLang="en-US" smtClean="0"/>
              <a:pPr>
                <a:defRPr/>
              </a:pPr>
              <a:t>2024/10/8</a:t>
            </a:fld>
            <a:endParaRPr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2E177A-8DB6-090D-0302-6F182A53D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11A420-4E32-BE25-700A-762B98B8E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2879E5-5098-455F-9AC2-8EAEC5627F6C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9749735"/>
      </p:ext>
    </p:extLst>
  </p:cSld>
  <p:clrMapOvr>
    <a:masterClrMapping/>
  </p:clrMapOvr>
  <p:transition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349098-72DA-AA94-89F7-0535EC6F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F43B965-5EA5-9759-46F0-0CF4083BB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0F33B13-7D3F-5546-A4B3-E365A833D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7596306-3A3F-8695-03AE-5156E8FA1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BEFEE11-D6E9-07F0-A83C-25BEBAC332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BE71823-D089-3842-05B6-7F839CC2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34527-E0C0-4031-AEB1-88A099F9A366}" type="datetimeFigureOut">
              <a:rPr lang="ja-JP" altLang="en-US" smtClean="0"/>
              <a:pPr>
                <a:defRPr/>
              </a:pPr>
              <a:t>2024/10/8</a:t>
            </a:fld>
            <a:endParaRPr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A6AD0C2-3044-35C7-4110-E0FA008B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195062A-DC0C-1E05-65DE-53CB7CD8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E19E9-2705-4676-A444-46F9B2008647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8693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10A81-DF59-FFF3-DDC6-F6DD67836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E5CC2F7-0B69-B9B4-C0A1-608F5DA4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9FD3FD-8682-4D32-9612-4887EF8F672B}" type="datetimeFigureOut">
              <a:rPr lang="ja-JP" altLang="en-US" smtClean="0"/>
              <a:pPr>
                <a:defRPr/>
              </a:pPr>
              <a:t>2024/10/8</a:t>
            </a:fld>
            <a:endParaRPr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AB5E083-0002-58F6-CA58-0296211DC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468A44E-A237-4061-213B-31F9275C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ECAA0-26C6-4BD6-A459-707256096361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94267654"/>
      </p:ext>
    </p:extLst>
  </p:cSld>
  <p:clrMapOvr>
    <a:masterClrMapping/>
  </p:clrMapOvr>
  <p:transition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23E8A8A-2091-147A-3BED-3DE6E813E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6517FA-93EF-4587-BF2B-6ACD39B405EE}" type="datetimeFigureOut">
              <a:rPr lang="ja-JP" altLang="en-US" smtClean="0"/>
              <a:pPr>
                <a:defRPr/>
              </a:pPr>
              <a:t>2024/10/8</a:t>
            </a:fld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0ACD7ED-CED4-DB58-C4C1-DF9CC718B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A813C1-3F32-791E-7C77-6A4558D7C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AF1588-47CD-4061-80AB-8F3203916F2E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39693283"/>
      </p:ext>
    </p:extLst>
  </p:cSld>
  <p:clrMapOvr>
    <a:masterClrMapping/>
  </p:clrMapOvr>
  <p:transition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DA5429-A14D-08AE-A6F1-0D7EF90D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34ED5E-EBC0-C212-85BA-5371267BF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A54288D-E154-E493-5450-01433FD98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94831C5-C662-488E-E2F5-55CF256B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34527-E0C0-4031-AEB1-88A099F9A366}" type="datetimeFigureOut">
              <a:rPr lang="ja-JP" altLang="en-US" smtClean="0"/>
              <a:pPr>
                <a:defRPr/>
              </a:pPr>
              <a:t>2024/10/8</a:t>
            </a:fld>
            <a:endParaRPr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1B515A9-C138-EB24-9874-234170D58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6A310ED-BEF4-3DFF-2BE6-4B258A7E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E19E9-2705-4676-A444-46F9B2008647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7175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4EB961-DA6B-7AC6-C8AF-C1487900E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9C930FB-2B24-316C-F036-9D4032704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05EFF96-69DF-B8D6-A4FD-EB080AAE2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46956E-D64C-EBB0-0F48-23341D993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8BD72D-894D-437A-B4B3-0E1BB2CD7ED5}" type="datetimeFigureOut">
              <a:rPr lang="ja-JP" altLang="en-US" smtClean="0"/>
              <a:pPr>
                <a:defRPr/>
              </a:pPr>
              <a:t>2024/10/8</a:t>
            </a:fld>
            <a:endParaRPr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3103B3E-89AE-DA71-895D-B0B6D3D74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B8612B0-EDA1-B3E9-F5FF-561F9661F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DC4F6-4EA3-46A1-8AFA-3359B10DDDA4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39310346"/>
      </p:ext>
    </p:extLst>
  </p:cSld>
  <p:clrMapOvr>
    <a:masterClrMapping/>
  </p:clrMapOvr>
  <p:transition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2564688-2E0C-ABE8-10B4-FD939AE9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1816613-2AD3-792A-F7AA-66B4A2EC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1050A8-8288-254F-CC00-84A8E0D4B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64A34527-E0C0-4031-AEB1-88A099F9A366}" type="datetimeFigureOut">
              <a:rPr lang="ja-JP" altLang="en-US" smtClean="0"/>
              <a:pPr>
                <a:defRPr/>
              </a:pPr>
              <a:t>2024/10/8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C0785E-8D0E-4444-61D7-830205E2B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3E4777-3B2F-C968-DFEB-899944780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F83E19E9-2705-4676-A444-46F9B2008647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4719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ransition>
    <p:cut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33.jpeg"/><Relationship Id="rId12" Type="http://schemas.openxmlformats.org/officeDocument/2006/relationships/image" Target="../media/image36.jpe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chart" Target="../charts/chart4.xml"/><Relationship Id="rId11" Type="http://schemas.microsoft.com/office/2007/relationships/hdphoto" Target="../media/hdphoto5.wdp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5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chart" Target="../charts/chart6.xml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chart" Target="../charts/chart5.xm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m4a"/><Relationship Id="rId7" Type="http://schemas.microsoft.com/office/2007/relationships/hdphoto" Target="../media/hdphoto6.wdp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39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image" Target="../media/image41.emf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audio" Target="../media/media15.m4a"/><Relationship Id="rId7" Type="http://schemas.openxmlformats.org/officeDocument/2006/relationships/image" Target="../media/image40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chart" Target="../charts/chart7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15.xml"/><Relationship Id="rId10" Type="http://schemas.microsoft.com/office/2007/relationships/hdphoto" Target="../media/hdphoto7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16.m4a"/><Relationship Id="rId7" Type="http://schemas.microsoft.com/office/2007/relationships/hdphoto" Target="../media/hdphoto8.wdp"/><Relationship Id="rId12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44.pn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16.xml"/><Relationship Id="rId10" Type="http://schemas.openxmlformats.org/officeDocument/2006/relationships/chart" Target="../charts/chart8.xml"/><Relationship Id="rId4" Type="http://schemas.openxmlformats.org/officeDocument/2006/relationships/slideLayout" Target="../slideLayouts/slideLayout1.xml"/><Relationship Id="rId9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audio" Target="../media/media17.m4a"/><Relationship Id="rId7" Type="http://schemas.openxmlformats.org/officeDocument/2006/relationships/chart" Target="../charts/chart10.xml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chart" Target="../charts/chart9.xml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9.m4a"/><Relationship Id="rId7" Type="http://schemas.openxmlformats.org/officeDocument/2006/relationships/image" Target="../media/image27.pn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.jpeg"/><Relationship Id="rId1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diagramLayout" Target="../diagrams/layout1.xml"/><Relationship Id="rId12" Type="http://schemas.openxmlformats.org/officeDocument/2006/relationships/image" Target="../media/image4.emf"/><Relationship Id="rId17" Type="http://schemas.openxmlformats.org/officeDocument/2006/relationships/image" Target="../media/image7.png"/><Relationship Id="rId2" Type="http://schemas.microsoft.com/office/2007/relationships/media" Target="../media/media2.m4a"/><Relationship Id="rId16" Type="http://schemas.openxmlformats.org/officeDocument/2006/relationships/hyperlink" Target="http://www.mitsuboshi.co.jp/japan/kensetsu/index.html" TargetMode="External"/><Relationship Id="rId1" Type="http://schemas.openxmlformats.org/officeDocument/2006/relationships/tags" Target="../tags/tag1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emf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1.xml"/><Relationship Id="rId14" Type="http://schemas.openxmlformats.org/officeDocument/2006/relationships/hyperlink" Target="http://www.mitsuboshi.co.jp/japan/catalog/hanso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20.m4a"/><Relationship Id="rId7" Type="http://schemas.microsoft.com/office/2007/relationships/hdphoto" Target="../media/hdphoto10.wdp"/><Relationship Id="rId12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47.jpeg"/><Relationship Id="rId11" Type="http://schemas.openxmlformats.org/officeDocument/2006/relationships/image" Target="../media/image29.emf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21.m4a"/><Relationship Id="rId7" Type="http://schemas.microsoft.com/office/2007/relationships/hdphoto" Target="../media/hdphoto12.wdp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49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29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media22.m4a"/><Relationship Id="rId7" Type="http://schemas.microsoft.com/office/2007/relationships/hdphoto" Target="../media/hdphoto12.wdp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50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29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3.m4a"/><Relationship Id="rId7" Type="http://schemas.openxmlformats.org/officeDocument/2006/relationships/image" Target="../media/image27.png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42.emf"/><Relationship Id="rId3" Type="http://schemas.openxmlformats.org/officeDocument/2006/relationships/audio" Target="../media/media24.m4a"/><Relationship Id="rId7" Type="http://schemas.microsoft.com/office/2007/relationships/hdphoto" Target="../media/hdphoto11.wdp"/><Relationship Id="rId12" Type="http://schemas.openxmlformats.org/officeDocument/2006/relationships/image" Target="../media/image55.png"/><Relationship Id="rId2" Type="http://schemas.microsoft.com/office/2007/relationships/media" Target="../media/media24.m4a"/><Relationship Id="rId1" Type="http://schemas.openxmlformats.org/officeDocument/2006/relationships/tags" Target="../tags/tag23.xml"/><Relationship Id="rId6" Type="http://schemas.openxmlformats.org/officeDocument/2006/relationships/image" Target="../media/image48.png"/><Relationship Id="rId11" Type="http://schemas.microsoft.com/office/2007/relationships/hdphoto" Target="../media/hdphoto14.wdp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54.jpeg"/><Relationship Id="rId4" Type="http://schemas.openxmlformats.org/officeDocument/2006/relationships/slideLayout" Target="../slideLayouts/slideLayout1.xml"/><Relationship Id="rId9" Type="http://schemas.microsoft.com/office/2007/relationships/hdphoto" Target="../media/hdphoto13.wdp"/><Relationship Id="rId1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media25.m4a"/><Relationship Id="rId7" Type="http://schemas.microsoft.com/office/2007/relationships/hdphoto" Target="../media/hdphoto12.wdp"/><Relationship Id="rId2" Type="http://schemas.microsoft.com/office/2007/relationships/media" Target="../media/media25.m4a"/><Relationship Id="rId1" Type="http://schemas.openxmlformats.org/officeDocument/2006/relationships/tags" Target="../tags/tag24.xml"/><Relationship Id="rId6" Type="http://schemas.openxmlformats.org/officeDocument/2006/relationships/image" Target="../media/image50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29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media26.m4a"/><Relationship Id="rId7" Type="http://schemas.microsoft.com/office/2007/relationships/hdphoto" Target="../media/hdphoto12.wdp"/><Relationship Id="rId12" Type="http://schemas.openxmlformats.org/officeDocument/2006/relationships/image" Target="../media/image2.png"/><Relationship Id="rId2" Type="http://schemas.microsoft.com/office/2007/relationships/media" Target="../media/media26.m4a"/><Relationship Id="rId1" Type="http://schemas.openxmlformats.org/officeDocument/2006/relationships/tags" Target="../tags/tag25.xml"/><Relationship Id="rId6" Type="http://schemas.openxmlformats.org/officeDocument/2006/relationships/image" Target="../media/image49.png"/><Relationship Id="rId11" Type="http://schemas.openxmlformats.org/officeDocument/2006/relationships/image" Target="../media/image41.emf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microsoft.com/office/2007/relationships/hdphoto" Target="../media/hdphoto15.wdp"/><Relationship Id="rId3" Type="http://schemas.openxmlformats.org/officeDocument/2006/relationships/audio" Target="../media/media27.m4a"/><Relationship Id="rId7" Type="http://schemas.microsoft.com/office/2007/relationships/hdphoto" Target="../media/hdphoto8.wdp"/><Relationship Id="rId12" Type="http://schemas.openxmlformats.org/officeDocument/2006/relationships/image" Target="../media/image56.png"/><Relationship Id="rId2" Type="http://schemas.microsoft.com/office/2007/relationships/media" Target="../media/media27.m4a"/><Relationship Id="rId16" Type="http://schemas.openxmlformats.org/officeDocument/2006/relationships/image" Target="../media/image2.png"/><Relationship Id="rId1" Type="http://schemas.openxmlformats.org/officeDocument/2006/relationships/tags" Target="../tags/tag26.xml"/><Relationship Id="rId6" Type="http://schemas.openxmlformats.org/officeDocument/2006/relationships/image" Target="../media/image44.png"/><Relationship Id="rId11" Type="http://schemas.microsoft.com/office/2007/relationships/hdphoto" Target="../media/hdphoto12.wdp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57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1.xml"/><Relationship Id="rId9" Type="http://schemas.microsoft.com/office/2007/relationships/hdphoto" Target="../media/hdphoto7.wdp"/><Relationship Id="rId1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62.jpeg"/><Relationship Id="rId3" Type="http://schemas.openxmlformats.org/officeDocument/2006/relationships/audio" Target="../media/media28.m4a"/><Relationship Id="rId7" Type="http://schemas.openxmlformats.org/officeDocument/2006/relationships/image" Target="../media/image42.emf"/><Relationship Id="rId12" Type="http://schemas.openxmlformats.org/officeDocument/2006/relationships/image" Target="../media/image61.png"/><Relationship Id="rId2" Type="http://schemas.microsoft.com/office/2007/relationships/media" Target="../media/media28.m4a"/><Relationship Id="rId1" Type="http://schemas.openxmlformats.org/officeDocument/2006/relationships/tags" Target="../tags/tag27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notesSlide" Target="../notesSlides/notesSlide28.xml"/><Relationship Id="rId15" Type="http://schemas.openxmlformats.org/officeDocument/2006/relationships/image" Target="../media/image2.png"/><Relationship Id="rId10" Type="http://schemas.openxmlformats.org/officeDocument/2006/relationships/image" Target="../media/image29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9.emf"/><Relationship Id="rId1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9.png"/><Relationship Id="rId3" Type="http://schemas.openxmlformats.org/officeDocument/2006/relationships/audio" Target="../media/media29.m4a"/><Relationship Id="rId7" Type="http://schemas.openxmlformats.org/officeDocument/2006/relationships/image" Target="../media/image49.png"/><Relationship Id="rId12" Type="http://schemas.microsoft.com/office/2007/relationships/hdphoto" Target="../media/hdphoto7.wdp"/><Relationship Id="rId2" Type="http://schemas.microsoft.com/office/2007/relationships/media" Target="../media/media29.m4a"/><Relationship Id="rId1" Type="http://schemas.openxmlformats.org/officeDocument/2006/relationships/tags" Target="../tags/tag28.xml"/><Relationship Id="rId6" Type="http://schemas.openxmlformats.org/officeDocument/2006/relationships/image" Target="../media/image63.png"/><Relationship Id="rId11" Type="http://schemas.openxmlformats.org/officeDocument/2006/relationships/image" Target="../media/image43.jpeg"/><Relationship Id="rId5" Type="http://schemas.openxmlformats.org/officeDocument/2006/relationships/notesSlide" Target="../notesSlides/notesSlide29.xml"/><Relationship Id="rId10" Type="http://schemas.microsoft.com/office/2007/relationships/hdphoto" Target="../media/hdphoto17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4.jpeg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3.m4a"/><Relationship Id="rId7" Type="http://schemas.openxmlformats.org/officeDocument/2006/relationships/image" Target="../media/image8.jpeg"/><Relationship Id="rId12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32.jpeg"/><Relationship Id="rId18" Type="http://schemas.openxmlformats.org/officeDocument/2006/relationships/image" Target="../media/image69.jpeg"/><Relationship Id="rId3" Type="http://schemas.openxmlformats.org/officeDocument/2006/relationships/audio" Target="../media/media30.m4a"/><Relationship Id="rId7" Type="http://schemas.openxmlformats.org/officeDocument/2006/relationships/image" Target="../media/image65.png"/><Relationship Id="rId12" Type="http://schemas.microsoft.com/office/2007/relationships/hdphoto" Target="../media/hdphoto7.wdp"/><Relationship Id="rId17" Type="http://schemas.microsoft.com/office/2007/relationships/hdphoto" Target="../media/hdphoto16.wdp"/><Relationship Id="rId2" Type="http://schemas.microsoft.com/office/2007/relationships/media" Target="../media/media30.m4a"/><Relationship Id="rId16" Type="http://schemas.openxmlformats.org/officeDocument/2006/relationships/image" Target="../media/image62.jpeg"/><Relationship Id="rId20" Type="http://schemas.openxmlformats.org/officeDocument/2006/relationships/image" Target="../media/image2.png"/><Relationship Id="rId1" Type="http://schemas.openxmlformats.org/officeDocument/2006/relationships/tags" Target="../tags/tag29.xml"/><Relationship Id="rId6" Type="http://schemas.openxmlformats.org/officeDocument/2006/relationships/image" Target="../media/image27.png"/><Relationship Id="rId11" Type="http://schemas.openxmlformats.org/officeDocument/2006/relationships/image" Target="../media/image43.jpeg"/><Relationship Id="rId5" Type="http://schemas.openxmlformats.org/officeDocument/2006/relationships/notesSlide" Target="../notesSlides/notesSlide30.xml"/><Relationship Id="rId15" Type="http://schemas.openxmlformats.org/officeDocument/2006/relationships/image" Target="../media/image68.jpeg"/><Relationship Id="rId10" Type="http://schemas.openxmlformats.org/officeDocument/2006/relationships/image" Target="../media/image67.png"/><Relationship Id="rId19" Type="http://schemas.microsoft.com/office/2007/relationships/hdphoto" Target="../media/hdphoto19.wdp"/><Relationship Id="rId4" Type="http://schemas.openxmlformats.org/officeDocument/2006/relationships/slideLayout" Target="../slideLayouts/slideLayout7.xml"/><Relationship Id="rId9" Type="http://schemas.microsoft.com/office/2007/relationships/hdphoto" Target="../media/hdphoto18.wdp"/><Relationship Id="rId1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2.png"/><Relationship Id="rId2" Type="http://schemas.microsoft.com/office/2007/relationships/media" Target="../media/media31.m4a"/><Relationship Id="rId1" Type="http://schemas.openxmlformats.org/officeDocument/2006/relationships/tags" Target="../tags/tag30.xml"/><Relationship Id="rId6" Type="http://schemas.openxmlformats.org/officeDocument/2006/relationships/chart" Target="../charts/chart12.xml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media32.m4a"/><Relationship Id="rId7" Type="http://schemas.openxmlformats.org/officeDocument/2006/relationships/image" Target="../media/image45.png"/><Relationship Id="rId2" Type="http://schemas.microsoft.com/office/2007/relationships/media" Target="../media/media32.m4a"/><Relationship Id="rId1" Type="http://schemas.openxmlformats.org/officeDocument/2006/relationships/tags" Target="../tags/tag31.xml"/><Relationship Id="rId6" Type="http://schemas.openxmlformats.org/officeDocument/2006/relationships/chart" Target="../charts/chart13.xml"/><Relationship Id="rId5" Type="http://schemas.openxmlformats.org/officeDocument/2006/relationships/notesSlide" Target="../notesSlides/notesSlide3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chart" Target="../charts/chart14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3.png"/><Relationship Id="rId3" Type="http://schemas.openxmlformats.org/officeDocument/2006/relationships/audio" Target="../media/media33.m4a"/><Relationship Id="rId7" Type="http://schemas.openxmlformats.org/officeDocument/2006/relationships/image" Target="../media/image33.jpeg"/><Relationship Id="rId12" Type="http://schemas.openxmlformats.org/officeDocument/2006/relationships/image" Target="../media/image72.jpeg"/><Relationship Id="rId17" Type="http://schemas.openxmlformats.org/officeDocument/2006/relationships/image" Target="../media/image2.png"/><Relationship Id="rId2" Type="http://schemas.microsoft.com/office/2007/relationships/media" Target="../media/media33.m4a"/><Relationship Id="rId16" Type="http://schemas.microsoft.com/office/2007/relationships/hdphoto" Target="../media/hdphoto22.wdp"/><Relationship Id="rId1" Type="http://schemas.openxmlformats.org/officeDocument/2006/relationships/tags" Target="../tags/tag32.xml"/><Relationship Id="rId6" Type="http://schemas.openxmlformats.org/officeDocument/2006/relationships/chart" Target="../charts/chart15.xml"/><Relationship Id="rId11" Type="http://schemas.microsoft.com/office/2007/relationships/hdphoto" Target="../media/hdphoto20.wdp"/><Relationship Id="rId5" Type="http://schemas.openxmlformats.org/officeDocument/2006/relationships/notesSlide" Target="../notesSlides/notesSlide33.xml"/><Relationship Id="rId15" Type="http://schemas.openxmlformats.org/officeDocument/2006/relationships/image" Target="../media/image74.png"/><Relationship Id="rId10" Type="http://schemas.openxmlformats.org/officeDocument/2006/relationships/image" Target="../media/image7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0.jpeg"/><Relationship Id="rId14" Type="http://schemas.microsoft.com/office/2007/relationships/hdphoto" Target="../media/hdphoto2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29.emf"/><Relationship Id="rId3" Type="http://schemas.openxmlformats.org/officeDocument/2006/relationships/audio" Target="../media/media34.m4a"/><Relationship Id="rId7" Type="http://schemas.openxmlformats.org/officeDocument/2006/relationships/image" Target="../media/image55.png"/><Relationship Id="rId12" Type="http://schemas.openxmlformats.org/officeDocument/2006/relationships/image" Target="../media/image40.png"/><Relationship Id="rId2" Type="http://schemas.microsoft.com/office/2007/relationships/media" Target="../media/media34.m4a"/><Relationship Id="rId1" Type="http://schemas.openxmlformats.org/officeDocument/2006/relationships/tags" Target="../tags/tag33.xml"/><Relationship Id="rId6" Type="http://schemas.openxmlformats.org/officeDocument/2006/relationships/image" Target="../media/image28.png"/><Relationship Id="rId11" Type="http://schemas.openxmlformats.org/officeDocument/2006/relationships/image" Target="../media/image42.emf"/><Relationship Id="rId5" Type="http://schemas.openxmlformats.org/officeDocument/2006/relationships/notesSlide" Target="../notesSlides/notesSlide34.xml"/><Relationship Id="rId15" Type="http://schemas.openxmlformats.org/officeDocument/2006/relationships/image" Target="../media/image2.png"/><Relationship Id="rId10" Type="http://schemas.openxmlformats.org/officeDocument/2006/relationships/image" Target="../media/image59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6.png"/><Relationship Id="rId14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5.m4a"/><Relationship Id="rId7" Type="http://schemas.openxmlformats.org/officeDocument/2006/relationships/chart" Target="../charts/chart17.xml"/><Relationship Id="rId2" Type="http://schemas.microsoft.com/office/2007/relationships/media" Target="../media/media35.m4a"/><Relationship Id="rId1" Type="http://schemas.openxmlformats.org/officeDocument/2006/relationships/tags" Target="../tags/tag34.xml"/><Relationship Id="rId6" Type="http://schemas.openxmlformats.org/officeDocument/2006/relationships/chart" Target="../charts/chart16.xml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3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3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3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audio" Target="../media/media4.m4a"/><Relationship Id="rId7" Type="http://schemas.openxmlformats.org/officeDocument/2006/relationships/diagramLayout" Target="../diagrams/layout2.xml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diagramData" Target="../diagrams/data2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10" Type="http://schemas.microsoft.com/office/2007/relationships/diagramDrawing" Target="../diagrams/drawing2.xml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jpeg"/><Relationship Id="rId2" Type="http://schemas.microsoft.com/office/2007/relationships/media" Target="../media/media5.m4a"/><Relationship Id="rId16" Type="http://schemas.openxmlformats.org/officeDocument/2006/relationships/image" Target="../media/image23.png"/><Relationship Id="rId20" Type="http://schemas.openxmlformats.org/officeDocument/2006/relationships/image" Target="../media/image2.png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chart" Target="../charts/chart2.xml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7.m4a"/><Relationship Id="rId7" Type="http://schemas.openxmlformats.org/officeDocument/2006/relationships/image" Target="../media/image27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chart" Target="../charts/chart3.xml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media8.m4a"/><Relationship Id="rId7" Type="http://schemas.microsoft.com/office/2007/relationships/hdphoto" Target="../media/hdphoto2.wdp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0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7544" y="332656"/>
            <a:ext cx="8208912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7543" y="980728"/>
            <a:ext cx="8496944" cy="2857520"/>
          </a:xfrm>
        </p:spPr>
        <p:txBody>
          <a:bodyPr rtlCol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b="1" i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テーマ　</a:t>
            </a:r>
            <a:br>
              <a:rPr lang="en-US" altLang="ja-JP" b="1" i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b="1" i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コンセンター</a:t>
            </a:r>
            <a:r>
              <a:rPr lang="en-US" altLang="ja-JP" b="1" i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</a:t>
            </a:r>
            <a:r>
              <a:rPr lang="ja-JP" altLang="en-US" b="1" i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Ｒ　</a:t>
            </a:r>
            <a:br>
              <a:rPr lang="en-US" altLang="ja-JP" b="1" i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b="1" i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粉塗布改善による</a:t>
            </a:r>
            <a:br>
              <a:rPr lang="en-US" altLang="ja-JP" b="1" i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b="1" i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　　ムダ工数の低減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699792" y="4653136"/>
            <a:ext cx="6184776" cy="187220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三ツ星ベルトコンベヤ（株）</a:t>
            </a:r>
            <a:endParaRPr lang="en-US" altLang="ja-JP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搬送生産部 生産</a:t>
            </a:r>
            <a:r>
              <a:rPr lang="en-US" altLang="ja-JP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lang="ja-JP" altLang="en-US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課</a:t>
            </a:r>
            <a:endParaRPr lang="en-US" altLang="ja-JP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ダルマサークル　鬼頭 大介　</a:t>
            </a:r>
          </a:p>
        </p:txBody>
      </p:sp>
      <p:pic>
        <p:nvPicPr>
          <p:cNvPr id="36" name="オーディオ 35">
            <a:hlinkClick r:id="" action="ppaction://media"/>
            <a:extLst>
              <a:ext uri="{FF2B5EF4-FFF2-40B4-BE49-F238E27FC236}">
                <a16:creationId xmlns:a16="http://schemas.microsoft.com/office/drawing/2014/main" id="{3DD974CF-368F-0661-2714-57B29C836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938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204"/>
    </mc:Choice>
    <mc:Fallback xmlns="">
      <p:transition advTm="5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79512" y="146617"/>
            <a:ext cx="8568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800" b="1" i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4800" b="1" i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型物ベルト改善シリーズとは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2123728" y="3205727"/>
            <a:ext cx="1944216" cy="330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6" name="グラフ 25"/>
          <p:cNvGraphicFramePr/>
          <p:nvPr>
            <p:extLst>
              <p:ext uri="{D42A27DB-BD31-4B8C-83A1-F6EECF244321}">
                <p14:modId xmlns:p14="http://schemas.microsoft.com/office/powerpoint/2010/main" val="2561317517"/>
              </p:ext>
            </p:extLst>
          </p:nvPr>
        </p:nvGraphicFramePr>
        <p:xfrm>
          <a:off x="519522" y="1700807"/>
          <a:ext cx="6096000" cy="4621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" name="タイトル 1"/>
          <p:cNvSpPr txBox="1">
            <a:spLocks/>
          </p:cNvSpPr>
          <p:nvPr/>
        </p:nvSpPr>
        <p:spPr>
          <a:xfrm>
            <a:off x="681615" y="1124744"/>
            <a:ext cx="7416824" cy="570124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8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3-1,QC</a:t>
            </a:r>
            <a:r>
              <a:rPr lang="ja-JP" altLang="en-US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活動実績　　欠点低減活動</a:t>
            </a:r>
          </a:p>
        </p:txBody>
      </p:sp>
      <p:sp>
        <p:nvSpPr>
          <p:cNvPr id="58" name="テキスト ボックス 382"/>
          <p:cNvSpPr txBox="1"/>
          <p:nvPr/>
        </p:nvSpPr>
        <p:spPr>
          <a:xfrm>
            <a:off x="179512" y="4282076"/>
            <a:ext cx="498052" cy="132448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wordArtVertRtl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657C62F-059C-77E6-1DE9-2434880FBDFE}"/>
              </a:ext>
            </a:extLst>
          </p:cNvPr>
          <p:cNvGrpSpPr/>
          <p:nvPr/>
        </p:nvGrpSpPr>
        <p:grpSpPr>
          <a:xfrm>
            <a:off x="2589827" y="1844824"/>
            <a:ext cx="6554173" cy="3200426"/>
            <a:chOff x="2589827" y="1844824"/>
            <a:chExt cx="6554173" cy="3200426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935FBD1C-FEF0-A641-CBC2-5F208E3D17EF}"/>
                </a:ext>
              </a:extLst>
            </p:cNvPr>
            <p:cNvGrpSpPr/>
            <p:nvPr/>
          </p:nvGrpSpPr>
          <p:grpSpPr>
            <a:xfrm>
              <a:off x="2589827" y="1844824"/>
              <a:ext cx="6554173" cy="3200426"/>
              <a:chOff x="2589827" y="1844824"/>
              <a:chExt cx="6554173" cy="3200426"/>
            </a:xfrm>
          </p:grpSpPr>
          <p:grpSp>
            <p:nvGrpSpPr>
              <p:cNvPr id="60" name="グループ化 59"/>
              <p:cNvGrpSpPr/>
              <p:nvPr/>
            </p:nvGrpSpPr>
            <p:grpSpPr>
              <a:xfrm>
                <a:off x="5949101" y="2924944"/>
                <a:ext cx="3194899" cy="2120306"/>
                <a:chOff x="5949101" y="3396926"/>
                <a:chExt cx="3194899" cy="1734445"/>
              </a:xfrm>
            </p:grpSpPr>
            <p:sp>
              <p:nvSpPr>
                <p:cNvPr id="42" name="下矢印 41"/>
                <p:cNvSpPr/>
                <p:nvPr/>
              </p:nvSpPr>
              <p:spPr>
                <a:xfrm rot="3425591">
                  <a:off x="6016616" y="4787556"/>
                  <a:ext cx="276300" cy="411330"/>
                </a:xfrm>
                <a:prstGeom prst="downArrow">
                  <a:avLst/>
                </a:prstGeom>
                <a:solidFill>
                  <a:srgbClr val="00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grpSp>
              <p:nvGrpSpPr>
                <p:cNvPr id="51" name="グループ化 50"/>
                <p:cNvGrpSpPr/>
                <p:nvPr/>
              </p:nvGrpSpPr>
              <p:grpSpPr>
                <a:xfrm>
                  <a:off x="6378442" y="3396926"/>
                  <a:ext cx="2765558" cy="1644588"/>
                  <a:chOff x="5766882" y="1351721"/>
                  <a:chExt cx="2765558" cy="1644588"/>
                </a:xfrm>
              </p:grpSpPr>
              <p:sp>
                <p:nvSpPr>
                  <p:cNvPr id="36" name="角丸四角形 35"/>
                  <p:cNvSpPr/>
                  <p:nvPr/>
                </p:nvSpPr>
                <p:spPr>
                  <a:xfrm>
                    <a:off x="5766882" y="1351721"/>
                    <a:ext cx="2765558" cy="1644588"/>
                  </a:xfrm>
                  <a:prstGeom prst="roundRect">
                    <a:avLst/>
                  </a:prstGeom>
                  <a:solidFill>
                    <a:schemeClr val="bg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r>
                      <a:rPr lang="ja-JP" altLang="en-US" sz="2000" b="1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ﾊﾟｰﾄ③</a:t>
                    </a:r>
                    <a:endParaRPr kumimoji="1" lang="ja-JP" altLang="en-US" sz="20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pic>
                <p:nvPicPr>
                  <p:cNvPr id="43" name="図 42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rightnessContrast contrast="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588" r="25294" b="36209"/>
                  <a:stretch>
                    <a:fillRect/>
                  </a:stretch>
                </p:blipFill>
                <p:spPr bwMode="auto">
                  <a:xfrm>
                    <a:off x="5796136" y="1700808"/>
                    <a:ext cx="1390650" cy="1047750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4" name="図 43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30540" y="1700807"/>
                    <a:ext cx="1501900" cy="1044785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5" name="角丸四角形 44"/>
                  <p:cNvSpPr/>
                  <p:nvPr/>
                </p:nvSpPr>
                <p:spPr>
                  <a:xfrm>
                    <a:off x="5879393" y="2419393"/>
                    <a:ext cx="1224136" cy="528623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ja-JP" altLang="en-US" b="1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異物入り低減</a:t>
                    </a:r>
                  </a:p>
                </p:txBody>
              </p:sp>
              <p:sp>
                <p:nvSpPr>
                  <p:cNvPr id="46" name="角丸四角形 45"/>
                  <p:cNvSpPr/>
                  <p:nvPr/>
                </p:nvSpPr>
                <p:spPr>
                  <a:xfrm>
                    <a:off x="7164288" y="2419393"/>
                    <a:ext cx="1224136" cy="466087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ja-JP" altLang="en-US" b="1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スポンジ 低減</a:t>
                    </a:r>
                    <a:endParaRPr kumimoji="1" lang="ja-JP" altLang="en-US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</p:grpSp>
          </p:grpSp>
          <p:grpSp>
            <p:nvGrpSpPr>
              <p:cNvPr id="56" name="グループ化 55"/>
              <p:cNvGrpSpPr/>
              <p:nvPr/>
            </p:nvGrpSpPr>
            <p:grpSpPr>
              <a:xfrm>
                <a:off x="2589827" y="1844824"/>
                <a:ext cx="1973415" cy="2893671"/>
                <a:chOff x="2589827" y="1844824"/>
                <a:chExt cx="1973415" cy="2893671"/>
              </a:xfrm>
            </p:grpSpPr>
            <p:sp>
              <p:nvSpPr>
                <p:cNvPr id="27" name="下矢印 26"/>
                <p:cNvSpPr/>
                <p:nvPr/>
              </p:nvSpPr>
              <p:spPr>
                <a:xfrm rot="389825">
                  <a:off x="3218978" y="3825658"/>
                  <a:ext cx="325580" cy="912837"/>
                </a:xfrm>
                <a:prstGeom prst="downArrow">
                  <a:avLst/>
                </a:prstGeom>
                <a:solidFill>
                  <a:srgbClr val="00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grpSp>
              <p:nvGrpSpPr>
                <p:cNvPr id="54" name="グループ化 53"/>
                <p:cNvGrpSpPr/>
                <p:nvPr/>
              </p:nvGrpSpPr>
              <p:grpSpPr>
                <a:xfrm>
                  <a:off x="2589827" y="1844824"/>
                  <a:ext cx="1973415" cy="1931986"/>
                  <a:chOff x="2411760" y="529200"/>
                  <a:chExt cx="1973415" cy="1931986"/>
                </a:xfrm>
              </p:grpSpPr>
              <p:sp>
                <p:nvSpPr>
                  <p:cNvPr id="28" name="角丸四角形 27"/>
                  <p:cNvSpPr/>
                  <p:nvPr/>
                </p:nvSpPr>
                <p:spPr>
                  <a:xfrm>
                    <a:off x="2411760" y="529200"/>
                    <a:ext cx="1973415" cy="1931986"/>
                  </a:xfrm>
                  <a:prstGeom prst="roundRect">
                    <a:avLst/>
                  </a:prstGeom>
                  <a:solidFill>
                    <a:schemeClr val="bg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r>
                      <a:rPr kumimoji="1" lang="ja-JP" altLang="en-US" sz="2000" b="1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ﾊﾟｰﾄ①</a:t>
                    </a:r>
                    <a:endParaRPr kumimoji="1" lang="en-US" altLang="ja-JP" sz="20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pic>
                <p:nvPicPr>
                  <p:cNvPr id="48" name="図 47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62896" y="972876"/>
                    <a:ext cx="1649064" cy="1208872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9" name="角丸四角形 48"/>
                  <p:cNvSpPr/>
                  <p:nvPr/>
                </p:nvSpPr>
                <p:spPr>
                  <a:xfrm>
                    <a:off x="2562896" y="1890103"/>
                    <a:ext cx="1649064" cy="439297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ja-JP" altLang="en-US" sz="2000" b="1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ベヤー 低減</a:t>
                    </a:r>
                    <a:endParaRPr kumimoji="1" lang="ja-JP" altLang="en-US" sz="20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29" name="角丸四角形 28"/>
                  <p:cNvSpPr/>
                  <p:nvPr/>
                </p:nvSpPr>
                <p:spPr>
                  <a:xfrm>
                    <a:off x="3056429" y="1102301"/>
                    <a:ext cx="684076" cy="392891"/>
                  </a:xfrm>
                  <a:prstGeom prst="round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ja-JP" sz="2000" b="1" dirty="0">
                        <a:ln w="12700">
                          <a:noFill/>
                          <a:prstDash val="solid"/>
                        </a:ln>
                        <a:solidFill>
                          <a:srgbClr val="FFFF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5R</a:t>
                    </a:r>
                    <a:endParaRPr kumimoji="1" lang="ja-JP" altLang="en-US" sz="2000" b="1" dirty="0">
                      <a:ln w="12700">
                        <a:noFill/>
                        <a:prstDash val="solid"/>
                      </a:ln>
                      <a:solidFill>
                        <a:srgbClr val="FFFF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</p:grpSp>
          </p:grpSp>
          <p:grpSp>
            <p:nvGrpSpPr>
              <p:cNvPr id="59" name="グループ化 58"/>
              <p:cNvGrpSpPr/>
              <p:nvPr/>
            </p:nvGrpSpPr>
            <p:grpSpPr>
              <a:xfrm>
                <a:off x="4551748" y="3010250"/>
                <a:ext cx="1776737" cy="1820306"/>
                <a:chOff x="4551748" y="3010250"/>
                <a:chExt cx="1776737" cy="1820306"/>
              </a:xfrm>
            </p:grpSpPr>
            <p:sp>
              <p:nvSpPr>
                <p:cNvPr id="34" name="下矢印 33"/>
                <p:cNvSpPr/>
                <p:nvPr/>
              </p:nvSpPr>
              <p:spPr>
                <a:xfrm rot="2058166">
                  <a:off x="4551748" y="4434512"/>
                  <a:ext cx="301641" cy="396044"/>
                </a:xfrm>
                <a:prstGeom prst="downArrow">
                  <a:avLst/>
                </a:prstGeom>
                <a:solidFill>
                  <a:srgbClr val="00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grpSp>
              <p:nvGrpSpPr>
                <p:cNvPr id="52" name="グループ化 51"/>
                <p:cNvGrpSpPr/>
                <p:nvPr/>
              </p:nvGrpSpPr>
              <p:grpSpPr>
                <a:xfrm>
                  <a:off x="4636297" y="3010250"/>
                  <a:ext cx="1692188" cy="1454348"/>
                  <a:chOff x="4463988" y="1916832"/>
                  <a:chExt cx="1692188" cy="1454348"/>
                </a:xfrm>
              </p:grpSpPr>
              <p:sp>
                <p:nvSpPr>
                  <p:cNvPr id="31" name="角丸四角形 30"/>
                  <p:cNvSpPr/>
                  <p:nvPr/>
                </p:nvSpPr>
                <p:spPr>
                  <a:xfrm>
                    <a:off x="4463988" y="1916832"/>
                    <a:ext cx="1692188" cy="1454348"/>
                  </a:xfrm>
                  <a:prstGeom prst="roundRect">
                    <a:avLst/>
                  </a:prstGeom>
                  <a:solidFill>
                    <a:schemeClr val="bg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r>
                      <a:rPr lang="ja-JP" altLang="en-US" sz="2000" b="1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ﾊﾟｰﾄ②</a:t>
                    </a:r>
                    <a:endParaRPr kumimoji="1" lang="en-US" altLang="ja-JP" sz="20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pic>
                <p:nvPicPr>
                  <p:cNvPr id="38156290" name="Picture 2" descr="C:\D\鬼頭\生産1部生産2課\写真\2015,3,10 5R 巻きじわ\CIMG1621.JP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32133" y="2358485"/>
                    <a:ext cx="1413740" cy="902749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3" name="角丸四角形 52"/>
                  <p:cNvSpPr/>
                  <p:nvPr/>
                </p:nvSpPr>
                <p:spPr>
                  <a:xfrm>
                    <a:off x="4609784" y="3068805"/>
                    <a:ext cx="1400596" cy="273844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ja-JP" altLang="en-US" b="1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巻ジワ 低減</a:t>
                    </a:r>
                    <a:endParaRPr kumimoji="1" lang="ja-JP" altLang="en-US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</p:grpSp>
          </p:grpSp>
        </p:grpSp>
        <p:sp>
          <p:nvSpPr>
            <p:cNvPr id="4" name="角丸四角形 3"/>
            <p:cNvSpPr/>
            <p:nvPr/>
          </p:nvSpPr>
          <p:spPr>
            <a:xfrm>
              <a:off x="4804443" y="3520974"/>
              <a:ext cx="1378246" cy="2341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ラピスタン</a:t>
              </a:r>
              <a:endParaRPr kumimoji="1" lang="ja-JP" altLang="en-US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0" name="角丸四角形 29"/>
            <p:cNvSpPr/>
            <p:nvPr/>
          </p:nvSpPr>
          <p:spPr>
            <a:xfrm>
              <a:off x="6876256" y="3776810"/>
              <a:ext cx="1594191" cy="36061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ラフトップ</a:t>
              </a:r>
              <a:endParaRPr kumimoji="1" lang="ja-JP" altLang="en-US" sz="2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44B81ACF-0604-3C72-73FA-31B8E4F78A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134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2078">
        <p14:flip dir="r"/>
      </p:transition>
    </mc:Choice>
    <mc:Fallback xmlns="">
      <p:transition spd="med" advTm="220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Graphic spid="26" grpId="0" uiExpand="1">
        <p:bldSub>
          <a:bldChart bld="series"/>
        </p:bldSub>
      </p:bldGraphic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395536" y="332656"/>
            <a:ext cx="8388596" cy="570124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8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3-2,QC</a:t>
            </a:r>
            <a:r>
              <a:rPr lang="ja-JP" altLang="en-US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活動実績　　シリーズ活動前後比較</a:t>
            </a:r>
            <a:endParaRPr lang="en-US" altLang="ja-JP" b="1" i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3" name="グラフ 2"/>
          <p:cNvGraphicFramePr/>
          <p:nvPr>
            <p:extLst>
              <p:ext uri="{D42A27DB-BD31-4B8C-83A1-F6EECF244321}">
                <p14:modId xmlns:p14="http://schemas.microsoft.com/office/powerpoint/2010/main" val="3706977750"/>
              </p:ext>
            </p:extLst>
          </p:nvPr>
        </p:nvGraphicFramePr>
        <p:xfrm>
          <a:off x="107504" y="2060848"/>
          <a:ext cx="4176464" cy="304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323527" y="1132570"/>
            <a:ext cx="416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2020</a:t>
            </a:r>
            <a:r>
              <a:rPr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年度</a:t>
            </a:r>
            <a:endParaRPr lang="en-US" altLang="ja-JP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シリーズ</a:t>
            </a:r>
            <a:r>
              <a: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活動前　欠点個数</a:t>
            </a:r>
            <a:r>
              <a:rPr kumimoji="1"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72774" y="1092118"/>
            <a:ext cx="4189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2021</a:t>
            </a:r>
            <a:r>
              <a: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年度</a:t>
            </a:r>
            <a:endParaRPr kumimoji="1" lang="en-US" altLang="ja-JP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シリーズ活動後　欠点個数</a:t>
            </a:r>
            <a:r>
              <a:rPr kumimoji="1"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</a:p>
        </p:txBody>
      </p:sp>
      <p:graphicFrame>
        <p:nvGraphicFramePr>
          <p:cNvPr id="29" name="グラフ 28"/>
          <p:cNvGraphicFramePr/>
          <p:nvPr>
            <p:extLst>
              <p:ext uri="{D42A27DB-BD31-4B8C-83A1-F6EECF244321}">
                <p14:modId xmlns:p14="http://schemas.microsoft.com/office/powerpoint/2010/main" val="4242561857"/>
              </p:ext>
            </p:extLst>
          </p:nvPr>
        </p:nvGraphicFramePr>
        <p:xfrm>
          <a:off x="4738595" y="2024956"/>
          <a:ext cx="3973865" cy="2988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6" name="グループ化 5"/>
          <p:cNvGrpSpPr/>
          <p:nvPr/>
        </p:nvGrpSpPr>
        <p:grpSpPr>
          <a:xfrm>
            <a:off x="8403759" y="2179908"/>
            <a:ext cx="452381" cy="2525514"/>
            <a:chOff x="8403759" y="2179908"/>
            <a:chExt cx="452381" cy="2525514"/>
          </a:xfrm>
        </p:grpSpPr>
        <p:cxnSp>
          <p:nvCxnSpPr>
            <p:cNvPr id="38" name="直線コネクタ 37"/>
            <p:cNvCxnSpPr>
              <a:cxnSpLocks noChangeShapeType="1"/>
            </p:cNvCxnSpPr>
            <p:nvPr/>
          </p:nvCxnSpPr>
          <p:spPr bwMode="auto">
            <a:xfrm flipH="1">
              <a:off x="8407474" y="4195822"/>
              <a:ext cx="95250" cy="0"/>
            </a:xfrm>
            <a:prstGeom prst="line">
              <a:avLst/>
            </a:prstGeom>
            <a:noFill/>
            <a:ln w="19050" algn="ctr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4" name="グループ化 3"/>
            <p:cNvGrpSpPr/>
            <p:nvPr/>
          </p:nvGrpSpPr>
          <p:grpSpPr>
            <a:xfrm>
              <a:off x="8403759" y="2179908"/>
              <a:ext cx="452381" cy="2525514"/>
              <a:chOff x="8403759" y="2179908"/>
              <a:chExt cx="452381" cy="2525514"/>
            </a:xfrm>
          </p:grpSpPr>
          <p:cxnSp>
            <p:nvCxnSpPr>
              <p:cNvPr id="36" name="直線コネクタ 35"/>
              <p:cNvCxnSpPr>
                <a:cxnSpLocks noChangeShapeType="1"/>
              </p:cNvCxnSpPr>
              <p:nvPr/>
            </p:nvCxnSpPr>
            <p:spPr bwMode="auto">
              <a:xfrm>
                <a:off x="8513390" y="2179908"/>
                <a:ext cx="19050" cy="2377787"/>
              </a:xfrm>
              <a:prstGeom prst="line">
                <a:avLst/>
              </a:prstGeom>
              <a:noFill/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直線コネクタ 39"/>
              <p:cNvCxnSpPr>
                <a:cxnSpLocks noChangeShapeType="1"/>
              </p:cNvCxnSpPr>
              <p:nvPr/>
            </p:nvCxnSpPr>
            <p:spPr bwMode="auto">
              <a:xfrm flipH="1">
                <a:off x="8433574" y="4376979"/>
                <a:ext cx="95250" cy="0"/>
              </a:xfrm>
              <a:prstGeom prst="line">
                <a:avLst/>
              </a:prstGeom>
              <a:noFill/>
              <a:ln w="1905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5" name="角丸四角形 44"/>
              <p:cNvSpPr/>
              <p:nvPr/>
            </p:nvSpPr>
            <p:spPr bwMode="auto">
              <a:xfrm>
                <a:off x="8508494" y="4108237"/>
                <a:ext cx="347646" cy="194380"/>
              </a:xfrm>
              <a:prstGeom prst="roundRect">
                <a:avLst/>
              </a:prstGeom>
              <a:noFill/>
              <a:ln w="6350"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900" dirty="0"/>
                  <a:t>100%</a:t>
                </a:r>
                <a:endParaRPr kumimoji="1" lang="ja-JP" altLang="en-US" sz="900" dirty="0"/>
              </a:p>
            </p:txBody>
          </p:sp>
          <p:sp>
            <p:nvSpPr>
              <p:cNvPr id="48" name="角丸四角形 47"/>
              <p:cNvSpPr/>
              <p:nvPr/>
            </p:nvSpPr>
            <p:spPr bwMode="auto">
              <a:xfrm>
                <a:off x="8403759" y="4465603"/>
                <a:ext cx="381376" cy="239819"/>
              </a:xfrm>
              <a:prstGeom prst="roundRect">
                <a:avLst/>
              </a:prstGeom>
              <a:noFill/>
              <a:ln w="6350"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18288" tIns="0" rIns="0" bIns="0" rtlCol="0" anchor="ctr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1100" dirty="0"/>
                  <a:t>0</a:t>
                </a:r>
                <a:endParaRPr kumimoji="1" lang="ja-JP" altLang="en-US" sz="1100" dirty="0"/>
              </a:p>
            </p:txBody>
          </p:sp>
        </p:grpSp>
      </p:grpSp>
      <p:sp>
        <p:nvSpPr>
          <p:cNvPr id="7" name="角丸四角形 6"/>
          <p:cNvSpPr/>
          <p:nvPr/>
        </p:nvSpPr>
        <p:spPr>
          <a:xfrm>
            <a:off x="770094" y="1861559"/>
            <a:ext cx="1634951" cy="35183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20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</a:t>
            </a:r>
            <a:r>
              <a:rPr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＝</a:t>
            </a:r>
            <a:r>
              <a:rPr lang="en-US" altLang="ja-JP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119.27</a:t>
            </a:r>
            <a:endParaRPr kumimoji="1" lang="ja-JP" altLang="en-US" sz="2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右矢印 33"/>
          <p:cNvSpPr/>
          <p:nvPr/>
        </p:nvSpPr>
        <p:spPr>
          <a:xfrm>
            <a:off x="4486567" y="2980586"/>
            <a:ext cx="288032" cy="842416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角丸四角形 49"/>
          <p:cNvSpPr/>
          <p:nvPr/>
        </p:nvSpPr>
        <p:spPr>
          <a:xfrm>
            <a:off x="5354168" y="1853031"/>
            <a:ext cx="1581596" cy="3600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</a:t>
            </a:r>
            <a:r>
              <a:rPr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＝</a:t>
            </a:r>
            <a:r>
              <a:rPr lang="en-US" altLang="ja-JP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19.83</a:t>
            </a:r>
            <a:endParaRPr kumimoji="1" lang="ja-JP" altLang="en-US" sz="2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80" name="グループ化 79"/>
          <p:cNvGrpSpPr/>
          <p:nvPr/>
        </p:nvGrpSpPr>
        <p:grpSpPr>
          <a:xfrm>
            <a:off x="4240116" y="2348880"/>
            <a:ext cx="4292324" cy="1879375"/>
            <a:chOff x="4240116" y="2303814"/>
            <a:chExt cx="4292324" cy="1879375"/>
          </a:xfrm>
        </p:grpSpPr>
        <p:cxnSp>
          <p:nvCxnSpPr>
            <p:cNvPr id="5" name="直線コネクタ 4"/>
            <p:cNvCxnSpPr/>
            <p:nvPr/>
          </p:nvCxnSpPr>
          <p:spPr>
            <a:xfrm flipV="1">
              <a:off x="4240116" y="2303814"/>
              <a:ext cx="4262608" cy="5854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flipV="1">
              <a:off x="7740352" y="4176694"/>
              <a:ext cx="792088" cy="6495"/>
            </a:xfrm>
            <a:prstGeom prst="line">
              <a:avLst/>
            </a:prstGeom>
            <a:ln w="762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下矢印 53"/>
            <p:cNvSpPr/>
            <p:nvPr/>
          </p:nvSpPr>
          <p:spPr>
            <a:xfrm>
              <a:off x="7884368" y="2756137"/>
              <a:ext cx="360040" cy="992023"/>
            </a:xfrm>
            <a:prstGeom prst="down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角丸四角形 54"/>
            <p:cNvSpPr/>
            <p:nvPr/>
          </p:nvSpPr>
          <p:spPr>
            <a:xfrm>
              <a:off x="6506296" y="2980547"/>
              <a:ext cx="1296144" cy="679758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84.3</a:t>
              </a:r>
              <a:r>
                <a:rPr kumimoji="1"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％</a:t>
              </a:r>
              <a:endPara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kumimoji="1"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低減</a:t>
              </a:r>
            </a:p>
          </p:txBody>
        </p:sp>
      </p:grpSp>
      <p:sp>
        <p:nvSpPr>
          <p:cNvPr id="32" name="AutoShape 24345"/>
          <p:cNvSpPr>
            <a:spLocks noChangeArrowheads="1"/>
          </p:cNvSpPr>
          <p:nvPr/>
        </p:nvSpPr>
        <p:spPr bwMode="auto">
          <a:xfrm>
            <a:off x="2003967" y="4149080"/>
            <a:ext cx="874581" cy="302029"/>
          </a:xfrm>
          <a:prstGeom prst="roundRect">
            <a:avLst>
              <a:gd name="adj" fmla="val 25439"/>
            </a:avLst>
          </a:prstGeom>
          <a:noFill/>
          <a:ln w="12700" algn="ctr">
            <a:noFill/>
            <a:round/>
            <a:headEnd/>
            <a:tailEnd/>
          </a:ln>
          <a:effectLst/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ts val="1000"/>
              </a:lnSpc>
              <a:defRPr sz="1000"/>
            </a:pPr>
            <a:r>
              <a: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6.2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</a:t>
            </a:r>
            <a:endParaRPr lang="en-US" altLang="ja-JP" sz="1200" b="1" i="0" u="none" strike="noStrike" baseline="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3" name="AutoShape 24345"/>
          <p:cNvSpPr>
            <a:spLocks noChangeArrowheads="1"/>
          </p:cNvSpPr>
          <p:nvPr/>
        </p:nvSpPr>
        <p:spPr bwMode="auto">
          <a:xfrm>
            <a:off x="3085351" y="4293096"/>
            <a:ext cx="874581" cy="302029"/>
          </a:xfrm>
          <a:prstGeom prst="roundRect">
            <a:avLst>
              <a:gd name="adj" fmla="val 25439"/>
            </a:avLst>
          </a:prstGeom>
          <a:noFill/>
          <a:ln w="12700" algn="ctr">
            <a:noFill/>
            <a:round/>
            <a:headEnd/>
            <a:tailEnd/>
          </a:ln>
          <a:effectLst/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ts val="1000"/>
              </a:lnSpc>
              <a:defRPr sz="1000"/>
            </a:pPr>
            <a:r>
              <a: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0.17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</a:t>
            </a:r>
            <a:endParaRPr lang="en-US" altLang="ja-JP" sz="1200" b="1" i="0" u="none" strike="noStrike" baseline="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79" name="グループ化 78"/>
          <p:cNvGrpSpPr/>
          <p:nvPr/>
        </p:nvGrpSpPr>
        <p:grpSpPr>
          <a:xfrm>
            <a:off x="677086" y="2593514"/>
            <a:ext cx="1039619" cy="838738"/>
            <a:chOff x="669816" y="2409771"/>
            <a:chExt cx="1039619" cy="465776"/>
          </a:xfrm>
        </p:grpSpPr>
        <p:sp>
          <p:nvSpPr>
            <p:cNvPr id="31" name="AutoShape 24345"/>
            <p:cNvSpPr>
              <a:spLocks noChangeArrowheads="1"/>
            </p:cNvSpPr>
            <p:nvPr/>
          </p:nvSpPr>
          <p:spPr bwMode="auto">
            <a:xfrm>
              <a:off x="834854" y="2409771"/>
              <a:ext cx="874581" cy="346366"/>
            </a:xfrm>
            <a:prstGeom prst="roundRect">
              <a:avLst>
                <a:gd name="adj" fmla="val 25439"/>
              </a:avLst>
            </a:prstGeom>
            <a:noFill/>
            <a:ln w="12700" algn="ctr">
              <a:noFill/>
              <a:round/>
              <a:headEnd/>
              <a:tailEnd/>
            </a:ln>
            <a:effectLst/>
          </p:spPr>
          <p:txBody>
            <a:bodyPr wrap="square" lIns="0" tIns="0" rIns="0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r>
                <a:rPr lang="en-US" altLang="ja-JP" sz="20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112.9 </a:t>
              </a: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20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個</a:t>
              </a:r>
              <a:endParaRPr lang="en-US" altLang="ja-JP" sz="2000" b="1" i="0" u="none" strike="noStrike" baseline="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5" name="AutoShape 24345"/>
            <p:cNvSpPr>
              <a:spLocks noChangeArrowheads="1"/>
            </p:cNvSpPr>
            <p:nvPr/>
          </p:nvSpPr>
          <p:spPr bwMode="auto">
            <a:xfrm>
              <a:off x="669816" y="2636727"/>
              <a:ext cx="874581" cy="238820"/>
            </a:xfrm>
            <a:prstGeom prst="roundRect">
              <a:avLst>
                <a:gd name="adj" fmla="val 25439"/>
              </a:avLst>
            </a:prstGeom>
            <a:noFill/>
            <a:ln w="12700" algn="ctr">
              <a:noFill/>
              <a:round/>
              <a:headEnd/>
              <a:tailEnd/>
            </a:ln>
            <a:effectLst/>
          </p:spPr>
          <p:txBody>
            <a:bodyPr wrap="square" lIns="0" tIns="0" rIns="0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r>
                <a:rPr lang="en-US" altLang="ja-JP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94.7 </a:t>
              </a:r>
              <a:r>
                <a:rPr lang="ja-JP" alt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％</a:t>
              </a:r>
              <a:endParaRPr lang="en-US" altLang="ja-JP" sz="1200" b="1" i="0" u="none" strike="noStrike" baseline="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56" name="AutoShape 24345"/>
          <p:cNvSpPr>
            <a:spLocks noChangeArrowheads="1"/>
          </p:cNvSpPr>
          <p:nvPr/>
        </p:nvSpPr>
        <p:spPr bwMode="auto">
          <a:xfrm>
            <a:off x="5237032" y="3607131"/>
            <a:ext cx="1123293" cy="698598"/>
          </a:xfrm>
          <a:prstGeom prst="roundRect">
            <a:avLst>
              <a:gd name="adj" fmla="val 25439"/>
            </a:avLst>
          </a:prstGeom>
          <a:noFill/>
          <a:ln w="12700" algn="ctr">
            <a:noFill/>
            <a:round/>
            <a:headEnd/>
            <a:tailEnd/>
          </a:ln>
          <a:effectLst/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ts val="1000"/>
              </a:lnSpc>
              <a:defRPr sz="1000"/>
            </a:pP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18.75 </a:t>
            </a:r>
          </a:p>
          <a:p>
            <a:pPr algn="ctr" rtl="0">
              <a:lnSpc>
                <a:spcPts val="1000"/>
              </a:lnSpc>
              <a:defRPr sz="1000"/>
            </a:pPr>
            <a:endParaRPr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</a:t>
            </a:r>
            <a:endParaRPr lang="en-US" altLang="ja-JP" sz="2000" b="1" i="0" u="none" strike="noStrike" baseline="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7" name="AutoShape 24345"/>
          <p:cNvSpPr>
            <a:spLocks noChangeArrowheads="1"/>
          </p:cNvSpPr>
          <p:nvPr/>
        </p:nvSpPr>
        <p:spPr bwMode="auto">
          <a:xfrm>
            <a:off x="6534896" y="4221088"/>
            <a:ext cx="874581" cy="302029"/>
          </a:xfrm>
          <a:prstGeom prst="roundRect">
            <a:avLst>
              <a:gd name="adj" fmla="val 25439"/>
            </a:avLst>
          </a:prstGeom>
          <a:noFill/>
          <a:ln w="12700" algn="ctr">
            <a:noFill/>
            <a:round/>
            <a:headEnd/>
            <a:tailEnd/>
          </a:ln>
          <a:effectLst/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ts val="1000"/>
              </a:lnSpc>
              <a:defRPr sz="1000"/>
            </a:pPr>
            <a:r>
              <a: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1.08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</a:t>
            </a:r>
            <a:endParaRPr lang="en-US" altLang="ja-JP" sz="1200" b="1" i="0" u="none" strike="noStrike" baseline="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8" name="AutoShape 24345"/>
          <p:cNvSpPr>
            <a:spLocks noChangeArrowheads="1"/>
          </p:cNvSpPr>
          <p:nvPr/>
        </p:nvSpPr>
        <p:spPr bwMode="auto">
          <a:xfrm>
            <a:off x="7580518" y="4295358"/>
            <a:ext cx="874581" cy="302029"/>
          </a:xfrm>
          <a:prstGeom prst="roundRect">
            <a:avLst>
              <a:gd name="adj" fmla="val 25439"/>
            </a:avLst>
          </a:prstGeom>
          <a:noFill/>
          <a:ln w="12700" algn="ctr">
            <a:noFill/>
            <a:round/>
            <a:headEnd/>
            <a:tailEnd/>
          </a:ln>
          <a:effectLst/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ts val="1000"/>
              </a:lnSpc>
              <a:defRPr sz="1000"/>
            </a:pPr>
            <a:r>
              <a: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</a:t>
            </a:r>
            <a:endParaRPr lang="en-US" altLang="ja-JP" sz="1200" b="1" i="0" u="none" strike="noStrike" baseline="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323526" y="5229200"/>
            <a:ext cx="8532613" cy="110799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5R</a:t>
            </a:r>
            <a:r>
              <a: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の欠点は、</a:t>
            </a:r>
            <a:r>
              <a:rPr kumimoji="1"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2021</a:t>
            </a:r>
            <a:r>
              <a: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年の活動で</a:t>
            </a:r>
            <a:r>
              <a:rPr kumimoji="1"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84.3</a:t>
            </a:r>
            <a:r>
              <a: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％低減することが出来た。</a:t>
            </a:r>
            <a:endParaRPr kumimoji="1" lang="en-US" altLang="ja-JP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2024</a:t>
            </a:r>
            <a:r>
              <a:rPr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年度も方針目標達成を目指し、型物ベルト改善シリーズとして、</a:t>
            </a:r>
            <a:endParaRPr lang="en-US" altLang="ja-JP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5R</a:t>
            </a:r>
            <a:r>
              <a: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の欠点をさらに低減させる！</a:t>
            </a:r>
          </a:p>
        </p:txBody>
      </p:sp>
      <p:grpSp>
        <p:nvGrpSpPr>
          <p:cNvPr id="77" name="グループ化 76"/>
          <p:cNvGrpSpPr/>
          <p:nvPr/>
        </p:nvGrpSpPr>
        <p:grpSpPr>
          <a:xfrm>
            <a:off x="677195" y="2169094"/>
            <a:ext cx="3558855" cy="2484042"/>
            <a:chOff x="677195" y="2172483"/>
            <a:chExt cx="3558855" cy="2484042"/>
          </a:xfrm>
        </p:grpSpPr>
        <p:cxnSp>
          <p:nvCxnSpPr>
            <p:cNvPr id="22" name="直線コネクタ 21"/>
            <p:cNvCxnSpPr>
              <a:cxnSpLocks noChangeShapeType="1"/>
            </p:cNvCxnSpPr>
            <p:nvPr/>
          </p:nvCxnSpPr>
          <p:spPr bwMode="auto">
            <a:xfrm flipV="1">
              <a:off x="1900622" y="2341526"/>
              <a:ext cx="1095901" cy="42864"/>
            </a:xfrm>
            <a:prstGeom prst="line">
              <a:avLst/>
            </a:prstGeom>
            <a:noFill/>
            <a:ln w="57150" algn="ctr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7" name="直線コネクタ 26"/>
            <p:cNvCxnSpPr>
              <a:cxnSpLocks noChangeShapeType="1"/>
            </p:cNvCxnSpPr>
            <p:nvPr/>
          </p:nvCxnSpPr>
          <p:spPr bwMode="auto">
            <a:xfrm flipV="1">
              <a:off x="3101298" y="2275356"/>
              <a:ext cx="1095901" cy="42864"/>
            </a:xfrm>
            <a:prstGeom prst="line">
              <a:avLst/>
            </a:prstGeom>
            <a:noFill/>
            <a:ln w="57150" algn="ctr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8" name="直線コネクタ 27"/>
            <p:cNvCxnSpPr>
              <a:cxnSpLocks noChangeShapeType="1"/>
            </p:cNvCxnSpPr>
            <p:nvPr/>
          </p:nvCxnSpPr>
          <p:spPr bwMode="auto">
            <a:xfrm flipV="1">
              <a:off x="777083" y="2452171"/>
              <a:ext cx="1057855" cy="2120069"/>
            </a:xfrm>
            <a:prstGeom prst="line">
              <a:avLst/>
            </a:prstGeom>
            <a:noFill/>
            <a:ln w="57150" algn="ctr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0" name="円/楕円 29"/>
            <p:cNvSpPr>
              <a:spLocks noChangeArrowheads="1"/>
            </p:cNvSpPr>
            <p:nvPr/>
          </p:nvSpPr>
          <p:spPr bwMode="auto">
            <a:xfrm>
              <a:off x="677195" y="4416706"/>
              <a:ext cx="234272" cy="2398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" name="円/楕円 69"/>
            <p:cNvSpPr>
              <a:spLocks noChangeArrowheads="1"/>
            </p:cNvSpPr>
            <p:nvPr/>
          </p:nvSpPr>
          <p:spPr bwMode="auto">
            <a:xfrm>
              <a:off x="1768810" y="2289861"/>
              <a:ext cx="234272" cy="2398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" name="円/楕円 70"/>
            <p:cNvSpPr>
              <a:spLocks noChangeArrowheads="1"/>
            </p:cNvSpPr>
            <p:nvPr/>
          </p:nvSpPr>
          <p:spPr bwMode="auto">
            <a:xfrm>
              <a:off x="2968215" y="2206880"/>
              <a:ext cx="234272" cy="2398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" name="円/楕円 71"/>
            <p:cNvSpPr>
              <a:spLocks noChangeArrowheads="1"/>
            </p:cNvSpPr>
            <p:nvPr/>
          </p:nvSpPr>
          <p:spPr bwMode="auto">
            <a:xfrm>
              <a:off x="4001778" y="2172483"/>
              <a:ext cx="234272" cy="2398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78" name="グループ化 77"/>
          <p:cNvGrpSpPr/>
          <p:nvPr/>
        </p:nvGrpSpPr>
        <p:grpSpPr>
          <a:xfrm>
            <a:off x="5237032" y="4007843"/>
            <a:ext cx="3398641" cy="630659"/>
            <a:chOff x="5237032" y="4061490"/>
            <a:chExt cx="3398641" cy="630659"/>
          </a:xfrm>
        </p:grpSpPr>
        <p:cxnSp>
          <p:nvCxnSpPr>
            <p:cNvPr id="61" name="直線コネクタ 60"/>
            <p:cNvCxnSpPr>
              <a:cxnSpLocks noChangeShapeType="1"/>
            </p:cNvCxnSpPr>
            <p:nvPr/>
          </p:nvCxnSpPr>
          <p:spPr bwMode="auto">
            <a:xfrm flipV="1">
              <a:off x="5406555" y="4225698"/>
              <a:ext cx="966066" cy="324608"/>
            </a:xfrm>
            <a:prstGeom prst="line">
              <a:avLst/>
            </a:prstGeom>
            <a:noFill/>
            <a:ln w="57150" algn="ctr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4" name="直線コネクタ 63"/>
            <p:cNvCxnSpPr>
              <a:cxnSpLocks noChangeShapeType="1"/>
            </p:cNvCxnSpPr>
            <p:nvPr/>
          </p:nvCxnSpPr>
          <p:spPr bwMode="auto">
            <a:xfrm>
              <a:off x="6462052" y="4188043"/>
              <a:ext cx="947425" cy="7779"/>
            </a:xfrm>
            <a:prstGeom prst="line">
              <a:avLst/>
            </a:prstGeom>
            <a:noFill/>
            <a:ln w="57150" algn="ctr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6" name="直線コネクタ 65"/>
            <p:cNvCxnSpPr>
              <a:cxnSpLocks noChangeShapeType="1"/>
            </p:cNvCxnSpPr>
            <p:nvPr/>
          </p:nvCxnSpPr>
          <p:spPr bwMode="auto">
            <a:xfrm>
              <a:off x="7524328" y="4215918"/>
              <a:ext cx="962769" cy="5170"/>
            </a:xfrm>
            <a:prstGeom prst="line">
              <a:avLst/>
            </a:prstGeom>
            <a:noFill/>
            <a:ln w="38100" algn="ctr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73" name="円/楕円 72"/>
            <p:cNvSpPr>
              <a:spLocks noChangeArrowheads="1"/>
            </p:cNvSpPr>
            <p:nvPr/>
          </p:nvSpPr>
          <p:spPr bwMode="auto">
            <a:xfrm>
              <a:off x="5237032" y="4452330"/>
              <a:ext cx="234272" cy="2398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" name="円/楕円 73"/>
            <p:cNvSpPr>
              <a:spLocks noChangeArrowheads="1"/>
            </p:cNvSpPr>
            <p:nvPr/>
          </p:nvSpPr>
          <p:spPr bwMode="auto">
            <a:xfrm>
              <a:off x="6300624" y="4072022"/>
              <a:ext cx="234272" cy="2398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" name="円/楕円 74"/>
            <p:cNvSpPr>
              <a:spLocks noChangeArrowheads="1"/>
            </p:cNvSpPr>
            <p:nvPr/>
          </p:nvSpPr>
          <p:spPr bwMode="auto">
            <a:xfrm>
              <a:off x="7346246" y="4061767"/>
              <a:ext cx="234272" cy="2398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6" name="円/楕円 75"/>
            <p:cNvSpPr>
              <a:spLocks noChangeArrowheads="1"/>
            </p:cNvSpPr>
            <p:nvPr/>
          </p:nvSpPr>
          <p:spPr bwMode="auto">
            <a:xfrm>
              <a:off x="8401401" y="4061490"/>
              <a:ext cx="234272" cy="239819"/>
            </a:xfrm>
            <a:prstGeom prst="ellipse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35493" y="2201475"/>
            <a:ext cx="4451074" cy="2580224"/>
            <a:chOff x="35493" y="2201474"/>
            <a:chExt cx="4451074" cy="2503948"/>
          </a:xfrm>
        </p:grpSpPr>
        <p:cxnSp>
          <p:nvCxnSpPr>
            <p:cNvPr id="10" name="直線コネクタ 9"/>
            <p:cNvCxnSpPr>
              <a:cxnSpLocks noChangeShapeType="1"/>
            </p:cNvCxnSpPr>
            <p:nvPr/>
          </p:nvCxnSpPr>
          <p:spPr bwMode="auto">
            <a:xfrm>
              <a:off x="4114101" y="2212901"/>
              <a:ext cx="19050" cy="2377787"/>
            </a:xfrm>
            <a:prstGeom prst="line">
              <a:avLst/>
            </a:prstGeom>
            <a:noFill/>
            <a:ln w="12700" algn="ctr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21" name="グループ化 20"/>
            <p:cNvGrpSpPr/>
            <p:nvPr/>
          </p:nvGrpSpPr>
          <p:grpSpPr>
            <a:xfrm>
              <a:off x="35493" y="2201474"/>
              <a:ext cx="4451074" cy="2503948"/>
              <a:chOff x="35493" y="2201474"/>
              <a:chExt cx="4451074" cy="2503948"/>
            </a:xfrm>
          </p:grpSpPr>
          <p:cxnSp>
            <p:nvCxnSpPr>
              <p:cNvPr id="11" name="直線コネクタ 10"/>
              <p:cNvCxnSpPr>
                <a:cxnSpLocks noChangeShapeType="1"/>
              </p:cNvCxnSpPr>
              <p:nvPr/>
            </p:nvCxnSpPr>
            <p:spPr bwMode="auto">
              <a:xfrm flipH="1">
                <a:off x="4037901" y="2708920"/>
                <a:ext cx="95250" cy="0"/>
              </a:xfrm>
              <a:prstGeom prst="line">
                <a:avLst/>
              </a:prstGeom>
              <a:noFill/>
              <a:ln w="1905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直線コネクタ 11"/>
              <p:cNvCxnSpPr>
                <a:cxnSpLocks noChangeShapeType="1"/>
              </p:cNvCxnSpPr>
              <p:nvPr/>
            </p:nvCxnSpPr>
            <p:spPr bwMode="auto">
              <a:xfrm flipH="1">
                <a:off x="4037901" y="3658104"/>
                <a:ext cx="95250" cy="0"/>
              </a:xfrm>
              <a:prstGeom prst="line">
                <a:avLst/>
              </a:prstGeom>
              <a:noFill/>
              <a:ln w="1905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直線コネクタ 12"/>
              <p:cNvCxnSpPr>
                <a:cxnSpLocks noChangeShapeType="1"/>
              </p:cNvCxnSpPr>
              <p:nvPr/>
            </p:nvCxnSpPr>
            <p:spPr bwMode="auto">
              <a:xfrm flipH="1">
                <a:off x="4028376" y="3179256"/>
                <a:ext cx="95250" cy="0"/>
              </a:xfrm>
              <a:prstGeom prst="line">
                <a:avLst/>
              </a:prstGeom>
              <a:noFill/>
              <a:ln w="1905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直線コネクタ 13"/>
              <p:cNvCxnSpPr>
                <a:cxnSpLocks noChangeShapeType="1"/>
              </p:cNvCxnSpPr>
              <p:nvPr/>
            </p:nvCxnSpPr>
            <p:spPr bwMode="auto">
              <a:xfrm flipH="1">
                <a:off x="4040251" y="4111840"/>
                <a:ext cx="95250" cy="0"/>
              </a:xfrm>
              <a:prstGeom prst="line">
                <a:avLst/>
              </a:prstGeom>
              <a:noFill/>
              <a:ln w="1905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5" name="角丸四角形 14"/>
              <p:cNvSpPr/>
              <p:nvPr/>
            </p:nvSpPr>
            <p:spPr bwMode="auto">
              <a:xfrm>
                <a:off x="4009327" y="4452331"/>
                <a:ext cx="381376" cy="239819"/>
              </a:xfrm>
              <a:prstGeom prst="roundRect">
                <a:avLst/>
              </a:prstGeom>
              <a:noFill/>
              <a:ln w="6350"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18288" tIns="0" rIns="0" bIns="0" rtlCol="0" anchor="ctr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1100" dirty="0"/>
                  <a:t>0</a:t>
                </a:r>
                <a:endParaRPr kumimoji="1" lang="ja-JP" altLang="en-US" sz="1100" dirty="0"/>
              </a:p>
            </p:txBody>
          </p:sp>
          <p:sp>
            <p:nvSpPr>
              <p:cNvPr id="16" name="角丸四角形 15"/>
              <p:cNvSpPr/>
              <p:nvPr/>
            </p:nvSpPr>
            <p:spPr bwMode="auto">
              <a:xfrm>
                <a:off x="4110255" y="4021973"/>
                <a:ext cx="303821" cy="185118"/>
              </a:xfrm>
              <a:prstGeom prst="roundRect">
                <a:avLst/>
              </a:prstGeom>
              <a:noFill/>
              <a:ln w="6350"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900" dirty="0"/>
                  <a:t>20%</a:t>
                </a:r>
                <a:endParaRPr kumimoji="1" lang="ja-JP" altLang="en-US" sz="900" dirty="0"/>
              </a:p>
            </p:txBody>
          </p:sp>
          <p:sp>
            <p:nvSpPr>
              <p:cNvPr id="17" name="角丸四角形 16"/>
              <p:cNvSpPr/>
              <p:nvPr/>
            </p:nvSpPr>
            <p:spPr bwMode="auto">
              <a:xfrm>
                <a:off x="4118914" y="3572451"/>
                <a:ext cx="286503" cy="175709"/>
              </a:xfrm>
              <a:prstGeom prst="roundRect">
                <a:avLst/>
              </a:prstGeom>
              <a:noFill/>
              <a:ln w="6350"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900" dirty="0"/>
                  <a:t>40%</a:t>
                </a:r>
                <a:endParaRPr kumimoji="1" lang="ja-JP" altLang="en-US" sz="900" dirty="0"/>
              </a:p>
            </p:txBody>
          </p:sp>
          <p:sp>
            <p:nvSpPr>
              <p:cNvPr id="18" name="角丸四角形 17"/>
              <p:cNvSpPr/>
              <p:nvPr/>
            </p:nvSpPr>
            <p:spPr bwMode="auto">
              <a:xfrm>
                <a:off x="4092937" y="3095864"/>
                <a:ext cx="321139" cy="167387"/>
              </a:xfrm>
              <a:prstGeom prst="roundRect">
                <a:avLst/>
              </a:prstGeom>
              <a:noFill/>
              <a:ln w="6350"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900" dirty="0"/>
                  <a:t>60%</a:t>
                </a:r>
                <a:endParaRPr kumimoji="1" lang="ja-JP" altLang="en-US" sz="900" dirty="0"/>
              </a:p>
            </p:txBody>
          </p:sp>
          <p:sp>
            <p:nvSpPr>
              <p:cNvPr id="19" name="角丸四角形 18"/>
              <p:cNvSpPr/>
              <p:nvPr/>
            </p:nvSpPr>
            <p:spPr bwMode="auto">
              <a:xfrm>
                <a:off x="4104813" y="2561019"/>
                <a:ext cx="321140" cy="219909"/>
              </a:xfrm>
              <a:prstGeom prst="roundRect">
                <a:avLst/>
              </a:prstGeom>
              <a:noFill/>
              <a:ln w="6350"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900" dirty="0"/>
                  <a:t>80%</a:t>
                </a:r>
                <a:endParaRPr kumimoji="1" lang="ja-JP" altLang="en-US" sz="900" dirty="0"/>
              </a:p>
            </p:txBody>
          </p:sp>
          <p:sp>
            <p:nvSpPr>
              <p:cNvPr id="20" name="角丸四角形 19"/>
              <p:cNvSpPr/>
              <p:nvPr/>
            </p:nvSpPr>
            <p:spPr bwMode="auto">
              <a:xfrm>
                <a:off x="4138921" y="2201474"/>
                <a:ext cx="347646" cy="194380"/>
              </a:xfrm>
              <a:prstGeom prst="roundRect">
                <a:avLst/>
              </a:prstGeom>
              <a:noFill/>
              <a:ln w="6350"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900" dirty="0"/>
                  <a:t>100%</a:t>
                </a:r>
                <a:endParaRPr kumimoji="1" lang="ja-JP" altLang="en-US" sz="900" dirty="0"/>
              </a:p>
            </p:txBody>
          </p:sp>
          <p:cxnSp>
            <p:nvCxnSpPr>
              <p:cNvPr id="23" name="直線コネクタ 22"/>
              <p:cNvCxnSpPr>
                <a:cxnSpLocks noChangeShapeType="1"/>
              </p:cNvCxnSpPr>
              <p:nvPr/>
            </p:nvCxnSpPr>
            <p:spPr bwMode="auto">
              <a:xfrm flipH="1">
                <a:off x="4020952" y="2301380"/>
                <a:ext cx="95250" cy="0"/>
              </a:xfrm>
              <a:prstGeom prst="line">
                <a:avLst/>
              </a:prstGeom>
              <a:noFill/>
              <a:ln w="1905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81" name="テキスト ボックス 382"/>
              <p:cNvSpPr txBox="1"/>
              <p:nvPr/>
            </p:nvSpPr>
            <p:spPr>
              <a:xfrm>
                <a:off x="35493" y="3861136"/>
                <a:ext cx="288033" cy="844286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wordArtVertRtl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個</a:t>
                </a:r>
                <a:r>
                  <a:rPr lang="en-US" altLang="ja-JP" sz="1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/</a:t>
                </a:r>
                <a:r>
                  <a:rPr lang="ja-JP" altLang="en-US" sz="1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月</a:t>
                </a:r>
              </a:p>
            </p:txBody>
          </p:sp>
        </p:grpSp>
      </p:grpSp>
      <p:pic>
        <p:nvPicPr>
          <p:cNvPr id="41" name="オーディオ 40">
            <a:hlinkClick r:id="" action="ppaction://media"/>
            <a:extLst>
              <a:ext uri="{FF2B5EF4-FFF2-40B4-BE49-F238E27FC236}">
                <a16:creationId xmlns:a16="http://schemas.microsoft.com/office/drawing/2014/main" id="{B8D20F16-82B5-AE81-784B-C1EEA553D2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24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44561">
        <p14:gallery dir="l"/>
      </p:transition>
    </mc:Choice>
    <mc:Fallback xmlns="">
      <p:transition spd="med" advTm="445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Graphic spid="3" grpId="0" uiExpand="1">
        <p:bldSub>
          <a:bldChart bld="category"/>
        </p:bldSub>
      </p:bldGraphic>
      <p:bldP spid="8" grpId="0"/>
      <p:bldP spid="9" grpId="0"/>
      <p:bldGraphic spid="29" grpId="0" uiExpand="1">
        <p:bldSub>
          <a:bldChart bld="seriesEl"/>
        </p:bldSub>
      </p:bldGraphic>
      <p:bldP spid="7" grpId="0" animBg="1"/>
      <p:bldP spid="34" grpId="0" animBg="1"/>
      <p:bldP spid="50" grpId="0" animBg="1"/>
      <p:bldP spid="32" grpId="0"/>
      <p:bldP spid="33" grpId="0"/>
      <p:bldP spid="56" grpId="0"/>
      <p:bldP spid="57" grpId="0"/>
      <p:bldP spid="5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グループ化 73"/>
          <p:cNvGrpSpPr/>
          <p:nvPr/>
        </p:nvGrpSpPr>
        <p:grpSpPr>
          <a:xfrm>
            <a:off x="2724300" y="3542514"/>
            <a:ext cx="1573957" cy="972403"/>
            <a:chOff x="5521479" y="5073328"/>
            <a:chExt cx="3052056" cy="1658537"/>
          </a:xfrm>
          <a:solidFill>
            <a:srgbClr val="00FFFF"/>
          </a:solidFill>
        </p:grpSpPr>
        <p:grpSp>
          <p:nvGrpSpPr>
            <p:cNvPr id="75" name="グループ化 74"/>
            <p:cNvGrpSpPr/>
            <p:nvPr/>
          </p:nvGrpSpPr>
          <p:grpSpPr>
            <a:xfrm>
              <a:off x="5521479" y="5073328"/>
              <a:ext cx="3052056" cy="1658537"/>
              <a:chOff x="4472387" y="4797152"/>
              <a:chExt cx="3219755" cy="1910565"/>
            </a:xfrm>
            <a:grpFill/>
          </p:grpSpPr>
          <p:sp>
            <p:nvSpPr>
              <p:cNvPr id="77" name="円柱 76"/>
              <p:cNvSpPr/>
              <p:nvPr/>
            </p:nvSpPr>
            <p:spPr>
              <a:xfrm rot="5400000">
                <a:off x="5126983" y="4142557"/>
                <a:ext cx="1910564" cy="3219755"/>
              </a:xfrm>
              <a:prstGeom prst="ca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8" name="グループ化 77"/>
              <p:cNvGrpSpPr/>
              <p:nvPr/>
            </p:nvGrpSpPr>
            <p:grpSpPr>
              <a:xfrm>
                <a:off x="4615340" y="4797152"/>
                <a:ext cx="2764972" cy="648072"/>
                <a:chOff x="4615340" y="4797152"/>
                <a:chExt cx="2764972" cy="648072"/>
              </a:xfrm>
              <a:grpFill/>
            </p:grpSpPr>
            <p:cxnSp>
              <p:nvCxnSpPr>
                <p:cNvPr id="110" name="直線コネクタ 109"/>
                <p:cNvCxnSpPr/>
                <p:nvPr/>
              </p:nvCxnSpPr>
              <p:spPr>
                <a:xfrm>
                  <a:off x="4615340" y="4869160"/>
                  <a:ext cx="1261042" cy="576064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線コネクタ 110"/>
                <p:cNvCxnSpPr/>
                <p:nvPr/>
              </p:nvCxnSpPr>
              <p:spPr>
                <a:xfrm flipV="1">
                  <a:off x="5876382" y="4869160"/>
                  <a:ext cx="1503930" cy="576064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線コネクタ 111"/>
                <p:cNvCxnSpPr/>
                <p:nvPr/>
              </p:nvCxnSpPr>
              <p:spPr>
                <a:xfrm>
                  <a:off x="4719734" y="4797152"/>
                  <a:ext cx="1156648" cy="504056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線コネクタ 112"/>
                <p:cNvCxnSpPr/>
                <p:nvPr/>
              </p:nvCxnSpPr>
              <p:spPr>
                <a:xfrm flipV="1">
                  <a:off x="5866423" y="4797152"/>
                  <a:ext cx="1369873" cy="515931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" name="グループ化 78"/>
              <p:cNvGrpSpPr/>
              <p:nvPr/>
            </p:nvGrpSpPr>
            <p:grpSpPr>
              <a:xfrm>
                <a:off x="4526913" y="5058888"/>
                <a:ext cx="2766702" cy="710372"/>
                <a:chOff x="4533224" y="4734852"/>
                <a:chExt cx="2766702" cy="710372"/>
              </a:xfrm>
              <a:grpFill/>
            </p:grpSpPr>
            <p:cxnSp>
              <p:nvCxnSpPr>
                <p:cNvPr id="106" name="直線コネクタ 105"/>
                <p:cNvCxnSpPr/>
                <p:nvPr/>
              </p:nvCxnSpPr>
              <p:spPr>
                <a:xfrm>
                  <a:off x="4533224" y="4833156"/>
                  <a:ext cx="1343158" cy="61206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線コネクタ 106"/>
                <p:cNvCxnSpPr/>
                <p:nvPr/>
              </p:nvCxnSpPr>
              <p:spPr>
                <a:xfrm flipV="1">
                  <a:off x="5876382" y="4869160"/>
                  <a:ext cx="1423544" cy="576064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線コネクタ 107"/>
                <p:cNvCxnSpPr/>
                <p:nvPr/>
              </p:nvCxnSpPr>
              <p:spPr>
                <a:xfrm>
                  <a:off x="4568850" y="4734852"/>
                  <a:ext cx="1307532" cy="566356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線コネクタ 108"/>
                <p:cNvCxnSpPr/>
                <p:nvPr/>
              </p:nvCxnSpPr>
              <p:spPr>
                <a:xfrm flipV="1">
                  <a:off x="5866423" y="4734852"/>
                  <a:ext cx="1433503" cy="578232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グループ化 79"/>
              <p:cNvGrpSpPr/>
              <p:nvPr/>
            </p:nvGrpSpPr>
            <p:grpSpPr>
              <a:xfrm>
                <a:off x="4472387" y="5313083"/>
                <a:ext cx="2821228" cy="745294"/>
                <a:chOff x="4497599" y="4699931"/>
                <a:chExt cx="2821228" cy="745294"/>
              </a:xfrm>
              <a:grpFill/>
            </p:grpSpPr>
            <p:cxnSp>
              <p:nvCxnSpPr>
                <p:cNvPr id="102" name="直線コネクタ 101"/>
                <p:cNvCxnSpPr/>
                <p:nvPr/>
              </p:nvCxnSpPr>
              <p:spPr>
                <a:xfrm>
                  <a:off x="4497599" y="4832072"/>
                  <a:ext cx="1378783" cy="613152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線コネクタ 102"/>
                <p:cNvCxnSpPr/>
                <p:nvPr/>
              </p:nvCxnSpPr>
              <p:spPr>
                <a:xfrm flipV="1">
                  <a:off x="5876382" y="4868076"/>
                  <a:ext cx="1442445" cy="577149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線コネクタ 103"/>
                <p:cNvCxnSpPr/>
                <p:nvPr/>
              </p:nvCxnSpPr>
              <p:spPr>
                <a:xfrm>
                  <a:off x="4531114" y="4699931"/>
                  <a:ext cx="1345268" cy="601277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線コネクタ 104"/>
                <p:cNvCxnSpPr/>
                <p:nvPr/>
              </p:nvCxnSpPr>
              <p:spPr>
                <a:xfrm flipV="1">
                  <a:off x="5866423" y="4760064"/>
                  <a:ext cx="1452404" cy="55302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" name="グループ化 80"/>
              <p:cNvGrpSpPr/>
              <p:nvPr/>
            </p:nvGrpSpPr>
            <p:grpSpPr>
              <a:xfrm>
                <a:off x="4472388" y="5613721"/>
                <a:ext cx="2742114" cy="733772"/>
                <a:chOff x="4499710" y="4711453"/>
                <a:chExt cx="2742114" cy="733772"/>
              </a:xfrm>
              <a:grpFill/>
            </p:grpSpPr>
            <p:cxnSp>
              <p:nvCxnSpPr>
                <p:cNvPr id="98" name="直線コネクタ 97"/>
                <p:cNvCxnSpPr>
                  <a:stCxn id="77" idx="3"/>
                </p:cNvCxnSpPr>
                <p:nvPr/>
              </p:nvCxnSpPr>
              <p:spPr>
                <a:xfrm>
                  <a:off x="4499710" y="4850167"/>
                  <a:ext cx="1376672" cy="595057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線コネクタ 98"/>
                <p:cNvCxnSpPr/>
                <p:nvPr/>
              </p:nvCxnSpPr>
              <p:spPr>
                <a:xfrm flipV="1">
                  <a:off x="5876382" y="4974586"/>
                  <a:ext cx="1365442" cy="470639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線コネクタ 99"/>
                <p:cNvCxnSpPr/>
                <p:nvPr/>
              </p:nvCxnSpPr>
              <p:spPr>
                <a:xfrm>
                  <a:off x="4533224" y="4711453"/>
                  <a:ext cx="1343158" cy="589755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線コネクタ 100"/>
                <p:cNvCxnSpPr>
                  <a:endCxn id="77" idx="0"/>
                </p:cNvCxnSpPr>
                <p:nvPr/>
              </p:nvCxnSpPr>
              <p:spPr>
                <a:xfrm flipV="1">
                  <a:off x="5866423" y="4850167"/>
                  <a:ext cx="1375401" cy="462917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" name="グループ化 81"/>
              <p:cNvGrpSpPr/>
              <p:nvPr/>
            </p:nvGrpSpPr>
            <p:grpSpPr>
              <a:xfrm>
                <a:off x="4495366" y="5914360"/>
                <a:ext cx="2742114" cy="745648"/>
                <a:chOff x="4499710" y="4699577"/>
                <a:chExt cx="2742114" cy="745648"/>
              </a:xfrm>
              <a:grpFill/>
            </p:grpSpPr>
            <p:cxnSp>
              <p:nvCxnSpPr>
                <p:cNvPr id="94" name="直線コネクタ 93"/>
                <p:cNvCxnSpPr/>
                <p:nvPr/>
              </p:nvCxnSpPr>
              <p:spPr>
                <a:xfrm>
                  <a:off x="4499710" y="4850167"/>
                  <a:ext cx="1376672" cy="595057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線コネクタ 94"/>
                <p:cNvCxnSpPr/>
                <p:nvPr/>
              </p:nvCxnSpPr>
              <p:spPr>
                <a:xfrm flipV="1">
                  <a:off x="5876382" y="4974586"/>
                  <a:ext cx="1365442" cy="470639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線コネクタ 95"/>
                <p:cNvCxnSpPr/>
                <p:nvPr/>
              </p:nvCxnSpPr>
              <p:spPr>
                <a:xfrm>
                  <a:off x="4510246" y="4699577"/>
                  <a:ext cx="1366136" cy="601631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線コネクタ 96"/>
                <p:cNvCxnSpPr/>
                <p:nvPr/>
              </p:nvCxnSpPr>
              <p:spPr>
                <a:xfrm flipV="1">
                  <a:off x="5866423" y="4850167"/>
                  <a:ext cx="1375401" cy="462917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グループ化 82"/>
              <p:cNvGrpSpPr/>
              <p:nvPr/>
            </p:nvGrpSpPr>
            <p:grpSpPr>
              <a:xfrm>
                <a:off x="4505902" y="6215352"/>
                <a:ext cx="2787713" cy="492365"/>
                <a:chOff x="4475946" y="4699754"/>
                <a:chExt cx="2787713" cy="492365"/>
              </a:xfrm>
              <a:grpFill/>
            </p:grpSpPr>
            <p:cxnSp>
              <p:nvCxnSpPr>
                <p:cNvPr id="90" name="直線コネクタ 89"/>
                <p:cNvCxnSpPr/>
                <p:nvPr/>
              </p:nvCxnSpPr>
              <p:spPr>
                <a:xfrm>
                  <a:off x="4499710" y="4850167"/>
                  <a:ext cx="768392" cy="341952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線コネクタ 90"/>
                <p:cNvCxnSpPr/>
                <p:nvPr/>
              </p:nvCxnSpPr>
              <p:spPr>
                <a:xfrm flipV="1">
                  <a:off x="6598391" y="4974587"/>
                  <a:ext cx="665268" cy="217532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線コネクタ 91"/>
                <p:cNvCxnSpPr/>
                <p:nvPr/>
              </p:nvCxnSpPr>
              <p:spPr>
                <a:xfrm>
                  <a:off x="4475946" y="4699754"/>
                  <a:ext cx="1174330" cy="492365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線コネクタ 92"/>
                <p:cNvCxnSpPr/>
                <p:nvPr/>
              </p:nvCxnSpPr>
              <p:spPr>
                <a:xfrm flipV="1">
                  <a:off x="6269401" y="4850169"/>
                  <a:ext cx="972423" cy="34195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グループ化 83"/>
              <p:cNvGrpSpPr/>
              <p:nvPr/>
            </p:nvGrpSpPr>
            <p:grpSpPr>
              <a:xfrm>
                <a:off x="5039673" y="4797152"/>
                <a:ext cx="1745895" cy="324036"/>
                <a:chOff x="5039673" y="5121188"/>
                <a:chExt cx="1745895" cy="324036"/>
              </a:xfrm>
              <a:grpFill/>
            </p:grpSpPr>
            <p:cxnSp>
              <p:nvCxnSpPr>
                <p:cNvPr id="86" name="直線コネクタ 85"/>
                <p:cNvCxnSpPr/>
                <p:nvPr/>
              </p:nvCxnSpPr>
              <p:spPr>
                <a:xfrm>
                  <a:off x="5039673" y="5121188"/>
                  <a:ext cx="836709" cy="324036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線コネクタ 86"/>
                <p:cNvCxnSpPr/>
                <p:nvPr/>
              </p:nvCxnSpPr>
              <p:spPr>
                <a:xfrm flipV="1">
                  <a:off x="5876382" y="5121188"/>
                  <a:ext cx="909186" cy="324036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線コネクタ 87"/>
                <p:cNvCxnSpPr/>
                <p:nvPr/>
              </p:nvCxnSpPr>
              <p:spPr>
                <a:xfrm>
                  <a:off x="5298058" y="5121188"/>
                  <a:ext cx="578324" cy="18002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線コネクタ 88"/>
                <p:cNvCxnSpPr/>
                <p:nvPr/>
              </p:nvCxnSpPr>
              <p:spPr>
                <a:xfrm flipV="1">
                  <a:off x="5866423" y="5121188"/>
                  <a:ext cx="548027" cy="191896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" name="円/楕円 84"/>
              <p:cNvSpPr/>
              <p:nvPr/>
            </p:nvSpPr>
            <p:spPr>
              <a:xfrm>
                <a:off x="7224421" y="4827150"/>
                <a:ext cx="455847" cy="1856817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6" name="正方形/長方形 75"/>
            <p:cNvSpPr/>
            <p:nvPr/>
          </p:nvSpPr>
          <p:spPr>
            <a:xfrm>
              <a:off x="5939959" y="5445189"/>
              <a:ext cx="1973189" cy="952263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285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ja-JP" altLang="en-US" sz="2000" b="1" spc="50" dirty="0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ＭＳ Ｐゴシック" pitchFamily="50" charset="-128"/>
                  <a:ea typeface="ＭＳ Ｐゴシック" pitchFamily="50" charset="-128"/>
                </a:rPr>
                <a:t>型付 </a:t>
              </a:r>
              <a:endParaRPr lang="en-US" altLang="ja-JP" sz="20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endParaRPr>
            </a:p>
            <a:p>
              <a:pPr algn="ctr">
                <a:defRPr/>
              </a:pPr>
              <a:r>
                <a:rPr lang="ja-JP" altLang="en-US" sz="2000" b="1" spc="50" dirty="0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ＭＳ Ｐゴシック" pitchFamily="50" charset="-128"/>
                  <a:ea typeface="ＭＳ Ｐゴシック" pitchFamily="50" charset="-128"/>
                </a:rPr>
                <a:t>ロール</a:t>
              </a:r>
            </a:p>
          </p:txBody>
        </p:sp>
      </p:grpSp>
      <p:grpSp>
        <p:nvGrpSpPr>
          <p:cNvPr id="72" name="グループ化 71"/>
          <p:cNvGrpSpPr/>
          <p:nvPr/>
        </p:nvGrpSpPr>
        <p:grpSpPr>
          <a:xfrm>
            <a:off x="2812542" y="3532180"/>
            <a:ext cx="1518331" cy="996406"/>
            <a:chOff x="2812542" y="3532180"/>
            <a:chExt cx="1518331" cy="996406"/>
          </a:xfrm>
          <a:solidFill>
            <a:srgbClr val="00FFFF"/>
          </a:solidFill>
        </p:grpSpPr>
        <p:sp>
          <p:nvSpPr>
            <p:cNvPr id="2" name="円柱 1"/>
            <p:cNvSpPr/>
            <p:nvPr/>
          </p:nvSpPr>
          <p:spPr>
            <a:xfrm rot="5400000">
              <a:off x="3073505" y="3271217"/>
              <a:ext cx="996406" cy="1518331"/>
            </a:xfrm>
            <a:prstGeom prst="can">
              <a:avLst>
                <a:gd name="adj" fmla="val 4440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2915816" y="3789040"/>
              <a:ext cx="1075270" cy="5510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2000" b="1" dirty="0"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メイン</a:t>
              </a:r>
              <a:endParaRPr kumimoji="1" lang="en-US" altLang="ja-JP" sz="2000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2000" b="1" dirty="0"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ロール</a:t>
              </a:r>
              <a:endParaRPr kumimoji="1" lang="ja-JP" altLang="en-US" sz="2000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428596" y="116632"/>
            <a:ext cx="82678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800" b="1" i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  </a:t>
            </a:r>
            <a:r>
              <a:rPr lang="ja-JP" altLang="en-US" sz="4800" b="1" i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工程の概要　</a:t>
            </a:r>
            <a:endParaRPr lang="ja-JP" altLang="en-US" sz="3200" b="1" i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395536" y="902780"/>
            <a:ext cx="8388596" cy="570124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8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4-1,  5R</a:t>
            </a:r>
            <a:r>
              <a:rPr lang="ja-JP" altLang="en-US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用　型付きメインロールに交換</a:t>
            </a:r>
          </a:p>
        </p:txBody>
      </p:sp>
      <p:sp>
        <p:nvSpPr>
          <p:cNvPr id="15" name="フリーフォーム 14"/>
          <p:cNvSpPr/>
          <p:nvPr/>
        </p:nvSpPr>
        <p:spPr>
          <a:xfrm rot="9953765" flipV="1">
            <a:off x="4439753" y="3556284"/>
            <a:ext cx="3991750" cy="930875"/>
          </a:xfrm>
          <a:custGeom>
            <a:avLst/>
            <a:gdLst>
              <a:gd name="connsiteX0" fmla="*/ 1971304 w 2909455"/>
              <a:gd name="connsiteY0" fmla="*/ 0 h 1211283"/>
              <a:gd name="connsiteX1" fmla="*/ 0 w 2909455"/>
              <a:gd name="connsiteY1" fmla="*/ 1199407 h 1211283"/>
              <a:gd name="connsiteX2" fmla="*/ 1021278 w 2909455"/>
              <a:gd name="connsiteY2" fmla="*/ 1211283 h 1211283"/>
              <a:gd name="connsiteX3" fmla="*/ 2909455 w 2909455"/>
              <a:gd name="connsiteY3" fmla="*/ 0 h 1211283"/>
              <a:gd name="connsiteX4" fmla="*/ 1971304 w 2909455"/>
              <a:gd name="connsiteY4" fmla="*/ 0 h 121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455" h="1211283">
                <a:moveTo>
                  <a:pt x="1971304" y="0"/>
                </a:moveTo>
                <a:lnTo>
                  <a:pt x="0" y="1199407"/>
                </a:lnTo>
                <a:lnTo>
                  <a:pt x="1021278" y="1211283"/>
                </a:lnTo>
                <a:lnTo>
                  <a:pt x="2909455" y="0"/>
                </a:lnTo>
                <a:lnTo>
                  <a:pt x="197130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2874398" y="4539438"/>
            <a:ext cx="2841474" cy="927947"/>
          </a:xfrm>
          <a:custGeom>
            <a:avLst/>
            <a:gdLst>
              <a:gd name="connsiteX0" fmla="*/ 3099459 w 3099459"/>
              <a:gd name="connsiteY0" fmla="*/ 0 h 1140031"/>
              <a:gd name="connsiteX1" fmla="*/ 1175657 w 3099459"/>
              <a:gd name="connsiteY1" fmla="*/ 1140031 h 1140031"/>
              <a:gd name="connsiteX2" fmla="*/ 0 w 3099459"/>
              <a:gd name="connsiteY2" fmla="*/ 1140031 h 1140031"/>
              <a:gd name="connsiteX3" fmla="*/ 2018805 w 3099459"/>
              <a:gd name="connsiteY3" fmla="*/ 0 h 1140031"/>
              <a:gd name="connsiteX4" fmla="*/ 3099459 w 3099459"/>
              <a:gd name="connsiteY4" fmla="*/ 0 h 114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9459" h="1140031">
                <a:moveTo>
                  <a:pt x="3099459" y="0"/>
                </a:moveTo>
                <a:lnTo>
                  <a:pt x="1175657" y="1140031"/>
                </a:lnTo>
                <a:lnTo>
                  <a:pt x="0" y="1140031"/>
                </a:lnTo>
                <a:lnTo>
                  <a:pt x="2018805" y="0"/>
                </a:lnTo>
                <a:lnTo>
                  <a:pt x="309945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/>
          <p:cNvSpPr/>
          <p:nvPr/>
        </p:nvSpPr>
        <p:spPr>
          <a:xfrm>
            <a:off x="2798190" y="2654546"/>
            <a:ext cx="2961231" cy="879616"/>
          </a:xfrm>
          <a:custGeom>
            <a:avLst/>
            <a:gdLst>
              <a:gd name="connsiteX0" fmla="*/ 1163782 w 3230089"/>
              <a:gd name="connsiteY0" fmla="*/ 11875 h 1080654"/>
              <a:gd name="connsiteX1" fmla="*/ 3230089 w 3230089"/>
              <a:gd name="connsiteY1" fmla="*/ 1080654 h 1080654"/>
              <a:gd name="connsiteX2" fmla="*/ 2078182 w 3230089"/>
              <a:gd name="connsiteY2" fmla="*/ 1080654 h 1080654"/>
              <a:gd name="connsiteX3" fmla="*/ 0 w 3230089"/>
              <a:gd name="connsiteY3" fmla="*/ 0 h 1080654"/>
              <a:gd name="connsiteX4" fmla="*/ 1163782 w 3230089"/>
              <a:gd name="connsiteY4" fmla="*/ 11875 h 108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0089" h="1080654">
                <a:moveTo>
                  <a:pt x="1163782" y="11875"/>
                </a:moveTo>
                <a:lnTo>
                  <a:pt x="3230089" y="1080654"/>
                </a:lnTo>
                <a:lnTo>
                  <a:pt x="2078182" y="1080654"/>
                </a:lnTo>
                <a:lnTo>
                  <a:pt x="0" y="0"/>
                </a:lnTo>
                <a:lnTo>
                  <a:pt x="1163782" y="118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柱 4"/>
          <p:cNvSpPr/>
          <p:nvPr/>
        </p:nvSpPr>
        <p:spPr>
          <a:xfrm rot="5400000">
            <a:off x="4723865" y="3271218"/>
            <a:ext cx="996406" cy="1518331"/>
          </a:xfrm>
          <a:prstGeom prst="can">
            <a:avLst>
              <a:gd name="adj" fmla="val 4440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円柱 2"/>
          <p:cNvSpPr/>
          <p:nvPr/>
        </p:nvSpPr>
        <p:spPr>
          <a:xfrm rot="5400000">
            <a:off x="2831916" y="2392036"/>
            <a:ext cx="996406" cy="1518331"/>
          </a:xfrm>
          <a:prstGeom prst="can">
            <a:avLst>
              <a:gd name="adj" fmla="val 4440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柱 3"/>
          <p:cNvSpPr/>
          <p:nvPr/>
        </p:nvSpPr>
        <p:spPr>
          <a:xfrm rot="5400000">
            <a:off x="2899320" y="4209011"/>
            <a:ext cx="996406" cy="1518331"/>
          </a:xfrm>
          <a:prstGeom prst="can">
            <a:avLst>
              <a:gd name="adj" fmla="val 4440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 rot="20956151">
            <a:off x="107504" y="4396014"/>
            <a:ext cx="3991749" cy="759961"/>
          </a:xfrm>
          <a:custGeom>
            <a:avLst/>
            <a:gdLst>
              <a:gd name="connsiteX0" fmla="*/ 1971304 w 2909455"/>
              <a:gd name="connsiteY0" fmla="*/ 0 h 1211283"/>
              <a:gd name="connsiteX1" fmla="*/ 0 w 2909455"/>
              <a:gd name="connsiteY1" fmla="*/ 1199407 h 1211283"/>
              <a:gd name="connsiteX2" fmla="*/ 1021278 w 2909455"/>
              <a:gd name="connsiteY2" fmla="*/ 1211283 h 1211283"/>
              <a:gd name="connsiteX3" fmla="*/ 2909455 w 2909455"/>
              <a:gd name="connsiteY3" fmla="*/ 0 h 1211283"/>
              <a:gd name="connsiteX4" fmla="*/ 1971304 w 2909455"/>
              <a:gd name="connsiteY4" fmla="*/ 0 h 121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455" h="1211283">
                <a:moveTo>
                  <a:pt x="1971304" y="0"/>
                </a:moveTo>
                <a:lnTo>
                  <a:pt x="0" y="1199407"/>
                </a:lnTo>
                <a:lnTo>
                  <a:pt x="1021278" y="1211283"/>
                </a:lnTo>
                <a:lnTo>
                  <a:pt x="2909455" y="0"/>
                </a:lnTo>
                <a:lnTo>
                  <a:pt x="197130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ローチャート : 記憶データ 19"/>
          <p:cNvSpPr/>
          <p:nvPr/>
        </p:nvSpPr>
        <p:spPr>
          <a:xfrm>
            <a:off x="2638357" y="2652999"/>
            <a:ext cx="1010835" cy="996405"/>
          </a:xfrm>
          <a:prstGeom prst="flowChartOnlineStorag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4031330" y="1472904"/>
            <a:ext cx="5005166" cy="1180094"/>
          </a:xfrm>
          <a:prstGeom prst="round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ロートキュアー（加硫）工程</a:t>
            </a:r>
            <a:endParaRPr lang="en-US" altLang="ja-JP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5R</a:t>
            </a:r>
            <a:r>
              <a:rPr lang="ja-JP" altLang="en-US" sz="24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は、</a:t>
            </a:r>
            <a:r>
              <a:rPr lang="en-US" altLang="ja-JP" sz="24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24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号機と</a:t>
            </a:r>
            <a:r>
              <a:rPr lang="en-US" altLang="ja-JP" sz="24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lang="ja-JP" altLang="en-US" sz="24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号機で加硫可能</a:t>
            </a:r>
            <a:endParaRPr lang="en-US" altLang="ja-JP" sz="2400" b="1" spc="50" dirty="0">
              <a:ln w="11430"/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4809FB7-E32B-7602-EAAC-EB213E5D1467}"/>
              </a:ext>
            </a:extLst>
          </p:cNvPr>
          <p:cNvGrpSpPr/>
          <p:nvPr/>
        </p:nvGrpSpPr>
        <p:grpSpPr>
          <a:xfrm>
            <a:off x="405332" y="2038376"/>
            <a:ext cx="2071702" cy="2180281"/>
            <a:chOff x="405332" y="2038376"/>
            <a:chExt cx="2071702" cy="2180281"/>
          </a:xfrm>
        </p:grpSpPr>
        <p:sp>
          <p:nvSpPr>
            <p:cNvPr id="21" name="角丸四角形 20"/>
            <p:cNvSpPr/>
            <p:nvPr/>
          </p:nvSpPr>
          <p:spPr>
            <a:xfrm>
              <a:off x="570702" y="2038376"/>
              <a:ext cx="1564940" cy="6950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400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成形工程</a:t>
              </a:r>
              <a:endParaRPr lang="en-US" altLang="ja-JP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3" name="下矢印 22"/>
            <p:cNvSpPr/>
            <p:nvPr/>
          </p:nvSpPr>
          <p:spPr>
            <a:xfrm>
              <a:off x="1138859" y="2905363"/>
              <a:ext cx="428625" cy="471662"/>
            </a:xfrm>
            <a:prstGeom prst="downArrow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05332" y="3647153"/>
              <a:ext cx="2071702" cy="571504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ja-JP" altLang="en-US" sz="2400" b="1" spc="50" dirty="0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未加硫ベルト</a:t>
              </a:r>
            </a:p>
          </p:txBody>
        </p:sp>
      </p:grpSp>
      <p:grpSp>
        <p:nvGrpSpPr>
          <p:cNvPr id="66" name="グループ化 65"/>
          <p:cNvGrpSpPr/>
          <p:nvPr/>
        </p:nvGrpSpPr>
        <p:grpSpPr>
          <a:xfrm>
            <a:off x="248995" y="5539393"/>
            <a:ext cx="2514185" cy="1273983"/>
            <a:chOff x="261746" y="5084010"/>
            <a:chExt cx="2792037" cy="1525724"/>
          </a:xfrm>
          <a:solidFill>
            <a:srgbClr val="00FFFF"/>
          </a:solidFill>
        </p:grpSpPr>
        <p:sp>
          <p:nvSpPr>
            <p:cNvPr id="67" name="円柱 66"/>
            <p:cNvSpPr/>
            <p:nvPr/>
          </p:nvSpPr>
          <p:spPr>
            <a:xfrm rot="5400000">
              <a:off x="894903" y="4450853"/>
              <a:ext cx="1525724" cy="2792037"/>
            </a:xfrm>
            <a:prstGeom prst="ca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287168" y="5437118"/>
              <a:ext cx="2401564" cy="893150"/>
            </a:xfrm>
            <a:prstGeom prst="rect">
              <a:avLst/>
            </a:prstGeom>
            <a:solidFill>
              <a:srgbClr val="FFFF99"/>
            </a:solidFill>
            <a:ln w="285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ja-JP" altLang="en-US" sz="2400" b="1" spc="50" dirty="0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フラット </a:t>
              </a:r>
              <a:endParaRPr lang="en-US" altLang="ja-JP" sz="24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defRPr/>
              </a:pPr>
              <a:r>
                <a:rPr lang="ja-JP" altLang="en-US" sz="2400" b="1" spc="50" dirty="0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メインロール</a:t>
              </a: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6537484" y="2755169"/>
            <a:ext cx="2624167" cy="3421215"/>
            <a:chOff x="6189498" y="2733426"/>
            <a:chExt cx="2624167" cy="2356213"/>
          </a:xfrm>
        </p:grpSpPr>
        <p:pic>
          <p:nvPicPr>
            <p:cNvPr id="70" name="Picture 2" descr="C:\D\鬼頭\生産1部生産2課\写真\2016,1,12 3RC粉振り装置\IMG_1873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2455" y1="57540" x2="2455" y2="57540"/>
                          <a14:foregroundMark x1="57589" y1="98016" x2="57589" y2="98016"/>
                          <a14:foregroundMark x1="3125" y1="53175" x2="3125" y2="53175"/>
                          <a14:foregroundMark x1="9598" y1="59524" x2="9598" y2="59524"/>
                          <a14:foregroundMark x1="18080" y1="67460" x2="18080" y2="67460"/>
                          <a14:foregroundMark x1="27679" y1="74603" x2="27679" y2="74603"/>
                          <a14:foregroundMark x1="38616" y1="82540" x2="38616" y2="82540"/>
                          <a14:foregroundMark x1="50893" y1="90079" x2="50893" y2="90079"/>
                          <a14:foregroundMark x1="44643" y1="98016" x2="44643" y2="98016"/>
                          <a14:foregroundMark x1="33482" y1="98016" x2="33482" y2="98016"/>
                          <a14:foregroundMark x1="24330" y1="98016" x2="24330" y2="98016"/>
                          <a14:foregroundMark x1="15402" y1="98016" x2="15402" y2="98016"/>
                          <a14:foregroundMark x1="6920" y1="97619" x2="6920" y2="97619"/>
                          <a14:foregroundMark x1="1116" y1="65079" x2="1116" y2="65079"/>
                          <a14:foregroundMark x1="1116" y1="72222" x2="1116" y2="72222"/>
                          <a14:foregroundMark x1="2009" y1="77778" x2="2009" y2="77778"/>
                          <a14:foregroundMark x1="37723" y1="97619" x2="37723" y2="97619"/>
                          <a14:foregroundMark x1="1563" y1="88889" x2="1563" y2="88889"/>
                          <a14:foregroundMark x1="11607" y1="67460" x2="11607" y2="67460"/>
                          <a14:foregroundMark x1="24777" y1="77381" x2="24777" y2="77381"/>
                          <a14:foregroundMark x1="18304" y1="88095" x2="18304" y2="880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498" y="2733426"/>
              <a:ext cx="2624167" cy="2356213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正方形/長方形 24"/>
            <p:cNvSpPr/>
            <p:nvPr/>
          </p:nvSpPr>
          <p:spPr>
            <a:xfrm>
              <a:off x="6480540" y="3578242"/>
              <a:ext cx="2042082" cy="471662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ja-JP" altLang="en-US" sz="2400" b="1" spc="50" dirty="0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加硫完了 </a:t>
              </a:r>
              <a:r>
                <a:rPr lang="en-US" altLang="ja-JP" sz="2400" b="1" spc="50" dirty="0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5R</a:t>
              </a:r>
              <a:endParaRPr lang="ja-JP" altLang="en-US" sz="24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117" name="環状矢印 116"/>
          <p:cNvSpPr/>
          <p:nvPr/>
        </p:nvSpPr>
        <p:spPr>
          <a:xfrm rot="16398584">
            <a:off x="3638922" y="2921124"/>
            <a:ext cx="670104" cy="562869"/>
          </a:xfrm>
          <a:prstGeom prst="circular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8" name="環状矢印 117"/>
          <p:cNvSpPr/>
          <p:nvPr/>
        </p:nvSpPr>
        <p:spPr>
          <a:xfrm rot="5400000">
            <a:off x="5347228" y="3755845"/>
            <a:ext cx="670104" cy="562869"/>
          </a:xfrm>
          <a:prstGeom prst="circular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9" name="環状矢印 118"/>
          <p:cNvSpPr/>
          <p:nvPr/>
        </p:nvSpPr>
        <p:spPr>
          <a:xfrm rot="16398584">
            <a:off x="3696278" y="4686741"/>
            <a:ext cx="670104" cy="562869"/>
          </a:xfrm>
          <a:prstGeom prst="circular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0" name="右矢印 119"/>
          <p:cNvSpPr/>
          <p:nvPr/>
        </p:nvSpPr>
        <p:spPr>
          <a:xfrm rot="1794434">
            <a:off x="4468266" y="3195809"/>
            <a:ext cx="423563" cy="1982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右矢印 120"/>
          <p:cNvSpPr/>
          <p:nvPr/>
        </p:nvSpPr>
        <p:spPr>
          <a:xfrm rot="8748592">
            <a:off x="4459544" y="4747468"/>
            <a:ext cx="423563" cy="1982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" name="グループ化 25"/>
          <p:cNvGrpSpPr/>
          <p:nvPr/>
        </p:nvGrpSpPr>
        <p:grpSpPr>
          <a:xfrm>
            <a:off x="5984440" y="5238130"/>
            <a:ext cx="2980048" cy="1575246"/>
            <a:chOff x="5521479" y="5073328"/>
            <a:chExt cx="3052056" cy="1658537"/>
          </a:xfrm>
          <a:solidFill>
            <a:srgbClr val="00FFFF"/>
          </a:solidFill>
        </p:grpSpPr>
        <p:grpSp>
          <p:nvGrpSpPr>
            <p:cNvPr id="27" name="グループ化 26"/>
            <p:cNvGrpSpPr/>
            <p:nvPr/>
          </p:nvGrpSpPr>
          <p:grpSpPr>
            <a:xfrm>
              <a:off x="5521479" y="5073328"/>
              <a:ext cx="3052056" cy="1658537"/>
              <a:chOff x="4472387" y="4797152"/>
              <a:chExt cx="3219755" cy="1910565"/>
            </a:xfrm>
            <a:grpFill/>
          </p:grpSpPr>
          <p:sp>
            <p:nvSpPr>
              <p:cNvPr id="29" name="円柱 28"/>
              <p:cNvSpPr/>
              <p:nvPr/>
            </p:nvSpPr>
            <p:spPr>
              <a:xfrm rot="5400000">
                <a:off x="5126983" y="4142557"/>
                <a:ext cx="1910564" cy="3219755"/>
              </a:xfrm>
              <a:prstGeom prst="ca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0" name="グループ化 29"/>
              <p:cNvGrpSpPr/>
              <p:nvPr/>
            </p:nvGrpSpPr>
            <p:grpSpPr>
              <a:xfrm>
                <a:off x="4615340" y="4797152"/>
                <a:ext cx="2764972" cy="648072"/>
                <a:chOff x="4615340" y="4797152"/>
                <a:chExt cx="2764972" cy="648072"/>
              </a:xfrm>
              <a:grpFill/>
            </p:grpSpPr>
            <p:cxnSp>
              <p:nvCxnSpPr>
                <p:cNvPr id="62" name="直線コネクタ 61"/>
                <p:cNvCxnSpPr/>
                <p:nvPr/>
              </p:nvCxnSpPr>
              <p:spPr>
                <a:xfrm>
                  <a:off x="4615340" y="4869160"/>
                  <a:ext cx="1261042" cy="576064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線コネクタ 62"/>
                <p:cNvCxnSpPr/>
                <p:nvPr/>
              </p:nvCxnSpPr>
              <p:spPr>
                <a:xfrm flipV="1">
                  <a:off x="5876382" y="4869160"/>
                  <a:ext cx="1503930" cy="576064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線コネクタ 63"/>
                <p:cNvCxnSpPr/>
                <p:nvPr/>
              </p:nvCxnSpPr>
              <p:spPr>
                <a:xfrm>
                  <a:off x="4719734" y="4797152"/>
                  <a:ext cx="1156648" cy="504056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線コネクタ 64"/>
                <p:cNvCxnSpPr/>
                <p:nvPr/>
              </p:nvCxnSpPr>
              <p:spPr>
                <a:xfrm flipV="1">
                  <a:off x="5866423" y="4797152"/>
                  <a:ext cx="1369873" cy="515931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グループ化 30"/>
              <p:cNvGrpSpPr/>
              <p:nvPr/>
            </p:nvGrpSpPr>
            <p:grpSpPr>
              <a:xfrm>
                <a:off x="4526913" y="5058888"/>
                <a:ext cx="2766702" cy="710372"/>
                <a:chOff x="4533224" y="4734852"/>
                <a:chExt cx="2766702" cy="710372"/>
              </a:xfrm>
              <a:grpFill/>
            </p:grpSpPr>
            <p:cxnSp>
              <p:nvCxnSpPr>
                <p:cNvPr id="58" name="直線コネクタ 57"/>
                <p:cNvCxnSpPr/>
                <p:nvPr/>
              </p:nvCxnSpPr>
              <p:spPr>
                <a:xfrm>
                  <a:off x="4533224" y="4833156"/>
                  <a:ext cx="1343158" cy="61206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コネクタ 58"/>
                <p:cNvCxnSpPr/>
                <p:nvPr/>
              </p:nvCxnSpPr>
              <p:spPr>
                <a:xfrm flipV="1">
                  <a:off x="5876382" y="4869160"/>
                  <a:ext cx="1423544" cy="576064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コネクタ 59"/>
                <p:cNvCxnSpPr/>
                <p:nvPr/>
              </p:nvCxnSpPr>
              <p:spPr>
                <a:xfrm>
                  <a:off x="4568850" y="4734852"/>
                  <a:ext cx="1307532" cy="566356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線コネクタ 60"/>
                <p:cNvCxnSpPr/>
                <p:nvPr/>
              </p:nvCxnSpPr>
              <p:spPr>
                <a:xfrm flipV="1">
                  <a:off x="5866423" y="4734852"/>
                  <a:ext cx="1433503" cy="578232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グループ化 31"/>
              <p:cNvGrpSpPr/>
              <p:nvPr/>
            </p:nvGrpSpPr>
            <p:grpSpPr>
              <a:xfrm>
                <a:off x="4472387" y="5313083"/>
                <a:ext cx="2821228" cy="745294"/>
                <a:chOff x="4497599" y="4699931"/>
                <a:chExt cx="2821228" cy="745294"/>
              </a:xfrm>
              <a:grpFill/>
            </p:grpSpPr>
            <p:cxnSp>
              <p:nvCxnSpPr>
                <p:cNvPr id="54" name="直線コネクタ 53"/>
                <p:cNvCxnSpPr/>
                <p:nvPr/>
              </p:nvCxnSpPr>
              <p:spPr>
                <a:xfrm>
                  <a:off x="4497599" y="4832072"/>
                  <a:ext cx="1378783" cy="613152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コネクタ 54"/>
                <p:cNvCxnSpPr/>
                <p:nvPr/>
              </p:nvCxnSpPr>
              <p:spPr>
                <a:xfrm flipV="1">
                  <a:off x="5876382" y="4868076"/>
                  <a:ext cx="1442445" cy="577149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コネクタ 55"/>
                <p:cNvCxnSpPr/>
                <p:nvPr/>
              </p:nvCxnSpPr>
              <p:spPr>
                <a:xfrm>
                  <a:off x="4531114" y="4699931"/>
                  <a:ext cx="1345268" cy="601277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コネクタ 56"/>
                <p:cNvCxnSpPr/>
                <p:nvPr/>
              </p:nvCxnSpPr>
              <p:spPr>
                <a:xfrm flipV="1">
                  <a:off x="5866423" y="4760064"/>
                  <a:ext cx="1452404" cy="55302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グループ化 32"/>
              <p:cNvGrpSpPr/>
              <p:nvPr/>
            </p:nvGrpSpPr>
            <p:grpSpPr>
              <a:xfrm>
                <a:off x="4472388" y="5613721"/>
                <a:ext cx="2742114" cy="733772"/>
                <a:chOff x="4499710" y="4711453"/>
                <a:chExt cx="2742114" cy="733772"/>
              </a:xfrm>
              <a:grpFill/>
            </p:grpSpPr>
            <p:cxnSp>
              <p:nvCxnSpPr>
                <p:cNvPr id="50" name="直線コネクタ 49"/>
                <p:cNvCxnSpPr>
                  <a:stCxn id="29" idx="3"/>
                </p:cNvCxnSpPr>
                <p:nvPr/>
              </p:nvCxnSpPr>
              <p:spPr>
                <a:xfrm>
                  <a:off x="4499710" y="4850167"/>
                  <a:ext cx="1376672" cy="595057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線コネクタ 50"/>
                <p:cNvCxnSpPr/>
                <p:nvPr/>
              </p:nvCxnSpPr>
              <p:spPr>
                <a:xfrm flipV="1">
                  <a:off x="5876382" y="4974586"/>
                  <a:ext cx="1365442" cy="470639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コネクタ 51"/>
                <p:cNvCxnSpPr/>
                <p:nvPr/>
              </p:nvCxnSpPr>
              <p:spPr>
                <a:xfrm>
                  <a:off x="4533224" y="4711453"/>
                  <a:ext cx="1343158" cy="589755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コネクタ 52"/>
                <p:cNvCxnSpPr>
                  <a:endCxn id="29" idx="0"/>
                </p:cNvCxnSpPr>
                <p:nvPr/>
              </p:nvCxnSpPr>
              <p:spPr>
                <a:xfrm flipV="1">
                  <a:off x="5866423" y="4850167"/>
                  <a:ext cx="1375401" cy="462917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グループ化 33"/>
              <p:cNvGrpSpPr/>
              <p:nvPr/>
            </p:nvGrpSpPr>
            <p:grpSpPr>
              <a:xfrm>
                <a:off x="4495366" y="5914360"/>
                <a:ext cx="2742114" cy="745648"/>
                <a:chOff x="4499710" y="4699577"/>
                <a:chExt cx="2742114" cy="745648"/>
              </a:xfrm>
              <a:grpFill/>
            </p:grpSpPr>
            <p:cxnSp>
              <p:nvCxnSpPr>
                <p:cNvPr id="46" name="直線コネクタ 45"/>
                <p:cNvCxnSpPr/>
                <p:nvPr/>
              </p:nvCxnSpPr>
              <p:spPr>
                <a:xfrm>
                  <a:off x="4499710" y="4850167"/>
                  <a:ext cx="1376672" cy="595057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 flipV="1">
                  <a:off x="5876382" y="4974586"/>
                  <a:ext cx="1365442" cy="470639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コネクタ 47"/>
                <p:cNvCxnSpPr/>
                <p:nvPr/>
              </p:nvCxnSpPr>
              <p:spPr>
                <a:xfrm>
                  <a:off x="4510246" y="4699577"/>
                  <a:ext cx="1366136" cy="601631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コネクタ 48"/>
                <p:cNvCxnSpPr/>
                <p:nvPr/>
              </p:nvCxnSpPr>
              <p:spPr>
                <a:xfrm flipV="1">
                  <a:off x="5866423" y="4850167"/>
                  <a:ext cx="1375401" cy="462917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グループ化 34"/>
              <p:cNvGrpSpPr/>
              <p:nvPr/>
            </p:nvGrpSpPr>
            <p:grpSpPr>
              <a:xfrm>
                <a:off x="4505902" y="6215352"/>
                <a:ext cx="2787713" cy="492365"/>
                <a:chOff x="4475946" y="4699754"/>
                <a:chExt cx="2787713" cy="492365"/>
              </a:xfrm>
              <a:grpFill/>
            </p:grpSpPr>
            <p:cxnSp>
              <p:nvCxnSpPr>
                <p:cNvPr id="42" name="直線コネクタ 41"/>
                <p:cNvCxnSpPr/>
                <p:nvPr/>
              </p:nvCxnSpPr>
              <p:spPr>
                <a:xfrm>
                  <a:off x="4499710" y="4850167"/>
                  <a:ext cx="768392" cy="341952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コネクタ 42"/>
                <p:cNvCxnSpPr/>
                <p:nvPr/>
              </p:nvCxnSpPr>
              <p:spPr>
                <a:xfrm flipV="1">
                  <a:off x="6598391" y="4974587"/>
                  <a:ext cx="665268" cy="217532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コネクタ 43"/>
                <p:cNvCxnSpPr/>
                <p:nvPr/>
              </p:nvCxnSpPr>
              <p:spPr>
                <a:xfrm>
                  <a:off x="4475946" y="4699754"/>
                  <a:ext cx="1174330" cy="492365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線コネクタ 44"/>
                <p:cNvCxnSpPr/>
                <p:nvPr/>
              </p:nvCxnSpPr>
              <p:spPr>
                <a:xfrm flipV="1">
                  <a:off x="6269401" y="4850169"/>
                  <a:ext cx="972423" cy="34195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グループ化 35"/>
              <p:cNvGrpSpPr/>
              <p:nvPr/>
            </p:nvGrpSpPr>
            <p:grpSpPr>
              <a:xfrm>
                <a:off x="5039673" y="4797152"/>
                <a:ext cx="1745895" cy="324036"/>
                <a:chOff x="5039673" y="5121188"/>
                <a:chExt cx="1745895" cy="324036"/>
              </a:xfrm>
              <a:grpFill/>
            </p:grpSpPr>
            <p:cxnSp>
              <p:nvCxnSpPr>
                <p:cNvPr id="38" name="直線コネクタ 37"/>
                <p:cNvCxnSpPr/>
                <p:nvPr/>
              </p:nvCxnSpPr>
              <p:spPr>
                <a:xfrm>
                  <a:off x="5039673" y="5121188"/>
                  <a:ext cx="836709" cy="324036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コネクタ 38"/>
                <p:cNvCxnSpPr/>
                <p:nvPr/>
              </p:nvCxnSpPr>
              <p:spPr>
                <a:xfrm flipV="1">
                  <a:off x="5876382" y="5121188"/>
                  <a:ext cx="909186" cy="324036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コネクタ 39"/>
                <p:cNvCxnSpPr/>
                <p:nvPr/>
              </p:nvCxnSpPr>
              <p:spPr>
                <a:xfrm>
                  <a:off x="5298058" y="5121188"/>
                  <a:ext cx="578324" cy="18002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コネクタ 40"/>
                <p:cNvCxnSpPr/>
                <p:nvPr/>
              </p:nvCxnSpPr>
              <p:spPr>
                <a:xfrm flipV="1">
                  <a:off x="5866423" y="5121188"/>
                  <a:ext cx="548027" cy="191896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円/楕円 36"/>
              <p:cNvSpPr/>
              <p:nvPr/>
            </p:nvSpPr>
            <p:spPr>
              <a:xfrm>
                <a:off x="7224421" y="4827150"/>
                <a:ext cx="455847" cy="1856817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8" name="正方形/長方形 27"/>
            <p:cNvSpPr/>
            <p:nvPr/>
          </p:nvSpPr>
          <p:spPr>
            <a:xfrm>
              <a:off x="5939959" y="5445189"/>
              <a:ext cx="1973189" cy="952263"/>
            </a:xfrm>
            <a:prstGeom prst="rect">
              <a:avLst/>
            </a:prstGeom>
            <a:solidFill>
              <a:srgbClr val="FFFF00">
                <a:alpha val="69804"/>
              </a:srgbClr>
            </a:solidFill>
            <a:ln w="285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ja-JP" altLang="en-US" sz="2400" b="1" spc="50" dirty="0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型付 </a:t>
              </a:r>
              <a:endParaRPr lang="en-US" altLang="ja-JP" sz="24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defRPr/>
              </a:pPr>
              <a:r>
                <a:rPr lang="ja-JP" altLang="en-US" sz="2400" b="1" spc="50" dirty="0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メインロール</a:t>
              </a:r>
            </a:p>
          </p:txBody>
        </p:sp>
      </p:grpSp>
      <p:pic>
        <p:nvPicPr>
          <p:cNvPr id="14" name="オーディオ 13">
            <a:hlinkClick r:id="" action="ppaction://media"/>
            <a:extLst>
              <a:ext uri="{FF2B5EF4-FFF2-40B4-BE49-F238E27FC236}">
                <a16:creationId xmlns:a16="http://schemas.microsoft.com/office/drawing/2014/main" id="{9179E0D9-986E-7FD9-548D-72B406DF3F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56594"/>
      </p:ext>
    </p:extLst>
  </p:cSld>
  <p:clrMapOvr>
    <a:masterClrMapping/>
  </p:clrMapOvr>
  <p:transition advTm="33654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1092E-6 L -0.21355 0.290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9889E-6 L -0.32587 -0.3288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-1644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  <p:bldP spid="13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平行四辺形 5"/>
          <p:cNvSpPr/>
          <p:nvPr/>
        </p:nvSpPr>
        <p:spPr>
          <a:xfrm rot="1655581">
            <a:off x="2440308" y="1259468"/>
            <a:ext cx="3199402" cy="388156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6890">
            <a:off x="2153804" y="2845322"/>
            <a:ext cx="3864104" cy="66917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環状矢印 9"/>
          <p:cNvSpPr/>
          <p:nvPr/>
        </p:nvSpPr>
        <p:spPr>
          <a:xfrm rot="18434445">
            <a:off x="2764659" y="1864210"/>
            <a:ext cx="792088" cy="79208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411736"/>
              <a:gd name="adj5" fmla="val 125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環状矢印 11"/>
          <p:cNvSpPr/>
          <p:nvPr/>
        </p:nvSpPr>
        <p:spPr>
          <a:xfrm rot="18978799">
            <a:off x="4739250" y="3972390"/>
            <a:ext cx="792088" cy="79208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338420"/>
              <a:gd name="adj5" fmla="val 125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下矢印 12"/>
          <p:cNvSpPr/>
          <p:nvPr/>
        </p:nvSpPr>
        <p:spPr>
          <a:xfrm rot="3361065">
            <a:off x="2640250" y="3448450"/>
            <a:ext cx="640349" cy="72008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2208">
            <a:off x="2154585" y="2583885"/>
            <a:ext cx="410672" cy="137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円/楕円 17"/>
          <p:cNvSpPr/>
          <p:nvPr/>
        </p:nvSpPr>
        <p:spPr>
          <a:xfrm rot="1183857" flipH="1">
            <a:off x="3061221" y="2676690"/>
            <a:ext cx="189189" cy="21761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タイトル 1"/>
          <p:cNvSpPr txBox="1">
            <a:spLocks/>
          </p:cNvSpPr>
          <p:nvPr/>
        </p:nvSpPr>
        <p:spPr>
          <a:xfrm>
            <a:off x="389709" y="356662"/>
            <a:ext cx="7062611" cy="570124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8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4-2,  5R</a:t>
            </a:r>
            <a:r>
              <a:rPr lang="ja-JP" altLang="en-US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加硫の標準条件として</a:t>
            </a:r>
          </a:p>
        </p:txBody>
      </p:sp>
      <p:sp>
        <p:nvSpPr>
          <p:cNvPr id="36" name="円/楕円 35"/>
          <p:cNvSpPr/>
          <p:nvPr/>
        </p:nvSpPr>
        <p:spPr>
          <a:xfrm rot="1183857" flipH="1">
            <a:off x="4187356" y="3876364"/>
            <a:ext cx="189189" cy="21761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 rot="1183857" flipH="1">
            <a:off x="4307482" y="3968019"/>
            <a:ext cx="189189" cy="21761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/>
        </p:nvSpPr>
        <p:spPr>
          <a:xfrm rot="1183857" flipH="1">
            <a:off x="3191884" y="2777304"/>
            <a:ext cx="189189" cy="21761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3177477" y="2539071"/>
            <a:ext cx="1519293" cy="1626543"/>
            <a:chOff x="3117802" y="2621930"/>
            <a:chExt cx="1519293" cy="1626543"/>
          </a:xfrm>
        </p:grpSpPr>
        <p:sp>
          <p:nvSpPr>
            <p:cNvPr id="19" name="円/楕円 18"/>
            <p:cNvSpPr/>
            <p:nvPr/>
          </p:nvSpPr>
          <p:spPr>
            <a:xfrm rot="1183857" flipH="1">
              <a:off x="3117802" y="2649353"/>
              <a:ext cx="158881" cy="1469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 rot="2970511">
              <a:off x="3123462" y="3291730"/>
              <a:ext cx="1578196" cy="238595"/>
            </a:xfrm>
            <a:prstGeom prst="rect">
              <a:avLst/>
            </a:prstGeom>
            <a:solidFill>
              <a:srgbClr val="0070C0">
                <a:alpha val="52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ビニルテープ</a:t>
              </a:r>
            </a:p>
          </p:txBody>
        </p:sp>
        <p:sp>
          <p:nvSpPr>
            <p:cNvPr id="40" name="正方形/長方形 39"/>
            <p:cNvSpPr/>
            <p:nvPr/>
          </p:nvSpPr>
          <p:spPr>
            <a:xfrm rot="2970511">
              <a:off x="3464653" y="2812956"/>
              <a:ext cx="69902" cy="221933"/>
            </a:xfrm>
            <a:prstGeom prst="rect">
              <a:avLst/>
            </a:prstGeom>
            <a:solidFill>
              <a:srgbClr val="0070C0">
                <a:alpha val="52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200" b="1" dirty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41" name="円/楕円 40"/>
            <p:cNvSpPr/>
            <p:nvPr/>
          </p:nvSpPr>
          <p:spPr>
            <a:xfrm rot="1183857" flipH="1">
              <a:off x="3223257" y="2758450"/>
              <a:ext cx="158881" cy="1469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/>
            <p:nvPr/>
          </p:nvSpPr>
          <p:spPr>
            <a:xfrm rot="1183857" flipH="1">
              <a:off x="4362168" y="3990757"/>
              <a:ext cx="158881" cy="1469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 rot="1183857" flipH="1">
              <a:off x="4478214" y="4101503"/>
              <a:ext cx="158881" cy="1469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直方体 25"/>
          <p:cNvSpPr/>
          <p:nvPr/>
        </p:nvSpPr>
        <p:spPr>
          <a:xfrm rot="13969293">
            <a:off x="2693273" y="2784022"/>
            <a:ext cx="508219" cy="311352"/>
          </a:xfrm>
          <a:prstGeom prst="cube">
            <a:avLst/>
          </a:prstGeom>
          <a:solidFill>
            <a:srgbClr val="FFFF99"/>
          </a:solidFill>
          <a:ln>
            <a:solidFill>
              <a:schemeClr val="tx1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2208">
            <a:off x="3304681" y="3722985"/>
            <a:ext cx="410672" cy="141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直方体 45"/>
          <p:cNvSpPr/>
          <p:nvPr/>
        </p:nvSpPr>
        <p:spPr>
          <a:xfrm rot="13969293">
            <a:off x="3781011" y="3985207"/>
            <a:ext cx="508219" cy="311352"/>
          </a:xfrm>
          <a:prstGeom prst="cube">
            <a:avLst/>
          </a:prstGeom>
          <a:solidFill>
            <a:srgbClr val="FFFF99"/>
          </a:solidFill>
          <a:ln>
            <a:solidFill>
              <a:schemeClr val="tx1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67" name="グループ化 66"/>
          <p:cNvGrpSpPr/>
          <p:nvPr/>
        </p:nvGrpSpPr>
        <p:grpSpPr>
          <a:xfrm>
            <a:off x="494349" y="3507183"/>
            <a:ext cx="2467001" cy="1837735"/>
            <a:chOff x="704151" y="3512160"/>
            <a:chExt cx="2467001" cy="1837735"/>
          </a:xfrm>
        </p:grpSpPr>
        <p:cxnSp>
          <p:nvCxnSpPr>
            <p:cNvPr id="33" name="直線コネクタ 32"/>
            <p:cNvCxnSpPr/>
            <p:nvPr/>
          </p:nvCxnSpPr>
          <p:spPr>
            <a:xfrm flipH="1">
              <a:off x="2441542" y="4646804"/>
              <a:ext cx="516500" cy="2968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flipH="1">
              <a:off x="2654652" y="4964555"/>
              <a:ext cx="516500" cy="2968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H="1">
              <a:off x="1289414" y="3512160"/>
              <a:ext cx="516500" cy="2968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flipH="1">
              <a:off x="1559113" y="3808968"/>
              <a:ext cx="516500" cy="2968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/>
            <p:cNvCxnSpPr/>
            <p:nvPr/>
          </p:nvCxnSpPr>
          <p:spPr>
            <a:xfrm>
              <a:off x="1547664" y="3711742"/>
              <a:ext cx="173798" cy="24563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/>
            <p:cNvCxnSpPr/>
            <p:nvPr/>
          </p:nvCxnSpPr>
          <p:spPr>
            <a:xfrm>
              <a:off x="2612893" y="4877647"/>
              <a:ext cx="173798" cy="24563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正方形/長方形 52"/>
            <p:cNvSpPr/>
            <p:nvPr/>
          </p:nvSpPr>
          <p:spPr>
            <a:xfrm>
              <a:off x="704151" y="3729020"/>
              <a:ext cx="909299" cy="4532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40</a:t>
              </a:r>
              <a:r>
                <a:rPr kumimoji="1" lang="ja-JP" altLang="en-US" sz="20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㎜</a:t>
              </a: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1933113" y="4896658"/>
              <a:ext cx="832465" cy="4532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40</a:t>
              </a:r>
              <a:r>
                <a:rPr kumimoji="1" lang="ja-JP" altLang="en-US" sz="20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㎜</a:t>
              </a:r>
            </a:p>
          </p:txBody>
        </p:sp>
      </p:grpSp>
      <p:sp>
        <p:nvSpPr>
          <p:cNvPr id="59" name="角丸四角形 58"/>
          <p:cNvSpPr/>
          <p:nvPr/>
        </p:nvSpPr>
        <p:spPr>
          <a:xfrm>
            <a:off x="755576" y="953333"/>
            <a:ext cx="7698283" cy="470384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加硫前の</a:t>
            </a:r>
            <a:r>
              <a:rPr kumimoji="1" lang="en-US" altLang="ja-JP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5R</a:t>
            </a:r>
            <a:r>
              <a:rPr kumimoji="1" lang="ja-JP" altLang="en-US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　粉（タルク）の塗布で</a:t>
            </a:r>
            <a:r>
              <a:rPr lang="ja-JP" altLang="en-US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ゴムの流れが良くなる</a:t>
            </a:r>
            <a:endParaRPr kumimoji="1" lang="en-US" altLang="ja-JP" sz="2200" b="1" spc="50" dirty="0">
              <a:ln w="11430"/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4" name="角丸四角形 63"/>
          <p:cNvSpPr/>
          <p:nvPr/>
        </p:nvSpPr>
        <p:spPr>
          <a:xfrm>
            <a:off x="389709" y="1858871"/>
            <a:ext cx="2223184" cy="85459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1" lang="ja-JP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①アクリルロールの</a:t>
            </a:r>
            <a:endParaRPr kumimoji="1" lang="en-US" altLang="ja-JP" sz="2000" b="1" dirty="0">
              <a:solidFill>
                <a:schemeClr val="tx2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中に粉を入れる</a:t>
            </a:r>
            <a:endParaRPr kumimoji="1" lang="ja-JP" altLang="en-US" sz="2000" b="1" dirty="0">
              <a:solidFill>
                <a:schemeClr val="tx2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58" name="直線矢印コネクタ 57"/>
          <p:cNvCxnSpPr>
            <a:endCxn id="10" idx="0"/>
          </p:cNvCxnSpPr>
          <p:nvPr/>
        </p:nvCxnSpPr>
        <p:spPr>
          <a:xfrm flipV="1">
            <a:off x="2260591" y="2389984"/>
            <a:ext cx="632906" cy="177759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角丸四角形 68"/>
          <p:cNvSpPr/>
          <p:nvPr/>
        </p:nvSpPr>
        <p:spPr>
          <a:xfrm>
            <a:off x="6643918" y="3174697"/>
            <a:ext cx="2223184" cy="85459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ja-JP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③</a:t>
            </a:r>
            <a:r>
              <a:rPr kumimoji="1" lang="ja-JP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アクリルロールの</a:t>
            </a:r>
            <a:endParaRPr kumimoji="1" lang="en-US" altLang="ja-JP" sz="2000" b="1" dirty="0">
              <a:solidFill>
                <a:schemeClr val="tx2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穴から粉が出る</a:t>
            </a:r>
            <a:endParaRPr kumimoji="1" lang="en-US" altLang="ja-JP" sz="2000" b="1" dirty="0">
              <a:solidFill>
                <a:schemeClr val="tx2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0" name="角丸四角形 69"/>
          <p:cNvSpPr/>
          <p:nvPr/>
        </p:nvSpPr>
        <p:spPr>
          <a:xfrm>
            <a:off x="6626086" y="2173927"/>
            <a:ext cx="2223184" cy="85459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ja-JP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②</a:t>
            </a:r>
            <a:r>
              <a:rPr kumimoji="1" lang="ja-JP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アクリルロール</a:t>
            </a:r>
            <a:r>
              <a:rPr lang="ja-JP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</a:t>
            </a:r>
            <a:endParaRPr kumimoji="1" lang="en-US" altLang="ja-JP" sz="2000" b="1" dirty="0">
              <a:solidFill>
                <a:schemeClr val="tx2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回転する</a:t>
            </a:r>
            <a:endParaRPr kumimoji="1" lang="en-US" altLang="ja-JP" sz="2000" b="1" dirty="0">
              <a:solidFill>
                <a:schemeClr val="tx2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9" name="角丸四角形 78"/>
          <p:cNvSpPr/>
          <p:nvPr/>
        </p:nvSpPr>
        <p:spPr>
          <a:xfrm>
            <a:off x="6640137" y="4158580"/>
            <a:ext cx="2223184" cy="85459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ja-JP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④未加硫ベルト両耳</a:t>
            </a:r>
            <a:endParaRPr lang="en-US" altLang="ja-JP" sz="2000" b="1" dirty="0">
              <a:solidFill>
                <a:schemeClr val="tx2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に粉が塗布される</a:t>
            </a:r>
            <a:endParaRPr kumimoji="1" lang="en-US" altLang="ja-JP" sz="2000" b="1" dirty="0">
              <a:solidFill>
                <a:schemeClr val="tx2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94349" y="5344918"/>
            <a:ext cx="816200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kumimoji="1" lang="ja-JP" altLang="en-US" sz="2400" b="1" i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アクリルロールには、横一列に</a:t>
            </a:r>
            <a:r>
              <a:rPr kumimoji="1" lang="en-US" altLang="ja-JP" sz="2400" b="1" i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8</a:t>
            </a:r>
            <a:r>
              <a:rPr kumimoji="1" lang="ja-JP" altLang="en-US" sz="2400" b="1" i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個の穴が空いている。</a:t>
            </a:r>
            <a:endParaRPr kumimoji="1" lang="en-US" altLang="ja-JP" sz="2400" b="1" i="1" spc="50" dirty="0">
              <a:ln w="11430"/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en-US" altLang="ja-JP" sz="2400" b="1" i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5R</a:t>
            </a:r>
            <a:r>
              <a:rPr kumimoji="1" lang="ja-JP" altLang="en-US" sz="2400" b="1" i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の欠点発生は両耳</a:t>
            </a:r>
            <a:r>
              <a:rPr kumimoji="1" lang="en-US" altLang="ja-JP" sz="2400" b="1" i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40</a:t>
            </a:r>
            <a:r>
              <a:rPr kumimoji="1" lang="ja-JP" altLang="en-US" sz="2400" b="1" i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㎜の範囲なので、</a:t>
            </a:r>
            <a:r>
              <a:rPr lang="ja-JP" altLang="en-US" sz="2400" b="1" i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この範囲以外</a:t>
            </a:r>
            <a:endParaRPr kumimoji="1" lang="en-US" altLang="ja-JP" sz="2400" b="1" i="1" spc="50" dirty="0">
              <a:ln w="11430"/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b="1" i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の穴</a:t>
            </a:r>
            <a:r>
              <a:rPr kumimoji="1" lang="ja-JP" altLang="en-US" sz="2400" b="1" i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をビニルテープで塞ぐ。</a:t>
            </a:r>
            <a:endParaRPr kumimoji="1" lang="en-US" altLang="ja-JP" sz="2400" b="1" i="1" spc="50" dirty="0">
              <a:ln w="11430"/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BD4C5344-28B3-6CF5-B4ED-CDED4CDB9E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2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43347">
        <p14:prism isInverted="1"/>
      </p:transition>
    </mc:Choice>
    <mc:Fallback xmlns="">
      <p:transition spd="med" advTm="433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0.00231 L -0.0118 -0.03863 C -0.01163 -0.04741 -0.00903 -0.05458 -0.00434 -0.05875 C 0.00087 -0.06291 0.0066 -0.06129 0.01268 -0.05828 L 0.03993 -0.04024 " pathEditMode="relative" rAng="-1867819" ptsTypes="FffFF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41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8" grpId="0" animBg="1"/>
      <p:bldP spid="36" grpId="0" animBg="1"/>
      <p:bldP spid="38" grpId="0" animBg="1"/>
      <p:bldP spid="42" grpId="0" animBg="1"/>
      <p:bldP spid="64" grpId="0" animBg="1"/>
      <p:bldP spid="69" grpId="0" animBg="1"/>
      <p:bldP spid="70" grpId="0" animBg="1"/>
      <p:bldP spid="79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43474" y="188640"/>
            <a:ext cx="49345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800" b="1" i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  </a:t>
            </a:r>
            <a:r>
              <a:rPr lang="ja-JP" altLang="en-US" sz="4800" b="1" i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現状把握　　</a:t>
            </a:r>
            <a:endParaRPr lang="ja-JP" altLang="en-US" sz="3200" b="1" i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251521" y="1124744"/>
            <a:ext cx="6480720" cy="677333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sz="32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5-1,</a:t>
            </a:r>
            <a:r>
              <a:rPr lang="ja-JP" altLang="en-US" sz="32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32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5R</a:t>
            </a:r>
            <a:r>
              <a:rPr lang="ja-JP" altLang="en-US" sz="32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欠点調査</a:t>
            </a:r>
          </a:p>
        </p:txBody>
      </p:sp>
      <p:sp>
        <p:nvSpPr>
          <p:cNvPr id="5" name="正方形/長方形 4"/>
          <p:cNvSpPr/>
          <p:nvPr/>
        </p:nvSpPr>
        <p:spPr bwMode="auto">
          <a:xfrm>
            <a:off x="378973" y="2126986"/>
            <a:ext cx="5373041" cy="277986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square" lIns="18288" tIns="0" rIns="0" bIns="0" rtlCol="0" anchor="t" upright="1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452076" y="2244652"/>
            <a:ext cx="2278480" cy="42654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 upright="1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品質チェックシート</a:t>
            </a:r>
          </a:p>
        </p:txBody>
      </p:sp>
      <p:grpSp>
        <p:nvGrpSpPr>
          <p:cNvPr id="7" name="グループ化 6"/>
          <p:cNvGrpSpPr>
            <a:grpSpLocks/>
          </p:cNvGrpSpPr>
          <p:nvPr/>
        </p:nvGrpSpPr>
        <p:grpSpPr bwMode="auto">
          <a:xfrm>
            <a:off x="500810" y="3024190"/>
            <a:ext cx="5165916" cy="1823824"/>
            <a:chOff x="95602" y="589784"/>
            <a:chExt cx="4053551" cy="1330982"/>
          </a:xfrm>
        </p:grpSpPr>
        <p:sp>
          <p:nvSpPr>
            <p:cNvPr id="20" name="正方形/長方形 19"/>
            <p:cNvSpPr/>
            <p:nvPr/>
          </p:nvSpPr>
          <p:spPr bwMode="auto">
            <a:xfrm>
              <a:off x="95602" y="600518"/>
              <a:ext cx="4053551" cy="132024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 bwMode="auto">
            <a:xfrm flipH="1">
              <a:off x="1032508" y="600518"/>
              <a:ext cx="0" cy="19320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直線コネクタ 21"/>
            <p:cNvCxnSpPr/>
            <p:nvPr/>
          </p:nvCxnSpPr>
          <p:spPr bwMode="auto">
            <a:xfrm flipH="1">
              <a:off x="2045896" y="600518"/>
              <a:ext cx="0" cy="19320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直線コネクタ 22"/>
            <p:cNvCxnSpPr/>
            <p:nvPr/>
          </p:nvCxnSpPr>
          <p:spPr bwMode="auto">
            <a:xfrm flipH="1">
              <a:off x="3030603" y="589784"/>
              <a:ext cx="0" cy="20394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grpSp>
          <p:nvGrpSpPr>
            <p:cNvPr id="24" name="グループ化 23"/>
            <p:cNvGrpSpPr>
              <a:grpSpLocks/>
            </p:cNvGrpSpPr>
            <p:nvPr/>
          </p:nvGrpSpPr>
          <p:grpSpPr bwMode="auto">
            <a:xfrm>
              <a:off x="258127" y="589785"/>
              <a:ext cx="3613779" cy="118071"/>
              <a:chOff x="258127" y="590837"/>
              <a:chExt cx="3613779" cy="245981"/>
            </a:xfrm>
          </p:grpSpPr>
          <p:cxnSp>
            <p:nvCxnSpPr>
              <p:cNvPr id="26" name="直線コネクタ 25"/>
              <p:cNvCxnSpPr/>
              <p:nvPr/>
            </p:nvCxnSpPr>
            <p:spPr bwMode="auto">
              <a:xfrm flipH="1">
                <a:off x="258127" y="590837"/>
                <a:ext cx="0" cy="2459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直線コネクタ 26"/>
              <p:cNvCxnSpPr/>
              <p:nvPr/>
            </p:nvCxnSpPr>
            <p:spPr bwMode="auto">
              <a:xfrm flipH="1">
                <a:off x="449332" y="613199"/>
                <a:ext cx="0" cy="22361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直線コネクタ 27"/>
              <p:cNvCxnSpPr/>
              <p:nvPr/>
            </p:nvCxnSpPr>
            <p:spPr bwMode="auto">
              <a:xfrm flipH="1">
                <a:off x="640537" y="590837"/>
                <a:ext cx="0" cy="2459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直線コネクタ 28"/>
              <p:cNvCxnSpPr/>
              <p:nvPr/>
            </p:nvCxnSpPr>
            <p:spPr bwMode="auto">
              <a:xfrm flipH="1">
                <a:off x="850863" y="590837"/>
                <a:ext cx="0" cy="22361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直線コネクタ 29"/>
              <p:cNvCxnSpPr/>
              <p:nvPr/>
            </p:nvCxnSpPr>
            <p:spPr bwMode="auto">
              <a:xfrm flipH="1">
                <a:off x="1233274" y="590837"/>
                <a:ext cx="0" cy="2459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直線コネクタ 30"/>
              <p:cNvCxnSpPr/>
              <p:nvPr/>
            </p:nvCxnSpPr>
            <p:spPr bwMode="auto">
              <a:xfrm flipH="1">
                <a:off x="1434039" y="590837"/>
                <a:ext cx="0" cy="2459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直線コネクタ 31"/>
              <p:cNvCxnSpPr/>
              <p:nvPr/>
            </p:nvCxnSpPr>
            <p:spPr bwMode="auto">
              <a:xfrm flipH="1">
                <a:off x="1634805" y="590837"/>
                <a:ext cx="0" cy="22361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直線コネクタ 32"/>
              <p:cNvCxnSpPr/>
              <p:nvPr/>
            </p:nvCxnSpPr>
            <p:spPr bwMode="auto">
              <a:xfrm flipH="1">
                <a:off x="1845131" y="590837"/>
                <a:ext cx="0" cy="2459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直線コネクタ 33"/>
              <p:cNvCxnSpPr/>
              <p:nvPr/>
            </p:nvCxnSpPr>
            <p:spPr bwMode="auto">
              <a:xfrm flipH="1">
                <a:off x="2246662" y="590837"/>
                <a:ext cx="0" cy="22361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直線コネクタ 34"/>
              <p:cNvCxnSpPr/>
              <p:nvPr/>
            </p:nvCxnSpPr>
            <p:spPr bwMode="auto">
              <a:xfrm flipH="1">
                <a:off x="2456987" y="590837"/>
                <a:ext cx="0" cy="2459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直線コネクタ 35"/>
              <p:cNvCxnSpPr/>
              <p:nvPr/>
            </p:nvCxnSpPr>
            <p:spPr bwMode="auto">
              <a:xfrm flipH="1">
                <a:off x="2638632" y="613199"/>
                <a:ext cx="0" cy="22361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直線コネクタ 36"/>
              <p:cNvCxnSpPr/>
              <p:nvPr/>
            </p:nvCxnSpPr>
            <p:spPr bwMode="auto">
              <a:xfrm flipH="1">
                <a:off x="2839398" y="590837"/>
                <a:ext cx="0" cy="2459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直線コネクタ 37"/>
              <p:cNvCxnSpPr/>
              <p:nvPr/>
            </p:nvCxnSpPr>
            <p:spPr bwMode="auto">
              <a:xfrm flipH="1">
                <a:off x="3231369" y="590837"/>
                <a:ext cx="0" cy="2459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直線コネクタ 38"/>
              <p:cNvCxnSpPr/>
              <p:nvPr/>
            </p:nvCxnSpPr>
            <p:spPr bwMode="auto">
              <a:xfrm flipH="1">
                <a:off x="3441695" y="590837"/>
                <a:ext cx="0" cy="2459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直線コネクタ 39"/>
              <p:cNvCxnSpPr/>
              <p:nvPr/>
            </p:nvCxnSpPr>
            <p:spPr bwMode="auto">
              <a:xfrm flipH="1">
                <a:off x="3680701" y="590837"/>
                <a:ext cx="0" cy="2459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直線コネクタ 40"/>
              <p:cNvCxnSpPr/>
              <p:nvPr/>
            </p:nvCxnSpPr>
            <p:spPr bwMode="auto">
              <a:xfrm flipH="1">
                <a:off x="3871906" y="590837"/>
                <a:ext cx="0" cy="24598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5" name="直線コネクタ 24"/>
            <p:cNvCxnSpPr/>
            <p:nvPr/>
          </p:nvCxnSpPr>
          <p:spPr bwMode="auto">
            <a:xfrm flipH="1">
              <a:off x="4024870" y="600518"/>
              <a:ext cx="0" cy="19320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正方形/長方形 7"/>
          <p:cNvSpPr/>
          <p:nvPr/>
        </p:nvSpPr>
        <p:spPr bwMode="auto">
          <a:xfrm>
            <a:off x="1512062" y="2671192"/>
            <a:ext cx="539657" cy="4412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50m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2668798" y="2662150"/>
            <a:ext cx="751074" cy="4412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100m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3936632" y="2685900"/>
            <a:ext cx="668641" cy="4412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150m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5148064" y="2685900"/>
            <a:ext cx="616133" cy="4412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200m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2206538" y="3409871"/>
            <a:ext cx="3460188" cy="48537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※120</a:t>
            </a:r>
            <a:r>
              <a:rPr kumimoji="1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ｍ～</a:t>
            </a:r>
            <a:r>
              <a:rPr kumimoji="1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160</a:t>
            </a:r>
            <a:r>
              <a:rPr kumimoji="1" lang="ja-JP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ｍ</a:t>
            </a:r>
            <a:r>
              <a:rPr kumimoji="1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まで粉残り有り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813571" y="3220485"/>
            <a:ext cx="2279040" cy="1620489"/>
            <a:chOff x="813571" y="3220485"/>
            <a:chExt cx="2279040" cy="1620489"/>
          </a:xfrm>
        </p:grpSpPr>
        <p:sp>
          <p:nvSpPr>
            <p:cNvPr id="12" name="円/楕円 11"/>
            <p:cNvSpPr>
              <a:spLocks noChangeArrowheads="1"/>
            </p:cNvSpPr>
            <p:nvPr/>
          </p:nvSpPr>
          <p:spPr bwMode="auto">
            <a:xfrm>
              <a:off x="1030055" y="3220485"/>
              <a:ext cx="209670" cy="171271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円/楕円 12"/>
            <p:cNvSpPr>
              <a:spLocks noChangeArrowheads="1"/>
            </p:cNvSpPr>
            <p:nvPr/>
          </p:nvSpPr>
          <p:spPr bwMode="auto">
            <a:xfrm>
              <a:off x="1537678" y="4669703"/>
              <a:ext cx="209670" cy="171271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円/楕円 13"/>
            <p:cNvSpPr>
              <a:spLocks noChangeArrowheads="1"/>
            </p:cNvSpPr>
            <p:nvPr/>
          </p:nvSpPr>
          <p:spPr bwMode="auto">
            <a:xfrm>
              <a:off x="2563962" y="4643354"/>
              <a:ext cx="209670" cy="171271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正方形/長方形 14"/>
            <p:cNvSpPr/>
            <p:nvPr/>
          </p:nvSpPr>
          <p:spPr bwMode="auto">
            <a:xfrm>
              <a:off x="813571" y="3391897"/>
              <a:ext cx="724109" cy="30887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ベヤー</a:t>
              </a:r>
            </a:p>
          </p:txBody>
        </p:sp>
        <p:sp>
          <p:nvSpPr>
            <p:cNvPr id="42" name="正方形/長方形 41"/>
            <p:cNvSpPr/>
            <p:nvPr/>
          </p:nvSpPr>
          <p:spPr bwMode="auto">
            <a:xfrm>
              <a:off x="1239725" y="4344872"/>
              <a:ext cx="724109" cy="30887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ベヤー</a:t>
              </a:r>
            </a:p>
          </p:txBody>
        </p:sp>
        <p:sp>
          <p:nvSpPr>
            <p:cNvPr id="43" name="正方形/長方形 42"/>
            <p:cNvSpPr/>
            <p:nvPr/>
          </p:nvSpPr>
          <p:spPr bwMode="auto">
            <a:xfrm>
              <a:off x="2368502" y="4334481"/>
              <a:ext cx="724109" cy="30887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ベヤー</a:t>
              </a:r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1414B901-ACEB-C9C2-ACBC-C1D42C65840D}"/>
              </a:ext>
            </a:extLst>
          </p:cNvPr>
          <p:cNvGrpSpPr/>
          <p:nvPr/>
        </p:nvGrpSpPr>
        <p:grpSpPr>
          <a:xfrm>
            <a:off x="193534" y="1802078"/>
            <a:ext cx="8912425" cy="4783529"/>
            <a:chOff x="193534" y="1802078"/>
            <a:chExt cx="8912425" cy="4783529"/>
          </a:xfrm>
        </p:grpSpPr>
        <p:sp>
          <p:nvSpPr>
            <p:cNvPr id="44" name="テキスト ボックス 43"/>
            <p:cNvSpPr txBox="1"/>
            <p:nvPr/>
          </p:nvSpPr>
          <p:spPr>
            <a:xfrm>
              <a:off x="193534" y="5477611"/>
              <a:ext cx="876549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2023</a:t>
              </a:r>
              <a:r>
                <a:rPr kumimoji="1" lang="ja-JP" altLang="en-US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年</a:t>
              </a:r>
              <a:r>
                <a:rPr lang="en-US" altLang="ja-JP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5</a:t>
              </a:r>
              <a:r>
                <a:rPr kumimoji="1" lang="ja-JP" altLang="en-US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月からの品質チェックシートで、</a:t>
              </a:r>
              <a:r>
                <a:rPr kumimoji="1" lang="en-US" altLang="ja-JP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5R</a:t>
              </a:r>
              <a:r>
                <a:rPr kumimoji="1" lang="ja-JP" altLang="en-US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の欠点を調べた結果</a:t>
              </a:r>
              <a:endParaRPr kumimoji="1" lang="en-US" altLang="ja-JP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ja-JP" altLang="en-US" sz="2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ベヤー発生の記入</a:t>
              </a:r>
              <a:r>
                <a:rPr lang="ja-JP" altLang="en-US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と、その横にコメントで</a:t>
              </a:r>
              <a:r>
                <a:rPr lang="ja-JP" altLang="en-US" sz="2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「</a:t>
              </a:r>
              <a:r>
                <a:rPr lang="en-US" altLang="ja-JP" sz="2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120</a:t>
              </a:r>
              <a:r>
                <a:rPr lang="ja-JP" altLang="en-US" sz="2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ｍ～</a:t>
              </a:r>
              <a:r>
                <a:rPr lang="en-US" altLang="ja-JP" sz="2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160</a:t>
              </a:r>
              <a:r>
                <a:rPr lang="ja-JP" altLang="en-US" sz="2200" b="1" dirty="0" err="1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ｍ</a:t>
              </a:r>
              <a:r>
                <a:rPr lang="ja-JP" altLang="en-US" sz="2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まで粉残り有り」</a:t>
              </a:r>
              <a:endParaRPr lang="en-US" altLang="ja-JP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ja-JP" altLang="en-US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との記入があった。</a:t>
              </a:r>
              <a:endParaRPr kumimoji="1"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C1D3BBF7-7DF6-DC20-7092-7EBB291053D8}"/>
                </a:ext>
              </a:extLst>
            </p:cNvPr>
            <p:cNvGrpSpPr/>
            <p:nvPr/>
          </p:nvGrpSpPr>
          <p:grpSpPr>
            <a:xfrm>
              <a:off x="4451322" y="1802078"/>
              <a:ext cx="4654637" cy="3675533"/>
              <a:chOff x="4451322" y="1802078"/>
              <a:chExt cx="4654637" cy="3675533"/>
            </a:xfrm>
          </p:grpSpPr>
          <p:grpSp>
            <p:nvGrpSpPr>
              <p:cNvPr id="16" name="グループ化 15"/>
              <p:cNvGrpSpPr/>
              <p:nvPr/>
            </p:nvGrpSpPr>
            <p:grpSpPr>
              <a:xfrm>
                <a:off x="4451322" y="1802078"/>
                <a:ext cx="4654637" cy="3675533"/>
                <a:chOff x="4451322" y="1802078"/>
                <a:chExt cx="4654637" cy="3675533"/>
              </a:xfrm>
            </p:grpSpPr>
            <p:sp>
              <p:nvSpPr>
                <p:cNvPr id="45" name="雲形吹き出し 44"/>
                <p:cNvSpPr/>
                <p:nvPr/>
              </p:nvSpPr>
              <p:spPr>
                <a:xfrm>
                  <a:off x="4451322" y="3818782"/>
                  <a:ext cx="3003343" cy="1447473"/>
                </a:xfrm>
                <a:prstGeom prst="cloudCallout">
                  <a:avLst>
                    <a:gd name="adj1" fmla="val 63751"/>
                    <a:gd name="adj2" fmla="val -26393"/>
                  </a:avLst>
                </a:prstGeom>
                <a:solidFill>
                  <a:srgbClr val="FFFF9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>
                  <a:prstTxWarp prst="textCanDown">
                    <a:avLst>
                      <a:gd name="adj" fmla="val 6791"/>
                    </a:avLst>
                  </a:prstTxWarp>
                </a:bodyPr>
                <a:lstStyle/>
                <a:p>
                  <a:pPr algn="ctr"/>
                  <a:r>
                    <a:rPr lang="ja-JP" altLang="en-US" sz="2200" b="1" dirty="0">
                      <a:solidFill>
                        <a:srgbClr val="0070C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粉残り？</a:t>
                  </a:r>
                  <a:endParaRPr lang="en-US" altLang="ja-JP" sz="2200" b="1" dirty="0">
                    <a:solidFill>
                      <a:srgbClr val="0070C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/>
                  <a:r>
                    <a:rPr lang="ja-JP" altLang="en-US" sz="2200" b="1" dirty="0">
                      <a:solidFill>
                        <a:srgbClr val="0070C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長さ表示なので全部で何ｍか</a:t>
                  </a:r>
                  <a:endParaRPr lang="en-US" altLang="ja-JP" sz="2200" b="1" dirty="0">
                    <a:solidFill>
                      <a:srgbClr val="0070C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/>
                  <a:r>
                    <a:rPr lang="ja-JP" altLang="en-US" sz="2200" b="1" dirty="0">
                      <a:solidFill>
                        <a:srgbClr val="0070C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調査しよう。</a:t>
                  </a:r>
                  <a:endParaRPr lang="en-US" altLang="ja-JP" sz="2200" b="1" dirty="0">
                    <a:solidFill>
                      <a:srgbClr val="0070C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pic>
              <p:nvPicPr>
                <p:cNvPr id="47" name="図 46"/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35982"/>
                <a:stretch/>
              </p:blipFill>
              <p:spPr>
                <a:xfrm>
                  <a:off x="7533869" y="4493769"/>
                  <a:ext cx="1572090" cy="983842"/>
                </a:xfrm>
                <a:prstGeom prst="rect">
                  <a:avLst/>
                </a:prstGeom>
              </p:spPr>
            </p:pic>
            <p:sp>
              <p:nvSpPr>
                <p:cNvPr id="49" name="雲形吹き出し 48"/>
                <p:cNvSpPr/>
                <p:nvPr/>
              </p:nvSpPr>
              <p:spPr>
                <a:xfrm>
                  <a:off x="5891173" y="1802078"/>
                  <a:ext cx="3214786" cy="1577738"/>
                </a:xfrm>
                <a:prstGeom prst="cloudCallout">
                  <a:avLst>
                    <a:gd name="adj1" fmla="val 26188"/>
                    <a:gd name="adj2" fmla="val 64123"/>
                  </a:avLst>
                </a:prstGeom>
                <a:solidFill>
                  <a:srgbClr val="FFFF9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>
                  <a:prstTxWarp prst="textCanDown">
                    <a:avLst>
                      <a:gd name="adj" fmla="val 6791"/>
                    </a:avLst>
                  </a:prstTxWarp>
                </a:bodyPr>
                <a:lstStyle/>
                <a:p>
                  <a:pPr algn="ctr"/>
                  <a:r>
                    <a:rPr lang="ja-JP" altLang="en-US" sz="2200" b="1" dirty="0">
                      <a:solidFill>
                        <a:srgbClr val="0070C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ベヤーはまだ</a:t>
                  </a:r>
                  <a:endParaRPr lang="en-US" altLang="ja-JP" sz="2200" b="1" dirty="0">
                    <a:solidFill>
                      <a:srgbClr val="0070C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/>
                  <a:r>
                    <a:rPr lang="ja-JP" altLang="en-US" sz="2200" b="1" dirty="0">
                      <a:solidFill>
                        <a:srgbClr val="0070C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発生するなぁ。</a:t>
                  </a:r>
                  <a:endParaRPr lang="en-US" altLang="ja-JP" sz="2200" b="1" dirty="0">
                    <a:solidFill>
                      <a:srgbClr val="0070C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/>
                  <a:r>
                    <a:rPr lang="ja-JP" altLang="en-US" sz="2200" b="1" dirty="0">
                      <a:solidFill>
                        <a:srgbClr val="0070C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個数をカウント</a:t>
                  </a:r>
                  <a:endParaRPr lang="en-US" altLang="ja-JP" sz="2200" b="1" dirty="0">
                    <a:solidFill>
                      <a:srgbClr val="0070C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/>
                  <a:r>
                    <a:rPr lang="ja-JP" altLang="en-US" sz="2200" b="1" dirty="0">
                      <a:solidFill>
                        <a:srgbClr val="0070C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しよう。</a:t>
                  </a:r>
                  <a:endParaRPr lang="en-US" altLang="ja-JP" sz="2200" b="1" dirty="0">
                    <a:solidFill>
                      <a:srgbClr val="0070C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  <p:pic>
            <p:nvPicPr>
              <p:cNvPr id="4" name="Picture 542">
                <a:extLst>
                  <a:ext uri="{FF2B5EF4-FFF2-40B4-BE49-F238E27FC236}">
                    <a16:creationId xmlns:a16="http://schemas.microsoft.com/office/drawing/2014/main" id="{8BFEE371-B789-D11B-1CDE-B8266D8F21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90827">
                <a:off x="8116789" y="3475050"/>
                <a:ext cx="866482" cy="1176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53" name="オーディオ 52">
            <a:hlinkClick r:id="" action="ppaction://media"/>
            <a:extLst>
              <a:ext uri="{FF2B5EF4-FFF2-40B4-BE49-F238E27FC236}">
                <a16:creationId xmlns:a16="http://schemas.microsoft.com/office/drawing/2014/main" id="{C27DAC26-61B4-3ED0-1AC0-F61D14D912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844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5418">
        <p14:switch dir="r"/>
      </p:transition>
    </mc:Choice>
    <mc:Fallback xmlns="">
      <p:transition spd="med" advTm="25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/>
          <p:nvPr>
            <p:extLst>
              <p:ext uri="{D42A27DB-BD31-4B8C-83A1-F6EECF244321}">
                <p14:modId xmlns:p14="http://schemas.microsoft.com/office/powerpoint/2010/main" val="3900294270"/>
              </p:ext>
            </p:extLst>
          </p:nvPr>
        </p:nvGraphicFramePr>
        <p:xfrm>
          <a:off x="548182" y="1017484"/>
          <a:ext cx="3159722" cy="4754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テキスト ボックス 382"/>
          <p:cNvSpPr txBox="1"/>
          <p:nvPr/>
        </p:nvSpPr>
        <p:spPr>
          <a:xfrm>
            <a:off x="107504" y="3178949"/>
            <a:ext cx="498052" cy="132448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wordArtVertRtl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</a:t>
            </a:r>
            <a:r>
              <a:rPr lang="en-US" altLang="ja-JP" sz="1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1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</a:p>
        </p:txBody>
      </p:sp>
      <p:sp>
        <p:nvSpPr>
          <p:cNvPr id="32" name="AutoShape 24345"/>
          <p:cNvSpPr>
            <a:spLocks noChangeArrowheads="1"/>
          </p:cNvSpPr>
          <p:nvPr/>
        </p:nvSpPr>
        <p:spPr bwMode="auto">
          <a:xfrm>
            <a:off x="1399960" y="2907408"/>
            <a:ext cx="1432295" cy="518341"/>
          </a:xfrm>
          <a:prstGeom prst="roundRect">
            <a:avLst>
              <a:gd name="adj" fmla="val 25439"/>
            </a:avLst>
          </a:prstGeom>
          <a:noFill/>
          <a:ln w="12700" algn="ctr">
            <a:noFill/>
            <a:round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ts val="1000"/>
              </a:lnSpc>
              <a:defRPr sz="1000"/>
            </a:pPr>
            <a:r>
              <a:rPr lang="en-US" altLang="ja-JP" sz="2200" i="0" u="none" strike="noStrike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17.75</a:t>
            </a:r>
            <a:r>
              <a:rPr lang="en-US" altLang="ja-JP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2200" i="0" u="none" strike="noStrike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</a:t>
            </a:r>
            <a:endParaRPr lang="en-US" altLang="ja-JP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雲形吹き出し 33"/>
          <p:cNvSpPr/>
          <p:nvPr/>
        </p:nvSpPr>
        <p:spPr>
          <a:xfrm>
            <a:off x="2411760" y="4797152"/>
            <a:ext cx="3693769" cy="1656184"/>
          </a:xfrm>
          <a:prstGeom prst="cloudCallout">
            <a:avLst>
              <a:gd name="adj1" fmla="val 68162"/>
              <a:gd name="adj2" fmla="val -27016"/>
            </a:avLst>
          </a:prstGeom>
          <a:solidFill>
            <a:srgbClr val="FFFF99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CanDown">
              <a:avLst>
                <a:gd name="adj" fmla="val 9752"/>
              </a:avLst>
            </a:prstTxWarp>
          </a:bodyPr>
          <a:lstStyle/>
          <a:p>
            <a:pPr algn="ctr"/>
            <a:r>
              <a:rPr lang="ja-JP" altLang="en-US" sz="20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ベヤー個数を減らして年度方針目標を</a:t>
            </a:r>
            <a:endParaRPr lang="en-US" altLang="ja-JP" sz="2000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20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達成するぞ！</a:t>
            </a:r>
            <a:endParaRPr lang="en-US" altLang="ja-JP" sz="2000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6643654" y="4740416"/>
            <a:ext cx="1744769" cy="1969243"/>
            <a:chOff x="6161246" y="2060848"/>
            <a:chExt cx="1960623" cy="2391367"/>
          </a:xfrm>
        </p:grpSpPr>
        <p:pic>
          <p:nvPicPr>
            <p:cNvPr id="36" name="図 35"/>
            <p:cNvPicPr>
              <a:picLocks noChangeAspect="1"/>
            </p:cNvPicPr>
            <p:nvPr/>
          </p:nvPicPr>
          <p:blipFill rotWithShape="1">
            <a:blip r:embed="rId7"/>
            <a:srcRect t="35982"/>
            <a:stretch/>
          </p:blipFill>
          <p:spPr>
            <a:xfrm>
              <a:off x="6161246" y="3164261"/>
              <a:ext cx="1960623" cy="1287954"/>
            </a:xfrm>
            <a:prstGeom prst="rect">
              <a:avLst/>
            </a:prstGeom>
          </p:spPr>
        </p:pic>
        <p:pic>
          <p:nvPicPr>
            <p:cNvPr id="37" name="Picture 53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1686" y="2060848"/>
              <a:ext cx="938665" cy="1170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タイトル 1"/>
          <p:cNvSpPr txBox="1">
            <a:spLocks/>
          </p:cNvSpPr>
          <p:nvPr/>
        </p:nvSpPr>
        <p:spPr>
          <a:xfrm>
            <a:off x="251521" y="260648"/>
            <a:ext cx="7632847" cy="72008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sz="35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5-2,</a:t>
            </a:r>
            <a:r>
              <a:rPr lang="ja-JP" altLang="en-US" sz="35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ベヤー発生個数調査　（個</a:t>
            </a:r>
            <a:r>
              <a:rPr lang="en-US" altLang="ja-JP" sz="35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35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月）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954524" y="1484784"/>
            <a:ext cx="2825387" cy="4320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2021</a:t>
            </a:r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kumimoji="1"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月～</a:t>
            </a:r>
            <a:r>
              <a:rPr kumimoji="1"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2023</a:t>
            </a:r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kumimoji="1"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</a:p>
        </p:txBody>
      </p:sp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4705102" y="1124743"/>
            <a:ext cx="4259386" cy="1899422"/>
          </a:xfrm>
        </p:spPr>
        <p:txBody>
          <a:bodyPr rtlCol="0" anchor="t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32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ベヤーとは</a:t>
            </a:r>
            <a:br>
              <a:rPr lang="en-US" altLang="ja-JP" sz="32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粉塗布が少ないと、耳部 桟の</a:t>
            </a:r>
            <a:br>
              <a:rPr lang="en-US" altLang="ja-JP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上に穴が空いてしまう欠点。</a:t>
            </a:r>
            <a:br>
              <a:rPr lang="en-US" altLang="ja-JP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修理が必要になり、ムダな工数が</a:t>
            </a:r>
            <a:br>
              <a:rPr lang="en-US" altLang="ja-JP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発生してしまう。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5144004" y="3040803"/>
            <a:ext cx="2999300" cy="1699613"/>
            <a:chOff x="4181104" y="1628800"/>
            <a:chExt cx="2948144" cy="1987645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1104" y="1628800"/>
              <a:ext cx="2948144" cy="19876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下矢印 15"/>
            <p:cNvSpPr/>
            <p:nvPr/>
          </p:nvSpPr>
          <p:spPr>
            <a:xfrm rot="2685953">
              <a:off x="5945811" y="1712863"/>
              <a:ext cx="516353" cy="77785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5371954" y="2373470"/>
              <a:ext cx="749690" cy="60087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E1D6EAB2-B3EF-64E5-D038-F13A070905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3397">
        <p14:flip dir="r"/>
      </p:transition>
    </mc:Choice>
    <mc:Fallback xmlns="">
      <p:transition spd="med" advTm="233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Graphic spid="2" grpId="0" uiExpand="1">
        <p:bldSub>
          <a:bldChart bld="seriesEl"/>
        </p:bldSub>
      </p:bldGraphic>
      <p:bldP spid="13" grpId="0"/>
      <p:bldP spid="32" grpId="0"/>
      <p:bldP spid="34" grpId="0" animBg="1"/>
      <p:bldP spid="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525" r="29788"/>
          <a:stretch>
            <a:fillRect/>
          </a:stretch>
        </p:blipFill>
        <p:spPr bwMode="auto">
          <a:xfrm>
            <a:off x="5868144" y="2526837"/>
            <a:ext cx="3032432" cy="1828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下矢印 11"/>
          <p:cNvSpPr/>
          <p:nvPr/>
        </p:nvSpPr>
        <p:spPr>
          <a:xfrm rot="18285533">
            <a:off x="8388965" y="2612490"/>
            <a:ext cx="305035" cy="582905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タイトル 1"/>
          <p:cNvSpPr>
            <a:spLocks noGrp="1"/>
          </p:cNvSpPr>
          <p:nvPr>
            <p:ph type="ctrTitle"/>
          </p:nvPr>
        </p:nvSpPr>
        <p:spPr>
          <a:xfrm>
            <a:off x="4141874" y="965767"/>
            <a:ext cx="4248472" cy="2123694"/>
          </a:xfrm>
        </p:spPr>
        <p:txBody>
          <a:bodyPr rtlCol="0" anchor="t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32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粉残りとは</a:t>
            </a:r>
            <a:br>
              <a:rPr lang="en-US" altLang="ja-JP" sz="32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未加硫ベルトの粉塗布が多く</a:t>
            </a:r>
            <a:br>
              <a:rPr lang="en-US" altLang="ja-JP" sz="2200" b="1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ムラになると、耳部に白く残って</a:t>
            </a:r>
            <a:br>
              <a:rPr lang="en-US" altLang="ja-JP" sz="2200" b="1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しまいこの現象が起きるのは</a:t>
            </a:r>
            <a:br>
              <a:rPr lang="en-US" altLang="ja-JP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US" altLang="ja-JP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号機だけ。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47485"/>
            <a:ext cx="3168352" cy="1551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グラフ 16"/>
          <p:cNvGraphicFramePr/>
          <p:nvPr>
            <p:extLst>
              <p:ext uri="{D42A27DB-BD31-4B8C-83A1-F6EECF244321}">
                <p14:modId xmlns:p14="http://schemas.microsoft.com/office/powerpoint/2010/main" val="391196106"/>
              </p:ext>
            </p:extLst>
          </p:nvPr>
        </p:nvGraphicFramePr>
        <p:xfrm>
          <a:off x="195252" y="1556792"/>
          <a:ext cx="4376748" cy="2789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8" name="正方形/長方形 17"/>
          <p:cNvSpPr/>
          <p:nvPr/>
        </p:nvSpPr>
        <p:spPr bwMode="auto">
          <a:xfrm>
            <a:off x="2737718" y="2027614"/>
            <a:ext cx="864096" cy="551675"/>
          </a:xfrm>
          <a:prstGeom prst="rect">
            <a:avLst/>
          </a:prstGeom>
          <a:noFill/>
          <a:ln w="12700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正常</a:t>
            </a: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2519772" y="2566382"/>
            <a:ext cx="1157456" cy="463945"/>
          </a:xfrm>
          <a:prstGeom prst="rect">
            <a:avLst/>
          </a:prstGeom>
          <a:noFill/>
          <a:ln w="12700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1476</a:t>
            </a:r>
            <a:r>
              <a:rPr kumimoji="1" lang="ja-JP" altLang="en-US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ｍ</a:t>
            </a: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1319034" y="1912935"/>
            <a:ext cx="971030" cy="428172"/>
          </a:xfrm>
          <a:prstGeom prst="rect">
            <a:avLst/>
          </a:prstGeom>
          <a:noFill/>
          <a:ln w="12700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595</a:t>
            </a:r>
            <a:r>
              <a:rPr kumimoji="1" lang="ja-JP" altLang="en-US" sz="2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ｍ</a:t>
            </a: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1195338" y="2303451"/>
            <a:ext cx="1019482" cy="465894"/>
          </a:xfrm>
          <a:prstGeom prst="rect">
            <a:avLst/>
          </a:prstGeom>
          <a:noFill/>
          <a:ln w="12700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28.7</a:t>
            </a:r>
            <a:r>
              <a:rPr lang="ja-JP" altLang="en-US" sz="2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</a:t>
            </a:r>
            <a:endParaRPr kumimoji="1" lang="ja-JP" altLang="en-US" sz="2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2519772" y="3030327"/>
            <a:ext cx="1013047" cy="465894"/>
          </a:xfrm>
          <a:prstGeom prst="rect">
            <a:avLst/>
          </a:prstGeom>
          <a:noFill/>
          <a:ln w="12700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71.3</a:t>
            </a:r>
            <a:r>
              <a:rPr lang="ja-JP" altLang="en-US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</a:t>
            </a:r>
            <a:endParaRPr kumimoji="1" lang="ja-JP" altLang="en-US" sz="22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88899" y="4869160"/>
            <a:ext cx="1708570" cy="1939657"/>
            <a:chOff x="139432" y="4305676"/>
            <a:chExt cx="1785067" cy="2356186"/>
          </a:xfrm>
        </p:grpSpPr>
        <p:pic>
          <p:nvPicPr>
            <p:cNvPr id="28" name="図 27"/>
            <p:cNvPicPr>
              <a:picLocks noChangeAspect="1"/>
            </p:cNvPicPr>
            <p:nvPr/>
          </p:nvPicPr>
          <p:blipFill rotWithShape="1">
            <a:blip r:embed="rId11"/>
            <a:srcRect t="35982"/>
            <a:stretch/>
          </p:blipFill>
          <p:spPr>
            <a:xfrm>
              <a:off x="139432" y="5373908"/>
              <a:ext cx="1785067" cy="1287954"/>
            </a:xfrm>
            <a:prstGeom prst="rect">
              <a:avLst/>
            </a:prstGeom>
          </p:spPr>
        </p:pic>
        <p:grpSp>
          <p:nvGrpSpPr>
            <p:cNvPr id="29" name="グループ化 28"/>
            <p:cNvGrpSpPr>
              <a:grpSpLocks/>
            </p:cNvGrpSpPr>
            <p:nvPr/>
          </p:nvGrpSpPr>
          <p:grpSpPr bwMode="auto">
            <a:xfrm>
              <a:off x="573333" y="4305676"/>
              <a:ext cx="986964" cy="1125136"/>
              <a:chOff x="0" y="0"/>
              <a:chExt cx="1904738" cy="2303489"/>
            </a:xfrm>
          </p:grpSpPr>
          <p:sp>
            <p:nvSpPr>
              <p:cNvPr id="30" name="フリーフォーム 29"/>
              <p:cNvSpPr/>
              <p:nvPr/>
            </p:nvSpPr>
            <p:spPr>
              <a:xfrm>
                <a:off x="246138" y="256963"/>
                <a:ext cx="1378380" cy="2046526"/>
              </a:xfrm>
              <a:custGeom>
                <a:avLst/>
                <a:gdLst>
                  <a:gd name="connsiteX0" fmla="*/ 53340 w 1379638"/>
                  <a:gd name="connsiteY0" fmla="*/ 1062990 h 2045970"/>
                  <a:gd name="connsiteX1" fmla="*/ 64770 w 1379638"/>
                  <a:gd name="connsiteY1" fmla="*/ 1082040 h 2045970"/>
                  <a:gd name="connsiteX2" fmla="*/ 72390 w 1379638"/>
                  <a:gd name="connsiteY2" fmla="*/ 1219200 h 2045970"/>
                  <a:gd name="connsiteX3" fmla="*/ 80010 w 1379638"/>
                  <a:gd name="connsiteY3" fmla="*/ 1245870 h 2045970"/>
                  <a:gd name="connsiteX4" fmla="*/ 87630 w 1379638"/>
                  <a:gd name="connsiteY4" fmla="*/ 1257300 h 2045970"/>
                  <a:gd name="connsiteX5" fmla="*/ 99060 w 1379638"/>
                  <a:gd name="connsiteY5" fmla="*/ 1287780 h 2045970"/>
                  <a:gd name="connsiteX6" fmla="*/ 106680 w 1379638"/>
                  <a:gd name="connsiteY6" fmla="*/ 1310640 h 2045970"/>
                  <a:gd name="connsiteX7" fmla="*/ 110490 w 1379638"/>
                  <a:gd name="connsiteY7" fmla="*/ 1322070 h 2045970"/>
                  <a:gd name="connsiteX8" fmla="*/ 118110 w 1379638"/>
                  <a:gd name="connsiteY8" fmla="*/ 1352550 h 2045970"/>
                  <a:gd name="connsiteX9" fmla="*/ 133350 w 1379638"/>
                  <a:gd name="connsiteY9" fmla="*/ 1379220 h 2045970"/>
                  <a:gd name="connsiteX10" fmla="*/ 140970 w 1379638"/>
                  <a:gd name="connsiteY10" fmla="*/ 1405890 h 2045970"/>
                  <a:gd name="connsiteX11" fmla="*/ 144780 w 1379638"/>
                  <a:gd name="connsiteY11" fmla="*/ 1417320 h 2045970"/>
                  <a:gd name="connsiteX12" fmla="*/ 148590 w 1379638"/>
                  <a:gd name="connsiteY12" fmla="*/ 1436370 h 2045970"/>
                  <a:gd name="connsiteX13" fmla="*/ 156210 w 1379638"/>
                  <a:gd name="connsiteY13" fmla="*/ 1459230 h 2045970"/>
                  <a:gd name="connsiteX14" fmla="*/ 160020 w 1379638"/>
                  <a:gd name="connsiteY14" fmla="*/ 1470660 h 2045970"/>
                  <a:gd name="connsiteX15" fmla="*/ 163830 w 1379638"/>
                  <a:gd name="connsiteY15" fmla="*/ 1482090 h 2045970"/>
                  <a:gd name="connsiteX16" fmla="*/ 175260 w 1379638"/>
                  <a:gd name="connsiteY16" fmla="*/ 1504950 h 2045970"/>
                  <a:gd name="connsiteX17" fmla="*/ 182880 w 1379638"/>
                  <a:gd name="connsiteY17" fmla="*/ 1516380 h 2045970"/>
                  <a:gd name="connsiteX18" fmla="*/ 186690 w 1379638"/>
                  <a:gd name="connsiteY18" fmla="*/ 1527810 h 2045970"/>
                  <a:gd name="connsiteX19" fmla="*/ 194310 w 1379638"/>
                  <a:gd name="connsiteY19" fmla="*/ 1539240 h 2045970"/>
                  <a:gd name="connsiteX20" fmla="*/ 198120 w 1379638"/>
                  <a:gd name="connsiteY20" fmla="*/ 1550670 h 2045970"/>
                  <a:gd name="connsiteX21" fmla="*/ 205740 w 1379638"/>
                  <a:gd name="connsiteY21" fmla="*/ 1565910 h 2045970"/>
                  <a:gd name="connsiteX22" fmla="*/ 217170 w 1379638"/>
                  <a:gd name="connsiteY22" fmla="*/ 1600200 h 2045970"/>
                  <a:gd name="connsiteX23" fmla="*/ 224790 w 1379638"/>
                  <a:gd name="connsiteY23" fmla="*/ 1615440 h 2045970"/>
                  <a:gd name="connsiteX24" fmla="*/ 228600 w 1379638"/>
                  <a:gd name="connsiteY24" fmla="*/ 1626870 h 2045970"/>
                  <a:gd name="connsiteX25" fmla="*/ 236220 w 1379638"/>
                  <a:gd name="connsiteY25" fmla="*/ 1638300 h 2045970"/>
                  <a:gd name="connsiteX26" fmla="*/ 243840 w 1379638"/>
                  <a:gd name="connsiteY26" fmla="*/ 1661160 h 2045970"/>
                  <a:gd name="connsiteX27" fmla="*/ 251460 w 1379638"/>
                  <a:gd name="connsiteY27" fmla="*/ 1676400 h 2045970"/>
                  <a:gd name="connsiteX28" fmla="*/ 259080 w 1379638"/>
                  <a:gd name="connsiteY28" fmla="*/ 1699260 h 2045970"/>
                  <a:gd name="connsiteX29" fmla="*/ 262890 w 1379638"/>
                  <a:gd name="connsiteY29" fmla="*/ 1714500 h 2045970"/>
                  <a:gd name="connsiteX30" fmla="*/ 281940 w 1379638"/>
                  <a:gd name="connsiteY30" fmla="*/ 1737360 h 2045970"/>
                  <a:gd name="connsiteX31" fmla="*/ 297180 w 1379638"/>
                  <a:gd name="connsiteY31" fmla="*/ 1760220 h 2045970"/>
                  <a:gd name="connsiteX32" fmla="*/ 316230 w 1379638"/>
                  <a:gd name="connsiteY32" fmla="*/ 1783080 h 2045970"/>
                  <a:gd name="connsiteX33" fmla="*/ 323850 w 1379638"/>
                  <a:gd name="connsiteY33" fmla="*/ 1798320 h 2045970"/>
                  <a:gd name="connsiteX34" fmla="*/ 335280 w 1379638"/>
                  <a:gd name="connsiteY34" fmla="*/ 1809750 h 2045970"/>
                  <a:gd name="connsiteX35" fmla="*/ 350520 w 1379638"/>
                  <a:gd name="connsiteY35" fmla="*/ 1836420 h 2045970"/>
                  <a:gd name="connsiteX36" fmla="*/ 361950 w 1379638"/>
                  <a:gd name="connsiteY36" fmla="*/ 1847850 h 2045970"/>
                  <a:gd name="connsiteX37" fmla="*/ 384810 w 1379638"/>
                  <a:gd name="connsiteY37" fmla="*/ 1882140 h 2045970"/>
                  <a:gd name="connsiteX38" fmla="*/ 407670 w 1379638"/>
                  <a:gd name="connsiteY38" fmla="*/ 1905000 h 2045970"/>
                  <a:gd name="connsiteX39" fmla="*/ 422910 w 1379638"/>
                  <a:gd name="connsiteY39" fmla="*/ 1920240 h 2045970"/>
                  <a:gd name="connsiteX40" fmla="*/ 430530 w 1379638"/>
                  <a:gd name="connsiteY40" fmla="*/ 1931670 h 2045970"/>
                  <a:gd name="connsiteX41" fmla="*/ 441960 w 1379638"/>
                  <a:gd name="connsiteY41" fmla="*/ 1935480 h 2045970"/>
                  <a:gd name="connsiteX42" fmla="*/ 464820 w 1379638"/>
                  <a:gd name="connsiteY42" fmla="*/ 1954530 h 2045970"/>
                  <a:gd name="connsiteX43" fmla="*/ 476250 w 1379638"/>
                  <a:gd name="connsiteY43" fmla="*/ 1958340 h 2045970"/>
                  <a:gd name="connsiteX44" fmla="*/ 502920 w 1379638"/>
                  <a:gd name="connsiteY44" fmla="*/ 1973580 h 2045970"/>
                  <a:gd name="connsiteX45" fmla="*/ 514350 w 1379638"/>
                  <a:gd name="connsiteY45" fmla="*/ 1981200 h 2045970"/>
                  <a:gd name="connsiteX46" fmla="*/ 537210 w 1379638"/>
                  <a:gd name="connsiteY46" fmla="*/ 1988820 h 2045970"/>
                  <a:gd name="connsiteX47" fmla="*/ 548640 w 1379638"/>
                  <a:gd name="connsiteY47" fmla="*/ 1992630 h 2045970"/>
                  <a:gd name="connsiteX48" fmla="*/ 560070 w 1379638"/>
                  <a:gd name="connsiteY48" fmla="*/ 1996440 h 2045970"/>
                  <a:gd name="connsiteX49" fmla="*/ 586740 w 1379638"/>
                  <a:gd name="connsiteY49" fmla="*/ 2015490 h 2045970"/>
                  <a:gd name="connsiteX50" fmla="*/ 598170 w 1379638"/>
                  <a:gd name="connsiteY50" fmla="*/ 2019300 h 2045970"/>
                  <a:gd name="connsiteX51" fmla="*/ 609600 w 1379638"/>
                  <a:gd name="connsiteY51" fmla="*/ 2026920 h 2045970"/>
                  <a:gd name="connsiteX52" fmla="*/ 666750 w 1379638"/>
                  <a:gd name="connsiteY52" fmla="*/ 2034540 h 2045970"/>
                  <a:gd name="connsiteX53" fmla="*/ 712470 w 1379638"/>
                  <a:gd name="connsiteY53" fmla="*/ 2045970 h 2045970"/>
                  <a:gd name="connsiteX54" fmla="*/ 819150 w 1379638"/>
                  <a:gd name="connsiteY54" fmla="*/ 2042160 h 2045970"/>
                  <a:gd name="connsiteX55" fmla="*/ 857250 w 1379638"/>
                  <a:gd name="connsiteY55" fmla="*/ 2034540 h 2045970"/>
                  <a:gd name="connsiteX56" fmla="*/ 876300 w 1379638"/>
                  <a:gd name="connsiteY56" fmla="*/ 2030730 h 2045970"/>
                  <a:gd name="connsiteX57" fmla="*/ 910590 w 1379638"/>
                  <a:gd name="connsiteY57" fmla="*/ 2023110 h 2045970"/>
                  <a:gd name="connsiteX58" fmla="*/ 944880 w 1379638"/>
                  <a:gd name="connsiteY58" fmla="*/ 2000250 h 2045970"/>
                  <a:gd name="connsiteX59" fmla="*/ 975360 w 1379638"/>
                  <a:gd name="connsiteY59" fmla="*/ 1985010 h 2045970"/>
                  <a:gd name="connsiteX60" fmla="*/ 998220 w 1379638"/>
                  <a:gd name="connsiteY60" fmla="*/ 1977390 h 2045970"/>
                  <a:gd name="connsiteX61" fmla="*/ 1009650 w 1379638"/>
                  <a:gd name="connsiteY61" fmla="*/ 1969770 h 2045970"/>
                  <a:gd name="connsiteX62" fmla="*/ 1021080 w 1379638"/>
                  <a:gd name="connsiteY62" fmla="*/ 1958340 h 2045970"/>
                  <a:gd name="connsiteX63" fmla="*/ 1032510 w 1379638"/>
                  <a:gd name="connsiteY63" fmla="*/ 1954530 h 2045970"/>
                  <a:gd name="connsiteX64" fmla="*/ 1089660 w 1379638"/>
                  <a:gd name="connsiteY64" fmla="*/ 1916430 h 2045970"/>
                  <a:gd name="connsiteX65" fmla="*/ 1104900 w 1379638"/>
                  <a:gd name="connsiteY65" fmla="*/ 1908810 h 2045970"/>
                  <a:gd name="connsiteX66" fmla="*/ 1116330 w 1379638"/>
                  <a:gd name="connsiteY66" fmla="*/ 1897380 h 2045970"/>
                  <a:gd name="connsiteX67" fmla="*/ 1139190 w 1379638"/>
                  <a:gd name="connsiteY67" fmla="*/ 1882140 h 2045970"/>
                  <a:gd name="connsiteX68" fmla="*/ 1150620 w 1379638"/>
                  <a:gd name="connsiteY68" fmla="*/ 1874520 h 2045970"/>
                  <a:gd name="connsiteX69" fmla="*/ 1158240 w 1379638"/>
                  <a:gd name="connsiteY69" fmla="*/ 1863090 h 2045970"/>
                  <a:gd name="connsiteX70" fmla="*/ 1169670 w 1379638"/>
                  <a:gd name="connsiteY70" fmla="*/ 1859280 h 2045970"/>
                  <a:gd name="connsiteX71" fmla="*/ 1192530 w 1379638"/>
                  <a:gd name="connsiteY71" fmla="*/ 1836420 h 2045970"/>
                  <a:gd name="connsiteX72" fmla="*/ 1192530 w 1379638"/>
                  <a:gd name="connsiteY72" fmla="*/ 1836420 h 2045970"/>
                  <a:gd name="connsiteX73" fmla="*/ 1211580 w 1379638"/>
                  <a:gd name="connsiteY73" fmla="*/ 1813560 h 2045970"/>
                  <a:gd name="connsiteX74" fmla="*/ 1230630 w 1379638"/>
                  <a:gd name="connsiteY74" fmla="*/ 1790700 h 2045970"/>
                  <a:gd name="connsiteX75" fmla="*/ 1245870 w 1379638"/>
                  <a:gd name="connsiteY75" fmla="*/ 1771650 h 2045970"/>
                  <a:gd name="connsiteX76" fmla="*/ 1249680 w 1379638"/>
                  <a:gd name="connsiteY76" fmla="*/ 1760220 h 2045970"/>
                  <a:gd name="connsiteX77" fmla="*/ 1257300 w 1379638"/>
                  <a:gd name="connsiteY77" fmla="*/ 1744980 h 2045970"/>
                  <a:gd name="connsiteX78" fmla="*/ 1264920 w 1379638"/>
                  <a:gd name="connsiteY78" fmla="*/ 1733550 h 2045970"/>
                  <a:gd name="connsiteX79" fmla="*/ 1268730 w 1379638"/>
                  <a:gd name="connsiteY79" fmla="*/ 1722120 h 2045970"/>
                  <a:gd name="connsiteX80" fmla="*/ 1276350 w 1379638"/>
                  <a:gd name="connsiteY80" fmla="*/ 1710690 h 2045970"/>
                  <a:gd name="connsiteX81" fmla="*/ 1280160 w 1379638"/>
                  <a:gd name="connsiteY81" fmla="*/ 1699260 h 2045970"/>
                  <a:gd name="connsiteX82" fmla="*/ 1287780 w 1379638"/>
                  <a:gd name="connsiteY82" fmla="*/ 1680210 h 2045970"/>
                  <a:gd name="connsiteX83" fmla="*/ 1291590 w 1379638"/>
                  <a:gd name="connsiteY83" fmla="*/ 1668780 h 2045970"/>
                  <a:gd name="connsiteX84" fmla="*/ 1295400 w 1379638"/>
                  <a:gd name="connsiteY84" fmla="*/ 1653540 h 2045970"/>
                  <a:gd name="connsiteX85" fmla="*/ 1310640 w 1379638"/>
                  <a:gd name="connsiteY85" fmla="*/ 1630680 h 2045970"/>
                  <a:gd name="connsiteX86" fmla="*/ 1318260 w 1379638"/>
                  <a:gd name="connsiteY86" fmla="*/ 1619250 h 2045970"/>
                  <a:gd name="connsiteX87" fmla="*/ 1322070 w 1379638"/>
                  <a:gd name="connsiteY87" fmla="*/ 1607820 h 2045970"/>
                  <a:gd name="connsiteX88" fmla="*/ 1329690 w 1379638"/>
                  <a:gd name="connsiteY88" fmla="*/ 1558290 h 2045970"/>
                  <a:gd name="connsiteX89" fmla="*/ 1337310 w 1379638"/>
                  <a:gd name="connsiteY89" fmla="*/ 1535430 h 2045970"/>
                  <a:gd name="connsiteX90" fmla="*/ 1341120 w 1379638"/>
                  <a:gd name="connsiteY90" fmla="*/ 1516380 h 2045970"/>
                  <a:gd name="connsiteX91" fmla="*/ 1348740 w 1379638"/>
                  <a:gd name="connsiteY91" fmla="*/ 1493520 h 2045970"/>
                  <a:gd name="connsiteX92" fmla="*/ 1356360 w 1379638"/>
                  <a:gd name="connsiteY92" fmla="*/ 1459230 h 2045970"/>
                  <a:gd name="connsiteX93" fmla="*/ 1360170 w 1379638"/>
                  <a:gd name="connsiteY93" fmla="*/ 1417320 h 2045970"/>
                  <a:gd name="connsiteX94" fmla="*/ 1363980 w 1379638"/>
                  <a:gd name="connsiteY94" fmla="*/ 1398270 h 2045970"/>
                  <a:gd name="connsiteX95" fmla="*/ 1371600 w 1379638"/>
                  <a:gd name="connsiteY95" fmla="*/ 1352550 h 2045970"/>
                  <a:gd name="connsiteX96" fmla="*/ 1375410 w 1379638"/>
                  <a:gd name="connsiteY96" fmla="*/ 1192530 h 2045970"/>
                  <a:gd name="connsiteX97" fmla="*/ 1375410 w 1379638"/>
                  <a:gd name="connsiteY97" fmla="*/ 937260 h 2045970"/>
                  <a:gd name="connsiteX98" fmla="*/ 1367790 w 1379638"/>
                  <a:gd name="connsiteY98" fmla="*/ 914400 h 2045970"/>
                  <a:gd name="connsiteX99" fmla="*/ 1360170 w 1379638"/>
                  <a:gd name="connsiteY99" fmla="*/ 891540 h 2045970"/>
                  <a:gd name="connsiteX100" fmla="*/ 1356360 w 1379638"/>
                  <a:gd name="connsiteY100" fmla="*/ 876300 h 2045970"/>
                  <a:gd name="connsiteX101" fmla="*/ 1352550 w 1379638"/>
                  <a:gd name="connsiteY101" fmla="*/ 864870 h 2045970"/>
                  <a:gd name="connsiteX102" fmla="*/ 1341120 w 1379638"/>
                  <a:gd name="connsiteY102" fmla="*/ 857250 h 2045970"/>
                  <a:gd name="connsiteX103" fmla="*/ 1325880 w 1379638"/>
                  <a:gd name="connsiteY103" fmla="*/ 822960 h 2045970"/>
                  <a:gd name="connsiteX104" fmla="*/ 1322070 w 1379638"/>
                  <a:gd name="connsiteY104" fmla="*/ 811530 h 2045970"/>
                  <a:gd name="connsiteX105" fmla="*/ 1318260 w 1379638"/>
                  <a:gd name="connsiteY105" fmla="*/ 784860 h 2045970"/>
                  <a:gd name="connsiteX106" fmla="*/ 1314450 w 1379638"/>
                  <a:gd name="connsiteY106" fmla="*/ 765810 h 2045970"/>
                  <a:gd name="connsiteX107" fmla="*/ 1310640 w 1379638"/>
                  <a:gd name="connsiteY107" fmla="*/ 727710 h 2045970"/>
                  <a:gd name="connsiteX108" fmla="*/ 1306830 w 1379638"/>
                  <a:gd name="connsiteY108" fmla="*/ 712470 h 2045970"/>
                  <a:gd name="connsiteX109" fmla="*/ 1299210 w 1379638"/>
                  <a:gd name="connsiteY109" fmla="*/ 670560 h 2045970"/>
                  <a:gd name="connsiteX110" fmla="*/ 1295400 w 1379638"/>
                  <a:gd name="connsiteY110" fmla="*/ 621030 h 2045970"/>
                  <a:gd name="connsiteX111" fmla="*/ 1291590 w 1379638"/>
                  <a:gd name="connsiteY111" fmla="*/ 609600 h 2045970"/>
                  <a:gd name="connsiteX112" fmla="*/ 1287780 w 1379638"/>
                  <a:gd name="connsiteY112" fmla="*/ 575310 h 2045970"/>
                  <a:gd name="connsiteX113" fmla="*/ 1283970 w 1379638"/>
                  <a:gd name="connsiteY113" fmla="*/ 556260 h 2045970"/>
                  <a:gd name="connsiteX114" fmla="*/ 1272540 w 1379638"/>
                  <a:gd name="connsiteY114" fmla="*/ 502920 h 2045970"/>
                  <a:gd name="connsiteX115" fmla="*/ 1242060 w 1379638"/>
                  <a:gd name="connsiteY115" fmla="*/ 426720 h 2045970"/>
                  <a:gd name="connsiteX116" fmla="*/ 1242060 w 1379638"/>
                  <a:gd name="connsiteY116" fmla="*/ 426720 h 2045970"/>
                  <a:gd name="connsiteX117" fmla="*/ 1226820 w 1379638"/>
                  <a:gd name="connsiteY117" fmla="*/ 381000 h 2045970"/>
                  <a:gd name="connsiteX118" fmla="*/ 1219200 w 1379638"/>
                  <a:gd name="connsiteY118" fmla="*/ 369570 h 2045970"/>
                  <a:gd name="connsiteX119" fmla="*/ 1211580 w 1379638"/>
                  <a:gd name="connsiteY119" fmla="*/ 354330 h 2045970"/>
                  <a:gd name="connsiteX120" fmla="*/ 1200150 w 1379638"/>
                  <a:gd name="connsiteY120" fmla="*/ 312420 h 2045970"/>
                  <a:gd name="connsiteX121" fmla="*/ 1188720 w 1379638"/>
                  <a:gd name="connsiteY121" fmla="*/ 297180 h 2045970"/>
                  <a:gd name="connsiteX122" fmla="*/ 1184910 w 1379638"/>
                  <a:gd name="connsiteY122" fmla="*/ 285750 h 2045970"/>
                  <a:gd name="connsiteX123" fmla="*/ 1177290 w 1379638"/>
                  <a:gd name="connsiteY123" fmla="*/ 274320 h 2045970"/>
                  <a:gd name="connsiteX124" fmla="*/ 1173480 w 1379638"/>
                  <a:gd name="connsiteY124" fmla="*/ 259080 h 2045970"/>
                  <a:gd name="connsiteX125" fmla="*/ 1158240 w 1379638"/>
                  <a:gd name="connsiteY125" fmla="*/ 236220 h 2045970"/>
                  <a:gd name="connsiteX126" fmla="*/ 1150620 w 1379638"/>
                  <a:gd name="connsiteY126" fmla="*/ 224790 h 2045970"/>
                  <a:gd name="connsiteX127" fmla="*/ 1146810 w 1379638"/>
                  <a:gd name="connsiteY127" fmla="*/ 213360 h 2045970"/>
                  <a:gd name="connsiteX128" fmla="*/ 1123950 w 1379638"/>
                  <a:gd name="connsiteY128" fmla="*/ 190500 h 2045970"/>
                  <a:gd name="connsiteX129" fmla="*/ 1101090 w 1379638"/>
                  <a:gd name="connsiteY129" fmla="*/ 163830 h 2045970"/>
                  <a:gd name="connsiteX130" fmla="*/ 1085850 w 1379638"/>
                  <a:gd name="connsiteY130" fmla="*/ 156210 h 2045970"/>
                  <a:gd name="connsiteX131" fmla="*/ 1059180 w 1379638"/>
                  <a:gd name="connsiteY131" fmla="*/ 133350 h 2045970"/>
                  <a:gd name="connsiteX132" fmla="*/ 1047750 w 1379638"/>
                  <a:gd name="connsiteY132" fmla="*/ 121920 h 2045970"/>
                  <a:gd name="connsiteX133" fmla="*/ 1032510 w 1379638"/>
                  <a:gd name="connsiteY133" fmla="*/ 114300 h 2045970"/>
                  <a:gd name="connsiteX134" fmla="*/ 1021080 w 1379638"/>
                  <a:gd name="connsiteY134" fmla="*/ 106680 h 2045970"/>
                  <a:gd name="connsiteX135" fmla="*/ 1009650 w 1379638"/>
                  <a:gd name="connsiteY135" fmla="*/ 102870 h 2045970"/>
                  <a:gd name="connsiteX136" fmla="*/ 990600 w 1379638"/>
                  <a:gd name="connsiteY136" fmla="*/ 91440 h 2045970"/>
                  <a:gd name="connsiteX137" fmla="*/ 971550 w 1379638"/>
                  <a:gd name="connsiteY137" fmla="*/ 83820 h 2045970"/>
                  <a:gd name="connsiteX138" fmla="*/ 952500 w 1379638"/>
                  <a:gd name="connsiteY138" fmla="*/ 72390 h 2045970"/>
                  <a:gd name="connsiteX139" fmla="*/ 941070 w 1379638"/>
                  <a:gd name="connsiteY139" fmla="*/ 64770 h 2045970"/>
                  <a:gd name="connsiteX140" fmla="*/ 929640 w 1379638"/>
                  <a:gd name="connsiteY140" fmla="*/ 60960 h 2045970"/>
                  <a:gd name="connsiteX141" fmla="*/ 876300 w 1379638"/>
                  <a:gd name="connsiteY141" fmla="*/ 41910 h 2045970"/>
                  <a:gd name="connsiteX142" fmla="*/ 845820 w 1379638"/>
                  <a:gd name="connsiteY142" fmla="*/ 30480 h 2045970"/>
                  <a:gd name="connsiteX143" fmla="*/ 834390 w 1379638"/>
                  <a:gd name="connsiteY143" fmla="*/ 22860 h 2045970"/>
                  <a:gd name="connsiteX144" fmla="*/ 811530 w 1379638"/>
                  <a:gd name="connsiteY144" fmla="*/ 15240 h 2045970"/>
                  <a:gd name="connsiteX145" fmla="*/ 781050 w 1379638"/>
                  <a:gd name="connsiteY145" fmla="*/ 3810 h 2045970"/>
                  <a:gd name="connsiteX146" fmla="*/ 746760 w 1379638"/>
                  <a:gd name="connsiteY146" fmla="*/ 0 h 2045970"/>
                  <a:gd name="connsiteX147" fmla="*/ 415290 w 1379638"/>
                  <a:gd name="connsiteY147" fmla="*/ 3810 h 2045970"/>
                  <a:gd name="connsiteX148" fmla="*/ 400050 w 1379638"/>
                  <a:gd name="connsiteY148" fmla="*/ 7620 h 2045970"/>
                  <a:gd name="connsiteX149" fmla="*/ 361950 w 1379638"/>
                  <a:gd name="connsiteY149" fmla="*/ 15240 h 2045970"/>
                  <a:gd name="connsiteX150" fmla="*/ 335280 w 1379638"/>
                  <a:gd name="connsiteY150" fmla="*/ 34290 h 2045970"/>
                  <a:gd name="connsiteX151" fmla="*/ 323850 w 1379638"/>
                  <a:gd name="connsiteY151" fmla="*/ 38100 h 2045970"/>
                  <a:gd name="connsiteX152" fmla="*/ 308610 w 1379638"/>
                  <a:gd name="connsiteY152" fmla="*/ 53340 h 2045970"/>
                  <a:gd name="connsiteX153" fmla="*/ 285750 w 1379638"/>
                  <a:gd name="connsiteY153" fmla="*/ 68580 h 2045970"/>
                  <a:gd name="connsiteX154" fmla="*/ 274320 w 1379638"/>
                  <a:gd name="connsiteY154" fmla="*/ 76200 h 2045970"/>
                  <a:gd name="connsiteX155" fmla="*/ 251460 w 1379638"/>
                  <a:gd name="connsiteY155" fmla="*/ 91440 h 2045970"/>
                  <a:gd name="connsiteX156" fmla="*/ 240030 w 1379638"/>
                  <a:gd name="connsiteY156" fmla="*/ 106680 h 2045970"/>
                  <a:gd name="connsiteX157" fmla="*/ 228600 w 1379638"/>
                  <a:gd name="connsiteY157" fmla="*/ 114300 h 2045970"/>
                  <a:gd name="connsiteX158" fmla="*/ 205740 w 1379638"/>
                  <a:gd name="connsiteY158" fmla="*/ 137160 h 2045970"/>
                  <a:gd name="connsiteX159" fmla="*/ 190500 w 1379638"/>
                  <a:gd name="connsiteY159" fmla="*/ 160020 h 2045970"/>
                  <a:gd name="connsiteX160" fmla="*/ 175260 w 1379638"/>
                  <a:gd name="connsiteY160" fmla="*/ 186690 h 2045970"/>
                  <a:gd name="connsiteX161" fmla="*/ 163830 w 1379638"/>
                  <a:gd name="connsiteY161" fmla="*/ 198120 h 2045970"/>
                  <a:gd name="connsiteX162" fmla="*/ 152400 w 1379638"/>
                  <a:gd name="connsiteY162" fmla="*/ 220980 h 2045970"/>
                  <a:gd name="connsiteX163" fmla="*/ 148590 w 1379638"/>
                  <a:gd name="connsiteY163" fmla="*/ 236220 h 2045970"/>
                  <a:gd name="connsiteX164" fmla="*/ 137160 w 1379638"/>
                  <a:gd name="connsiteY164" fmla="*/ 247650 h 2045970"/>
                  <a:gd name="connsiteX165" fmla="*/ 125730 w 1379638"/>
                  <a:gd name="connsiteY165" fmla="*/ 270510 h 2045970"/>
                  <a:gd name="connsiteX166" fmla="*/ 118110 w 1379638"/>
                  <a:gd name="connsiteY166" fmla="*/ 281940 h 2045970"/>
                  <a:gd name="connsiteX167" fmla="*/ 102870 w 1379638"/>
                  <a:gd name="connsiteY167" fmla="*/ 335280 h 2045970"/>
                  <a:gd name="connsiteX168" fmla="*/ 95250 w 1379638"/>
                  <a:gd name="connsiteY168" fmla="*/ 354330 h 2045970"/>
                  <a:gd name="connsiteX169" fmla="*/ 91440 w 1379638"/>
                  <a:gd name="connsiteY169" fmla="*/ 381000 h 2045970"/>
                  <a:gd name="connsiteX170" fmla="*/ 83820 w 1379638"/>
                  <a:gd name="connsiteY170" fmla="*/ 403860 h 2045970"/>
                  <a:gd name="connsiteX171" fmla="*/ 80010 w 1379638"/>
                  <a:gd name="connsiteY171" fmla="*/ 422910 h 2045970"/>
                  <a:gd name="connsiteX172" fmla="*/ 68580 w 1379638"/>
                  <a:gd name="connsiteY172" fmla="*/ 441960 h 2045970"/>
                  <a:gd name="connsiteX173" fmla="*/ 60960 w 1379638"/>
                  <a:gd name="connsiteY173" fmla="*/ 480060 h 2045970"/>
                  <a:gd name="connsiteX174" fmla="*/ 57150 w 1379638"/>
                  <a:gd name="connsiteY174" fmla="*/ 495300 h 2045970"/>
                  <a:gd name="connsiteX175" fmla="*/ 49530 w 1379638"/>
                  <a:gd name="connsiteY175" fmla="*/ 506730 h 2045970"/>
                  <a:gd name="connsiteX176" fmla="*/ 45720 w 1379638"/>
                  <a:gd name="connsiteY176" fmla="*/ 544830 h 2045970"/>
                  <a:gd name="connsiteX177" fmla="*/ 38100 w 1379638"/>
                  <a:gd name="connsiteY177" fmla="*/ 567690 h 2045970"/>
                  <a:gd name="connsiteX178" fmla="*/ 26670 w 1379638"/>
                  <a:gd name="connsiteY178" fmla="*/ 594360 h 2045970"/>
                  <a:gd name="connsiteX179" fmla="*/ 22860 w 1379638"/>
                  <a:gd name="connsiteY179" fmla="*/ 632460 h 2045970"/>
                  <a:gd name="connsiteX180" fmla="*/ 15240 w 1379638"/>
                  <a:gd name="connsiteY180" fmla="*/ 655320 h 2045970"/>
                  <a:gd name="connsiteX181" fmla="*/ 11430 w 1379638"/>
                  <a:gd name="connsiteY181" fmla="*/ 666750 h 2045970"/>
                  <a:gd name="connsiteX182" fmla="*/ 0 w 1379638"/>
                  <a:gd name="connsiteY182" fmla="*/ 758190 h 2045970"/>
                  <a:gd name="connsiteX183" fmla="*/ 3810 w 1379638"/>
                  <a:gd name="connsiteY183" fmla="*/ 895350 h 2045970"/>
                  <a:gd name="connsiteX184" fmla="*/ 11430 w 1379638"/>
                  <a:gd name="connsiteY184" fmla="*/ 925830 h 2045970"/>
                  <a:gd name="connsiteX185" fmla="*/ 19050 w 1379638"/>
                  <a:gd name="connsiteY185" fmla="*/ 937260 h 2045970"/>
                  <a:gd name="connsiteX186" fmla="*/ 38100 w 1379638"/>
                  <a:gd name="connsiteY186" fmla="*/ 971550 h 2045970"/>
                  <a:gd name="connsiteX187" fmla="*/ 60960 w 1379638"/>
                  <a:gd name="connsiteY187" fmla="*/ 1005840 h 2045970"/>
                  <a:gd name="connsiteX188" fmla="*/ 64770 w 1379638"/>
                  <a:gd name="connsiteY188" fmla="*/ 1021080 h 2045970"/>
                  <a:gd name="connsiteX189" fmla="*/ 72390 w 1379638"/>
                  <a:gd name="connsiteY189" fmla="*/ 1032510 h 2045970"/>
                  <a:gd name="connsiteX190" fmla="*/ 53340 w 1379638"/>
                  <a:gd name="connsiteY190" fmla="*/ 1062990 h 204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1379638" h="2045970">
                    <a:moveTo>
                      <a:pt x="53340" y="1062990"/>
                    </a:moveTo>
                    <a:cubicBezTo>
                      <a:pt x="52070" y="1071245"/>
                      <a:pt x="63929" y="1074683"/>
                      <a:pt x="64770" y="1082040"/>
                    </a:cubicBezTo>
                    <a:cubicBezTo>
                      <a:pt x="78625" y="1203272"/>
                      <a:pt x="60329" y="1158897"/>
                      <a:pt x="72390" y="1219200"/>
                    </a:cubicBezTo>
                    <a:cubicBezTo>
                      <a:pt x="73204" y="1223269"/>
                      <a:pt x="77589" y="1241028"/>
                      <a:pt x="80010" y="1245870"/>
                    </a:cubicBezTo>
                    <a:cubicBezTo>
                      <a:pt x="82058" y="1249966"/>
                      <a:pt x="85090" y="1253490"/>
                      <a:pt x="87630" y="1257300"/>
                    </a:cubicBezTo>
                    <a:cubicBezTo>
                      <a:pt x="95879" y="1290296"/>
                      <a:pt x="85778" y="1254574"/>
                      <a:pt x="99060" y="1287780"/>
                    </a:cubicBezTo>
                    <a:cubicBezTo>
                      <a:pt x="102043" y="1295238"/>
                      <a:pt x="104140" y="1303020"/>
                      <a:pt x="106680" y="1310640"/>
                    </a:cubicBezTo>
                    <a:lnTo>
                      <a:pt x="110490" y="1322070"/>
                    </a:lnTo>
                    <a:cubicBezTo>
                      <a:pt x="114837" y="1335112"/>
                      <a:pt x="112407" y="1341145"/>
                      <a:pt x="118110" y="1352550"/>
                    </a:cubicBezTo>
                    <a:cubicBezTo>
                      <a:pt x="137242" y="1390814"/>
                      <a:pt x="113311" y="1332463"/>
                      <a:pt x="133350" y="1379220"/>
                    </a:cubicBezTo>
                    <a:cubicBezTo>
                      <a:pt x="137265" y="1388355"/>
                      <a:pt x="138208" y="1396223"/>
                      <a:pt x="140970" y="1405890"/>
                    </a:cubicBezTo>
                    <a:cubicBezTo>
                      <a:pt x="142073" y="1409752"/>
                      <a:pt x="143806" y="1413424"/>
                      <a:pt x="144780" y="1417320"/>
                    </a:cubicBezTo>
                    <a:cubicBezTo>
                      <a:pt x="146351" y="1423602"/>
                      <a:pt x="146886" y="1430122"/>
                      <a:pt x="148590" y="1436370"/>
                    </a:cubicBezTo>
                    <a:cubicBezTo>
                      <a:pt x="150703" y="1444119"/>
                      <a:pt x="153670" y="1451610"/>
                      <a:pt x="156210" y="1459230"/>
                    </a:cubicBezTo>
                    <a:lnTo>
                      <a:pt x="160020" y="1470660"/>
                    </a:lnTo>
                    <a:cubicBezTo>
                      <a:pt x="161290" y="1474470"/>
                      <a:pt x="161602" y="1478748"/>
                      <a:pt x="163830" y="1482090"/>
                    </a:cubicBezTo>
                    <a:cubicBezTo>
                      <a:pt x="185668" y="1514847"/>
                      <a:pt x="159486" y="1473402"/>
                      <a:pt x="175260" y="1504950"/>
                    </a:cubicBezTo>
                    <a:cubicBezTo>
                      <a:pt x="177308" y="1509046"/>
                      <a:pt x="180832" y="1512284"/>
                      <a:pt x="182880" y="1516380"/>
                    </a:cubicBezTo>
                    <a:cubicBezTo>
                      <a:pt x="184676" y="1519972"/>
                      <a:pt x="184894" y="1524218"/>
                      <a:pt x="186690" y="1527810"/>
                    </a:cubicBezTo>
                    <a:cubicBezTo>
                      <a:pt x="188738" y="1531906"/>
                      <a:pt x="192262" y="1535144"/>
                      <a:pt x="194310" y="1539240"/>
                    </a:cubicBezTo>
                    <a:cubicBezTo>
                      <a:pt x="196106" y="1542832"/>
                      <a:pt x="196538" y="1546979"/>
                      <a:pt x="198120" y="1550670"/>
                    </a:cubicBezTo>
                    <a:cubicBezTo>
                      <a:pt x="200357" y="1555890"/>
                      <a:pt x="203631" y="1560637"/>
                      <a:pt x="205740" y="1565910"/>
                    </a:cubicBezTo>
                    <a:lnTo>
                      <a:pt x="217170" y="1600200"/>
                    </a:lnTo>
                    <a:cubicBezTo>
                      <a:pt x="218966" y="1605588"/>
                      <a:pt x="222553" y="1610220"/>
                      <a:pt x="224790" y="1615440"/>
                    </a:cubicBezTo>
                    <a:cubicBezTo>
                      <a:pt x="226372" y="1619131"/>
                      <a:pt x="226804" y="1623278"/>
                      <a:pt x="228600" y="1626870"/>
                    </a:cubicBezTo>
                    <a:cubicBezTo>
                      <a:pt x="230648" y="1630966"/>
                      <a:pt x="234360" y="1634116"/>
                      <a:pt x="236220" y="1638300"/>
                    </a:cubicBezTo>
                    <a:cubicBezTo>
                      <a:pt x="239482" y="1645640"/>
                      <a:pt x="241300" y="1653540"/>
                      <a:pt x="243840" y="1661160"/>
                    </a:cubicBezTo>
                    <a:cubicBezTo>
                      <a:pt x="245636" y="1666548"/>
                      <a:pt x="249351" y="1671127"/>
                      <a:pt x="251460" y="1676400"/>
                    </a:cubicBezTo>
                    <a:cubicBezTo>
                      <a:pt x="254443" y="1683858"/>
                      <a:pt x="257132" y="1691468"/>
                      <a:pt x="259080" y="1699260"/>
                    </a:cubicBezTo>
                    <a:cubicBezTo>
                      <a:pt x="260350" y="1704340"/>
                      <a:pt x="260827" y="1709687"/>
                      <a:pt x="262890" y="1714500"/>
                    </a:cubicBezTo>
                    <a:cubicBezTo>
                      <a:pt x="268460" y="1727496"/>
                      <a:pt x="273202" y="1726125"/>
                      <a:pt x="281940" y="1737360"/>
                    </a:cubicBezTo>
                    <a:cubicBezTo>
                      <a:pt x="287563" y="1744589"/>
                      <a:pt x="292100" y="1752600"/>
                      <a:pt x="297180" y="1760220"/>
                    </a:cubicBezTo>
                    <a:cubicBezTo>
                      <a:pt x="328700" y="1807500"/>
                      <a:pt x="291299" y="1739451"/>
                      <a:pt x="316230" y="1783080"/>
                    </a:cubicBezTo>
                    <a:cubicBezTo>
                      <a:pt x="319048" y="1788011"/>
                      <a:pt x="320549" y="1793698"/>
                      <a:pt x="323850" y="1798320"/>
                    </a:cubicBezTo>
                    <a:cubicBezTo>
                      <a:pt x="326982" y="1802705"/>
                      <a:pt x="332148" y="1805365"/>
                      <a:pt x="335280" y="1809750"/>
                    </a:cubicBezTo>
                    <a:cubicBezTo>
                      <a:pt x="353913" y="1835836"/>
                      <a:pt x="332522" y="1814822"/>
                      <a:pt x="350520" y="1836420"/>
                    </a:cubicBezTo>
                    <a:cubicBezTo>
                      <a:pt x="353969" y="1840559"/>
                      <a:pt x="358642" y="1843597"/>
                      <a:pt x="361950" y="1847850"/>
                    </a:cubicBezTo>
                    <a:lnTo>
                      <a:pt x="384810" y="1882140"/>
                    </a:lnTo>
                    <a:cubicBezTo>
                      <a:pt x="390788" y="1891106"/>
                      <a:pt x="400050" y="1897380"/>
                      <a:pt x="407670" y="1905000"/>
                    </a:cubicBezTo>
                    <a:cubicBezTo>
                      <a:pt x="412750" y="1910080"/>
                      <a:pt x="418925" y="1914262"/>
                      <a:pt x="422910" y="1920240"/>
                    </a:cubicBezTo>
                    <a:cubicBezTo>
                      <a:pt x="425450" y="1924050"/>
                      <a:pt x="426954" y="1928809"/>
                      <a:pt x="430530" y="1931670"/>
                    </a:cubicBezTo>
                    <a:cubicBezTo>
                      <a:pt x="433666" y="1934179"/>
                      <a:pt x="438150" y="1934210"/>
                      <a:pt x="441960" y="1935480"/>
                    </a:cubicBezTo>
                    <a:cubicBezTo>
                      <a:pt x="450386" y="1943906"/>
                      <a:pt x="454211" y="1949226"/>
                      <a:pt x="464820" y="1954530"/>
                    </a:cubicBezTo>
                    <a:cubicBezTo>
                      <a:pt x="468412" y="1956326"/>
                      <a:pt x="472440" y="1957070"/>
                      <a:pt x="476250" y="1958340"/>
                    </a:cubicBezTo>
                    <a:cubicBezTo>
                      <a:pt x="497964" y="1980054"/>
                      <a:pt x="476057" y="1962067"/>
                      <a:pt x="502920" y="1973580"/>
                    </a:cubicBezTo>
                    <a:cubicBezTo>
                      <a:pt x="507129" y="1975384"/>
                      <a:pt x="510166" y="1979340"/>
                      <a:pt x="514350" y="1981200"/>
                    </a:cubicBezTo>
                    <a:cubicBezTo>
                      <a:pt x="521690" y="1984462"/>
                      <a:pt x="529590" y="1986280"/>
                      <a:pt x="537210" y="1988820"/>
                    </a:cubicBezTo>
                    <a:lnTo>
                      <a:pt x="548640" y="1992630"/>
                    </a:lnTo>
                    <a:lnTo>
                      <a:pt x="560070" y="1996440"/>
                    </a:lnTo>
                    <a:cubicBezTo>
                      <a:pt x="563522" y="1999029"/>
                      <a:pt x="581169" y="2012704"/>
                      <a:pt x="586740" y="2015490"/>
                    </a:cubicBezTo>
                    <a:cubicBezTo>
                      <a:pt x="590332" y="2017286"/>
                      <a:pt x="594360" y="2018030"/>
                      <a:pt x="598170" y="2019300"/>
                    </a:cubicBezTo>
                    <a:cubicBezTo>
                      <a:pt x="601980" y="2021840"/>
                      <a:pt x="605214" y="2025604"/>
                      <a:pt x="609600" y="2026920"/>
                    </a:cubicBezTo>
                    <a:cubicBezTo>
                      <a:pt x="613356" y="2028047"/>
                      <a:pt x="665042" y="2034327"/>
                      <a:pt x="666750" y="2034540"/>
                    </a:cubicBezTo>
                    <a:cubicBezTo>
                      <a:pt x="696939" y="2044603"/>
                      <a:pt x="681687" y="2040840"/>
                      <a:pt x="712470" y="2045970"/>
                    </a:cubicBezTo>
                    <a:cubicBezTo>
                      <a:pt x="748030" y="2044700"/>
                      <a:pt x="783678" y="2044960"/>
                      <a:pt x="819150" y="2042160"/>
                    </a:cubicBezTo>
                    <a:cubicBezTo>
                      <a:pt x="832061" y="2041141"/>
                      <a:pt x="844550" y="2037080"/>
                      <a:pt x="857250" y="2034540"/>
                    </a:cubicBezTo>
                    <a:cubicBezTo>
                      <a:pt x="863600" y="2033270"/>
                      <a:pt x="870018" y="2032301"/>
                      <a:pt x="876300" y="2030730"/>
                    </a:cubicBezTo>
                    <a:cubicBezTo>
                      <a:pt x="897822" y="2025349"/>
                      <a:pt x="886405" y="2027947"/>
                      <a:pt x="910590" y="2023110"/>
                    </a:cubicBezTo>
                    <a:lnTo>
                      <a:pt x="944880" y="2000250"/>
                    </a:lnTo>
                    <a:cubicBezTo>
                      <a:pt x="954331" y="1993949"/>
                      <a:pt x="965200" y="1990090"/>
                      <a:pt x="975360" y="1985010"/>
                    </a:cubicBezTo>
                    <a:cubicBezTo>
                      <a:pt x="982544" y="1981418"/>
                      <a:pt x="998220" y="1977390"/>
                      <a:pt x="998220" y="1977390"/>
                    </a:cubicBezTo>
                    <a:cubicBezTo>
                      <a:pt x="1002030" y="1974850"/>
                      <a:pt x="1006132" y="1972701"/>
                      <a:pt x="1009650" y="1969770"/>
                    </a:cubicBezTo>
                    <a:cubicBezTo>
                      <a:pt x="1013789" y="1966321"/>
                      <a:pt x="1016597" y="1961329"/>
                      <a:pt x="1021080" y="1958340"/>
                    </a:cubicBezTo>
                    <a:cubicBezTo>
                      <a:pt x="1024422" y="1956112"/>
                      <a:pt x="1028700" y="1955800"/>
                      <a:pt x="1032510" y="1954530"/>
                    </a:cubicBezTo>
                    <a:lnTo>
                      <a:pt x="1089660" y="1916430"/>
                    </a:lnTo>
                    <a:cubicBezTo>
                      <a:pt x="1094386" y="1913280"/>
                      <a:pt x="1100278" y="1912111"/>
                      <a:pt x="1104900" y="1908810"/>
                    </a:cubicBezTo>
                    <a:cubicBezTo>
                      <a:pt x="1109285" y="1905678"/>
                      <a:pt x="1112077" y="1900688"/>
                      <a:pt x="1116330" y="1897380"/>
                    </a:cubicBezTo>
                    <a:cubicBezTo>
                      <a:pt x="1123559" y="1891757"/>
                      <a:pt x="1131570" y="1887220"/>
                      <a:pt x="1139190" y="1882140"/>
                    </a:cubicBezTo>
                    <a:lnTo>
                      <a:pt x="1150620" y="1874520"/>
                    </a:lnTo>
                    <a:cubicBezTo>
                      <a:pt x="1153160" y="1870710"/>
                      <a:pt x="1154664" y="1865951"/>
                      <a:pt x="1158240" y="1863090"/>
                    </a:cubicBezTo>
                    <a:cubicBezTo>
                      <a:pt x="1161376" y="1860581"/>
                      <a:pt x="1166500" y="1861746"/>
                      <a:pt x="1169670" y="1859280"/>
                    </a:cubicBezTo>
                    <a:cubicBezTo>
                      <a:pt x="1178176" y="1852664"/>
                      <a:pt x="1184910" y="1844040"/>
                      <a:pt x="1192530" y="1836420"/>
                    </a:cubicBezTo>
                    <a:lnTo>
                      <a:pt x="1192530" y="1836420"/>
                    </a:lnTo>
                    <a:cubicBezTo>
                      <a:pt x="1211449" y="1808041"/>
                      <a:pt x="1187134" y="1842896"/>
                      <a:pt x="1211580" y="1813560"/>
                    </a:cubicBezTo>
                    <a:cubicBezTo>
                      <a:pt x="1238102" y="1781734"/>
                      <a:pt x="1197237" y="1824093"/>
                      <a:pt x="1230630" y="1790700"/>
                    </a:cubicBezTo>
                    <a:cubicBezTo>
                      <a:pt x="1240207" y="1761970"/>
                      <a:pt x="1226175" y="1796269"/>
                      <a:pt x="1245870" y="1771650"/>
                    </a:cubicBezTo>
                    <a:cubicBezTo>
                      <a:pt x="1248379" y="1768514"/>
                      <a:pt x="1248098" y="1763911"/>
                      <a:pt x="1249680" y="1760220"/>
                    </a:cubicBezTo>
                    <a:cubicBezTo>
                      <a:pt x="1251917" y="1755000"/>
                      <a:pt x="1254482" y="1749911"/>
                      <a:pt x="1257300" y="1744980"/>
                    </a:cubicBezTo>
                    <a:cubicBezTo>
                      <a:pt x="1259572" y="1741004"/>
                      <a:pt x="1262872" y="1737646"/>
                      <a:pt x="1264920" y="1733550"/>
                    </a:cubicBezTo>
                    <a:cubicBezTo>
                      <a:pt x="1266716" y="1729958"/>
                      <a:pt x="1266934" y="1725712"/>
                      <a:pt x="1268730" y="1722120"/>
                    </a:cubicBezTo>
                    <a:cubicBezTo>
                      <a:pt x="1270778" y="1718024"/>
                      <a:pt x="1274302" y="1714786"/>
                      <a:pt x="1276350" y="1710690"/>
                    </a:cubicBezTo>
                    <a:cubicBezTo>
                      <a:pt x="1278146" y="1707098"/>
                      <a:pt x="1278750" y="1703020"/>
                      <a:pt x="1280160" y="1699260"/>
                    </a:cubicBezTo>
                    <a:cubicBezTo>
                      <a:pt x="1282561" y="1692856"/>
                      <a:pt x="1285379" y="1686614"/>
                      <a:pt x="1287780" y="1680210"/>
                    </a:cubicBezTo>
                    <a:cubicBezTo>
                      <a:pt x="1289190" y="1676450"/>
                      <a:pt x="1290487" y="1672642"/>
                      <a:pt x="1291590" y="1668780"/>
                    </a:cubicBezTo>
                    <a:cubicBezTo>
                      <a:pt x="1293029" y="1663745"/>
                      <a:pt x="1293058" y="1658224"/>
                      <a:pt x="1295400" y="1653540"/>
                    </a:cubicBezTo>
                    <a:cubicBezTo>
                      <a:pt x="1299496" y="1645349"/>
                      <a:pt x="1305560" y="1638300"/>
                      <a:pt x="1310640" y="1630680"/>
                    </a:cubicBezTo>
                    <a:cubicBezTo>
                      <a:pt x="1313180" y="1626870"/>
                      <a:pt x="1316812" y="1623594"/>
                      <a:pt x="1318260" y="1619250"/>
                    </a:cubicBezTo>
                    <a:lnTo>
                      <a:pt x="1322070" y="1607820"/>
                    </a:lnTo>
                    <a:cubicBezTo>
                      <a:pt x="1322876" y="1602180"/>
                      <a:pt x="1327928" y="1565338"/>
                      <a:pt x="1329690" y="1558290"/>
                    </a:cubicBezTo>
                    <a:cubicBezTo>
                      <a:pt x="1331638" y="1550498"/>
                      <a:pt x="1334770" y="1543050"/>
                      <a:pt x="1337310" y="1535430"/>
                    </a:cubicBezTo>
                    <a:cubicBezTo>
                      <a:pt x="1339358" y="1529287"/>
                      <a:pt x="1339416" y="1522628"/>
                      <a:pt x="1341120" y="1516380"/>
                    </a:cubicBezTo>
                    <a:cubicBezTo>
                      <a:pt x="1343233" y="1508631"/>
                      <a:pt x="1346998" y="1501361"/>
                      <a:pt x="1348740" y="1493520"/>
                    </a:cubicBezTo>
                    <a:lnTo>
                      <a:pt x="1356360" y="1459230"/>
                    </a:lnTo>
                    <a:cubicBezTo>
                      <a:pt x="1357630" y="1445260"/>
                      <a:pt x="1358430" y="1431239"/>
                      <a:pt x="1360170" y="1417320"/>
                    </a:cubicBezTo>
                    <a:cubicBezTo>
                      <a:pt x="1360973" y="1410894"/>
                      <a:pt x="1362915" y="1404658"/>
                      <a:pt x="1363980" y="1398270"/>
                    </a:cubicBezTo>
                    <a:cubicBezTo>
                      <a:pt x="1373432" y="1341560"/>
                      <a:pt x="1362621" y="1397445"/>
                      <a:pt x="1371600" y="1352550"/>
                    </a:cubicBezTo>
                    <a:cubicBezTo>
                      <a:pt x="1372870" y="1299210"/>
                      <a:pt x="1373928" y="1245865"/>
                      <a:pt x="1375410" y="1192530"/>
                    </a:cubicBezTo>
                    <a:cubicBezTo>
                      <a:pt x="1378378" y="1085695"/>
                      <a:pt x="1383220" y="1049199"/>
                      <a:pt x="1375410" y="937260"/>
                    </a:cubicBezTo>
                    <a:cubicBezTo>
                      <a:pt x="1374851" y="929247"/>
                      <a:pt x="1370330" y="922020"/>
                      <a:pt x="1367790" y="914400"/>
                    </a:cubicBezTo>
                    <a:lnTo>
                      <a:pt x="1360170" y="891540"/>
                    </a:lnTo>
                    <a:cubicBezTo>
                      <a:pt x="1358514" y="886572"/>
                      <a:pt x="1357799" y="881335"/>
                      <a:pt x="1356360" y="876300"/>
                    </a:cubicBezTo>
                    <a:cubicBezTo>
                      <a:pt x="1355257" y="872438"/>
                      <a:pt x="1355059" y="868006"/>
                      <a:pt x="1352550" y="864870"/>
                    </a:cubicBezTo>
                    <a:cubicBezTo>
                      <a:pt x="1349689" y="861294"/>
                      <a:pt x="1344930" y="859790"/>
                      <a:pt x="1341120" y="857250"/>
                    </a:cubicBezTo>
                    <a:cubicBezTo>
                      <a:pt x="1329045" y="839137"/>
                      <a:pt x="1334948" y="850164"/>
                      <a:pt x="1325880" y="822960"/>
                    </a:cubicBezTo>
                    <a:lnTo>
                      <a:pt x="1322070" y="811530"/>
                    </a:lnTo>
                    <a:cubicBezTo>
                      <a:pt x="1320800" y="802640"/>
                      <a:pt x="1319736" y="793718"/>
                      <a:pt x="1318260" y="784860"/>
                    </a:cubicBezTo>
                    <a:cubicBezTo>
                      <a:pt x="1317195" y="778472"/>
                      <a:pt x="1315306" y="772229"/>
                      <a:pt x="1314450" y="765810"/>
                    </a:cubicBezTo>
                    <a:cubicBezTo>
                      <a:pt x="1312763" y="753159"/>
                      <a:pt x="1312445" y="740345"/>
                      <a:pt x="1310640" y="727710"/>
                    </a:cubicBezTo>
                    <a:cubicBezTo>
                      <a:pt x="1309899" y="722526"/>
                      <a:pt x="1307857" y="717605"/>
                      <a:pt x="1306830" y="712470"/>
                    </a:cubicBezTo>
                    <a:cubicBezTo>
                      <a:pt x="1304045" y="698547"/>
                      <a:pt x="1301750" y="684530"/>
                      <a:pt x="1299210" y="670560"/>
                    </a:cubicBezTo>
                    <a:cubicBezTo>
                      <a:pt x="1297940" y="654050"/>
                      <a:pt x="1297454" y="637461"/>
                      <a:pt x="1295400" y="621030"/>
                    </a:cubicBezTo>
                    <a:cubicBezTo>
                      <a:pt x="1294902" y="617045"/>
                      <a:pt x="1292250" y="613561"/>
                      <a:pt x="1291590" y="609600"/>
                    </a:cubicBezTo>
                    <a:cubicBezTo>
                      <a:pt x="1289699" y="598256"/>
                      <a:pt x="1289406" y="586695"/>
                      <a:pt x="1287780" y="575310"/>
                    </a:cubicBezTo>
                    <a:cubicBezTo>
                      <a:pt x="1286864" y="568899"/>
                      <a:pt x="1284826" y="562679"/>
                      <a:pt x="1283970" y="556260"/>
                    </a:cubicBezTo>
                    <a:cubicBezTo>
                      <a:pt x="1277606" y="508531"/>
                      <a:pt x="1286753" y="531346"/>
                      <a:pt x="1272540" y="502920"/>
                    </a:cubicBezTo>
                    <a:cubicBezTo>
                      <a:pt x="1262015" y="450297"/>
                      <a:pt x="1271583" y="475926"/>
                      <a:pt x="1242060" y="426720"/>
                    </a:cubicBezTo>
                    <a:lnTo>
                      <a:pt x="1242060" y="426720"/>
                    </a:lnTo>
                    <a:lnTo>
                      <a:pt x="1226820" y="381000"/>
                    </a:lnTo>
                    <a:cubicBezTo>
                      <a:pt x="1225372" y="376656"/>
                      <a:pt x="1221472" y="373546"/>
                      <a:pt x="1219200" y="369570"/>
                    </a:cubicBezTo>
                    <a:cubicBezTo>
                      <a:pt x="1216382" y="364639"/>
                      <a:pt x="1214120" y="359410"/>
                      <a:pt x="1211580" y="354330"/>
                    </a:cubicBezTo>
                    <a:cubicBezTo>
                      <a:pt x="1208793" y="340395"/>
                      <a:pt x="1206595" y="325310"/>
                      <a:pt x="1200150" y="312420"/>
                    </a:cubicBezTo>
                    <a:cubicBezTo>
                      <a:pt x="1197310" y="306740"/>
                      <a:pt x="1192530" y="302260"/>
                      <a:pt x="1188720" y="297180"/>
                    </a:cubicBezTo>
                    <a:cubicBezTo>
                      <a:pt x="1187450" y="293370"/>
                      <a:pt x="1186706" y="289342"/>
                      <a:pt x="1184910" y="285750"/>
                    </a:cubicBezTo>
                    <a:cubicBezTo>
                      <a:pt x="1182862" y="281654"/>
                      <a:pt x="1179094" y="278529"/>
                      <a:pt x="1177290" y="274320"/>
                    </a:cubicBezTo>
                    <a:cubicBezTo>
                      <a:pt x="1175227" y="269507"/>
                      <a:pt x="1175822" y="263764"/>
                      <a:pt x="1173480" y="259080"/>
                    </a:cubicBezTo>
                    <a:cubicBezTo>
                      <a:pt x="1169384" y="250889"/>
                      <a:pt x="1163320" y="243840"/>
                      <a:pt x="1158240" y="236220"/>
                    </a:cubicBezTo>
                    <a:lnTo>
                      <a:pt x="1150620" y="224790"/>
                    </a:lnTo>
                    <a:cubicBezTo>
                      <a:pt x="1148392" y="221448"/>
                      <a:pt x="1149276" y="216530"/>
                      <a:pt x="1146810" y="213360"/>
                    </a:cubicBezTo>
                    <a:cubicBezTo>
                      <a:pt x="1140194" y="204854"/>
                      <a:pt x="1129928" y="199466"/>
                      <a:pt x="1123950" y="190500"/>
                    </a:cubicBezTo>
                    <a:cubicBezTo>
                      <a:pt x="1116271" y="178981"/>
                      <a:pt x="1113409" y="173069"/>
                      <a:pt x="1101090" y="163830"/>
                    </a:cubicBezTo>
                    <a:cubicBezTo>
                      <a:pt x="1096546" y="160422"/>
                      <a:pt x="1090930" y="158750"/>
                      <a:pt x="1085850" y="156210"/>
                    </a:cubicBezTo>
                    <a:cubicBezTo>
                      <a:pt x="1071281" y="134356"/>
                      <a:pt x="1086752" y="154029"/>
                      <a:pt x="1059180" y="133350"/>
                    </a:cubicBezTo>
                    <a:cubicBezTo>
                      <a:pt x="1054869" y="130117"/>
                      <a:pt x="1052135" y="125052"/>
                      <a:pt x="1047750" y="121920"/>
                    </a:cubicBezTo>
                    <a:cubicBezTo>
                      <a:pt x="1043128" y="118619"/>
                      <a:pt x="1037441" y="117118"/>
                      <a:pt x="1032510" y="114300"/>
                    </a:cubicBezTo>
                    <a:cubicBezTo>
                      <a:pt x="1028534" y="112028"/>
                      <a:pt x="1025176" y="108728"/>
                      <a:pt x="1021080" y="106680"/>
                    </a:cubicBezTo>
                    <a:cubicBezTo>
                      <a:pt x="1017488" y="104884"/>
                      <a:pt x="1013242" y="104666"/>
                      <a:pt x="1009650" y="102870"/>
                    </a:cubicBezTo>
                    <a:cubicBezTo>
                      <a:pt x="1003026" y="99558"/>
                      <a:pt x="997224" y="94752"/>
                      <a:pt x="990600" y="91440"/>
                    </a:cubicBezTo>
                    <a:cubicBezTo>
                      <a:pt x="984483" y="88381"/>
                      <a:pt x="977667" y="86879"/>
                      <a:pt x="971550" y="83820"/>
                    </a:cubicBezTo>
                    <a:cubicBezTo>
                      <a:pt x="964926" y="80508"/>
                      <a:pt x="958780" y="76315"/>
                      <a:pt x="952500" y="72390"/>
                    </a:cubicBezTo>
                    <a:cubicBezTo>
                      <a:pt x="948617" y="69963"/>
                      <a:pt x="945166" y="66818"/>
                      <a:pt x="941070" y="64770"/>
                    </a:cubicBezTo>
                    <a:cubicBezTo>
                      <a:pt x="937478" y="62974"/>
                      <a:pt x="933369" y="62452"/>
                      <a:pt x="929640" y="60960"/>
                    </a:cubicBezTo>
                    <a:cubicBezTo>
                      <a:pt x="885680" y="43376"/>
                      <a:pt x="920674" y="54588"/>
                      <a:pt x="876300" y="41910"/>
                    </a:cubicBezTo>
                    <a:cubicBezTo>
                      <a:pt x="849495" y="24040"/>
                      <a:pt x="883484" y="44604"/>
                      <a:pt x="845820" y="30480"/>
                    </a:cubicBezTo>
                    <a:cubicBezTo>
                      <a:pt x="841533" y="28872"/>
                      <a:pt x="838574" y="24720"/>
                      <a:pt x="834390" y="22860"/>
                    </a:cubicBezTo>
                    <a:cubicBezTo>
                      <a:pt x="827050" y="19598"/>
                      <a:pt x="819150" y="17780"/>
                      <a:pt x="811530" y="15240"/>
                    </a:cubicBezTo>
                    <a:cubicBezTo>
                      <a:pt x="810153" y="14781"/>
                      <a:pt x="786400" y="4702"/>
                      <a:pt x="781050" y="3810"/>
                    </a:cubicBezTo>
                    <a:cubicBezTo>
                      <a:pt x="769706" y="1919"/>
                      <a:pt x="758190" y="1270"/>
                      <a:pt x="746760" y="0"/>
                    </a:cubicBezTo>
                    <a:lnTo>
                      <a:pt x="415290" y="3810"/>
                    </a:lnTo>
                    <a:cubicBezTo>
                      <a:pt x="410055" y="3925"/>
                      <a:pt x="405185" y="6593"/>
                      <a:pt x="400050" y="7620"/>
                    </a:cubicBezTo>
                    <a:cubicBezTo>
                      <a:pt x="390644" y="9501"/>
                      <a:pt x="372064" y="11447"/>
                      <a:pt x="361950" y="15240"/>
                    </a:cubicBezTo>
                    <a:cubicBezTo>
                      <a:pt x="331880" y="26516"/>
                      <a:pt x="360223" y="17661"/>
                      <a:pt x="335280" y="34290"/>
                    </a:cubicBezTo>
                    <a:cubicBezTo>
                      <a:pt x="331938" y="36518"/>
                      <a:pt x="327660" y="36830"/>
                      <a:pt x="323850" y="38100"/>
                    </a:cubicBezTo>
                    <a:cubicBezTo>
                      <a:pt x="318770" y="43180"/>
                      <a:pt x="314220" y="48852"/>
                      <a:pt x="308610" y="53340"/>
                    </a:cubicBezTo>
                    <a:cubicBezTo>
                      <a:pt x="301459" y="59061"/>
                      <a:pt x="293370" y="63500"/>
                      <a:pt x="285750" y="68580"/>
                    </a:cubicBezTo>
                    <a:lnTo>
                      <a:pt x="274320" y="76200"/>
                    </a:lnTo>
                    <a:cubicBezTo>
                      <a:pt x="245780" y="95226"/>
                      <a:pt x="278638" y="82381"/>
                      <a:pt x="251460" y="91440"/>
                    </a:cubicBezTo>
                    <a:cubicBezTo>
                      <a:pt x="247650" y="96520"/>
                      <a:pt x="244520" y="102190"/>
                      <a:pt x="240030" y="106680"/>
                    </a:cubicBezTo>
                    <a:cubicBezTo>
                      <a:pt x="236792" y="109918"/>
                      <a:pt x="231838" y="111062"/>
                      <a:pt x="228600" y="114300"/>
                    </a:cubicBezTo>
                    <a:cubicBezTo>
                      <a:pt x="200245" y="142655"/>
                      <a:pt x="232677" y="119202"/>
                      <a:pt x="205740" y="137160"/>
                    </a:cubicBezTo>
                    <a:lnTo>
                      <a:pt x="190500" y="160020"/>
                    </a:lnTo>
                    <a:cubicBezTo>
                      <a:pt x="178078" y="178653"/>
                      <a:pt x="188251" y="171101"/>
                      <a:pt x="175260" y="186690"/>
                    </a:cubicBezTo>
                    <a:cubicBezTo>
                      <a:pt x="171811" y="190829"/>
                      <a:pt x="167640" y="194310"/>
                      <a:pt x="163830" y="198120"/>
                    </a:cubicBezTo>
                    <a:cubicBezTo>
                      <a:pt x="147776" y="246283"/>
                      <a:pt x="174557" y="169279"/>
                      <a:pt x="152400" y="220980"/>
                    </a:cubicBezTo>
                    <a:cubicBezTo>
                      <a:pt x="150337" y="225793"/>
                      <a:pt x="151188" y="231674"/>
                      <a:pt x="148590" y="236220"/>
                    </a:cubicBezTo>
                    <a:cubicBezTo>
                      <a:pt x="145917" y="240898"/>
                      <a:pt x="140609" y="243511"/>
                      <a:pt x="137160" y="247650"/>
                    </a:cubicBezTo>
                    <a:cubicBezTo>
                      <a:pt x="123511" y="264028"/>
                      <a:pt x="134322" y="253327"/>
                      <a:pt x="125730" y="270510"/>
                    </a:cubicBezTo>
                    <a:cubicBezTo>
                      <a:pt x="123682" y="274606"/>
                      <a:pt x="119871" y="277713"/>
                      <a:pt x="118110" y="281940"/>
                    </a:cubicBezTo>
                    <a:cubicBezTo>
                      <a:pt x="92788" y="342713"/>
                      <a:pt x="115409" y="293484"/>
                      <a:pt x="102870" y="335280"/>
                    </a:cubicBezTo>
                    <a:cubicBezTo>
                      <a:pt x="100905" y="341831"/>
                      <a:pt x="97790" y="347980"/>
                      <a:pt x="95250" y="354330"/>
                    </a:cubicBezTo>
                    <a:cubicBezTo>
                      <a:pt x="93980" y="363220"/>
                      <a:pt x="93459" y="372250"/>
                      <a:pt x="91440" y="381000"/>
                    </a:cubicBezTo>
                    <a:cubicBezTo>
                      <a:pt x="89634" y="388826"/>
                      <a:pt x="85395" y="395984"/>
                      <a:pt x="83820" y="403860"/>
                    </a:cubicBezTo>
                    <a:cubicBezTo>
                      <a:pt x="82550" y="410210"/>
                      <a:pt x="82415" y="416897"/>
                      <a:pt x="80010" y="422910"/>
                    </a:cubicBezTo>
                    <a:cubicBezTo>
                      <a:pt x="77260" y="429786"/>
                      <a:pt x="72390" y="435610"/>
                      <a:pt x="68580" y="441960"/>
                    </a:cubicBezTo>
                    <a:cubicBezTo>
                      <a:pt x="62078" y="487475"/>
                      <a:pt x="68560" y="453461"/>
                      <a:pt x="60960" y="480060"/>
                    </a:cubicBezTo>
                    <a:cubicBezTo>
                      <a:pt x="59521" y="485095"/>
                      <a:pt x="59213" y="490487"/>
                      <a:pt x="57150" y="495300"/>
                    </a:cubicBezTo>
                    <a:cubicBezTo>
                      <a:pt x="55346" y="499509"/>
                      <a:pt x="52070" y="502920"/>
                      <a:pt x="49530" y="506730"/>
                    </a:cubicBezTo>
                    <a:cubicBezTo>
                      <a:pt x="48260" y="519430"/>
                      <a:pt x="48072" y="532285"/>
                      <a:pt x="45720" y="544830"/>
                    </a:cubicBezTo>
                    <a:cubicBezTo>
                      <a:pt x="44240" y="552725"/>
                      <a:pt x="40640" y="560070"/>
                      <a:pt x="38100" y="567690"/>
                    </a:cubicBezTo>
                    <a:cubicBezTo>
                      <a:pt x="32494" y="584508"/>
                      <a:pt x="36086" y="575528"/>
                      <a:pt x="26670" y="594360"/>
                    </a:cubicBezTo>
                    <a:cubicBezTo>
                      <a:pt x="25400" y="607060"/>
                      <a:pt x="25212" y="619915"/>
                      <a:pt x="22860" y="632460"/>
                    </a:cubicBezTo>
                    <a:cubicBezTo>
                      <a:pt x="21380" y="640355"/>
                      <a:pt x="17780" y="647700"/>
                      <a:pt x="15240" y="655320"/>
                    </a:cubicBezTo>
                    <a:lnTo>
                      <a:pt x="11430" y="666750"/>
                    </a:lnTo>
                    <a:cubicBezTo>
                      <a:pt x="8015" y="688948"/>
                      <a:pt x="0" y="734240"/>
                      <a:pt x="0" y="758190"/>
                    </a:cubicBezTo>
                    <a:cubicBezTo>
                      <a:pt x="0" y="803928"/>
                      <a:pt x="1582" y="849667"/>
                      <a:pt x="3810" y="895350"/>
                    </a:cubicBezTo>
                    <a:cubicBezTo>
                      <a:pt x="4045" y="900167"/>
                      <a:pt x="8278" y="919526"/>
                      <a:pt x="11430" y="925830"/>
                    </a:cubicBezTo>
                    <a:cubicBezTo>
                      <a:pt x="13478" y="929926"/>
                      <a:pt x="17002" y="933164"/>
                      <a:pt x="19050" y="937260"/>
                    </a:cubicBezTo>
                    <a:cubicBezTo>
                      <a:pt x="39168" y="977496"/>
                      <a:pt x="-9952" y="899472"/>
                      <a:pt x="38100" y="971550"/>
                    </a:cubicBezTo>
                    <a:cubicBezTo>
                      <a:pt x="66984" y="1014876"/>
                      <a:pt x="24071" y="978173"/>
                      <a:pt x="60960" y="1005840"/>
                    </a:cubicBezTo>
                    <a:cubicBezTo>
                      <a:pt x="62230" y="1010920"/>
                      <a:pt x="62707" y="1016267"/>
                      <a:pt x="64770" y="1021080"/>
                    </a:cubicBezTo>
                    <a:cubicBezTo>
                      <a:pt x="66574" y="1025289"/>
                      <a:pt x="71676" y="1027987"/>
                      <a:pt x="72390" y="1032510"/>
                    </a:cubicBezTo>
                    <a:cubicBezTo>
                      <a:pt x="82215" y="1094738"/>
                      <a:pt x="54610" y="1054735"/>
                      <a:pt x="53340" y="1062990"/>
                    </a:cubicBezTo>
                    <a:close/>
                  </a:path>
                </a:pathLst>
              </a:custGeom>
              <a:solidFill>
                <a:srgbClr val="FF9966"/>
              </a:solidFill>
              <a:ln w="6350"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1" name="フリーフォーム 30"/>
              <p:cNvSpPr/>
              <p:nvPr/>
            </p:nvSpPr>
            <p:spPr>
              <a:xfrm>
                <a:off x="0" y="0"/>
                <a:ext cx="1904738" cy="1450005"/>
              </a:xfrm>
              <a:custGeom>
                <a:avLst/>
                <a:gdLst>
                  <a:gd name="connsiteX0" fmla="*/ 304800 w 1905000"/>
                  <a:gd name="connsiteY0" fmla="*/ 1390650 h 1449710"/>
                  <a:gd name="connsiteX1" fmla="*/ 300990 w 1905000"/>
                  <a:gd name="connsiteY1" fmla="*/ 1447800 h 1449710"/>
                  <a:gd name="connsiteX2" fmla="*/ 285750 w 1905000"/>
                  <a:gd name="connsiteY2" fmla="*/ 1443990 h 1449710"/>
                  <a:gd name="connsiteX3" fmla="*/ 274320 w 1905000"/>
                  <a:gd name="connsiteY3" fmla="*/ 1421130 h 1449710"/>
                  <a:gd name="connsiteX4" fmla="*/ 255270 w 1905000"/>
                  <a:gd name="connsiteY4" fmla="*/ 1390650 h 1449710"/>
                  <a:gd name="connsiteX5" fmla="*/ 251460 w 1905000"/>
                  <a:gd name="connsiteY5" fmla="*/ 1379220 h 1449710"/>
                  <a:gd name="connsiteX6" fmla="*/ 243840 w 1905000"/>
                  <a:gd name="connsiteY6" fmla="*/ 1360170 h 1449710"/>
                  <a:gd name="connsiteX7" fmla="*/ 240030 w 1905000"/>
                  <a:gd name="connsiteY7" fmla="*/ 1333500 h 1449710"/>
                  <a:gd name="connsiteX8" fmla="*/ 201930 w 1905000"/>
                  <a:gd name="connsiteY8" fmla="*/ 1329690 h 1449710"/>
                  <a:gd name="connsiteX9" fmla="*/ 190500 w 1905000"/>
                  <a:gd name="connsiteY9" fmla="*/ 1322070 h 1449710"/>
                  <a:gd name="connsiteX10" fmla="*/ 175260 w 1905000"/>
                  <a:gd name="connsiteY10" fmla="*/ 1318260 h 1449710"/>
                  <a:gd name="connsiteX11" fmla="*/ 163830 w 1905000"/>
                  <a:gd name="connsiteY11" fmla="*/ 1306830 h 1449710"/>
                  <a:gd name="connsiteX12" fmla="*/ 156210 w 1905000"/>
                  <a:gd name="connsiteY12" fmla="*/ 1280160 h 1449710"/>
                  <a:gd name="connsiteX13" fmla="*/ 182880 w 1905000"/>
                  <a:gd name="connsiteY13" fmla="*/ 1253490 h 1449710"/>
                  <a:gd name="connsiteX14" fmla="*/ 205740 w 1905000"/>
                  <a:gd name="connsiteY14" fmla="*/ 1245870 h 1449710"/>
                  <a:gd name="connsiteX15" fmla="*/ 201930 w 1905000"/>
                  <a:gd name="connsiteY15" fmla="*/ 1234440 h 1449710"/>
                  <a:gd name="connsiteX16" fmla="*/ 175260 w 1905000"/>
                  <a:gd name="connsiteY16" fmla="*/ 1211580 h 1449710"/>
                  <a:gd name="connsiteX17" fmla="*/ 171450 w 1905000"/>
                  <a:gd name="connsiteY17" fmla="*/ 1196340 h 1449710"/>
                  <a:gd name="connsiteX18" fmla="*/ 167640 w 1905000"/>
                  <a:gd name="connsiteY18" fmla="*/ 1184910 h 1449710"/>
                  <a:gd name="connsiteX19" fmla="*/ 163830 w 1905000"/>
                  <a:gd name="connsiteY19" fmla="*/ 1158240 h 1449710"/>
                  <a:gd name="connsiteX20" fmla="*/ 140970 w 1905000"/>
                  <a:gd name="connsiteY20" fmla="*/ 1150620 h 1449710"/>
                  <a:gd name="connsiteX21" fmla="*/ 137160 w 1905000"/>
                  <a:gd name="connsiteY21" fmla="*/ 1139190 h 1449710"/>
                  <a:gd name="connsiteX22" fmla="*/ 129540 w 1905000"/>
                  <a:gd name="connsiteY22" fmla="*/ 1104900 h 1449710"/>
                  <a:gd name="connsiteX23" fmla="*/ 125730 w 1905000"/>
                  <a:gd name="connsiteY23" fmla="*/ 1062990 h 1449710"/>
                  <a:gd name="connsiteX24" fmla="*/ 102870 w 1905000"/>
                  <a:gd name="connsiteY24" fmla="*/ 1047750 h 1449710"/>
                  <a:gd name="connsiteX25" fmla="*/ 91440 w 1905000"/>
                  <a:gd name="connsiteY25" fmla="*/ 1040130 h 1449710"/>
                  <a:gd name="connsiteX26" fmla="*/ 87630 w 1905000"/>
                  <a:gd name="connsiteY26" fmla="*/ 1028700 h 1449710"/>
                  <a:gd name="connsiteX27" fmla="*/ 102870 w 1905000"/>
                  <a:gd name="connsiteY27" fmla="*/ 986790 h 1449710"/>
                  <a:gd name="connsiteX28" fmla="*/ 110490 w 1905000"/>
                  <a:gd name="connsiteY28" fmla="*/ 963930 h 1449710"/>
                  <a:gd name="connsiteX29" fmla="*/ 114300 w 1905000"/>
                  <a:gd name="connsiteY29" fmla="*/ 929640 h 1449710"/>
                  <a:gd name="connsiteX30" fmla="*/ 118110 w 1905000"/>
                  <a:gd name="connsiteY30" fmla="*/ 914400 h 1449710"/>
                  <a:gd name="connsiteX31" fmla="*/ 110490 w 1905000"/>
                  <a:gd name="connsiteY31" fmla="*/ 902970 h 1449710"/>
                  <a:gd name="connsiteX32" fmla="*/ 64770 w 1905000"/>
                  <a:gd name="connsiteY32" fmla="*/ 891540 h 1449710"/>
                  <a:gd name="connsiteX33" fmla="*/ 57150 w 1905000"/>
                  <a:gd name="connsiteY33" fmla="*/ 876300 h 1449710"/>
                  <a:gd name="connsiteX34" fmla="*/ 72390 w 1905000"/>
                  <a:gd name="connsiteY34" fmla="*/ 842010 h 1449710"/>
                  <a:gd name="connsiteX35" fmla="*/ 83820 w 1905000"/>
                  <a:gd name="connsiteY35" fmla="*/ 830580 h 1449710"/>
                  <a:gd name="connsiteX36" fmla="*/ 91440 w 1905000"/>
                  <a:gd name="connsiteY36" fmla="*/ 819150 h 1449710"/>
                  <a:gd name="connsiteX37" fmla="*/ 11430 w 1905000"/>
                  <a:gd name="connsiteY37" fmla="*/ 815340 h 1449710"/>
                  <a:gd name="connsiteX38" fmla="*/ 26670 w 1905000"/>
                  <a:gd name="connsiteY38" fmla="*/ 803910 h 1449710"/>
                  <a:gd name="connsiteX39" fmla="*/ 38100 w 1905000"/>
                  <a:gd name="connsiteY39" fmla="*/ 796290 h 1449710"/>
                  <a:gd name="connsiteX40" fmla="*/ 60960 w 1905000"/>
                  <a:gd name="connsiteY40" fmla="*/ 788670 h 1449710"/>
                  <a:gd name="connsiteX41" fmla="*/ 72390 w 1905000"/>
                  <a:gd name="connsiteY41" fmla="*/ 781050 h 1449710"/>
                  <a:gd name="connsiteX42" fmla="*/ 83820 w 1905000"/>
                  <a:gd name="connsiteY42" fmla="*/ 777240 h 1449710"/>
                  <a:gd name="connsiteX43" fmla="*/ 91440 w 1905000"/>
                  <a:gd name="connsiteY43" fmla="*/ 754380 h 1449710"/>
                  <a:gd name="connsiteX44" fmla="*/ 106680 w 1905000"/>
                  <a:gd name="connsiteY44" fmla="*/ 735330 h 1449710"/>
                  <a:gd name="connsiteX45" fmla="*/ 125730 w 1905000"/>
                  <a:gd name="connsiteY45" fmla="*/ 716280 h 1449710"/>
                  <a:gd name="connsiteX46" fmla="*/ 148590 w 1905000"/>
                  <a:gd name="connsiteY46" fmla="*/ 701040 h 1449710"/>
                  <a:gd name="connsiteX47" fmla="*/ 137160 w 1905000"/>
                  <a:gd name="connsiteY47" fmla="*/ 693420 h 1449710"/>
                  <a:gd name="connsiteX48" fmla="*/ 83820 w 1905000"/>
                  <a:gd name="connsiteY48" fmla="*/ 681990 h 1449710"/>
                  <a:gd name="connsiteX49" fmla="*/ 87630 w 1905000"/>
                  <a:gd name="connsiteY49" fmla="*/ 670560 h 1449710"/>
                  <a:gd name="connsiteX50" fmla="*/ 19050 w 1905000"/>
                  <a:gd name="connsiteY50" fmla="*/ 659130 h 1449710"/>
                  <a:gd name="connsiteX51" fmla="*/ 0 w 1905000"/>
                  <a:gd name="connsiteY51" fmla="*/ 647700 h 1449710"/>
                  <a:gd name="connsiteX52" fmla="*/ 19050 w 1905000"/>
                  <a:gd name="connsiteY52" fmla="*/ 640080 h 1449710"/>
                  <a:gd name="connsiteX53" fmla="*/ 53340 w 1905000"/>
                  <a:gd name="connsiteY53" fmla="*/ 613410 h 1449710"/>
                  <a:gd name="connsiteX54" fmla="*/ 64770 w 1905000"/>
                  <a:gd name="connsiteY54" fmla="*/ 605790 h 1449710"/>
                  <a:gd name="connsiteX55" fmla="*/ 87630 w 1905000"/>
                  <a:gd name="connsiteY55" fmla="*/ 582930 h 1449710"/>
                  <a:gd name="connsiteX56" fmla="*/ 102870 w 1905000"/>
                  <a:gd name="connsiteY56" fmla="*/ 575310 h 1449710"/>
                  <a:gd name="connsiteX57" fmla="*/ 114300 w 1905000"/>
                  <a:gd name="connsiteY57" fmla="*/ 563880 h 1449710"/>
                  <a:gd name="connsiteX58" fmla="*/ 125730 w 1905000"/>
                  <a:gd name="connsiteY58" fmla="*/ 556260 h 1449710"/>
                  <a:gd name="connsiteX59" fmla="*/ 121920 w 1905000"/>
                  <a:gd name="connsiteY59" fmla="*/ 537210 h 1449710"/>
                  <a:gd name="connsiteX60" fmla="*/ 118110 w 1905000"/>
                  <a:gd name="connsiteY60" fmla="*/ 518160 h 1449710"/>
                  <a:gd name="connsiteX61" fmla="*/ 121920 w 1905000"/>
                  <a:gd name="connsiteY61" fmla="*/ 468630 h 1449710"/>
                  <a:gd name="connsiteX62" fmla="*/ 137160 w 1905000"/>
                  <a:gd name="connsiteY62" fmla="*/ 438150 h 1449710"/>
                  <a:gd name="connsiteX63" fmla="*/ 148590 w 1905000"/>
                  <a:gd name="connsiteY63" fmla="*/ 415290 h 1449710"/>
                  <a:gd name="connsiteX64" fmla="*/ 137160 w 1905000"/>
                  <a:gd name="connsiteY64" fmla="*/ 411480 h 1449710"/>
                  <a:gd name="connsiteX65" fmla="*/ 118110 w 1905000"/>
                  <a:gd name="connsiteY65" fmla="*/ 407670 h 1449710"/>
                  <a:gd name="connsiteX66" fmla="*/ 152400 w 1905000"/>
                  <a:gd name="connsiteY66" fmla="*/ 377190 h 1449710"/>
                  <a:gd name="connsiteX67" fmla="*/ 156210 w 1905000"/>
                  <a:gd name="connsiteY67" fmla="*/ 365760 h 1449710"/>
                  <a:gd name="connsiteX68" fmla="*/ 137160 w 1905000"/>
                  <a:gd name="connsiteY68" fmla="*/ 354330 h 1449710"/>
                  <a:gd name="connsiteX69" fmla="*/ 121920 w 1905000"/>
                  <a:gd name="connsiteY69" fmla="*/ 342900 h 1449710"/>
                  <a:gd name="connsiteX70" fmla="*/ 110490 w 1905000"/>
                  <a:gd name="connsiteY70" fmla="*/ 335280 h 1449710"/>
                  <a:gd name="connsiteX71" fmla="*/ 106680 w 1905000"/>
                  <a:gd name="connsiteY71" fmla="*/ 323850 h 1449710"/>
                  <a:gd name="connsiteX72" fmla="*/ 137160 w 1905000"/>
                  <a:gd name="connsiteY72" fmla="*/ 289560 h 1449710"/>
                  <a:gd name="connsiteX73" fmla="*/ 152400 w 1905000"/>
                  <a:gd name="connsiteY73" fmla="*/ 285750 h 1449710"/>
                  <a:gd name="connsiteX74" fmla="*/ 182880 w 1905000"/>
                  <a:gd name="connsiteY74" fmla="*/ 274320 h 1449710"/>
                  <a:gd name="connsiteX75" fmla="*/ 160020 w 1905000"/>
                  <a:gd name="connsiteY75" fmla="*/ 262890 h 1449710"/>
                  <a:gd name="connsiteX76" fmla="*/ 167640 w 1905000"/>
                  <a:gd name="connsiteY76" fmla="*/ 243840 h 1449710"/>
                  <a:gd name="connsiteX77" fmla="*/ 194310 w 1905000"/>
                  <a:gd name="connsiteY77" fmla="*/ 232410 h 1449710"/>
                  <a:gd name="connsiteX78" fmla="*/ 209550 w 1905000"/>
                  <a:gd name="connsiteY78" fmla="*/ 224790 h 1449710"/>
                  <a:gd name="connsiteX79" fmla="*/ 220980 w 1905000"/>
                  <a:gd name="connsiteY79" fmla="*/ 220980 h 1449710"/>
                  <a:gd name="connsiteX80" fmla="*/ 251460 w 1905000"/>
                  <a:gd name="connsiteY80" fmla="*/ 209550 h 1449710"/>
                  <a:gd name="connsiteX81" fmla="*/ 262890 w 1905000"/>
                  <a:gd name="connsiteY81" fmla="*/ 201930 h 1449710"/>
                  <a:gd name="connsiteX82" fmla="*/ 285750 w 1905000"/>
                  <a:gd name="connsiteY82" fmla="*/ 198120 h 1449710"/>
                  <a:gd name="connsiteX83" fmla="*/ 297180 w 1905000"/>
                  <a:gd name="connsiteY83" fmla="*/ 194310 h 1449710"/>
                  <a:gd name="connsiteX84" fmla="*/ 308610 w 1905000"/>
                  <a:gd name="connsiteY84" fmla="*/ 186690 h 1449710"/>
                  <a:gd name="connsiteX85" fmla="*/ 331470 w 1905000"/>
                  <a:gd name="connsiteY85" fmla="*/ 179070 h 1449710"/>
                  <a:gd name="connsiteX86" fmla="*/ 274320 w 1905000"/>
                  <a:gd name="connsiteY86" fmla="*/ 175260 h 1449710"/>
                  <a:gd name="connsiteX87" fmla="*/ 278130 w 1905000"/>
                  <a:gd name="connsiteY87" fmla="*/ 163830 h 1449710"/>
                  <a:gd name="connsiteX88" fmla="*/ 293370 w 1905000"/>
                  <a:gd name="connsiteY88" fmla="*/ 156210 h 1449710"/>
                  <a:gd name="connsiteX89" fmla="*/ 320040 w 1905000"/>
                  <a:gd name="connsiteY89" fmla="*/ 144780 h 1449710"/>
                  <a:gd name="connsiteX90" fmla="*/ 331470 w 1905000"/>
                  <a:gd name="connsiteY90" fmla="*/ 137160 h 1449710"/>
                  <a:gd name="connsiteX91" fmla="*/ 388620 w 1905000"/>
                  <a:gd name="connsiteY91" fmla="*/ 121920 h 1449710"/>
                  <a:gd name="connsiteX92" fmla="*/ 403860 w 1905000"/>
                  <a:gd name="connsiteY92" fmla="*/ 118110 h 1449710"/>
                  <a:gd name="connsiteX93" fmla="*/ 426720 w 1905000"/>
                  <a:gd name="connsiteY93" fmla="*/ 110490 h 1449710"/>
                  <a:gd name="connsiteX94" fmla="*/ 365760 w 1905000"/>
                  <a:gd name="connsiteY94" fmla="*/ 102870 h 1449710"/>
                  <a:gd name="connsiteX95" fmla="*/ 335280 w 1905000"/>
                  <a:gd name="connsiteY95" fmla="*/ 95250 h 1449710"/>
                  <a:gd name="connsiteX96" fmla="*/ 358140 w 1905000"/>
                  <a:gd name="connsiteY96" fmla="*/ 80010 h 1449710"/>
                  <a:gd name="connsiteX97" fmla="*/ 415290 w 1905000"/>
                  <a:gd name="connsiteY97" fmla="*/ 76200 h 1449710"/>
                  <a:gd name="connsiteX98" fmla="*/ 457200 w 1905000"/>
                  <a:gd name="connsiteY98" fmla="*/ 68580 h 1449710"/>
                  <a:gd name="connsiteX99" fmla="*/ 468630 w 1905000"/>
                  <a:gd name="connsiteY99" fmla="*/ 64770 h 1449710"/>
                  <a:gd name="connsiteX100" fmla="*/ 502920 w 1905000"/>
                  <a:gd name="connsiteY100" fmla="*/ 57150 h 1449710"/>
                  <a:gd name="connsiteX101" fmla="*/ 529590 w 1905000"/>
                  <a:gd name="connsiteY101" fmla="*/ 49530 h 1449710"/>
                  <a:gd name="connsiteX102" fmla="*/ 541020 w 1905000"/>
                  <a:gd name="connsiteY102" fmla="*/ 45720 h 1449710"/>
                  <a:gd name="connsiteX103" fmla="*/ 567690 w 1905000"/>
                  <a:gd name="connsiteY103" fmla="*/ 41910 h 1449710"/>
                  <a:gd name="connsiteX104" fmla="*/ 605790 w 1905000"/>
                  <a:gd name="connsiteY104" fmla="*/ 34290 h 1449710"/>
                  <a:gd name="connsiteX105" fmla="*/ 609600 w 1905000"/>
                  <a:gd name="connsiteY105" fmla="*/ 11430 h 1449710"/>
                  <a:gd name="connsiteX106" fmla="*/ 643890 w 1905000"/>
                  <a:gd name="connsiteY106" fmla="*/ 0 h 1449710"/>
                  <a:gd name="connsiteX107" fmla="*/ 716280 w 1905000"/>
                  <a:gd name="connsiteY107" fmla="*/ 7620 h 1449710"/>
                  <a:gd name="connsiteX108" fmla="*/ 731520 w 1905000"/>
                  <a:gd name="connsiteY108" fmla="*/ 11430 h 1449710"/>
                  <a:gd name="connsiteX109" fmla="*/ 754380 w 1905000"/>
                  <a:gd name="connsiteY109" fmla="*/ 19050 h 1449710"/>
                  <a:gd name="connsiteX110" fmla="*/ 758190 w 1905000"/>
                  <a:gd name="connsiteY110" fmla="*/ 7620 h 1449710"/>
                  <a:gd name="connsiteX111" fmla="*/ 796290 w 1905000"/>
                  <a:gd name="connsiteY111" fmla="*/ 22860 h 1449710"/>
                  <a:gd name="connsiteX112" fmla="*/ 822960 w 1905000"/>
                  <a:gd name="connsiteY112" fmla="*/ 26670 h 1449710"/>
                  <a:gd name="connsiteX113" fmla="*/ 834390 w 1905000"/>
                  <a:gd name="connsiteY113" fmla="*/ 34290 h 1449710"/>
                  <a:gd name="connsiteX114" fmla="*/ 861060 w 1905000"/>
                  <a:gd name="connsiteY114" fmla="*/ 49530 h 1449710"/>
                  <a:gd name="connsiteX115" fmla="*/ 864870 w 1905000"/>
                  <a:gd name="connsiteY115" fmla="*/ 38100 h 1449710"/>
                  <a:gd name="connsiteX116" fmla="*/ 895350 w 1905000"/>
                  <a:gd name="connsiteY116" fmla="*/ 45720 h 1449710"/>
                  <a:gd name="connsiteX117" fmla="*/ 922020 w 1905000"/>
                  <a:gd name="connsiteY117" fmla="*/ 64770 h 1449710"/>
                  <a:gd name="connsiteX118" fmla="*/ 933450 w 1905000"/>
                  <a:gd name="connsiteY118" fmla="*/ 76200 h 1449710"/>
                  <a:gd name="connsiteX119" fmla="*/ 944880 w 1905000"/>
                  <a:gd name="connsiteY119" fmla="*/ 91440 h 1449710"/>
                  <a:gd name="connsiteX120" fmla="*/ 956310 w 1905000"/>
                  <a:gd name="connsiteY120" fmla="*/ 95250 h 1449710"/>
                  <a:gd name="connsiteX121" fmla="*/ 986790 w 1905000"/>
                  <a:gd name="connsiteY121" fmla="*/ 110490 h 1449710"/>
                  <a:gd name="connsiteX122" fmla="*/ 998220 w 1905000"/>
                  <a:gd name="connsiteY122" fmla="*/ 118110 h 1449710"/>
                  <a:gd name="connsiteX123" fmla="*/ 1005840 w 1905000"/>
                  <a:gd name="connsiteY123" fmla="*/ 129540 h 1449710"/>
                  <a:gd name="connsiteX124" fmla="*/ 1021080 w 1905000"/>
                  <a:gd name="connsiteY124" fmla="*/ 118110 h 1449710"/>
                  <a:gd name="connsiteX125" fmla="*/ 1032510 w 1905000"/>
                  <a:gd name="connsiteY125" fmla="*/ 114300 h 1449710"/>
                  <a:gd name="connsiteX126" fmla="*/ 1055370 w 1905000"/>
                  <a:gd name="connsiteY126" fmla="*/ 102870 h 1449710"/>
                  <a:gd name="connsiteX127" fmla="*/ 1074420 w 1905000"/>
                  <a:gd name="connsiteY127" fmla="*/ 91440 h 1449710"/>
                  <a:gd name="connsiteX128" fmla="*/ 1104900 w 1905000"/>
                  <a:gd name="connsiteY128" fmla="*/ 87630 h 1449710"/>
                  <a:gd name="connsiteX129" fmla="*/ 1131570 w 1905000"/>
                  <a:gd name="connsiteY129" fmla="*/ 83820 h 1449710"/>
                  <a:gd name="connsiteX130" fmla="*/ 1398270 w 1905000"/>
                  <a:gd name="connsiteY130" fmla="*/ 87630 h 1449710"/>
                  <a:gd name="connsiteX131" fmla="*/ 1550670 w 1905000"/>
                  <a:gd name="connsiteY131" fmla="*/ 110490 h 1449710"/>
                  <a:gd name="connsiteX132" fmla="*/ 1703070 w 1905000"/>
                  <a:gd name="connsiteY132" fmla="*/ 137160 h 1449710"/>
                  <a:gd name="connsiteX133" fmla="*/ 1691640 w 1905000"/>
                  <a:gd name="connsiteY133" fmla="*/ 144780 h 1449710"/>
                  <a:gd name="connsiteX134" fmla="*/ 1672590 w 1905000"/>
                  <a:gd name="connsiteY134" fmla="*/ 148590 h 1449710"/>
                  <a:gd name="connsiteX135" fmla="*/ 1657350 w 1905000"/>
                  <a:gd name="connsiteY135" fmla="*/ 152400 h 1449710"/>
                  <a:gd name="connsiteX136" fmla="*/ 1630680 w 1905000"/>
                  <a:gd name="connsiteY136" fmla="*/ 163830 h 1449710"/>
                  <a:gd name="connsiteX137" fmla="*/ 1657350 w 1905000"/>
                  <a:gd name="connsiteY137" fmla="*/ 171450 h 1449710"/>
                  <a:gd name="connsiteX138" fmla="*/ 1668780 w 1905000"/>
                  <a:gd name="connsiteY138" fmla="*/ 175260 h 1449710"/>
                  <a:gd name="connsiteX139" fmla="*/ 1687830 w 1905000"/>
                  <a:gd name="connsiteY139" fmla="*/ 179070 h 1449710"/>
                  <a:gd name="connsiteX140" fmla="*/ 1699260 w 1905000"/>
                  <a:gd name="connsiteY140" fmla="*/ 186690 h 1449710"/>
                  <a:gd name="connsiteX141" fmla="*/ 1722120 w 1905000"/>
                  <a:gd name="connsiteY141" fmla="*/ 198120 h 1449710"/>
                  <a:gd name="connsiteX142" fmla="*/ 1744980 w 1905000"/>
                  <a:gd name="connsiteY142" fmla="*/ 220980 h 1449710"/>
                  <a:gd name="connsiteX143" fmla="*/ 1741170 w 1905000"/>
                  <a:gd name="connsiteY143" fmla="*/ 240030 h 1449710"/>
                  <a:gd name="connsiteX144" fmla="*/ 1733550 w 1905000"/>
                  <a:gd name="connsiteY144" fmla="*/ 251460 h 1449710"/>
                  <a:gd name="connsiteX145" fmla="*/ 1729740 w 1905000"/>
                  <a:gd name="connsiteY145" fmla="*/ 262890 h 1449710"/>
                  <a:gd name="connsiteX146" fmla="*/ 1744980 w 1905000"/>
                  <a:gd name="connsiteY146" fmla="*/ 293370 h 1449710"/>
                  <a:gd name="connsiteX147" fmla="*/ 1756410 w 1905000"/>
                  <a:gd name="connsiteY147" fmla="*/ 300990 h 1449710"/>
                  <a:gd name="connsiteX148" fmla="*/ 1767840 w 1905000"/>
                  <a:gd name="connsiteY148" fmla="*/ 312420 h 1449710"/>
                  <a:gd name="connsiteX149" fmla="*/ 1805940 w 1905000"/>
                  <a:gd name="connsiteY149" fmla="*/ 339090 h 1449710"/>
                  <a:gd name="connsiteX150" fmla="*/ 1817370 w 1905000"/>
                  <a:gd name="connsiteY150" fmla="*/ 354330 h 1449710"/>
                  <a:gd name="connsiteX151" fmla="*/ 1824990 w 1905000"/>
                  <a:gd name="connsiteY151" fmla="*/ 365760 h 1449710"/>
                  <a:gd name="connsiteX152" fmla="*/ 1805940 w 1905000"/>
                  <a:gd name="connsiteY152" fmla="*/ 377190 h 1449710"/>
                  <a:gd name="connsiteX153" fmla="*/ 1809750 w 1905000"/>
                  <a:gd name="connsiteY153" fmla="*/ 415290 h 1449710"/>
                  <a:gd name="connsiteX154" fmla="*/ 1824990 w 1905000"/>
                  <a:gd name="connsiteY154" fmla="*/ 441960 h 1449710"/>
                  <a:gd name="connsiteX155" fmla="*/ 1836420 w 1905000"/>
                  <a:gd name="connsiteY155" fmla="*/ 449580 h 1449710"/>
                  <a:gd name="connsiteX156" fmla="*/ 1905000 w 1905000"/>
                  <a:gd name="connsiteY156" fmla="*/ 518160 h 1449710"/>
                  <a:gd name="connsiteX157" fmla="*/ 1878330 w 1905000"/>
                  <a:gd name="connsiteY157" fmla="*/ 533400 h 1449710"/>
                  <a:gd name="connsiteX158" fmla="*/ 1885950 w 1905000"/>
                  <a:gd name="connsiteY158" fmla="*/ 563880 h 1449710"/>
                  <a:gd name="connsiteX159" fmla="*/ 1889760 w 1905000"/>
                  <a:gd name="connsiteY159" fmla="*/ 579120 h 1449710"/>
                  <a:gd name="connsiteX160" fmla="*/ 1870710 w 1905000"/>
                  <a:gd name="connsiteY160" fmla="*/ 598170 h 1449710"/>
                  <a:gd name="connsiteX161" fmla="*/ 1855470 w 1905000"/>
                  <a:gd name="connsiteY161" fmla="*/ 605790 h 1449710"/>
                  <a:gd name="connsiteX162" fmla="*/ 1859280 w 1905000"/>
                  <a:gd name="connsiteY162" fmla="*/ 666750 h 1449710"/>
                  <a:gd name="connsiteX163" fmla="*/ 1851660 w 1905000"/>
                  <a:gd name="connsiteY163" fmla="*/ 681990 h 1449710"/>
                  <a:gd name="connsiteX164" fmla="*/ 1855470 w 1905000"/>
                  <a:gd name="connsiteY164" fmla="*/ 777240 h 1449710"/>
                  <a:gd name="connsiteX165" fmla="*/ 1832610 w 1905000"/>
                  <a:gd name="connsiteY165" fmla="*/ 781050 h 1449710"/>
                  <a:gd name="connsiteX166" fmla="*/ 1798320 w 1905000"/>
                  <a:gd name="connsiteY166" fmla="*/ 803910 h 1449710"/>
                  <a:gd name="connsiteX167" fmla="*/ 1802130 w 1905000"/>
                  <a:gd name="connsiteY167" fmla="*/ 815340 h 1449710"/>
                  <a:gd name="connsiteX168" fmla="*/ 1817370 w 1905000"/>
                  <a:gd name="connsiteY168" fmla="*/ 845820 h 1449710"/>
                  <a:gd name="connsiteX169" fmla="*/ 1824990 w 1905000"/>
                  <a:gd name="connsiteY169" fmla="*/ 891540 h 1449710"/>
                  <a:gd name="connsiteX170" fmla="*/ 1828800 w 1905000"/>
                  <a:gd name="connsiteY170" fmla="*/ 902970 h 1449710"/>
                  <a:gd name="connsiteX171" fmla="*/ 1783080 w 1905000"/>
                  <a:gd name="connsiteY171" fmla="*/ 941070 h 1449710"/>
                  <a:gd name="connsiteX172" fmla="*/ 1786890 w 1905000"/>
                  <a:gd name="connsiteY172" fmla="*/ 952500 h 1449710"/>
                  <a:gd name="connsiteX173" fmla="*/ 1794510 w 1905000"/>
                  <a:gd name="connsiteY173" fmla="*/ 971550 h 1449710"/>
                  <a:gd name="connsiteX174" fmla="*/ 1798320 w 1905000"/>
                  <a:gd name="connsiteY174" fmla="*/ 982980 h 1449710"/>
                  <a:gd name="connsiteX175" fmla="*/ 1805940 w 1905000"/>
                  <a:gd name="connsiteY175" fmla="*/ 994410 h 1449710"/>
                  <a:gd name="connsiteX176" fmla="*/ 1786890 w 1905000"/>
                  <a:gd name="connsiteY176" fmla="*/ 998220 h 1449710"/>
                  <a:gd name="connsiteX177" fmla="*/ 1790700 w 1905000"/>
                  <a:gd name="connsiteY177" fmla="*/ 1059180 h 1449710"/>
                  <a:gd name="connsiteX178" fmla="*/ 1783080 w 1905000"/>
                  <a:gd name="connsiteY178" fmla="*/ 1078230 h 1449710"/>
                  <a:gd name="connsiteX179" fmla="*/ 1779270 w 1905000"/>
                  <a:gd name="connsiteY179" fmla="*/ 1112520 h 1449710"/>
                  <a:gd name="connsiteX180" fmla="*/ 1786890 w 1905000"/>
                  <a:gd name="connsiteY180" fmla="*/ 1123950 h 1449710"/>
                  <a:gd name="connsiteX181" fmla="*/ 1764030 w 1905000"/>
                  <a:gd name="connsiteY181" fmla="*/ 1146810 h 1449710"/>
                  <a:gd name="connsiteX182" fmla="*/ 1771650 w 1905000"/>
                  <a:gd name="connsiteY182" fmla="*/ 1184910 h 1449710"/>
                  <a:gd name="connsiteX183" fmla="*/ 1775460 w 1905000"/>
                  <a:gd name="connsiteY183" fmla="*/ 1200150 h 1449710"/>
                  <a:gd name="connsiteX184" fmla="*/ 1767840 w 1905000"/>
                  <a:gd name="connsiteY184" fmla="*/ 1211580 h 1449710"/>
                  <a:gd name="connsiteX185" fmla="*/ 1741170 w 1905000"/>
                  <a:gd name="connsiteY185" fmla="*/ 1207770 h 1449710"/>
                  <a:gd name="connsiteX186" fmla="*/ 1741170 w 1905000"/>
                  <a:gd name="connsiteY186" fmla="*/ 1249680 h 1449710"/>
                  <a:gd name="connsiteX187" fmla="*/ 1737360 w 1905000"/>
                  <a:gd name="connsiteY187" fmla="*/ 1268730 h 1449710"/>
                  <a:gd name="connsiteX188" fmla="*/ 1710690 w 1905000"/>
                  <a:gd name="connsiteY188" fmla="*/ 1272540 h 1449710"/>
                  <a:gd name="connsiteX189" fmla="*/ 1706880 w 1905000"/>
                  <a:gd name="connsiteY189" fmla="*/ 1333500 h 1449710"/>
                  <a:gd name="connsiteX190" fmla="*/ 1691640 w 1905000"/>
                  <a:gd name="connsiteY190" fmla="*/ 1329690 h 1449710"/>
                  <a:gd name="connsiteX191" fmla="*/ 1691640 w 1905000"/>
                  <a:gd name="connsiteY191" fmla="*/ 1333500 h 1449710"/>
                  <a:gd name="connsiteX192" fmla="*/ 1695450 w 1905000"/>
                  <a:gd name="connsiteY192" fmla="*/ 1344930 h 1449710"/>
                  <a:gd name="connsiteX193" fmla="*/ 1703070 w 1905000"/>
                  <a:gd name="connsiteY193" fmla="*/ 1356360 h 1449710"/>
                  <a:gd name="connsiteX194" fmla="*/ 1699260 w 1905000"/>
                  <a:gd name="connsiteY194" fmla="*/ 1375410 h 1449710"/>
                  <a:gd name="connsiteX195" fmla="*/ 1691640 w 1905000"/>
                  <a:gd name="connsiteY195" fmla="*/ 1390650 h 1449710"/>
                  <a:gd name="connsiteX196" fmla="*/ 1657350 w 1905000"/>
                  <a:gd name="connsiteY196" fmla="*/ 1394460 h 1449710"/>
                  <a:gd name="connsiteX197" fmla="*/ 1649730 w 1905000"/>
                  <a:gd name="connsiteY197" fmla="*/ 1428750 h 1449710"/>
                  <a:gd name="connsiteX198" fmla="*/ 1642110 w 1905000"/>
                  <a:gd name="connsiteY198" fmla="*/ 1413510 h 1449710"/>
                  <a:gd name="connsiteX199" fmla="*/ 1638300 w 1905000"/>
                  <a:gd name="connsiteY199" fmla="*/ 1291590 h 1449710"/>
                  <a:gd name="connsiteX200" fmla="*/ 1634490 w 1905000"/>
                  <a:gd name="connsiteY200" fmla="*/ 1276350 h 1449710"/>
                  <a:gd name="connsiteX201" fmla="*/ 1615440 w 1905000"/>
                  <a:gd name="connsiteY201" fmla="*/ 1230630 h 1449710"/>
                  <a:gd name="connsiteX202" fmla="*/ 1588770 w 1905000"/>
                  <a:gd name="connsiteY202" fmla="*/ 1177290 h 1449710"/>
                  <a:gd name="connsiteX203" fmla="*/ 1577340 w 1905000"/>
                  <a:gd name="connsiteY203" fmla="*/ 1154430 h 1449710"/>
                  <a:gd name="connsiteX204" fmla="*/ 1581150 w 1905000"/>
                  <a:gd name="connsiteY204" fmla="*/ 1143000 h 1449710"/>
                  <a:gd name="connsiteX205" fmla="*/ 1588770 w 1905000"/>
                  <a:gd name="connsiteY205" fmla="*/ 1085850 h 1449710"/>
                  <a:gd name="connsiteX206" fmla="*/ 1577340 w 1905000"/>
                  <a:gd name="connsiteY206" fmla="*/ 1066800 h 1449710"/>
                  <a:gd name="connsiteX207" fmla="*/ 1558290 w 1905000"/>
                  <a:gd name="connsiteY207" fmla="*/ 1043940 h 1449710"/>
                  <a:gd name="connsiteX208" fmla="*/ 1550670 w 1905000"/>
                  <a:gd name="connsiteY208" fmla="*/ 1021080 h 1449710"/>
                  <a:gd name="connsiteX209" fmla="*/ 1546860 w 1905000"/>
                  <a:gd name="connsiteY209" fmla="*/ 990600 h 1449710"/>
                  <a:gd name="connsiteX210" fmla="*/ 1524000 w 1905000"/>
                  <a:gd name="connsiteY210" fmla="*/ 982980 h 1449710"/>
                  <a:gd name="connsiteX211" fmla="*/ 1508760 w 1905000"/>
                  <a:gd name="connsiteY211" fmla="*/ 963930 h 1449710"/>
                  <a:gd name="connsiteX212" fmla="*/ 1497330 w 1905000"/>
                  <a:gd name="connsiteY212" fmla="*/ 956310 h 1449710"/>
                  <a:gd name="connsiteX213" fmla="*/ 1485900 w 1905000"/>
                  <a:gd name="connsiteY213" fmla="*/ 944880 h 1449710"/>
                  <a:gd name="connsiteX214" fmla="*/ 1482090 w 1905000"/>
                  <a:gd name="connsiteY214" fmla="*/ 925830 h 1449710"/>
                  <a:gd name="connsiteX215" fmla="*/ 1474470 w 1905000"/>
                  <a:gd name="connsiteY215" fmla="*/ 914400 h 1449710"/>
                  <a:gd name="connsiteX216" fmla="*/ 1466850 w 1905000"/>
                  <a:gd name="connsiteY216" fmla="*/ 899160 h 1449710"/>
                  <a:gd name="connsiteX217" fmla="*/ 1455420 w 1905000"/>
                  <a:gd name="connsiteY217" fmla="*/ 868680 h 1449710"/>
                  <a:gd name="connsiteX218" fmla="*/ 1436370 w 1905000"/>
                  <a:gd name="connsiteY218" fmla="*/ 845820 h 1449710"/>
                  <a:gd name="connsiteX219" fmla="*/ 1424940 w 1905000"/>
                  <a:gd name="connsiteY219" fmla="*/ 819150 h 1449710"/>
                  <a:gd name="connsiteX220" fmla="*/ 1409700 w 1905000"/>
                  <a:gd name="connsiteY220" fmla="*/ 781050 h 1449710"/>
                  <a:gd name="connsiteX221" fmla="*/ 1405890 w 1905000"/>
                  <a:gd name="connsiteY221" fmla="*/ 762000 h 1449710"/>
                  <a:gd name="connsiteX222" fmla="*/ 1398270 w 1905000"/>
                  <a:gd name="connsiteY222" fmla="*/ 750570 h 1449710"/>
                  <a:gd name="connsiteX223" fmla="*/ 1394460 w 1905000"/>
                  <a:gd name="connsiteY223" fmla="*/ 739140 h 1449710"/>
                  <a:gd name="connsiteX224" fmla="*/ 1394460 w 1905000"/>
                  <a:gd name="connsiteY224" fmla="*/ 895350 h 1449710"/>
                  <a:gd name="connsiteX225" fmla="*/ 1402080 w 1905000"/>
                  <a:gd name="connsiteY225" fmla="*/ 918210 h 1449710"/>
                  <a:gd name="connsiteX226" fmla="*/ 1386840 w 1905000"/>
                  <a:gd name="connsiteY226" fmla="*/ 906780 h 1449710"/>
                  <a:gd name="connsiteX227" fmla="*/ 1375410 w 1905000"/>
                  <a:gd name="connsiteY227" fmla="*/ 868680 h 1449710"/>
                  <a:gd name="connsiteX228" fmla="*/ 1371600 w 1905000"/>
                  <a:gd name="connsiteY228" fmla="*/ 857250 h 1449710"/>
                  <a:gd name="connsiteX229" fmla="*/ 1367790 w 1905000"/>
                  <a:gd name="connsiteY229" fmla="*/ 842010 h 1449710"/>
                  <a:gd name="connsiteX230" fmla="*/ 1360170 w 1905000"/>
                  <a:gd name="connsiteY230" fmla="*/ 830580 h 1449710"/>
                  <a:gd name="connsiteX231" fmla="*/ 1337310 w 1905000"/>
                  <a:gd name="connsiteY231" fmla="*/ 807720 h 1449710"/>
                  <a:gd name="connsiteX232" fmla="*/ 1333500 w 1905000"/>
                  <a:gd name="connsiteY232" fmla="*/ 796290 h 1449710"/>
                  <a:gd name="connsiteX233" fmla="*/ 1322070 w 1905000"/>
                  <a:gd name="connsiteY233" fmla="*/ 784860 h 1449710"/>
                  <a:gd name="connsiteX234" fmla="*/ 1325880 w 1905000"/>
                  <a:gd name="connsiteY234" fmla="*/ 815340 h 1449710"/>
                  <a:gd name="connsiteX235" fmla="*/ 1310640 w 1905000"/>
                  <a:gd name="connsiteY235" fmla="*/ 876300 h 1449710"/>
                  <a:gd name="connsiteX236" fmla="*/ 1299210 w 1905000"/>
                  <a:gd name="connsiteY236" fmla="*/ 861060 h 1449710"/>
                  <a:gd name="connsiteX237" fmla="*/ 1295400 w 1905000"/>
                  <a:gd name="connsiteY237" fmla="*/ 849630 h 1449710"/>
                  <a:gd name="connsiteX238" fmla="*/ 1280160 w 1905000"/>
                  <a:gd name="connsiteY238" fmla="*/ 826770 h 1449710"/>
                  <a:gd name="connsiteX239" fmla="*/ 1268730 w 1905000"/>
                  <a:gd name="connsiteY239" fmla="*/ 807720 h 1449710"/>
                  <a:gd name="connsiteX240" fmla="*/ 1261110 w 1905000"/>
                  <a:gd name="connsiteY240" fmla="*/ 792480 h 1449710"/>
                  <a:gd name="connsiteX241" fmla="*/ 1253490 w 1905000"/>
                  <a:gd name="connsiteY241" fmla="*/ 765810 h 1449710"/>
                  <a:gd name="connsiteX242" fmla="*/ 1245870 w 1905000"/>
                  <a:gd name="connsiteY242" fmla="*/ 754380 h 1449710"/>
                  <a:gd name="connsiteX243" fmla="*/ 1230630 w 1905000"/>
                  <a:gd name="connsiteY243" fmla="*/ 723900 h 1449710"/>
                  <a:gd name="connsiteX244" fmla="*/ 1234440 w 1905000"/>
                  <a:gd name="connsiteY244" fmla="*/ 746760 h 1449710"/>
                  <a:gd name="connsiteX245" fmla="*/ 1238250 w 1905000"/>
                  <a:gd name="connsiteY245" fmla="*/ 773430 h 1449710"/>
                  <a:gd name="connsiteX246" fmla="*/ 1242060 w 1905000"/>
                  <a:gd name="connsiteY246" fmla="*/ 788670 h 1449710"/>
                  <a:gd name="connsiteX247" fmla="*/ 1238250 w 1905000"/>
                  <a:gd name="connsiteY247" fmla="*/ 815340 h 1449710"/>
                  <a:gd name="connsiteX248" fmla="*/ 1230630 w 1905000"/>
                  <a:gd name="connsiteY248" fmla="*/ 803910 h 1449710"/>
                  <a:gd name="connsiteX249" fmla="*/ 1211580 w 1905000"/>
                  <a:gd name="connsiteY249" fmla="*/ 788670 h 1449710"/>
                  <a:gd name="connsiteX250" fmla="*/ 1203960 w 1905000"/>
                  <a:gd name="connsiteY250" fmla="*/ 777240 h 1449710"/>
                  <a:gd name="connsiteX251" fmla="*/ 1192530 w 1905000"/>
                  <a:gd name="connsiteY251" fmla="*/ 758190 h 1449710"/>
                  <a:gd name="connsiteX252" fmla="*/ 1181100 w 1905000"/>
                  <a:gd name="connsiteY252" fmla="*/ 746760 h 1449710"/>
                  <a:gd name="connsiteX253" fmla="*/ 1188720 w 1905000"/>
                  <a:gd name="connsiteY253" fmla="*/ 796290 h 1449710"/>
                  <a:gd name="connsiteX254" fmla="*/ 1192530 w 1905000"/>
                  <a:gd name="connsiteY254" fmla="*/ 834390 h 1449710"/>
                  <a:gd name="connsiteX255" fmla="*/ 1169670 w 1905000"/>
                  <a:gd name="connsiteY255" fmla="*/ 842010 h 1449710"/>
                  <a:gd name="connsiteX256" fmla="*/ 1158240 w 1905000"/>
                  <a:gd name="connsiteY256" fmla="*/ 838200 h 1449710"/>
                  <a:gd name="connsiteX257" fmla="*/ 1146810 w 1905000"/>
                  <a:gd name="connsiteY257" fmla="*/ 822960 h 1449710"/>
                  <a:gd name="connsiteX258" fmla="*/ 1135380 w 1905000"/>
                  <a:gd name="connsiteY258" fmla="*/ 811530 h 1449710"/>
                  <a:gd name="connsiteX259" fmla="*/ 1131570 w 1905000"/>
                  <a:gd name="connsiteY259" fmla="*/ 800100 h 1449710"/>
                  <a:gd name="connsiteX260" fmla="*/ 1116330 w 1905000"/>
                  <a:gd name="connsiteY260" fmla="*/ 784860 h 1449710"/>
                  <a:gd name="connsiteX261" fmla="*/ 1101090 w 1905000"/>
                  <a:gd name="connsiteY261" fmla="*/ 762000 h 1449710"/>
                  <a:gd name="connsiteX262" fmla="*/ 1085850 w 1905000"/>
                  <a:gd name="connsiteY262" fmla="*/ 739140 h 1449710"/>
                  <a:gd name="connsiteX263" fmla="*/ 1078230 w 1905000"/>
                  <a:gd name="connsiteY263" fmla="*/ 727710 h 1449710"/>
                  <a:gd name="connsiteX264" fmla="*/ 1051560 w 1905000"/>
                  <a:gd name="connsiteY264" fmla="*/ 708660 h 1449710"/>
                  <a:gd name="connsiteX265" fmla="*/ 1043940 w 1905000"/>
                  <a:gd name="connsiteY265" fmla="*/ 697230 h 1449710"/>
                  <a:gd name="connsiteX266" fmla="*/ 1021080 w 1905000"/>
                  <a:gd name="connsiteY266" fmla="*/ 674370 h 1449710"/>
                  <a:gd name="connsiteX267" fmla="*/ 1009650 w 1905000"/>
                  <a:gd name="connsiteY267" fmla="*/ 662940 h 1449710"/>
                  <a:gd name="connsiteX268" fmla="*/ 960120 w 1905000"/>
                  <a:gd name="connsiteY268" fmla="*/ 609600 h 1449710"/>
                  <a:gd name="connsiteX269" fmla="*/ 952500 w 1905000"/>
                  <a:gd name="connsiteY269" fmla="*/ 590550 h 1449710"/>
                  <a:gd name="connsiteX270" fmla="*/ 937260 w 1905000"/>
                  <a:gd name="connsiteY270" fmla="*/ 567690 h 1449710"/>
                  <a:gd name="connsiteX271" fmla="*/ 933450 w 1905000"/>
                  <a:gd name="connsiteY271" fmla="*/ 556260 h 1449710"/>
                  <a:gd name="connsiteX272" fmla="*/ 956310 w 1905000"/>
                  <a:gd name="connsiteY272" fmla="*/ 579120 h 1449710"/>
                  <a:gd name="connsiteX273" fmla="*/ 948690 w 1905000"/>
                  <a:gd name="connsiteY273" fmla="*/ 556260 h 1449710"/>
                  <a:gd name="connsiteX274" fmla="*/ 944880 w 1905000"/>
                  <a:gd name="connsiteY274" fmla="*/ 544830 h 1449710"/>
                  <a:gd name="connsiteX275" fmla="*/ 937260 w 1905000"/>
                  <a:gd name="connsiteY275" fmla="*/ 533400 h 1449710"/>
                  <a:gd name="connsiteX276" fmla="*/ 925830 w 1905000"/>
                  <a:gd name="connsiteY276" fmla="*/ 514350 h 1449710"/>
                  <a:gd name="connsiteX277" fmla="*/ 914400 w 1905000"/>
                  <a:gd name="connsiteY277" fmla="*/ 502920 h 1449710"/>
                  <a:gd name="connsiteX278" fmla="*/ 906780 w 1905000"/>
                  <a:gd name="connsiteY278" fmla="*/ 491490 h 1449710"/>
                  <a:gd name="connsiteX279" fmla="*/ 902970 w 1905000"/>
                  <a:gd name="connsiteY279" fmla="*/ 480060 h 1449710"/>
                  <a:gd name="connsiteX280" fmla="*/ 891540 w 1905000"/>
                  <a:gd name="connsiteY280" fmla="*/ 472440 h 1449710"/>
                  <a:gd name="connsiteX281" fmla="*/ 887730 w 1905000"/>
                  <a:gd name="connsiteY281" fmla="*/ 461010 h 1449710"/>
                  <a:gd name="connsiteX282" fmla="*/ 864870 w 1905000"/>
                  <a:gd name="connsiteY282" fmla="*/ 426720 h 1449710"/>
                  <a:gd name="connsiteX283" fmla="*/ 857250 w 1905000"/>
                  <a:gd name="connsiteY283" fmla="*/ 415290 h 1449710"/>
                  <a:gd name="connsiteX284" fmla="*/ 849630 w 1905000"/>
                  <a:gd name="connsiteY284" fmla="*/ 403860 h 1449710"/>
                  <a:gd name="connsiteX285" fmla="*/ 838200 w 1905000"/>
                  <a:gd name="connsiteY285" fmla="*/ 415290 h 1449710"/>
                  <a:gd name="connsiteX286" fmla="*/ 834390 w 1905000"/>
                  <a:gd name="connsiteY286" fmla="*/ 495300 h 1449710"/>
                  <a:gd name="connsiteX287" fmla="*/ 826770 w 1905000"/>
                  <a:gd name="connsiteY287" fmla="*/ 483870 h 1449710"/>
                  <a:gd name="connsiteX288" fmla="*/ 811530 w 1905000"/>
                  <a:gd name="connsiteY288" fmla="*/ 464820 h 1449710"/>
                  <a:gd name="connsiteX289" fmla="*/ 807720 w 1905000"/>
                  <a:gd name="connsiteY289" fmla="*/ 453390 h 1449710"/>
                  <a:gd name="connsiteX290" fmla="*/ 800100 w 1905000"/>
                  <a:gd name="connsiteY290" fmla="*/ 438150 h 1449710"/>
                  <a:gd name="connsiteX291" fmla="*/ 792480 w 1905000"/>
                  <a:gd name="connsiteY291" fmla="*/ 415290 h 1449710"/>
                  <a:gd name="connsiteX292" fmla="*/ 788670 w 1905000"/>
                  <a:gd name="connsiteY292" fmla="*/ 426720 h 1449710"/>
                  <a:gd name="connsiteX293" fmla="*/ 800100 w 1905000"/>
                  <a:gd name="connsiteY293" fmla="*/ 518160 h 1449710"/>
                  <a:gd name="connsiteX294" fmla="*/ 796290 w 1905000"/>
                  <a:gd name="connsiteY294" fmla="*/ 506730 h 1449710"/>
                  <a:gd name="connsiteX295" fmla="*/ 784860 w 1905000"/>
                  <a:gd name="connsiteY295" fmla="*/ 491490 h 1449710"/>
                  <a:gd name="connsiteX296" fmla="*/ 758190 w 1905000"/>
                  <a:gd name="connsiteY296" fmla="*/ 449580 h 1449710"/>
                  <a:gd name="connsiteX297" fmla="*/ 742950 w 1905000"/>
                  <a:gd name="connsiteY297" fmla="*/ 422910 h 1449710"/>
                  <a:gd name="connsiteX298" fmla="*/ 739140 w 1905000"/>
                  <a:gd name="connsiteY298" fmla="*/ 411480 h 1449710"/>
                  <a:gd name="connsiteX299" fmla="*/ 731520 w 1905000"/>
                  <a:gd name="connsiteY299" fmla="*/ 396240 h 1449710"/>
                  <a:gd name="connsiteX300" fmla="*/ 723900 w 1905000"/>
                  <a:gd name="connsiteY300" fmla="*/ 373380 h 1449710"/>
                  <a:gd name="connsiteX301" fmla="*/ 697230 w 1905000"/>
                  <a:gd name="connsiteY301" fmla="*/ 407670 h 1449710"/>
                  <a:gd name="connsiteX302" fmla="*/ 670560 w 1905000"/>
                  <a:gd name="connsiteY302" fmla="*/ 434340 h 1449710"/>
                  <a:gd name="connsiteX303" fmla="*/ 662940 w 1905000"/>
                  <a:gd name="connsiteY303" fmla="*/ 445770 h 1449710"/>
                  <a:gd name="connsiteX304" fmla="*/ 655320 w 1905000"/>
                  <a:gd name="connsiteY304" fmla="*/ 461010 h 1449710"/>
                  <a:gd name="connsiteX305" fmla="*/ 617220 w 1905000"/>
                  <a:gd name="connsiteY305" fmla="*/ 480060 h 1449710"/>
                  <a:gd name="connsiteX306" fmla="*/ 605790 w 1905000"/>
                  <a:gd name="connsiteY306" fmla="*/ 483870 h 1449710"/>
                  <a:gd name="connsiteX307" fmla="*/ 594360 w 1905000"/>
                  <a:gd name="connsiteY307" fmla="*/ 491490 h 1449710"/>
                  <a:gd name="connsiteX308" fmla="*/ 579120 w 1905000"/>
                  <a:gd name="connsiteY308" fmla="*/ 495300 h 1449710"/>
                  <a:gd name="connsiteX309" fmla="*/ 601980 w 1905000"/>
                  <a:gd name="connsiteY309" fmla="*/ 491490 h 1449710"/>
                  <a:gd name="connsiteX310" fmla="*/ 617220 w 1905000"/>
                  <a:gd name="connsiteY310" fmla="*/ 483870 h 1449710"/>
                  <a:gd name="connsiteX311" fmla="*/ 605790 w 1905000"/>
                  <a:gd name="connsiteY311" fmla="*/ 487680 h 1449710"/>
                  <a:gd name="connsiteX312" fmla="*/ 556260 w 1905000"/>
                  <a:gd name="connsiteY312" fmla="*/ 518160 h 1449710"/>
                  <a:gd name="connsiteX313" fmla="*/ 537210 w 1905000"/>
                  <a:gd name="connsiteY313" fmla="*/ 541020 h 1449710"/>
                  <a:gd name="connsiteX314" fmla="*/ 506730 w 1905000"/>
                  <a:gd name="connsiteY314" fmla="*/ 571500 h 1449710"/>
                  <a:gd name="connsiteX315" fmla="*/ 483870 w 1905000"/>
                  <a:gd name="connsiteY315" fmla="*/ 594360 h 1449710"/>
                  <a:gd name="connsiteX316" fmla="*/ 468630 w 1905000"/>
                  <a:gd name="connsiteY316" fmla="*/ 598170 h 1449710"/>
                  <a:gd name="connsiteX317" fmla="*/ 457200 w 1905000"/>
                  <a:gd name="connsiteY317" fmla="*/ 605790 h 1449710"/>
                  <a:gd name="connsiteX318" fmla="*/ 441960 w 1905000"/>
                  <a:gd name="connsiteY318" fmla="*/ 601980 h 1449710"/>
                  <a:gd name="connsiteX319" fmla="*/ 430530 w 1905000"/>
                  <a:gd name="connsiteY319" fmla="*/ 640080 h 1449710"/>
                  <a:gd name="connsiteX320" fmla="*/ 415290 w 1905000"/>
                  <a:gd name="connsiteY320" fmla="*/ 662940 h 1449710"/>
                  <a:gd name="connsiteX321" fmla="*/ 407670 w 1905000"/>
                  <a:gd name="connsiteY321" fmla="*/ 674370 h 1449710"/>
                  <a:gd name="connsiteX322" fmla="*/ 403860 w 1905000"/>
                  <a:gd name="connsiteY322" fmla="*/ 685800 h 1449710"/>
                  <a:gd name="connsiteX323" fmla="*/ 396240 w 1905000"/>
                  <a:gd name="connsiteY323" fmla="*/ 792480 h 1449710"/>
                  <a:gd name="connsiteX324" fmla="*/ 392430 w 1905000"/>
                  <a:gd name="connsiteY324" fmla="*/ 815340 h 1449710"/>
                  <a:gd name="connsiteX325" fmla="*/ 381000 w 1905000"/>
                  <a:gd name="connsiteY325" fmla="*/ 838200 h 1449710"/>
                  <a:gd name="connsiteX326" fmla="*/ 373380 w 1905000"/>
                  <a:gd name="connsiteY326" fmla="*/ 861060 h 1449710"/>
                  <a:gd name="connsiteX327" fmla="*/ 361950 w 1905000"/>
                  <a:gd name="connsiteY327" fmla="*/ 895350 h 1449710"/>
                  <a:gd name="connsiteX328" fmla="*/ 342900 w 1905000"/>
                  <a:gd name="connsiteY328" fmla="*/ 918210 h 1449710"/>
                  <a:gd name="connsiteX329" fmla="*/ 331470 w 1905000"/>
                  <a:gd name="connsiteY329" fmla="*/ 941070 h 1449710"/>
                  <a:gd name="connsiteX330" fmla="*/ 327660 w 1905000"/>
                  <a:gd name="connsiteY330" fmla="*/ 1017270 h 1449710"/>
                  <a:gd name="connsiteX331" fmla="*/ 323850 w 1905000"/>
                  <a:gd name="connsiteY331" fmla="*/ 1032510 h 1449710"/>
                  <a:gd name="connsiteX332" fmla="*/ 316230 w 1905000"/>
                  <a:gd name="connsiteY332" fmla="*/ 1082040 h 1449710"/>
                  <a:gd name="connsiteX333" fmla="*/ 312420 w 1905000"/>
                  <a:gd name="connsiteY333" fmla="*/ 1428750 h 1449710"/>
                  <a:gd name="connsiteX334" fmla="*/ 300990 w 1905000"/>
                  <a:gd name="connsiteY334" fmla="*/ 1432560 h 1449710"/>
                  <a:gd name="connsiteX335" fmla="*/ 270510 w 1905000"/>
                  <a:gd name="connsiteY335" fmla="*/ 1432560 h 14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</a:cxnLst>
                <a:rect l="l" t="t" r="r" b="b"/>
                <a:pathLst>
                  <a:path w="1905000" h="1449710">
                    <a:moveTo>
                      <a:pt x="304800" y="1390650"/>
                    </a:moveTo>
                    <a:lnTo>
                      <a:pt x="300990" y="1447800"/>
                    </a:lnTo>
                    <a:cubicBezTo>
                      <a:pt x="299229" y="1452731"/>
                      <a:pt x="290107" y="1446895"/>
                      <a:pt x="285750" y="1443990"/>
                    </a:cubicBezTo>
                    <a:cubicBezTo>
                      <a:pt x="279419" y="1439770"/>
                      <a:pt x="276493" y="1427650"/>
                      <a:pt x="274320" y="1421130"/>
                    </a:cubicBezTo>
                    <a:cubicBezTo>
                      <a:pt x="266125" y="1363768"/>
                      <a:pt x="281347" y="1411512"/>
                      <a:pt x="255270" y="1390650"/>
                    </a:cubicBezTo>
                    <a:cubicBezTo>
                      <a:pt x="252134" y="1388141"/>
                      <a:pt x="252870" y="1382980"/>
                      <a:pt x="251460" y="1379220"/>
                    </a:cubicBezTo>
                    <a:cubicBezTo>
                      <a:pt x="249059" y="1372816"/>
                      <a:pt x="246380" y="1366520"/>
                      <a:pt x="243840" y="1360170"/>
                    </a:cubicBezTo>
                    <a:cubicBezTo>
                      <a:pt x="242570" y="1351280"/>
                      <a:pt x="247293" y="1338782"/>
                      <a:pt x="240030" y="1333500"/>
                    </a:cubicBezTo>
                    <a:cubicBezTo>
                      <a:pt x="229708" y="1325993"/>
                      <a:pt x="214366" y="1332560"/>
                      <a:pt x="201930" y="1329690"/>
                    </a:cubicBezTo>
                    <a:cubicBezTo>
                      <a:pt x="197468" y="1328660"/>
                      <a:pt x="194709" y="1323874"/>
                      <a:pt x="190500" y="1322070"/>
                    </a:cubicBezTo>
                    <a:cubicBezTo>
                      <a:pt x="185687" y="1320007"/>
                      <a:pt x="180340" y="1319530"/>
                      <a:pt x="175260" y="1318260"/>
                    </a:cubicBezTo>
                    <a:cubicBezTo>
                      <a:pt x="171450" y="1314450"/>
                      <a:pt x="166819" y="1311313"/>
                      <a:pt x="163830" y="1306830"/>
                    </a:cubicBezTo>
                    <a:cubicBezTo>
                      <a:pt x="161644" y="1303550"/>
                      <a:pt x="156718" y="1282192"/>
                      <a:pt x="156210" y="1280160"/>
                    </a:cubicBezTo>
                    <a:lnTo>
                      <a:pt x="182880" y="1253490"/>
                    </a:lnTo>
                    <a:cubicBezTo>
                      <a:pt x="188560" y="1247810"/>
                      <a:pt x="205740" y="1245870"/>
                      <a:pt x="205740" y="1245870"/>
                    </a:cubicBezTo>
                    <a:cubicBezTo>
                      <a:pt x="204470" y="1242060"/>
                      <a:pt x="204264" y="1237708"/>
                      <a:pt x="201930" y="1234440"/>
                    </a:cubicBezTo>
                    <a:cubicBezTo>
                      <a:pt x="193531" y="1222681"/>
                      <a:pt x="186244" y="1218902"/>
                      <a:pt x="175260" y="1211580"/>
                    </a:cubicBezTo>
                    <a:cubicBezTo>
                      <a:pt x="173990" y="1206500"/>
                      <a:pt x="172889" y="1201375"/>
                      <a:pt x="171450" y="1196340"/>
                    </a:cubicBezTo>
                    <a:cubicBezTo>
                      <a:pt x="170347" y="1192478"/>
                      <a:pt x="168428" y="1188848"/>
                      <a:pt x="167640" y="1184910"/>
                    </a:cubicBezTo>
                    <a:cubicBezTo>
                      <a:pt x="165879" y="1176104"/>
                      <a:pt x="169343" y="1165329"/>
                      <a:pt x="163830" y="1158240"/>
                    </a:cubicBezTo>
                    <a:cubicBezTo>
                      <a:pt x="158899" y="1151900"/>
                      <a:pt x="140970" y="1150620"/>
                      <a:pt x="140970" y="1150620"/>
                    </a:cubicBezTo>
                    <a:cubicBezTo>
                      <a:pt x="139700" y="1146810"/>
                      <a:pt x="138263" y="1143052"/>
                      <a:pt x="137160" y="1139190"/>
                    </a:cubicBezTo>
                    <a:cubicBezTo>
                      <a:pt x="133573" y="1126635"/>
                      <a:pt x="132159" y="1117994"/>
                      <a:pt x="129540" y="1104900"/>
                    </a:cubicBezTo>
                    <a:cubicBezTo>
                      <a:pt x="128270" y="1090930"/>
                      <a:pt x="131662" y="1075702"/>
                      <a:pt x="125730" y="1062990"/>
                    </a:cubicBezTo>
                    <a:cubicBezTo>
                      <a:pt x="121857" y="1054691"/>
                      <a:pt x="110490" y="1052830"/>
                      <a:pt x="102870" y="1047750"/>
                    </a:cubicBezTo>
                    <a:lnTo>
                      <a:pt x="91440" y="1040130"/>
                    </a:lnTo>
                    <a:cubicBezTo>
                      <a:pt x="90170" y="1036320"/>
                      <a:pt x="87266" y="1032700"/>
                      <a:pt x="87630" y="1028700"/>
                    </a:cubicBezTo>
                    <a:cubicBezTo>
                      <a:pt x="92009" y="980534"/>
                      <a:pt x="91344" y="1012724"/>
                      <a:pt x="102870" y="986790"/>
                    </a:cubicBezTo>
                    <a:cubicBezTo>
                      <a:pt x="106132" y="979450"/>
                      <a:pt x="110490" y="963930"/>
                      <a:pt x="110490" y="963930"/>
                    </a:cubicBezTo>
                    <a:cubicBezTo>
                      <a:pt x="111760" y="952500"/>
                      <a:pt x="112551" y="941007"/>
                      <a:pt x="114300" y="929640"/>
                    </a:cubicBezTo>
                    <a:cubicBezTo>
                      <a:pt x="115096" y="924465"/>
                      <a:pt x="118851" y="919584"/>
                      <a:pt x="118110" y="914400"/>
                    </a:cubicBezTo>
                    <a:cubicBezTo>
                      <a:pt x="117462" y="909867"/>
                      <a:pt x="114699" y="904774"/>
                      <a:pt x="110490" y="902970"/>
                    </a:cubicBezTo>
                    <a:cubicBezTo>
                      <a:pt x="96051" y="896782"/>
                      <a:pt x="80010" y="895350"/>
                      <a:pt x="64770" y="891540"/>
                    </a:cubicBezTo>
                    <a:cubicBezTo>
                      <a:pt x="62230" y="886460"/>
                      <a:pt x="57777" y="881945"/>
                      <a:pt x="57150" y="876300"/>
                    </a:cubicBezTo>
                    <a:cubicBezTo>
                      <a:pt x="55500" y="861449"/>
                      <a:pt x="63650" y="852207"/>
                      <a:pt x="72390" y="842010"/>
                    </a:cubicBezTo>
                    <a:cubicBezTo>
                      <a:pt x="75897" y="837919"/>
                      <a:pt x="80371" y="834719"/>
                      <a:pt x="83820" y="830580"/>
                    </a:cubicBezTo>
                    <a:cubicBezTo>
                      <a:pt x="86751" y="827062"/>
                      <a:pt x="88900" y="822960"/>
                      <a:pt x="91440" y="819150"/>
                    </a:cubicBezTo>
                    <a:lnTo>
                      <a:pt x="11430" y="815340"/>
                    </a:lnTo>
                    <a:cubicBezTo>
                      <a:pt x="5249" y="813886"/>
                      <a:pt x="21503" y="807601"/>
                      <a:pt x="26670" y="803910"/>
                    </a:cubicBezTo>
                    <a:cubicBezTo>
                      <a:pt x="30396" y="801248"/>
                      <a:pt x="33916" y="798150"/>
                      <a:pt x="38100" y="796290"/>
                    </a:cubicBezTo>
                    <a:cubicBezTo>
                      <a:pt x="45440" y="793028"/>
                      <a:pt x="60960" y="788670"/>
                      <a:pt x="60960" y="788670"/>
                    </a:cubicBezTo>
                    <a:cubicBezTo>
                      <a:pt x="64770" y="786130"/>
                      <a:pt x="68294" y="783098"/>
                      <a:pt x="72390" y="781050"/>
                    </a:cubicBezTo>
                    <a:cubicBezTo>
                      <a:pt x="75982" y="779254"/>
                      <a:pt x="81486" y="780508"/>
                      <a:pt x="83820" y="777240"/>
                    </a:cubicBezTo>
                    <a:cubicBezTo>
                      <a:pt x="88489" y="770704"/>
                      <a:pt x="86422" y="760652"/>
                      <a:pt x="91440" y="754380"/>
                    </a:cubicBezTo>
                    <a:cubicBezTo>
                      <a:pt x="96520" y="748030"/>
                      <a:pt x="101240" y="741374"/>
                      <a:pt x="106680" y="735330"/>
                    </a:cubicBezTo>
                    <a:cubicBezTo>
                      <a:pt x="112687" y="728655"/>
                      <a:pt x="118780" y="721967"/>
                      <a:pt x="125730" y="716280"/>
                    </a:cubicBezTo>
                    <a:cubicBezTo>
                      <a:pt x="132818" y="710481"/>
                      <a:pt x="148590" y="701040"/>
                      <a:pt x="148590" y="701040"/>
                    </a:cubicBezTo>
                    <a:cubicBezTo>
                      <a:pt x="144780" y="698500"/>
                      <a:pt x="141553" y="694712"/>
                      <a:pt x="137160" y="693420"/>
                    </a:cubicBezTo>
                    <a:cubicBezTo>
                      <a:pt x="119715" y="688289"/>
                      <a:pt x="83820" y="681990"/>
                      <a:pt x="83820" y="681990"/>
                    </a:cubicBezTo>
                    <a:cubicBezTo>
                      <a:pt x="85090" y="678180"/>
                      <a:pt x="90470" y="673400"/>
                      <a:pt x="87630" y="670560"/>
                    </a:cubicBezTo>
                    <a:cubicBezTo>
                      <a:pt x="77439" y="660369"/>
                      <a:pt x="21031" y="659295"/>
                      <a:pt x="19050" y="659130"/>
                    </a:cubicBezTo>
                    <a:cubicBezTo>
                      <a:pt x="12700" y="655320"/>
                      <a:pt x="0" y="655105"/>
                      <a:pt x="0" y="647700"/>
                    </a:cubicBezTo>
                    <a:cubicBezTo>
                      <a:pt x="0" y="640861"/>
                      <a:pt x="13297" y="643778"/>
                      <a:pt x="19050" y="640080"/>
                    </a:cubicBezTo>
                    <a:cubicBezTo>
                      <a:pt x="31230" y="632250"/>
                      <a:pt x="41292" y="621442"/>
                      <a:pt x="53340" y="613410"/>
                    </a:cubicBezTo>
                    <a:cubicBezTo>
                      <a:pt x="57150" y="610870"/>
                      <a:pt x="61348" y="608832"/>
                      <a:pt x="64770" y="605790"/>
                    </a:cubicBezTo>
                    <a:cubicBezTo>
                      <a:pt x="72824" y="598631"/>
                      <a:pt x="79215" y="589662"/>
                      <a:pt x="87630" y="582930"/>
                    </a:cubicBezTo>
                    <a:cubicBezTo>
                      <a:pt x="92065" y="579382"/>
                      <a:pt x="98248" y="578611"/>
                      <a:pt x="102870" y="575310"/>
                    </a:cubicBezTo>
                    <a:cubicBezTo>
                      <a:pt x="107255" y="572178"/>
                      <a:pt x="110161" y="567329"/>
                      <a:pt x="114300" y="563880"/>
                    </a:cubicBezTo>
                    <a:cubicBezTo>
                      <a:pt x="117818" y="560949"/>
                      <a:pt x="121920" y="558800"/>
                      <a:pt x="125730" y="556260"/>
                    </a:cubicBezTo>
                    <a:cubicBezTo>
                      <a:pt x="140970" y="533400"/>
                      <a:pt x="132080" y="554990"/>
                      <a:pt x="121920" y="537210"/>
                    </a:cubicBezTo>
                    <a:cubicBezTo>
                      <a:pt x="118707" y="531587"/>
                      <a:pt x="119380" y="524510"/>
                      <a:pt x="118110" y="518160"/>
                    </a:cubicBezTo>
                    <a:cubicBezTo>
                      <a:pt x="119380" y="501650"/>
                      <a:pt x="118085" y="484738"/>
                      <a:pt x="121920" y="468630"/>
                    </a:cubicBezTo>
                    <a:cubicBezTo>
                      <a:pt x="124551" y="457580"/>
                      <a:pt x="132460" y="448491"/>
                      <a:pt x="137160" y="438150"/>
                    </a:cubicBezTo>
                    <a:cubicBezTo>
                      <a:pt x="148427" y="413362"/>
                      <a:pt x="131891" y="440339"/>
                      <a:pt x="148590" y="415290"/>
                    </a:cubicBezTo>
                    <a:cubicBezTo>
                      <a:pt x="144780" y="414020"/>
                      <a:pt x="141056" y="412454"/>
                      <a:pt x="137160" y="411480"/>
                    </a:cubicBezTo>
                    <a:cubicBezTo>
                      <a:pt x="130878" y="409909"/>
                      <a:pt x="118110" y="414146"/>
                      <a:pt x="118110" y="407670"/>
                    </a:cubicBezTo>
                    <a:cubicBezTo>
                      <a:pt x="118110" y="401785"/>
                      <a:pt x="146621" y="381524"/>
                      <a:pt x="152400" y="377190"/>
                    </a:cubicBezTo>
                    <a:cubicBezTo>
                      <a:pt x="153670" y="373380"/>
                      <a:pt x="158438" y="369102"/>
                      <a:pt x="156210" y="365760"/>
                    </a:cubicBezTo>
                    <a:cubicBezTo>
                      <a:pt x="152102" y="359598"/>
                      <a:pt x="143322" y="358438"/>
                      <a:pt x="137160" y="354330"/>
                    </a:cubicBezTo>
                    <a:cubicBezTo>
                      <a:pt x="131876" y="350808"/>
                      <a:pt x="127087" y="346591"/>
                      <a:pt x="121920" y="342900"/>
                    </a:cubicBezTo>
                    <a:cubicBezTo>
                      <a:pt x="118194" y="340238"/>
                      <a:pt x="114300" y="337820"/>
                      <a:pt x="110490" y="335280"/>
                    </a:cubicBezTo>
                    <a:cubicBezTo>
                      <a:pt x="109220" y="331470"/>
                      <a:pt x="105809" y="327770"/>
                      <a:pt x="106680" y="323850"/>
                    </a:cubicBezTo>
                    <a:cubicBezTo>
                      <a:pt x="111171" y="303639"/>
                      <a:pt x="119715" y="297314"/>
                      <a:pt x="137160" y="289560"/>
                    </a:cubicBezTo>
                    <a:cubicBezTo>
                      <a:pt x="141945" y="287433"/>
                      <a:pt x="147497" y="287589"/>
                      <a:pt x="152400" y="285750"/>
                    </a:cubicBezTo>
                    <a:cubicBezTo>
                      <a:pt x="192247" y="270807"/>
                      <a:pt x="143761" y="284100"/>
                      <a:pt x="182880" y="274320"/>
                    </a:cubicBezTo>
                    <a:cubicBezTo>
                      <a:pt x="175260" y="270510"/>
                      <a:pt x="163830" y="270510"/>
                      <a:pt x="160020" y="262890"/>
                    </a:cubicBezTo>
                    <a:cubicBezTo>
                      <a:pt x="156961" y="256773"/>
                      <a:pt x="162528" y="248384"/>
                      <a:pt x="167640" y="243840"/>
                    </a:cubicBezTo>
                    <a:cubicBezTo>
                      <a:pt x="174869" y="237414"/>
                      <a:pt x="185505" y="236412"/>
                      <a:pt x="194310" y="232410"/>
                    </a:cubicBezTo>
                    <a:cubicBezTo>
                      <a:pt x="199481" y="230060"/>
                      <a:pt x="204330" y="227027"/>
                      <a:pt x="209550" y="224790"/>
                    </a:cubicBezTo>
                    <a:cubicBezTo>
                      <a:pt x="213241" y="223208"/>
                      <a:pt x="217220" y="222390"/>
                      <a:pt x="220980" y="220980"/>
                    </a:cubicBezTo>
                    <a:cubicBezTo>
                      <a:pt x="257426" y="207313"/>
                      <a:pt x="225516" y="218198"/>
                      <a:pt x="251460" y="209550"/>
                    </a:cubicBezTo>
                    <a:cubicBezTo>
                      <a:pt x="255270" y="207010"/>
                      <a:pt x="258546" y="203378"/>
                      <a:pt x="262890" y="201930"/>
                    </a:cubicBezTo>
                    <a:cubicBezTo>
                      <a:pt x="270219" y="199487"/>
                      <a:pt x="278209" y="199796"/>
                      <a:pt x="285750" y="198120"/>
                    </a:cubicBezTo>
                    <a:cubicBezTo>
                      <a:pt x="289670" y="197249"/>
                      <a:pt x="293370" y="195580"/>
                      <a:pt x="297180" y="194310"/>
                    </a:cubicBezTo>
                    <a:cubicBezTo>
                      <a:pt x="300990" y="191770"/>
                      <a:pt x="304426" y="188550"/>
                      <a:pt x="308610" y="186690"/>
                    </a:cubicBezTo>
                    <a:cubicBezTo>
                      <a:pt x="315950" y="183428"/>
                      <a:pt x="331470" y="179070"/>
                      <a:pt x="331470" y="179070"/>
                    </a:cubicBezTo>
                    <a:cubicBezTo>
                      <a:pt x="312420" y="177800"/>
                      <a:pt x="292678" y="180505"/>
                      <a:pt x="274320" y="175260"/>
                    </a:cubicBezTo>
                    <a:cubicBezTo>
                      <a:pt x="270458" y="174157"/>
                      <a:pt x="275290" y="166670"/>
                      <a:pt x="278130" y="163830"/>
                    </a:cubicBezTo>
                    <a:cubicBezTo>
                      <a:pt x="282146" y="159814"/>
                      <a:pt x="288439" y="159028"/>
                      <a:pt x="293370" y="156210"/>
                    </a:cubicBezTo>
                    <a:cubicBezTo>
                      <a:pt x="313835" y="144516"/>
                      <a:pt x="295009" y="151038"/>
                      <a:pt x="320040" y="144780"/>
                    </a:cubicBezTo>
                    <a:cubicBezTo>
                      <a:pt x="323850" y="142240"/>
                      <a:pt x="327243" y="138921"/>
                      <a:pt x="331470" y="137160"/>
                    </a:cubicBezTo>
                    <a:cubicBezTo>
                      <a:pt x="365418" y="123015"/>
                      <a:pt x="358794" y="127885"/>
                      <a:pt x="388620" y="121920"/>
                    </a:cubicBezTo>
                    <a:cubicBezTo>
                      <a:pt x="393755" y="120893"/>
                      <a:pt x="398844" y="119615"/>
                      <a:pt x="403860" y="118110"/>
                    </a:cubicBezTo>
                    <a:cubicBezTo>
                      <a:pt x="411553" y="115802"/>
                      <a:pt x="426720" y="110490"/>
                      <a:pt x="426720" y="110490"/>
                    </a:cubicBezTo>
                    <a:cubicBezTo>
                      <a:pt x="406400" y="107950"/>
                      <a:pt x="385960" y="106237"/>
                      <a:pt x="365760" y="102870"/>
                    </a:cubicBezTo>
                    <a:cubicBezTo>
                      <a:pt x="355430" y="101148"/>
                      <a:pt x="338592" y="105185"/>
                      <a:pt x="335280" y="95250"/>
                    </a:cubicBezTo>
                    <a:cubicBezTo>
                      <a:pt x="332384" y="86562"/>
                      <a:pt x="349002" y="80619"/>
                      <a:pt x="358140" y="80010"/>
                    </a:cubicBezTo>
                    <a:lnTo>
                      <a:pt x="415290" y="76200"/>
                    </a:lnTo>
                    <a:cubicBezTo>
                      <a:pt x="429260" y="73660"/>
                      <a:pt x="443316" y="71555"/>
                      <a:pt x="457200" y="68580"/>
                    </a:cubicBezTo>
                    <a:cubicBezTo>
                      <a:pt x="461127" y="67739"/>
                      <a:pt x="464734" y="65744"/>
                      <a:pt x="468630" y="64770"/>
                    </a:cubicBezTo>
                    <a:cubicBezTo>
                      <a:pt x="519404" y="52076"/>
                      <a:pt x="459897" y="68884"/>
                      <a:pt x="502920" y="57150"/>
                    </a:cubicBezTo>
                    <a:cubicBezTo>
                      <a:pt x="511840" y="54717"/>
                      <a:pt x="520734" y="52187"/>
                      <a:pt x="529590" y="49530"/>
                    </a:cubicBezTo>
                    <a:cubicBezTo>
                      <a:pt x="533437" y="48376"/>
                      <a:pt x="537082" y="46508"/>
                      <a:pt x="541020" y="45720"/>
                    </a:cubicBezTo>
                    <a:cubicBezTo>
                      <a:pt x="549826" y="43959"/>
                      <a:pt x="558846" y="43471"/>
                      <a:pt x="567690" y="41910"/>
                    </a:cubicBezTo>
                    <a:cubicBezTo>
                      <a:pt x="580444" y="39659"/>
                      <a:pt x="605790" y="34290"/>
                      <a:pt x="605790" y="34290"/>
                    </a:cubicBezTo>
                    <a:cubicBezTo>
                      <a:pt x="607060" y="26670"/>
                      <a:pt x="605506" y="17981"/>
                      <a:pt x="609600" y="11430"/>
                    </a:cubicBezTo>
                    <a:cubicBezTo>
                      <a:pt x="614107" y="4219"/>
                      <a:pt x="638112" y="1156"/>
                      <a:pt x="643890" y="0"/>
                    </a:cubicBezTo>
                    <a:cubicBezTo>
                      <a:pt x="742109" y="6139"/>
                      <a:pt x="678976" y="-3038"/>
                      <a:pt x="716280" y="7620"/>
                    </a:cubicBezTo>
                    <a:cubicBezTo>
                      <a:pt x="721315" y="9059"/>
                      <a:pt x="726504" y="9925"/>
                      <a:pt x="731520" y="11430"/>
                    </a:cubicBezTo>
                    <a:cubicBezTo>
                      <a:pt x="739213" y="13738"/>
                      <a:pt x="754380" y="19050"/>
                      <a:pt x="754380" y="19050"/>
                    </a:cubicBezTo>
                    <a:cubicBezTo>
                      <a:pt x="755650" y="15240"/>
                      <a:pt x="754328" y="8723"/>
                      <a:pt x="758190" y="7620"/>
                    </a:cubicBezTo>
                    <a:cubicBezTo>
                      <a:pt x="782529" y="666"/>
                      <a:pt x="778803" y="16501"/>
                      <a:pt x="796290" y="22860"/>
                    </a:cubicBezTo>
                    <a:cubicBezTo>
                      <a:pt x="804730" y="25929"/>
                      <a:pt x="814070" y="25400"/>
                      <a:pt x="822960" y="26670"/>
                    </a:cubicBezTo>
                    <a:cubicBezTo>
                      <a:pt x="826770" y="29210"/>
                      <a:pt x="830414" y="32018"/>
                      <a:pt x="834390" y="34290"/>
                    </a:cubicBezTo>
                    <a:cubicBezTo>
                      <a:pt x="868227" y="53626"/>
                      <a:pt x="833213" y="30965"/>
                      <a:pt x="861060" y="49530"/>
                    </a:cubicBezTo>
                    <a:cubicBezTo>
                      <a:pt x="862330" y="45720"/>
                      <a:pt x="860878" y="38544"/>
                      <a:pt x="864870" y="38100"/>
                    </a:cubicBezTo>
                    <a:cubicBezTo>
                      <a:pt x="875279" y="36943"/>
                      <a:pt x="895350" y="45720"/>
                      <a:pt x="895350" y="45720"/>
                    </a:cubicBezTo>
                    <a:cubicBezTo>
                      <a:pt x="904240" y="52070"/>
                      <a:pt x="913489" y="57945"/>
                      <a:pt x="922020" y="64770"/>
                    </a:cubicBezTo>
                    <a:cubicBezTo>
                      <a:pt x="926227" y="68136"/>
                      <a:pt x="929943" y="72109"/>
                      <a:pt x="933450" y="76200"/>
                    </a:cubicBezTo>
                    <a:cubicBezTo>
                      <a:pt x="937583" y="81021"/>
                      <a:pt x="940002" y="87375"/>
                      <a:pt x="944880" y="91440"/>
                    </a:cubicBezTo>
                    <a:cubicBezTo>
                      <a:pt x="947965" y="94011"/>
                      <a:pt x="952500" y="93980"/>
                      <a:pt x="956310" y="95250"/>
                    </a:cubicBezTo>
                    <a:cubicBezTo>
                      <a:pt x="982791" y="112904"/>
                      <a:pt x="949508" y="91849"/>
                      <a:pt x="986790" y="110490"/>
                    </a:cubicBezTo>
                    <a:cubicBezTo>
                      <a:pt x="990886" y="112538"/>
                      <a:pt x="994410" y="115570"/>
                      <a:pt x="998220" y="118110"/>
                    </a:cubicBezTo>
                    <a:cubicBezTo>
                      <a:pt x="1000760" y="121920"/>
                      <a:pt x="1001261" y="129540"/>
                      <a:pt x="1005840" y="129540"/>
                    </a:cubicBezTo>
                    <a:cubicBezTo>
                      <a:pt x="1012190" y="129540"/>
                      <a:pt x="1015567" y="121260"/>
                      <a:pt x="1021080" y="118110"/>
                    </a:cubicBezTo>
                    <a:cubicBezTo>
                      <a:pt x="1024567" y="116117"/>
                      <a:pt x="1028700" y="115570"/>
                      <a:pt x="1032510" y="114300"/>
                    </a:cubicBezTo>
                    <a:cubicBezTo>
                      <a:pt x="1065267" y="92462"/>
                      <a:pt x="1023822" y="118644"/>
                      <a:pt x="1055370" y="102870"/>
                    </a:cubicBezTo>
                    <a:cubicBezTo>
                      <a:pt x="1061994" y="99558"/>
                      <a:pt x="1067342" y="93618"/>
                      <a:pt x="1074420" y="91440"/>
                    </a:cubicBezTo>
                    <a:cubicBezTo>
                      <a:pt x="1084206" y="88429"/>
                      <a:pt x="1094751" y="88983"/>
                      <a:pt x="1104900" y="87630"/>
                    </a:cubicBezTo>
                    <a:lnTo>
                      <a:pt x="1131570" y="83820"/>
                    </a:lnTo>
                    <a:cubicBezTo>
                      <a:pt x="1222413" y="53539"/>
                      <a:pt x="1167523" y="70378"/>
                      <a:pt x="1398270" y="87630"/>
                    </a:cubicBezTo>
                    <a:cubicBezTo>
                      <a:pt x="1449495" y="91460"/>
                      <a:pt x="1499930" y="102478"/>
                      <a:pt x="1550670" y="110490"/>
                    </a:cubicBezTo>
                    <a:cubicBezTo>
                      <a:pt x="1679440" y="130822"/>
                      <a:pt x="1644395" y="122491"/>
                      <a:pt x="1703070" y="137160"/>
                    </a:cubicBezTo>
                    <a:cubicBezTo>
                      <a:pt x="1699260" y="139700"/>
                      <a:pt x="1695927" y="143172"/>
                      <a:pt x="1691640" y="144780"/>
                    </a:cubicBezTo>
                    <a:cubicBezTo>
                      <a:pt x="1685577" y="147054"/>
                      <a:pt x="1678912" y="147185"/>
                      <a:pt x="1672590" y="148590"/>
                    </a:cubicBezTo>
                    <a:cubicBezTo>
                      <a:pt x="1667478" y="149726"/>
                      <a:pt x="1662385" y="150961"/>
                      <a:pt x="1657350" y="152400"/>
                    </a:cubicBezTo>
                    <a:cubicBezTo>
                      <a:pt x="1644269" y="156137"/>
                      <a:pt x="1644227" y="157057"/>
                      <a:pt x="1630680" y="163830"/>
                    </a:cubicBezTo>
                    <a:lnTo>
                      <a:pt x="1657350" y="171450"/>
                    </a:lnTo>
                    <a:cubicBezTo>
                      <a:pt x="1661197" y="172604"/>
                      <a:pt x="1664884" y="174286"/>
                      <a:pt x="1668780" y="175260"/>
                    </a:cubicBezTo>
                    <a:cubicBezTo>
                      <a:pt x="1675062" y="176831"/>
                      <a:pt x="1681480" y="177800"/>
                      <a:pt x="1687830" y="179070"/>
                    </a:cubicBezTo>
                    <a:cubicBezTo>
                      <a:pt x="1691640" y="181610"/>
                      <a:pt x="1695164" y="184642"/>
                      <a:pt x="1699260" y="186690"/>
                    </a:cubicBezTo>
                    <a:cubicBezTo>
                      <a:pt x="1714391" y="194256"/>
                      <a:pt x="1708081" y="185641"/>
                      <a:pt x="1722120" y="198120"/>
                    </a:cubicBezTo>
                    <a:cubicBezTo>
                      <a:pt x="1730174" y="205279"/>
                      <a:pt x="1744980" y="220980"/>
                      <a:pt x="1744980" y="220980"/>
                    </a:cubicBezTo>
                    <a:cubicBezTo>
                      <a:pt x="1743710" y="227330"/>
                      <a:pt x="1743444" y="233967"/>
                      <a:pt x="1741170" y="240030"/>
                    </a:cubicBezTo>
                    <a:cubicBezTo>
                      <a:pt x="1739562" y="244317"/>
                      <a:pt x="1735598" y="247364"/>
                      <a:pt x="1733550" y="251460"/>
                    </a:cubicBezTo>
                    <a:cubicBezTo>
                      <a:pt x="1731754" y="255052"/>
                      <a:pt x="1731010" y="259080"/>
                      <a:pt x="1729740" y="262890"/>
                    </a:cubicBezTo>
                    <a:cubicBezTo>
                      <a:pt x="1734820" y="273050"/>
                      <a:pt x="1738466" y="284064"/>
                      <a:pt x="1744980" y="293370"/>
                    </a:cubicBezTo>
                    <a:cubicBezTo>
                      <a:pt x="1747606" y="297121"/>
                      <a:pt x="1752892" y="298059"/>
                      <a:pt x="1756410" y="300990"/>
                    </a:cubicBezTo>
                    <a:cubicBezTo>
                      <a:pt x="1760549" y="304439"/>
                      <a:pt x="1763569" y="309135"/>
                      <a:pt x="1767840" y="312420"/>
                    </a:cubicBezTo>
                    <a:cubicBezTo>
                      <a:pt x="1780128" y="321872"/>
                      <a:pt x="1805940" y="339090"/>
                      <a:pt x="1805940" y="339090"/>
                    </a:cubicBezTo>
                    <a:cubicBezTo>
                      <a:pt x="1809750" y="344170"/>
                      <a:pt x="1813679" y="349163"/>
                      <a:pt x="1817370" y="354330"/>
                    </a:cubicBezTo>
                    <a:cubicBezTo>
                      <a:pt x="1820032" y="358056"/>
                      <a:pt x="1827038" y="361664"/>
                      <a:pt x="1824990" y="365760"/>
                    </a:cubicBezTo>
                    <a:cubicBezTo>
                      <a:pt x="1821678" y="372384"/>
                      <a:pt x="1812290" y="373380"/>
                      <a:pt x="1805940" y="377190"/>
                    </a:cubicBezTo>
                    <a:cubicBezTo>
                      <a:pt x="1807210" y="389890"/>
                      <a:pt x="1807076" y="402810"/>
                      <a:pt x="1809750" y="415290"/>
                    </a:cubicBezTo>
                    <a:cubicBezTo>
                      <a:pt x="1810565" y="419093"/>
                      <a:pt x="1821357" y="438327"/>
                      <a:pt x="1824990" y="441960"/>
                    </a:cubicBezTo>
                    <a:cubicBezTo>
                      <a:pt x="1828228" y="445198"/>
                      <a:pt x="1833182" y="446342"/>
                      <a:pt x="1836420" y="449580"/>
                    </a:cubicBezTo>
                    <a:cubicBezTo>
                      <a:pt x="1925461" y="538621"/>
                      <a:pt x="1818092" y="440908"/>
                      <a:pt x="1905000" y="518160"/>
                    </a:cubicBezTo>
                    <a:cubicBezTo>
                      <a:pt x="1896110" y="523240"/>
                      <a:pt x="1882268" y="523949"/>
                      <a:pt x="1878330" y="533400"/>
                    </a:cubicBezTo>
                    <a:cubicBezTo>
                      <a:pt x="1874302" y="543067"/>
                      <a:pt x="1883410" y="553720"/>
                      <a:pt x="1885950" y="563880"/>
                    </a:cubicBezTo>
                    <a:lnTo>
                      <a:pt x="1889760" y="579120"/>
                    </a:lnTo>
                    <a:cubicBezTo>
                      <a:pt x="1882948" y="619990"/>
                      <a:pt x="1894896" y="595147"/>
                      <a:pt x="1870710" y="598170"/>
                    </a:cubicBezTo>
                    <a:cubicBezTo>
                      <a:pt x="1865074" y="598874"/>
                      <a:pt x="1860550" y="603250"/>
                      <a:pt x="1855470" y="605790"/>
                    </a:cubicBezTo>
                    <a:cubicBezTo>
                      <a:pt x="1882806" y="671396"/>
                      <a:pt x="1883791" y="634068"/>
                      <a:pt x="1859280" y="666750"/>
                    </a:cubicBezTo>
                    <a:cubicBezTo>
                      <a:pt x="1855872" y="671294"/>
                      <a:pt x="1854200" y="676910"/>
                      <a:pt x="1851660" y="681990"/>
                    </a:cubicBezTo>
                    <a:cubicBezTo>
                      <a:pt x="1863044" y="716141"/>
                      <a:pt x="1871366" y="731822"/>
                      <a:pt x="1855470" y="777240"/>
                    </a:cubicBezTo>
                    <a:cubicBezTo>
                      <a:pt x="1852918" y="784531"/>
                      <a:pt x="1840230" y="779780"/>
                      <a:pt x="1832610" y="781050"/>
                    </a:cubicBezTo>
                    <a:cubicBezTo>
                      <a:pt x="1824439" y="821905"/>
                      <a:pt x="1838946" y="780695"/>
                      <a:pt x="1798320" y="803910"/>
                    </a:cubicBezTo>
                    <a:cubicBezTo>
                      <a:pt x="1794833" y="805903"/>
                      <a:pt x="1801027" y="811478"/>
                      <a:pt x="1802130" y="815340"/>
                    </a:cubicBezTo>
                    <a:cubicBezTo>
                      <a:pt x="1808715" y="838387"/>
                      <a:pt x="1801301" y="824395"/>
                      <a:pt x="1817370" y="845820"/>
                    </a:cubicBezTo>
                    <a:cubicBezTo>
                      <a:pt x="1826302" y="872616"/>
                      <a:pt x="1816483" y="840498"/>
                      <a:pt x="1824990" y="891540"/>
                    </a:cubicBezTo>
                    <a:cubicBezTo>
                      <a:pt x="1825650" y="895501"/>
                      <a:pt x="1827530" y="899160"/>
                      <a:pt x="1828800" y="902970"/>
                    </a:cubicBezTo>
                    <a:cubicBezTo>
                      <a:pt x="1821869" y="965353"/>
                      <a:pt x="1838361" y="918958"/>
                      <a:pt x="1783080" y="941070"/>
                    </a:cubicBezTo>
                    <a:cubicBezTo>
                      <a:pt x="1779351" y="942562"/>
                      <a:pt x="1785480" y="948740"/>
                      <a:pt x="1786890" y="952500"/>
                    </a:cubicBezTo>
                    <a:cubicBezTo>
                      <a:pt x="1789291" y="958904"/>
                      <a:pt x="1792109" y="965146"/>
                      <a:pt x="1794510" y="971550"/>
                    </a:cubicBezTo>
                    <a:cubicBezTo>
                      <a:pt x="1795920" y="975310"/>
                      <a:pt x="1796524" y="979388"/>
                      <a:pt x="1798320" y="982980"/>
                    </a:cubicBezTo>
                    <a:cubicBezTo>
                      <a:pt x="1800368" y="987076"/>
                      <a:pt x="1803400" y="990600"/>
                      <a:pt x="1805940" y="994410"/>
                    </a:cubicBezTo>
                    <a:cubicBezTo>
                      <a:pt x="1799590" y="995680"/>
                      <a:pt x="1788373" y="991916"/>
                      <a:pt x="1786890" y="998220"/>
                    </a:cubicBezTo>
                    <a:cubicBezTo>
                      <a:pt x="1782227" y="1018038"/>
                      <a:pt x="1791668" y="1038843"/>
                      <a:pt x="1790700" y="1059180"/>
                    </a:cubicBezTo>
                    <a:cubicBezTo>
                      <a:pt x="1790375" y="1066011"/>
                      <a:pt x="1785620" y="1071880"/>
                      <a:pt x="1783080" y="1078230"/>
                    </a:cubicBezTo>
                    <a:cubicBezTo>
                      <a:pt x="1781810" y="1089660"/>
                      <a:pt x="1778315" y="1101059"/>
                      <a:pt x="1779270" y="1112520"/>
                    </a:cubicBezTo>
                    <a:cubicBezTo>
                      <a:pt x="1779650" y="1117083"/>
                      <a:pt x="1786890" y="1119371"/>
                      <a:pt x="1786890" y="1123950"/>
                    </a:cubicBezTo>
                    <a:cubicBezTo>
                      <a:pt x="1786890" y="1145471"/>
                      <a:pt x="1778582" y="1143172"/>
                      <a:pt x="1764030" y="1146810"/>
                    </a:cubicBezTo>
                    <a:cubicBezTo>
                      <a:pt x="1766570" y="1159510"/>
                      <a:pt x="1768936" y="1172246"/>
                      <a:pt x="1771650" y="1184910"/>
                    </a:cubicBezTo>
                    <a:cubicBezTo>
                      <a:pt x="1772747" y="1190030"/>
                      <a:pt x="1776201" y="1194966"/>
                      <a:pt x="1775460" y="1200150"/>
                    </a:cubicBezTo>
                    <a:cubicBezTo>
                      <a:pt x="1774812" y="1204683"/>
                      <a:pt x="1770380" y="1207770"/>
                      <a:pt x="1767840" y="1211580"/>
                    </a:cubicBezTo>
                    <a:cubicBezTo>
                      <a:pt x="1758950" y="1210310"/>
                      <a:pt x="1748259" y="1202257"/>
                      <a:pt x="1741170" y="1207770"/>
                    </a:cubicBezTo>
                    <a:cubicBezTo>
                      <a:pt x="1720089" y="1224166"/>
                      <a:pt x="1733141" y="1237636"/>
                      <a:pt x="1741170" y="1249680"/>
                    </a:cubicBezTo>
                    <a:cubicBezTo>
                      <a:pt x="1739900" y="1256030"/>
                      <a:pt x="1742541" y="1264845"/>
                      <a:pt x="1737360" y="1268730"/>
                    </a:cubicBezTo>
                    <a:cubicBezTo>
                      <a:pt x="1730176" y="1274118"/>
                      <a:pt x="1714514" y="1264414"/>
                      <a:pt x="1710690" y="1272540"/>
                    </a:cubicBezTo>
                    <a:cubicBezTo>
                      <a:pt x="1702021" y="1290962"/>
                      <a:pt x="1708150" y="1313180"/>
                      <a:pt x="1706880" y="1333500"/>
                    </a:cubicBezTo>
                    <a:cubicBezTo>
                      <a:pt x="1701800" y="1332230"/>
                      <a:pt x="1696675" y="1331129"/>
                      <a:pt x="1691640" y="1329690"/>
                    </a:cubicBezTo>
                    <a:cubicBezTo>
                      <a:pt x="1677838" y="1325746"/>
                      <a:pt x="1674620" y="1322154"/>
                      <a:pt x="1691640" y="1333500"/>
                    </a:cubicBezTo>
                    <a:cubicBezTo>
                      <a:pt x="1692910" y="1337310"/>
                      <a:pt x="1693654" y="1341338"/>
                      <a:pt x="1695450" y="1344930"/>
                    </a:cubicBezTo>
                    <a:cubicBezTo>
                      <a:pt x="1697498" y="1349026"/>
                      <a:pt x="1702502" y="1351816"/>
                      <a:pt x="1703070" y="1356360"/>
                    </a:cubicBezTo>
                    <a:cubicBezTo>
                      <a:pt x="1703873" y="1362786"/>
                      <a:pt x="1701308" y="1369267"/>
                      <a:pt x="1699260" y="1375410"/>
                    </a:cubicBezTo>
                    <a:cubicBezTo>
                      <a:pt x="1697464" y="1380798"/>
                      <a:pt x="1696811" y="1388300"/>
                      <a:pt x="1691640" y="1390650"/>
                    </a:cubicBezTo>
                    <a:cubicBezTo>
                      <a:pt x="1681170" y="1395409"/>
                      <a:pt x="1668780" y="1393190"/>
                      <a:pt x="1657350" y="1394460"/>
                    </a:cubicBezTo>
                    <a:cubicBezTo>
                      <a:pt x="1654810" y="1405890"/>
                      <a:pt x="1657044" y="1419607"/>
                      <a:pt x="1649730" y="1428750"/>
                    </a:cubicBezTo>
                    <a:cubicBezTo>
                      <a:pt x="1646182" y="1433185"/>
                      <a:pt x="1642582" y="1419170"/>
                      <a:pt x="1642110" y="1413510"/>
                    </a:cubicBezTo>
                    <a:cubicBezTo>
                      <a:pt x="1638733" y="1372991"/>
                      <a:pt x="1640555" y="1332187"/>
                      <a:pt x="1638300" y="1291590"/>
                    </a:cubicBezTo>
                    <a:cubicBezTo>
                      <a:pt x="1638010" y="1286362"/>
                      <a:pt x="1636329" y="1281253"/>
                      <a:pt x="1634490" y="1276350"/>
                    </a:cubicBezTo>
                    <a:cubicBezTo>
                      <a:pt x="1628693" y="1260891"/>
                      <a:pt x="1621726" y="1245896"/>
                      <a:pt x="1615440" y="1230630"/>
                    </a:cubicBezTo>
                    <a:cubicBezTo>
                      <a:pt x="1603120" y="1200711"/>
                      <a:pt x="1610842" y="1215128"/>
                      <a:pt x="1588770" y="1177290"/>
                    </a:cubicBezTo>
                    <a:cubicBezTo>
                      <a:pt x="1577281" y="1157595"/>
                      <a:pt x="1584038" y="1174523"/>
                      <a:pt x="1577340" y="1154430"/>
                    </a:cubicBezTo>
                    <a:cubicBezTo>
                      <a:pt x="1578610" y="1150620"/>
                      <a:pt x="1580619" y="1146981"/>
                      <a:pt x="1581150" y="1143000"/>
                    </a:cubicBezTo>
                    <a:cubicBezTo>
                      <a:pt x="1589437" y="1080847"/>
                      <a:pt x="1579036" y="1115052"/>
                      <a:pt x="1588770" y="1085850"/>
                    </a:cubicBezTo>
                    <a:cubicBezTo>
                      <a:pt x="1584960" y="1079500"/>
                      <a:pt x="1581783" y="1072724"/>
                      <a:pt x="1577340" y="1066800"/>
                    </a:cubicBezTo>
                    <a:cubicBezTo>
                      <a:pt x="1567552" y="1053749"/>
                      <a:pt x="1564752" y="1058479"/>
                      <a:pt x="1558290" y="1043940"/>
                    </a:cubicBezTo>
                    <a:cubicBezTo>
                      <a:pt x="1555028" y="1036600"/>
                      <a:pt x="1550670" y="1021080"/>
                      <a:pt x="1550670" y="1021080"/>
                    </a:cubicBezTo>
                    <a:cubicBezTo>
                      <a:pt x="1549400" y="1010920"/>
                      <a:pt x="1552732" y="998988"/>
                      <a:pt x="1546860" y="990600"/>
                    </a:cubicBezTo>
                    <a:cubicBezTo>
                      <a:pt x="1542254" y="984020"/>
                      <a:pt x="1530580" y="987586"/>
                      <a:pt x="1524000" y="982980"/>
                    </a:cubicBezTo>
                    <a:cubicBezTo>
                      <a:pt x="1517338" y="978317"/>
                      <a:pt x="1514510" y="969680"/>
                      <a:pt x="1508760" y="963930"/>
                    </a:cubicBezTo>
                    <a:cubicBezTo>
                      <a:pt x="1505522" y="960692"/>
                      <a:pt x="1500848" y="959241"/>
                      <a:pt x="1497330" y="956310"/>
                    </a:cubicBezTo>
                    <a:cubicBezTo>
                      <a:pt x="1493191" y="952861"/>
                      <a:pt x="1489710" y="948690"/>
                      <a:pt x="1485900" y="944880"/>
                    </a:cubicBezTo>
                    <a:cubicBezTo>
                      <a:pt x="1484630" y="938530"/>
                      <a:pt x="1484364" y="931893"/>
                      <a:pt x="1482090" y="925830"/>
                    </a:cubicBezTo>
                    <a:cubicBezTo>
                      <a:pt x="1480482" y="921543"/>
                      <a:pt x="1476742" y="918376"/>
                      <a:pt x="1474470" y="914400"/>
                    </a:cubicBezTo>
                    <a:cubicBezTo>
                      <a:pt x="1471652" y="909469"/>
                      <a:pt x="1469087" y="904380"/>
                      <a:pt x="1466850" y="899160"/>
                    </a:cubicBezTo>
                    <a:cubicBezTo>
                      <a:pt x="1456958" y="876078"/>
                      <a:pt x="1471207" y="900253"/>
                      <a:pt x="1455420" y="868680"/>
                    </a:cubicBezTo>
                    <a:cubicBezTo>
                      <a:pt x="1450116" y="858071"/>
                      <a:pt x="1444796" y="854246"/>
                      <a:pt x="1436370" y="845820"/>
                    </a:cubicBezTo>
                    <a:cubicBezTo>
                      <a:pt x="1424106" y="809027"/>
                      <a:pt x="1443772" y="866230"/>
                      <a:pt x="1424940" y="819150"/>
                    </a:cubicBezTo>
                    <a:cubicBezTo>
                      <a:pt x="1406108" y="772070"/>
                      <a:pt x="1427570" y="816791"/>
                      <a:pt x="1409700" y="781050"/>
                    </a:cubicBezTo>
                    <a:cubicBezTo>
                      <a:pt x="1408430" y="774700"/>
                      <a:pt x="1408164" y="768063"/>
                      <a:pt x="1405890" y="762000"/>
                    </a:cubicBezTo>
                    <a:cubicBezTo>
                      <a:pt x="1404282" y="757713"/>
                      <a:pt x="1400318" y="754666"/>
                      <a:pt x="1398270" y="750570"/>
                    </a:cubicBezTo>
                    <a:cubicBezTo>
                      <a:pt x="1396474" y="746978"/>
                      <a:pt x="1395730" y="742950"/>
                      <a:pt x="1394460" y="739140"/>
                    </a:cubicBezTo>
                    <a:cubicBezTo>
                      <a:pt x="1391893" y="798179"/>
                      <a:pt x="1387276" y="837878"/>
                      <a:pt x="1394460" y="895350"/>
                    </a:cubicBezTo>
                    <a:cubicBezTo>
                      <a:pt x="1395456" y="903320"/>
                      <a:pt x="1399540" y="910590"/>
                      <a:pt x="1402080" y="918210"/>
                    </a:cubicBezTo>
                    <a:cubicBezTo>
                      <a:pt x="1404088" y="924234"/>
                      <a:pt x="1391920" y="910590"/>
                      <a:pt x="1386840" y="906780"/>
                    </a:cubicBezTo>
                    <a:cubicBezTo>
                      <a:pt x="1380727" y="870101"/>
                      <a:pt x="1387492" y="896870"/>
                      <a:pt x="1375410" y="868680"/>
                    </a:cubicBezTo>
                    <a:cubicBezTo>
                      <a:pt x="1373828" y="864989"/>
                      <a:pt x="1372703" y="861112"/>
                      <a:pt x="1371600" y="857250"/>
                    </a:cubicBezTo>
                    <a:cubicBezTo>
                      <a:pt x="1370161" y="852215"/>
                      <a:pt x="1369853" y="846823"/>
                      <a:pt x="1367790" y="842010"/>
                    </a:cubicBezTo>
                    <a:cubicBezTo>
                      <a:pt x="1365986" y="837801"/>
                      <a:pt x="1363212" y="834002"/>
                      <a:pt x="1360170" y="830580"/>
                    </a:cubicBezTo>
                    <a:cubicBezTo>
                      <a:pt x="1353011" y="822526"/>
                      <a:pt x="1337310" y="807720"/>
                      <a:pt x="1337310" y="807720"/>
                    </a:cubicBezTo>
                    <a:cubicBezTo>
                      <a:pt x="1336040" y="803910"/>
                      <a:pt x="1335728" y="799632"/>
                      <a:pt x="1333500" y="796290"/>
                    </a:cubicBezTo>
                    <a:cubicBezTo>
                      <a:pt x="1330511" y="791807"/>
                      <a:pt x="1324071" y="779857"/>
                      <a:pt x="1322070" y="784860"/>
                    </a:cubicBezTo>
                    <a:cubicBezTo>
                      <a:pt x="1318267" y="794367"/>
                      <a:pt x="1324610" y="805180"/>
                      <a:pt x="1325880" y="815340"/>
                    </a:cubicBezTo>
                    <a:cubicBezTo>
                      <a:pt x="1322844" y="873030"/>
                      <a:pt x="1338920" y="909294"/>
                      <a:pt x="1310640" y="876300"/>
                    </a:cubicBezTo>
                    <a:cubicBezTo>
                      <a:pt x="1306507" y="871479"/>
                      <a:pt x="1303020" y="866140"/>
                      <a:pt x="1299210" y="861060"/>
                    </a:cubicBezTo>
                    <a:cubicBezTo>
                      <a:pt x="1297940" y="857250"/>
                      <a:pt x="1297350" y="853141"/>
                      <a:pt x="1295400" y="849630"/>
                    </a:cubicBezTo>
                    <a:cubicBezTo>
                      <a:pt x="1290952" y="841624"/>
                      <a:pt x="1285077" y="834496"/>
                      <a:pt x="1280160" y="826770"/>
                    </a:cubicBezTo>
                    <a:cubicBezTo>
                      <a:pt x="1276184" y="820522"/>
                      <a:pt x="1272326" y="814193"/>
                      <a:pt x="1268730" y="807720"/>
                    </a:cubicBezTo>
                    <a:cubicBezTo>
                      <a:pt x="1265972" y="802755"/>
                      <a:pt x="1263104" y="797798"/>
                      <a:pt x="1261110" y="792480"/>
                    </a:cubicBezTo>
                    <a:cubicBezTo>
                      <a:pt x="1257448" y="782714"/>
                      <a:pt x="1258095" y="775021"/>
                      <a:pt x="1253490" y="765810"/>
                    </a:cubicBezTo>
                    <a:cubicBezTo>
                      <a:pt x="1251442" y="761714"/>
                      <a:pt x="1247918" y="758476"/>
                      <a:pt x="1245870" y="754380"/>
                    </a:cubicBezTo>
                    <a:cubicBezTo>
                      <a:pt x="1227229" y="717098"/>
                      <a:pt x="1248284" y="750381"/>
                      <a:pt x="1230630" y="723900"/>
                    </a:cubicBezTo>
                    <a:cubicBezTo>
                      <a:pt x="1231900" y="731520"/>
                      <a:pt x="1233265" y="739125"/>
                      <a:pt x="1234440" y="746760"/>
                    </a:cubicBezTo>
                    <a:cubicBezTo>
                      <a:pt x="1235806" y="755636"/>
                      <a:pt x="1236644" y="764595"/>
                      <a:pt x="1238250" y="773430"/>
                    </a:cubicBezTo>
                    <a:cubicBezTo>
                      <a:pt x="1239187" y="778582"/>
                      <a:pt x="1240790" y="783590"/>
                      <a:pt x="1242060" y="788670"/>
                    </a:cubicBezTo>
                    <a:cubicBezTo>
                      <a:pt x="1240790" y="797560"/>
                      <a:pt x="1243638" y="808156"/>
                      <a:pt x="1238250" y="815340"/>
                    </a:cubicBezTo>
                    <a:cubicBezTo>
                      <a:pt x="1235503" y="819003"/>
                      <a:pt x="1233868" y="807148"/>
                      <a:pt x="1230630" y="803910"/>
                    </a:cubicBezTo>
                    <a:cubicBezTo>
                      <a:pt x="1224880" y="798160"/>
                      <a:pt x="1217330" y="794420"/>
                      <a:pt x="1211580" y="788670"/>
                    </a:cubicBezTo>
                    <a:cubicBezTo>
                      <a:pt x="1208342" y="785432"/>
                      <a:pt x="1206387" y="781123"/>
                      <a:pt x="1203960" y="777240"/>
                    </a:cubicBezTo>
                    <a:cubicBezTo>
                      <a:pt x="1200035" y="770960"/>
                      <a:pt x="1196973" y="764114"/>
                      <a:pt x="1192530" y="758190"/>
                    </a:cubicBezTo>
                    <a:cubicBezTo>
                      <a:pt x="1189297" y="753879"/>
                      <a:pt x="1184910" y="750570"/>
                      <a:pt x="1181100" y="746760"/>
                    </a:cubicBezTo>
                    <a:cubicBezTo>
                      <a:pt x="1165682" y="700506"/>
                      <a:pt x="1171825" y="716040"/>
                      <a:pt x="1188720" y="796290"/>
                    </a:cubicBezTo>
                    <a:cubicBezTo>
                      <a:pt x="1191349" y="808780"/>
                      <a:pt x="1191260" y="821690"/>
                      <a:pt x="1192530" y="834390"/>
                    </a:cubicBezTo>
                    <a:cubicBezTo>
                      <a:pt x="1167073" y="866211"/>
                      <a:pt x="1185943" y="855028"/>
                      <a:pt x="1169670" y="842010"/>
                    </a:cubicBezTo>
                    <a:cubicBezTo>
                      <a:pt x="1166534" y="839501"/>
                      <a:pt x="1162050" y="839470"/>
                      <a:pt x="1158240" y="838200"/>
                    </a:cubicBezTo>
                    <a:cubicBezTo>
                      <a:pt x="1154430" y="833120"/>
                      <a:pt x="1150943" y="827781"/>
                      <a:pt x="1146810" y="822960"/>
                    </a:cubicBezTo>
                    <a:cubicBezTo>
                      <a:pt x="1143303" y="818869"/>
                      <a:pt x="1138369" y="816013"/>
                      <a:pt x="1135380" y="811530"/>
                    </a:cubicBezTo>
                    <a:cubicBezTo>
                      <a:pt x="1133152" y="808188"/>
                      <a:pt x="1133904" y="803368"/>
                      <a:pt x="1131570" y="800100"/>
                    </a:cubicBezTo>
                    <a:cubicBezTo>
                      <a:pt x="1127394" y="794254"/>
                      <a:pt x="1120818" y="790470"/>
                      <a:pt x="1116330" y="784860"/>
                    </a:cubicBezTo>
                    <a:cubicBezTo>
                      <a:pt x="1110609" y="777709"/>
                      <a:pt x="1106170" y="769620"/>
                      <a:pt x="1101090" y="762000"/>
                    </a:cubicBezTo>
                    <a:lnTo>
                      <a:pt x="1085850" y="739140"/>
                    </a:lnTo>
                    <a:cubicBezTo>
                      <a:pt x="1083310" y="735330"/>
                      <a:pt x="1081893" y="730457"/>
                      <a:pt x="1078230" y="727710"/>
                    </a:cubicBezTo>
                    <a:cubicBezTo>
                      <a:pt x="1059327" y="713533"/>
                      <a:pt x="1068274" y="719802"/>
                      <a:pt x="1051560" y="708660"/>
                    </a:cubicBezTo>
                    <a:cubicBezTo>
                      <a:pt x="1049020" y="704850"/>
                      <a:pt x="1046982" y="700652"/>
                      <a:pt x="1043940" y="697230"/>
                    </a:cubicBezTo>
                    <a:cubicBezTo>
                      <a:pt x="1036781" y="689176"/>
                      <a:pt x="1028700" y="681990"/>
                      <a:pt x="1021080" y="674370"/>
                    </a:cubicBezTo>
                    <a:cubicBezTo>
                      <a:pt x="1017270" y="670560"/>
                      <a:pt x="1012958" y="667193"/>
                      <a:pt x="1009650" y="662940"/>
                    </a:cubicBezTo>
                    <a:cubicBezTo>
                      <a:pt x="976890" y="620820"/>
                      <a:pt x="994104" y="637920"/>
                      <a:pt x="960120" y="609600"/>
                    </a:cubicBezTo>
                    <a:cubicBezTo>
                      <a:pt x="957580" y="603250"/>
                      <a:pt x="955775" y="596554"/>
                      <a:pt x="952500" y="590550"/>
                    </a:cubicBezTo>
                    <a:cubicBezTo>
                      <a:pt x="948115" y="582510"/>
                      <a:pt x="940156" y="576378"/>
                      <a:pt x="937260" y="567690"/>
                    </a:cubicBezTo>
                    <a:cubicBezTo>
                      <a:pt x="935990" y="563880"/>
                      <a:pt x="930006" y="554194"/>
                      <a:pt x="933450" y="556260"/>
                    </a:cubicBezTo>
                    <a:cubicBezTo>
                      <a:pt x="942691" y="561804"/>
                      <a:pt x="956310" y="579120"/>
                      <a:pt x="956310" y="579120"/>
                    </a:cubicBezTo>
                    <a:cubicBezTo>
                      <a:pt x="963006" y="559033"/>
                      <a:pt x="961374" y="575286"/>
                      <a:pt x="948690" y="556260"/>
                    </a:cubicBezTo>
                    <a:cubicBezTo>
                      <a:pt x="946462" y="552918"/>
                      <a:pt x="946676" y="548422"/>
                      <a:pt x="944880" y="544830"/>
                    </a:cubicBezTo>
                    <a:cubicBezTo>
                      <a:pt x="942832" y="540734"/>
                      <a:pt x="939687" y="537283"/>
                      <a:pt x="937260" y="533400"/>
                    </a:cubicBezTo>
                    <a:cubicBezTo>
                      <a:pt x="933335" y="527120"/>
                      <a:pt x="930273" y="520274"/>
                      <a:pt x="925830" y="514350"/>
                    </a:cubicBezTo>
                    <a:cubicBezTo>
                      <a:pt x="922597" y="510039"/>
                      <a:pt x="917849" y="507059"/>
                      <a:pt x="914400" y="502920"/>
                    </a:cubicBezTo>
                    <a:cubicBezTo>
                      <a:pt x="911469" y="499402"/>
                      <a:pt x="908828" y="495586"/>
                      <a:pt x="906780" y="491490"/>
                    </a:cubicBezTo>
                    <a:cubicBezTo>
                      <a:pt x="904984" y="487898"/>
                      <a:pt x="905479" y="483196"/>
                      <a:pt x="902970" y="480060"/>
                    </a:cubicBezTo>
                    <a:cubicBezTo>
                      <a:pt x="900109" y="476484"/>
                      <a:pt x="895350" y="474980"/>
                      <a:pt x="891540" y="472440"/>
                    </a:cubicBezTo>
                    <a:cubicBezTo>
                      <a:pt x="890270" y="468630"/>
                      <a:pt x="889680" y="464521"/>
                      <a:pt x="887730" y="461010"/>
                    </a:cubicBezTo>
                    <a:lnTo>
                      <a:pt x="864870" y="426720"/>
                    </a:lnTo>
                    <a:lnTo>
                      <a:pt x="857250" y="415290"/>
                    </a:lnTo>
                    <a:lnTo>
                      <a:pt x="849630" y="403860"/>
                    </a:lnTo>
                    <a:cubicBezTo>
                      <a:pt x="845820" y="407670"/>
                      <a:pt x="838407" y="409906"/>
                      <a:pt x="838200" y="415290"/>
                    </a:cubicBezTo>
                    <a:cubicBezTo>
                      <a:pt x="834943" y="499966"/>
                      <a:pt x="871977" y="520358"/>
                      <a:pt x="834390" y="495300"/>
                    </a:cubicBezTo>
                    <a:cubicBezTo>
                      <a:pt x="831850" y="491490"/>
                      <a:pt x="829517" y="487533"/>
                      <a:pt x="826770" y="483870"/>
                    </a:cubicBezTo>
                    <a:cubicBezTo>
                      <a:pt x="821891" y="477364"/>
                      <a:pt x="815840" y="471716"/>
                      <a:pt x="811530" y="464820"/>
                    </a:cubicBezTo>
                    <a:cubicBezTo>
                      <a:pt x="809401" y="461414"/>
                      <a:pt x="809302" y="457081"/>
                      <a:pt x="807720" y="453390"/>
                    </a:cubicBezTo>
                    <a:cubicBezTo>
                      <a:pt x="805483" y="448170"/>
                      <a:pt x="802209" y="443423"/>
                      <a:pt x="800100" y="438150"/>
                    </a:cubicBezTo>
                    <a:cubicBezTo>
                      <a:pt x="797117" y="430692"/>
                      <a:pt x="792480" y="415290"/>
                      <a:pt x="792480" y="415290"/>
                    </a:cubicBezTo>
                    <a:cubicBezTo>
                      <a:pt x="791210" y="419100"/>
                      <a:pt x="788670" y="422704"/>
                      <a:pt x="788670" y="426720"/>
                    </a:cubicBezTo>
                    <a:cubicBezTo>
                      <a:pt x="788670" y="490553"/>
                      <a:pt x="786733" y="478058"/>
                      <a:pt x="800100" y="518160"/>
                    </a:cubicBezTo>
                    <a:cubicBezTo>
                      <a:pt x="801370" y="521970"/>
                      <a:pt x="798700" y="509943"/>
                      <a:pt x="796290" y="506730"/>
                    </a:cubicBezTo>
                    <a:lnTo>
                      <a:pt x="784860" y="491490"/>
                    </a:lnTo>
                    <a:cubicBezTo>
                      <a:pt x="774370" y="460021"/>
                      <a:pt x="791883" y="508543"/>
                      <a:pt x="758190" y="449580"/>
                    </a:cubicBezTo>
                    <a:cubicBezTo>
                      <a:pt x="753110" y="440690"/>
                      <a:pt x="747529" y="432068"/>
                      <a:pt x="742950" y="422910"/>
                    </a:cubicBezTo>
                    <a:cubicBezTo>
                      <a:pt x="741154" y="419318"/>
                      <a:pt x="740722" y="415171"/>
                      <a:pt x="739140" y="411480"/>
                    </a:cubicBezTo>
                    <a:cubicBezTo>
                      <a:pt x="736903" y="406260"/>
                      <a:pt x="733629" y="401513"/>
                      <a:pt x="731520" y="396240"/>
                    </a:cubicBezTo>
                    <a:cubicBezTo>
                      <a:pt x="728537" y="388782"/>
                      <a:pt x="723900" y="373380"/>
                      <a:pt x="723900" y="373380"/>
                    </a:cubicBezTo>
                    <a:cubicBezTo>
                      <a:pt x="692659" y="383794"/>
                      <a:pt x="739820" y="365080"/>
                      <a:pt x="697230" y="407670"/>
                    </a:cubicBezTo>
                    <a:cubicBezTo>
                      <a:pt x="688340" y="416560"/>
                      <a:pt x="677534" y="423879"/>
                      <a:pt x="670560" y="434340"/>
                    </a:cubicBezTo>
                    <a:cubicBezTo>
                      <a:pt x="668020" y="438150"/>
                      <a:pt x="665212" y="441794"/>
                      <a:pt x="662940" y="445770"/>
                    </a:cubicBezTo>
                    <a:cubicBezTo>
                      <a:pt x="660122" y="450701"/>
                      <a:pt x="659336" y="456994"/>
                      <a:pt x="655320" y="461010"/>
                    </a:cubicBezTo>
                    <a:cubicBezTo>
                      <a:pt x="638695" y="477635"/>
                      <a:pt x="635289" y="474898"/>
                      <a:pt x="617220" y="480060"/>
                    </a:cubicBezTo>
                    <a:cubicBezTo>
                      <a:pt x="613358" y="481163"/>
                      <a:pt x="609600" y="482600"/>
                      <a:pt x="605790" y="483870"/>
                    </a:cubicBezTo>
                    <a:cubicBezTo>
                      <a:pt x="601980" y="486410"/>
                      <a:pt x="598569" y="489686"/>
                      <a:pt x="594360" y="491490"/>
                    </a:cubicBezTo>
                    <a:cubicBezTo>
                      <a:pt x="589547" y="493553"/>
                      <a:pt x="573884" y="495300"/>
                      <a:pt x="579120" y="495300"/>
                    </a:cubicBezTo>
                    <a:cubicBezTo>
                      <a:pt x="586845" y="495300"/>
                      <a:pt x="594360" y="492760"/>
                      <a:pt x="601980" y="491490"/>
                    </a:cubicBezTo>
                    <a:cubicBezTo>
                      <a:pt x="607060" y="488950"/>
                      <a:pt x="613204" y="487886"/>
                      <a:pt x="617220" y="483870"/>
                    </a:cubicBezTo>
                    <a:cubicBezTo>
                      <a:pt x="620060" y="481030"/>
                      <a:pt x="609460" y="486049"/>
                      <a:pt x="605790" y="487680"/>
                    </a:cubicBezTo>
                    <a:cubicBezTo>
                      <a:pt x="584574" y="497109"/>
                      <a:pt x="575224" y="502989"/>
                      <a:pt x="556260" y="518160"/>
                    </a:cubicBezTo>
                    <a:cubicBezTo>
                      <a:pt x="534726" y="535387"/>
                      <a:pt x="553654" y="522932"/>
                      <a:pt x="537210" y="541020"/>
                    </a:cubicBezTo>
                    <a:cubicBezTo>
                      <a:pt x="527545" y="551652"/>
                      <a:pt x="516890" y="561340"/>
                      <a:pt x="506730" y="571500"/>
                    </a:cubicBezTo>
                    <a:lnTo>
                      <a:pt x="483870" y="594360"/>
                    </a:lnTo>
                    <a:cubicBezTo>
                      <a:pt x="480167" y="598063"/>
                      <a:pt x="473710" y="596900"/>
                      <a:pt x="468630" y="598170"/>
                    </a:cubicBezTo>
                    <a:cubicBezTo>
                      <a:pt x="464820" y="600710"/>
                      <a:pt x="461733" y="605142"/>
                      <a:pt x="457200" y="605790"/>
                    </a:cubicBezTo>
                    <a:cubicBezTo>
                      <a:pt x="452016" y="606531"/>
                      <a:pt x="445663" y="598277"/>
                      <a:pt x="441960" y="601980"/>
                    </a:cubicBezTo>
                    <a:cubicBezTo>
                      <a:pt x="437244" y="606696"/>
                      <a:pt x="435523" y="631092"/>
                      <a:pt x="430530" y="640080"/>
                    </a:cubicBezTo>
                    <a:cubicBezTo>
                      <a:pt x="426082" y="648086"/>
                      <a:pt x="420370" y="655320"/>
                      <a:pt x="415290" y="662940"/>
                    </a:cubicBezTo>
                    <a:cubicBezTo>
                      <a:pt x="412750" y="666750"/>
                      <a:pt x="409118" y="670026"/>
                      <a:pt x="407670" y="674370"/>
                    </a:cubicBezTo>
                    <a:lnTo>
                      <a:pt x="403860" y="685800"/>
                    </a:lnTo>
                    <a:cubicBezTo>
                      <a:pt x="400869" y="745614"/>
                      <a:pt x="402669" y="747479"/>
                      <a:pt x="396240" y="792480"/>
                    </a:cubicBezTo>
                    <a:cubicBezTo>
                      <a:pt x="395148" y="800127"/>
                      <a:pt x="394106" y="807799"/>
                      <a:pt x="392430" y="815340"/>
                    </a:cubicBezTo>
                    <a:cubicBezTo>
                      <a:pt x="387798" y="836183"/>
                      <a:pt x="390134" y="817649"/>
                      <a:pt x="381000" y="838200"/>
                    </a:cubicBezTo>
                    <a:cubicBezTo>
                      <a:pt x="377738" y="845540"/>
                      <a:pt x="375920" y="853440"/>
                      <a:pt x="373380" y="861060"/>
                    </a:cubicBezTo>
                    <a:lnTo>
                      <a:pt x="361950" y="895350"/>
                    </a:lnTo>
                    <a:cubicBezTo>
                      <a:pt x="358797" y="904810"/>
                      <a:pt x="348795" y="911136"/>
                      <a:pt x="342900" y="918210"/>
                    </a:cubicBezTo>
                    <a:cubicBezTo>
                      <a:pt x="334694" y="928058"/>
                      <a:pt x="335289" y="929614"/>
                      <a:pt x="331470" y="941070"/>
                    </a:cubicBezTo>
                    <a:cubicBezTo>
                      <a:pt x="330200" y="966470"/>
                      <a:pt x="329772" y="991926"/>
                      <a:pt x="327660" y="1017270"/>
                    </a:cubicBezTo>
                    <a:cubicBezTo>
                      <a:pt x="327225" y="1022488"/>
                      <a:pt x="324711" y="1027345"/>
                      <a:pt x="323850" y="1032510"/>
                    </a:cubicBezTo>
                    <a:cubicBezTo>
                      <a:pt x="310010" y="1115548"/>
                      <a:pt x="327883" y="1023773"/>
                      <a:pt x="316230" y="1082040"/>
                    </a:cubicBezTo>
                    <a:cubicBezTo>
                      <a:pt x="314960" y="1197610"/>
                      <a:pt x="317440" y="1313282"/>
                      <a:pt x="312420" y="1428750"/>
                    </a:cubicBezTo>
                    <a:cubicBezTo>
                      <a:pt x="312246" y="1432762"/>
                      <a:pt x="304990" y="1432196"/>
                      <a:pt x="300990" y="1432560"/>
                    </a:cubicBezTo>
                    <a:cubicBezTo>
                      <a:pt x="290872" y="1433480"/>
                      <a:pt x="280670" y="1432560"/>
                      <a:pt x="270510" y="1432560"/>
                    </a:cubicBezTo>
                  </a:path>
                </a:pathLst>
              </a:custGeom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2" name="フリーフォーム 31"/>
              <p:cNvSpPr/>
              <p:nvPr/>
            </p:nvSpPr>
            <p:spPr>
              <a:xfrm>
                <a:off x="719484" y="1780386"/>
                <a:ext cx="571799" cy="96360"/>
              </a:xfrm>
              <a:custGeom>
                <a:avLst/>
                <a:gdLst>
                  <a:gd name="connsiteX0" fmla="*/ 0 w 573882"/>
                  <a:gd name="connsiteY0" fmla="*/ 71437 h 95250"/>
                  <a:gd name="connsiteX1" fmla="*/ 28575 w 573882"/>
                  <a:gd name="connsiteY1" fmla="*/ 69056 h 95250"/>
                  <a:gd name="connsiteX2" fmla="*/ 35719 w 573882"/>
                  <a:gd name="connsiteY2" fmla="*/ 66675 h 95250"/>
                  <a:gd name="connsiteX3" fmla="*/ 69057 w 573882"/>
                  <a:gd name="connsiteY3" fmla="*/ 61912 h 95250"/>
                  <a:gd name="connsiteX4" fmla="*/ 104775 w 573882"/>
                  <a:gd name="connsiteY4" fmla="*/ 50006 h 95250"/>
                  <a:gd name="connsiteX5" fmla="*/ 114300 w 573882"/>
                  <a:gd name="connsiteY5" fmla="*/ 47625 h 95250"/>
                  <a:gd name="connsiteX6" fmla="*/ 121444 w 573882"/>
                  <a:gd name="connsiteY6" fmla="*/ 45243 h 95250"/>
                  <a:gd name="connsiteX7" fmla="*/ 140494 w 573882"/>
                  <a:gd name="connsiteY7" fmla="*/ 40481 h 95250"/>
                  <a:gd name="connsiteX8" fmla="*/ 171450 w 573882"/>
                  <a:gd name="connsiteY8" fmla="*/ 30956 h 95250"/>
                  <a:gd name="connsiteX9" fmla="*/ 183357 w 573882"/>
                  <a:gd name="connsiteY9" fmla="*/ 28575 h 95250"/>
                  <a:gd name="connsiteX10" fmla="*/ 209550 w 573882"/>
                  <a:gd name="connsiteY10" fmla="*/ 26193 h 95250"/>
                  <a:gd name="connsiteX11" fmla="*/ 233363 w 573882"/>
                  <a:gd name="connsiteY11" fmla="*/ 35718 h 95250"/>
                  <a:gd name="connsiteX12" fmla="*/ 240507 w 573882"/>
                  <a:gd name="connsiteY12" fmla="*/ 38100 h 95250"/>
                  <a:gd name="connsiteX13" fmla="*/ 295275 w 573882"/>
                  <a:gd name="connsiteY13" fmla="*/ 35718 h 95250"/>
                  <a:gd name="connsiteX14" fmla="*/ 304800 w 573882"/>
                  <a:gd name="connsiteY14" fmla="*/ 33337 h 95250"/>
                  <a:gd name="connsiteX15" fmla="*/ 311944 w 573882"/>
                  <a:gd name="connsiteY15" fmla="*/ 28575 h 95250"/>
                  <a:gd name="connsiteX16" fmla="*/ 316707 w 573882"/>
                  <a:gd name="connsiteY16" fmla="*/ 21431 h 95250"/>
                  <a:gd name="connsiteX17" fmla="*/ 323850 w 573882"/>
                  <a:gd name="connsiteY17" fmla="*/ 16668 h 95250"/>
                  <a:gd name="connsiteX18" fmla="*/ 333375 w 573882"/>
                  <a:gd name="connsiteY18" fmla="*/ 9525 h 95250"/>
                  <a:gd name="connsiteX19" fmla="*/ 340519 w 573882"/>
                  <a:gd name="connsiteY19" fmla="*/ 4762 h 95250"/>
                  <a:gd name="connsiteX20" fmla="*/ 361950 w 573882"/>
                  <a:gd name="connsiteY20" fmla="*/ 0 h 95250"/>
                  <a:gd name="connsiteX21" fmla="*/ 411957 w 573882"/>
                  <a:gd name="connsiteY21" fmla="*/ 2381 h 95250"/>
                  <a:gd name="connsiteX22" fmla="*/ 433388 w 573882"/>
                  <a:gd name="connsiteY22" fmla="*/ 9525 h 95250"/>
                  <a:gd name="connsiteX23" fmla="*/ 452438 w 573882"/>
                  <a:gd name="connsiteY23" fmla="*/ 11906 h 95250"/>
                  <a:gd name="connsiteX24" fmla="*/ 469107 w 573882"/>
                  <a:gd name="connsiteY24" fmla="*/ 14287 h 95250"/>
                  <a:gd name="connsiteX25" fmla="*/ 573882 w 573882"/>
                  <a:gd name="connsiteY25" fmla="*/ 16668 h 95250"/>
                  <a:gd name="connsiteX26" fmla="*/ 547688 w 573882"/>
                  <a:gd name="connsiteY26" fmla="*/ 19050 h 95250"/>
                  <a:gd name="connsiteX27" fmla="*/ 523875 w 573882"/>
                  <a:gd name="connsiteY27" fmla="*/ 23812 h 95250"/>
                  <a:gd name="connsiteX28" fmla="*/ 497682 w 573882"/>
                  <a:gd name="connsiteY28" fmla="*/ 28575 h 95250"/>
                  <a:gd name="connsiteX29" fmla="*/ 490538 w 573882"/>
                  <a:gd name="connsiteY29" fmla="*/ 30956 h 95250"/>
                  <a:gd name="connsiteX30" fmla="*/ 459582 w 573882"/>
                  <a:gd name="connsiteY30" fmla="*/ 35718 h 95250"/>
                  <a:gd name="connsiteX31" fmla="*/ 450057 w 573882"/>
                  <a:gd name="connsiteY31" fmla="*/ 38100 h 95250"/>
                  <a:gd name="connsiteX32" fmla="*/ 409575 w 573882"/>
                  <a:gd name="connsiteY32" fmla="*/ 42862 h 95250"/>
                  <a:gd name="connsiteX33" fmla="*/ 400050 w 573882"/>
                  <a:gd name="connsiteY33" fmla="*/ 45243 h 95250"/>
                  <a:gd name="connsiteX34" fmla="*/ 388144 w 573882"/>
                  <a:gd name="connsiteY34" fmla="*/ 47625 h 95250"/>
                  <a:gd name="connsiteX35" fmla="*/ 366713 w 573882"/>
                  <a:gd name="connsiteY35" fmla="*/ 54768 h 95250"/>
                  <a:gd name="connsiteX36" fmla="*/ 359569 w 573882"/>
                  <a:gd name="connsiteY36" fmla="*/ 57150 h 95250"/>
                  <a:gd name="connsiteX37" fmla="*/ 335757 w 573882"/>
                  <a:gd name="connsiteY37" fmla="*/ 64293 h 95250"/>
                  <a:gd name="connsiteX38" fmla="*/ 328613 w 573882"/>
                  <a:gd name="connsiteY38" fmla="*/ 66675 h 95250"/>
                  <a:gd name="connsiteX39" fmla="*/ 319088 w 573882"/>
                  <a:gd name="connsiteY39" fmla="*/ 73818 h 95250"/>
                  <a:gd name="connsiteX40" fmla="*/ 304800 w 573882"/>
                  <a:gd name="connsiteY40" fmla="*/ 78581 h 95250"/>
                  <a:gd name="connsiteX41" fmla="*/ 278607 w 573882"/>
                  <a:gd name="connsiteY41" fmla="*/ 83343 h 95250"/>
                  <a:gd name="connsiteX42" fmla="*/ 207169 w 573882"/>
                  <a:gd name="connsiteY42" fmla="*/ 85725 h 95250"/>
                  <a:gd name="connsiteX43" fmla="*/ 190500 w 573882"/>
                  <a:gd name="connsiteY43" fmla="*/ 88106 h 95250"/>
                  <a:gd name="connsiteX44" fmla="*/ 180975 w 573882"/>
                  <a:gd name="connsiteY44" fmla="*/ 90487 h 95250"/>
                  <a:gd name="connsiteX45" fmla="*/ 145257 w 573882"/>
                  <a:gd name="connsiteY45" fmla="*/ 95250 h 95250"/>
                  <a:gd name="connsiteX46" fmla="*/ 64294 w 573882"/>
                  <a:gd name="connsiteY46" fmla="*/ 90487 h 95250"/>
                  <a:gd name="connsiteX47" fmla="*/ 47625 w 573882"/>
                  <a:gd name="connsiteY47" fmla="*/ 85725 h 95250"/>
                  <a:gd name="connsiteX48" fmla="*/ 26194 w 573882"/>
                  <a:gd name="connsiteY48" fmla="*/ 76200 h 95250"/>
                  <a:gd name="connsiteX49" fmla="*/ 0 w 573882"/>
                  <a:gd name="connsiteY49" fmla="*/ 71437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3882" h="95250">
                    <a:moveTo>
                      <a:pt x="0" y="71437"/>
                    </a:moveTo>
                    <a:cubicBezTo>
                      <a:pt x="9525" y="70643"/>
                      <a:pt x="19101" y="70319"/>
                      <a:pt x="28575" y="69056"/>
                    </a:cubicBezTo>
                    <a:cubicBezTo>
                      <a:pt x="31063" y="68724"/>
                      <a:pt x="33269" y="67220"/>
                      <a:pt x="35719" y="66675"/>
                    </a:cubicBezTo>
                    <a:cubicBezTo>
                      <a:pt x="44558" y="64711"/>
                      <a:pt x="60804" y="62943"/>
                      <a:pt x="69057" y="61912"/>
                    </a:cubicBezTo>
                    <a:lnTo>
                      <a:pt x="104775" y="50006"/>
                    </a:lnTo>
                    <a:cubicBezTo>
                      <a:pt x="107880" y="48971"/>
                      <a:pt x="111153" y="48524"/>
                      <a:pt x="114300" y="47625"/>
                    </a:cubicBezTo>
                    <a:cubicBezTo>
                      <a:pt x="116714" y="46935"/>
                      <a:pt x="119022" y="45903"/>
                      <a:pt x="121444" y="45243"/>
                    </a:cubicBezTo>
                    <a:cubicBezTo>
                      <a:pt x="127759" y="43521"/>
                      <a:pt x="134285" y="42551"/>
                      <a:pt x="140494" y="40481"/>
                    </a:cubicBezTo>
                    <a:cubicBezTo>
                      <a:pt x="150806" y="37043"/>
                      <a:pt x="160842" y="33313"/>
                      <a:pt x="171450" y="30956"/>
                    </a:cubicBezTo>
                    <a:cubicBezTo>
                      <a:pt x="175401" y="30078"/>
                      <a:pt x="179341" y="29077"/>
                      <a:pt x="183357" y="28575"/>
                    </a:cubicBezTo>
                    <a:cubicBezTo>
                      <a:pt x="192056" y="27487"/>
                      <a:pt x="200819" y="26987"/>
                      <a:pt x="209550" y="26193"/>
                    </a:cubicBezTo>
                    <a:cubicBezTo>
                      <a:pt x="223569" y="33203"/>
                      <a:pt x="215702" y="29831"/>
                      <a:pt x="233363" y="35718"/>
                    </a:cubicBezTo>
                    <a:lnTo>
                      <a:pt x="240507" y="38100"/>
                    </a:lnTo>
                    <a:cubicBezTo>
                      <a:pt x="258763" y="37306"/>
                      <a:pt x="277052" y="37068"/>
                      <a:pt x="295275" y="35718"/>
                    </a:cubicBezTo>
                    <a:cubicBezTo>
                      <a:pt x="298539" y="35476"/>
                      <a:pt x="301792" y="34626"/>
                      <a:pt x="304800" y="33337"/>
                    </a:cubicBezTo>
                    <a:cubicBezTo>
                      <a:pt x="307431" y="32210"/>
                      <a:pt x="309563" y="30162"/>
                      <a:pt x="311944" y="28575"/>
                    </a:cubicBezTo>
                    <a:cubicBezTo>
                      <a:pt x="313532" y="26194"/>
                      <a:pt x="314683" y="23455"/>
                      <a:pt x="316707" y="21431"/>
                    </a:cubicBezTo>
                    <a:cubicBezTo>
                      <a:pt x="318731" y="19407"/>
                      <a:pt x="321521" y="18331"/>
                      <a:pt x="323850" y="16668"/>
                    </a:cubicBezTo>
                    <a:cubicBezTo>
                      <a:pt x="327079" y="14361"/>
                      <a:pt x="330146" y="11832"/>
                      <a:pt x="333375" y="9525"/>
                    </a:cubicBezTo>
                    <a:cubicBezTo>
                      <a:pt x="335704" y="7861"/>
                      <a:pt x="337888" y="5889"/>
                      <a:pt x="340519" y="4762"/>
                    </a:cubicBezTo>
                    <a:cubicBezTo>
                      <a:pt x="343461" y="3501"/>
                      <a:pt x="359832" y="424"/>
                      <a:pt x="361950" y="0"/>
                    </a:cubicBezTo>
                    <a:cubicBezTo>
                      <a:pt x="378619" y="794"/>
                      <a:pt x="395371" y="538"/>
                      <a:pt x="411957" y="2381"/>
                    </a:cubicBezTo>
                    <a:cubicBezTo>
                      <a:pt x="411966" y="2382"/>
                      <a:pt x="429813" y="8333"/>
                      <a:pt x="433388" y="9525"/>
                    </a:cubicBezTo>
                    <a:cubicBezTo>
                      <a:pt x="439459" y="11549"/>
                      <a:pt x="446095" y="11060"/>
                      <a:pt x="452438" y="11906"/>
                    </a:cubicBezTo>
                    <a:cubicBezTo>
                      <a:pt x="458002" y="12648"/>
                      <a:pt x="463499" y="14067"/>
                      <a:pt x="469107" y="14287"/>
                    </a:cubicBezTo>
                    <a:cubicBezTo>
                      <a:pt x="504014" y="15656"/>
                      <a:pt x="538957" y="15874"/>
                      <a:pt x="573882" y="16668"/>
                    </a:cubicBezTo>
                    <a:cubicBezTo>
                      <a:pt x="565151" y="17462"/>
                      <a:pt x="556367" y="17810"/>
                      <a:pt x="547688" y="19050"/>
                    </a:cubicBezTo>
                    <a:cubicBezTo>
                      <a:pt x="539675" y="20195"/>
                      <a:pt x="531860" y="22481"/>
                      <a:pt x="523875" y="23812"/>
                    </a:cubicBezTo>
                    <a:cubicBezTo>
                      <a:pt x="517491" y="24876"/>
                      <a:pt x="504351" y="26908"/>
                      <a:pt x="497682" y="28575"/>
                    </a:cubicBezTo>
                    <a:cubicBezTo>
                      <a:pt x="495247" y="29184"/>
                      <a:pt x="492988" y="30412"/>
                      <a:pt x="490538" y="30956"/>
                    </a:cubicBezTo>
                    <a:cubicBezTo>
                      <a:pt x="480174" y="33259"/>
                      <a:pt x="470034" y="33817"/>
                      <a:pt x="459582" y="35718"/>
                    </a:cubicBezTo>
                    <a:cubicBezTo>
                      <a:pt x="456362" y="36304"/>
                      <a:pt x="453297" y="37637"/>
                      <a:pt x="450057" y="38100"/>
                    </a:cubicBezTo>
                    <a:cubicBezTo>
                      <a:pt x="423216" y="41935"/>
                      <a:pt x="432342" y="38723"/>
                      <a:pt x="409575" y="42862"/>
                    </a:cubicBezTo>
                    <a:cubicBezTo>
                      <a:pt x="406355" y="43447"/>
                      <a:pt x="403245" y="44533"/>
                      <a:pt x="400050" y="45243"/>
                    </a:cubicBezTo>
                    <a:cubicBezTo>
                      <a:pt x="396099" y="46121"/>
                      <a:pt x="392049" y="46560"/>
                      <a:pt x="388144" y="47625"/>
                    </a:cubicBezTo>
                    <a:cubicBezTo>
                      <a:pt x="380879" y="49606"/>
                      <a:pt x="373857" y="52387"/>
                      <a:pt x="366713" y="54768"/>
                    </a:cubicBezTo>
                    <a:cubicBezTo>
                      <a:pt x="364332" y="55562"/>
                      <a:pt x="362004" y="56541"/>
                      <a:pt x="359569" y="57150"/>
                    </a:cubicBezTo>
                    <a:cubicBezTo>
                      <a:pt x="345179" y="60747"/>
                      <a:pt x="353141" y="58498"/>
                      <a:pt x="335757" y="64293"/>
                    </a:cubicBezTo>
                    <a:lnTo>
                      <a:pt x="328613" y="66675"/>
                    </a:lnTo>
                    <a:cubicBezTo>
                      <a:pt x="325438" y="69056"/>
                      <a:pt x="322638" y="72043"/>
                      <a:pt x="319088" y="73818"/>
                    </a:cubicBezTo>
                    <a:cubicBezTo>
                      <a:pt x="314598" y="76063"/>
                      <a:pt x="309670" y="77364"/>
                      <a:pt x="304800" y="78581"/>
                    </a:cubicBezTo>
                    <a:cubicBezTo>
                      <a:pt x="295091" y="81008"/>
                      <a:pt x="289493" y="82755"/>
                      <a:pt x="278607" y="83343"/>
                    </a:cubicBezTo>
                    <a:cubicBezTo>
                      <a:pt x="254816" y="84629"/>
                      <a:pt x="230982" y="84931"/>
                      <a:pt x="207169" y="85725"/>
                    </a:cubicBezTo>
                    <a:cubicBezTo>
                      <a:pt x="201613" y="86519"/>
                      <a:pt x="196022" y="87102"/>
                      <a:pt x="190500" y="88106"/>
                    </a:cubicBezTo>
                    <a:cubicBezTo>
                      <a:pt x="187280" y="88691"/>
                      <a:pt x="184208" y="89977"/>
                      <a:pt x="180975" y="90487"/>
                    </a:cubicBezTo>
                    <a:cubicBezTo>
                      <a:pt x="169111" y="92360"/>
                      <a:pt x="157163" y="93662"/>
                      <a:pt x="145257" y="95250"/>
                    </a:cubicBezTo>
                    <a:cubicBezTo>
                      <a:pt x="114329" y="94104"/>
                      <a:pt x="91993" y="95523"/>
                      <a:pt x="64294" y="90487"/>
                    </a:cubicBezTo>
                    <a:cubicBezTo>
                      <a:pt x="57716" y="89291"/>
                      <a:pt x="53745" y="87765"/>
                      <a:pt x="47625" y="85725"/>
                    </a:cubicBezTo>
                    <a:cubicBezTo>
                      <a:pt x="40384" y="80897"/>
                      <a:pt x="36041" y="77095"/>
                      <a:pt x="26194" y="76200"/>
                    </a:cubicBezTo>
                    <a:lnTo>
                      <a:pt x="0" y="71437"/>
                    </a:lnTo>
                    <a:close/>
                  </a:path>
                </a:pathLst>
              </a:custGeom>
              <a:solidFill>
                <a:srgbClr val="F5856F"/>
              </a:solidFill>
              <a:ln w="6350"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3" name="フリーフォーム 32"/>
              <p:cNvSpPr/>
              <p:nvPr/>
            </p:nvSpPr>
            <p:spPr>
              <a:xfrm>
                <a:off x="730843" y="1807918"/>
                <a:ext cx="522572" cy="114714"/>
              </a:xfrm>
              <a:custGeom>
                <a:avLst/>
                <a:gdLst>
                  <a:gd name="connsiteX0" fmla="*/ 1192 w 529830"/>
                  <a:gd name="connsiteY0" fmla="*/ 66675 h 111919"/>
                  <a:gd name="connsiteX1" fmla="*/ 22624 w 529830"/>
                  <a:gd name="connsiteY1" fmla="*/ 69057 h 111919"/>
                  <a:gd name="connsiteX2" fmla="*/ 36911 w 529830"/>
                  <a:gd name="connsiteY2" fmla="*/ 73819 h 111919"/>
                  <a:gd name="connsiteX3" fmla="*/ 51199 w 529830"/>
                  <a:gd name="connsiteY3" fmla="*/ 78582 h 111919"/>
                  <a:gd name="connsiteX4" fmla="*/ 70249 w 529830"/>
                  <a:gd name="connsiteY4" fmla="*/ 83344 h 111919"/>
                  <a:gd name="connsiteX5" fmla="*/ 89299 w 529830"/>
                  <a:gd name="connsiteY5" fmla="*/ 88107 h 111919"/>
                  <a:gd name="connsiteX6" fmla="*/ 108349 w 529830"/>
                  <a:gd name="connsiteY6" fmla="*/ 95250 h 111919"/>
                  <a:gd name="connsiteX7" fmla="*/ 115492 w 529830"/>
                  <a:gd name="connsiteY7" fmla="*/ 100013 h 111919"/>
                  <a:gd name="connsiteX8" fmla="*/ 139305 w 529830"/>
                  <a:gd name="connsiteY8" fmla="*/ 107157 h 111919"/>
                  <a:gd name="connsiteX9" fmla="*/ 234555 w 529830"/>
                  <a:gd name="connsiteY9" fmla="*/ 111919 h 111919"/>
                  <a:gd name="connsiteX10" fmla="*/ 329805 w 529830"/>
                  <a:gd name="connsiteY10" fmla="*/ 109538 h 111919"/>
                  <a:gd name="connsiteX11" fmla="*/ 341711 w 529830"/>
                  <a:gd name="connsiteY11" fmla="*/ 107157 h 111919"/>
                  <a:gd name="connsiteX12" fmla="*/ 370286 w 529830"/>
                  <a:gd name="connsiteY12" fmla="*/ 102394 h 111919"/>
                  <a:gd name="connsiteX13" fmla="*/ 389336 w 529830"/>
                  <a:gd name="connsiteY13" fmla="*/ 97632 h 111919"/>
                  <a:gd name="connsiteX14" fmla="*/ 403624 w 529830"/>
                  <a:gd name="connsiteY14" fmla="*/ 92869 h 111919"/>
                  <a:gd name="connsiteX15" fmla="*/ 415530 w 529830"/>
                  <a:gd name="connsiteY15" fmla="*/ 90488 h 111919"/>
                  <a:gd name="connsiteX16" fmla="*/ 432199 w 529830"/>
                  <a:gd name="connsiteY16" fmla="*/ 83344 h 111919"/>
                  <a:gd name="connsiteX17" fmla="*/ 446486 w 529830"/>
                  <a:gd name="connsiteY17" fmla="*/ 73819 h 111919"/>
                  <a:gd name="connsiteX18" fmla="*/ 453630 w 529830"/>
                  <a:gd name="connsiteY18" fmla="*/ 69057 h 111919"/>
                  <a:gd name="connsiteX19" fmla="*/ 460774 w 529830"/>
                  <a:gd name="connsiteY19" fmla="*/ 66675 h 111919"/>
                  <a:gd name="connsiteX20" fmla="*/ 467917 w 529830"/>
                  <a:gd name="connsiteY20" fmla="*/ 61913 h 111919"/>
                  <a:gd name="connsiteX21" fmla="*/ 479824 w 529830"/>
                  <a:gd name="connsiteY21" fmla="*/ 52388 h 111919"/>
                  <a:gd name="connsiteX22" fmla="*/ 484586 w 529830"/>
                  <a:gd name="connsiteY22" fmla="*/ 45244 h 111919"/>
                  <a:gd name="connsiteX23" fmla="*/ 501255 w 529830"/>
                  <a:gd name="connsiteY23" fmla="*/ 35719 h 111919"/>
                  <a:gd name="connsiteX24" fmla="*/ 508399 w 529830"/>
                  <a:gd name="connsiteY24" fmla="*/ 28575 h 111919"/>
                  <a:gd name="connsiteX25" fmla="*/ 520305 w 529830"/>
                  <a:gd name="connsiteY25" fmla="*/ 14288 h 111919"/>
                  <a:gd name="connsiteX26" fmla="*/ 529830 w 529830"/>
                  <a:gd name="connsiteY26" fmla="*/ 2382 h 111919"/>
                  <a:gd name="connsiteX27" fmla="*/ 522686 w 529830"/>
                  <a:gd name="connsiteY27" fmla="*/ 0 h 111919"/>
                  <a:gd name="connsiteX28" fmla="*/ 508399 w 529830"/>
                  <a:gd name="connsiteY28" fmla="*/ 2382 h 111919"/>
                  <a:gd name="connsiteX29" fmla="*/ 484586 w 529830"/>
                  <a:gd name="connsiteY29" fmla="*/ 9525 h 111919"/>
                  <a:gd name="connsiteX30" fmla="*/ 475061 w 529830"/>
                  <a:gd name="connsiteY30" fmla="*/ 11907 h 111919"/>
                  <a:gd name="connsiteX31" fmla="*/ 467917 w 529830"/>
                  <a:gd name="connsiteY31" fmla="*/ 14288 h 111919"/>
                  <a:gd name="connsiteX32" fmla="*/ 444105 w 529830"/>
                  <a:gd name="connsiteY32" fmla="*/ 16669 h 111919"/>
                  <a:gd name="connsiteX33" fmla="*/ 422674 w 529830"/>
                  <a:gd name="connsiteY33" fmla="*/ 21432 h 111919"/>
                  <a:gd name="connsiteX34" fmla="*/ 406005 w 529830"/>
                  <a:gd name="connsiteY34" fmla="*/ 23813 h 111919"/>
                  <a:gd name="connsiteX35" fmla="*/ 391717 w 529830"/>
                  <a:gd name="connsiteY35" fmla="*/ 26194 h 111919"/>
                  <a:gd name="connsiteX36" fmla="*/ 379811 w 529830"/>
                  <a:gd name="connsiteY36" fmla="*/ 28575 h 111919"/>
                  <a:gd name="connsiteX37" fmla="*/ 351236 w 529830"/>
                  <a:gd name="connsiteY37" fmla="*/ 30957 h 111919"/>
                  <a:gd name="connsiteX38" fmla="*/ 327424 w 529830"/>
                  <a:gd name="connsiteY38" fmla="*/ 38100 h 111919"/>
                  <a:gd name="connsiteX39" fmla="*/ 317899 w 529830"/>
                  <a:gd name="connsiteY39" fmla="*/ 42863 h 111919"/>
                  <a:gd name="connsiteX40" fmla="*/ 308374 w 529830"/>
                  <a:gd name="connsiteY40" fmla="*/ 45244 h 111919"/>
                  <a:gd name="connsiteX41" fmla="*/ 294086 w 529830"/>
                  <a:gd name="connsiteY41" fmla="*/ 50007 h 111919"/>
                  <a:gd name="connsiteX42" fmla="*/ 201217 w 529830"/>
                  <a:gd name="connsiteY42" fmla="*/ 52388 h 111919"/>
                  <a:gd name="connsiteX43" fmla="*/ 182167 w 529830"/>
                  <a:gd name="connsiteY43" fmla="*/ 57150 h 111919"/>
                  <a:gd name="connsiteX44" fmla="*/ 172642 w 529830"/>
                  <a:gd name="connsiteY44" fmla="*/ 59532 h 111919"/>
                  <a:gd name="connsiteX45" fmla="*/ 144067 w 529830"/>
                  <a:gd name="connsiteY45" fmla="*/ 61913 h 111919"/>
                  <a:gd name="connsiteX46" fmla="*/ 105967 w 529830"/>
                  <a:gd name="connsiteY46" fmla="*/ 66675 h 111919"/>
                  <a:gd name="connsiteX47" fmla="*/ 60724 w 529830"/>
                  <a:gd name="connsiteY47" fmla="*/ 69057 h 111919"/>
                  <a:gd name="connsiteX48" fmla="*/ 1192 w 529830"/>
                  <a:gd name="connsiteY48" fmla="*/ 66675 h 11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29830" h="111919">
                    <a:moveTo>
                      <a:pt x="1192" y="66675"/>
                    </a:moveTo>
                    <a:cubicBezTo>
                      <a:pt x="-5158" y="66675"/>
                      <a:pt x="15576" y="67647"/>
                      <a:pt x="22624" y="69057"/>
                    </a:cubicBezTo>
                    <a:cubicBezTo>
                      <a:pt x="27546" y="70042"/>
                      <a:pt x="32149" y="72232"/>
                      <a:pt x="36911" y="73819"/>
                    </a:cubicBezTo>
                    <a:lnTo>
                      <a:pt x="51199" y="78582"/>
                    </a:lnTo>
                    <a:cubicBezTo>
                      <a:pt x="57408" y="80652"/>
                      <a:pt x="64039" y="81274"/>
                      <a:pt x="70249" y="83344"/>
                    </a:cubicBezTo>
                    <a:cubicBezTo>
                      <a:pt x="81232" y="87005"/>
                      <a:pt x="74931" y="85233"/>
                      <a:pt x="89299" y="88107"/>
                    </a:cubicBezTo>
                    <a:cubicBezTo>
                      <a:pt x="136972" y="111941"/>
                      <a:pt x="62908" y="75774"/>
                      <a:pt x="108349" y="95250"/>
                    </a:cubicBezTo>
                    <a:cubicBezTo>
                      <a:pt x="110979" y="96377"/>
                      <a:pt x="112877" y="98851"/>
                      <a:pt x="115492" y="100013"/>
                    </a:cubicBezTo>
                    <a:cubicBezTo>
                      <a:pt x="118624" y="101405"/>
                      <a:pt x="134207" y="106429"/>
                      <a:pt x="139305" y="107157"/>
                    </a:cubicBezTo>
                    <a:cubicBezTo>
                      <a:pt x="168222" y="111289"/>
                      <a:pt x="210707" y="111124"/>
                      <a:pt x="234555" y="111919"/>
                    </a:cubicBezTo>
                    <a:lnTo>
                      <a:pt x="329805" y="109538"/>
                    </a:lnTo>
                    <a:cubicBezTo>
                      <a:pt x="333848" y="109358"/>
                      <a:pt x="337725" y="107860"/>
                      <a:pt x="341711" y="107157"/>
                    </a:cubicBezTo>
                    <a:lnTo>
                      <a:pt x="370286" y="102394"/>
                    </a:lnTo>
                    <a:cubicBezTo>
                      <a:pt x="376742" y="101318"/>
                      <a:pt x="383127" y="99702"/>
                      <a:pt x="389336" y="97632"/>
                    </a:cubicBezTo>
                    <a:cubicBezTo>
                      <a:pt x="394099" y="96044"/>
                      <a:pt x="398701" y="93853"/>
                      <a:pt x="403624" y="92869"/>
                    </a:cubicBezTo>
                    <a:lnTo>
                      <a:pt x="415530" y="90488"/>
                    </a:lnTo>
                    <a:cubicBezTo>
                      <a:pt x="441531" y="73153"/>
                      <a:pt x="401448" y="98719"/>
                      <a:pt x="432199" y="83344"/>
                    </a:cubicBezTo>
                    <a:cubicBezTo>
                      <a:pt x="437318" y="80784"/>
                      <a:pt x="441724" y="76994"/>
                      <a:pt x="446486" y="73819"/>
                    </a:cubicBezTo>
                    <a:lnTo>
                      <a:pt x="453630" y="69057"/>
                    </a:lnTo>
                    <a:cubicBezTo>
                      <a:pt x="455719" y="67665"/>
                      <a:pt x="458529" y="67798"/>
                      <a:pt x="460774" y="66675"/>
                    </a:cubicBezTo>
                    <a:cubicBezTo>
                      <a:pt x="463333" y="65395"/>
                      <a:pt x="465536" y="63500"/>
                      <a:pt x="467917" y="61913"/>
                    </a:cubicBezTo>
                    <a:cubicBezTo>
                      <a:pt x="481569" y="41436"/>
                      <a:pt x="463390" y="65536"/>
                      <a:pt x="479824" y="52388"/>
                    </a:cubicBezTo>
                    <a:cubicBezTo>
                      <a:pt x="482059" y="50600"/>
                      <a:pt x="482562" y="47268"/>
                      <a:pt x="484586" y="45244"/>
                    </a:cubicBezTo>
                    <a:cubicBezTo>
                      <a:pt x="490206" y="39624"/>
                      <a:pt x="494725" y="40384"/>
                      <a:pt x="501255" y="35719"/>
                    </a:cubicBezTo>
                    <a:cubicBezTo>
                      <a:pt x="503995" y="33761"/>
                      <a:pt x="506018" y="30956"/>
                      <a:pt x="508399" y="28575"/>
                    </a:cubicBezTo>
                    <a:cubicBezTo>
                      <a:pt x="513859" y="12196"/>
                      <a:pt x="505889" y="31589"/>
                      <a:pt x="520305" y="14288"/>
                    </a:cubicBezTo>
                    <a:cubicBezTo>
                      <a:pt x="534680" y="-2963"/>
                      <a:pt x="507955" y="16964"/>
                      <a:pt x="529830" y="2382"/>
                    </a:cubicBezTo>
                    <a:cubicBezTo>
                      <a:pt x="527449" y="1588"/>
                      <a:pt x="525196" y="0"/>
                      <a:pt x="522686" y="0"/>
                    </a:cubicBezTo>
                    <a:cubicBezTo>
                      <a:pt x="517858" y="0"/>
                      <a:pt x="513133" y="1435"/>
                      <a:pt x="508399" y="2382"/>
                    </a:cubicBezTo>
                    <a:cubicBezTo>
                      <a:pt x="489520" y="6158"/>
                      <a:pt x="508856" y="3455"/>
                      <a:pt x="484586" y="9525"/>
                    </a:cubicBezTo>
                    <a:cubicBezTo>
                      <a:pt x="481411" y="10319"/>
                      <a:pt x="478208" y="11008"/>
                      <a:pt x="475061" y="11907"/>
                    </a:cubicBezTo>
                    <a:cubicBezTo>
                      <a:pt x="472647" y="12597"/>
                      <a:pt x="470398" y="13906"/>
                      <a:pt x="467917" y="14288"/>
                    </a:cubicBezTo>
                    <a:cubicBezTo>
                      <a:pt x="460033" y="15501"/>
                      <a:pt x="452042" y="15875"/>
                      <a:pt x="444105" y="16669"/>
                    </a:cubicBezTo>
                    <a:cubicBezTo>
                      <a:pt x="436961" y="18257"/>
                      <a:pt x="429867" y="20083"/>
                      <a:pt x="422674" y="21432"/>
                    </a:cubicBezTo>
                    <a:cubicBezTo>
                      <a:pt x="417157" y="22466"/>
                      <a:pt x="411552" y="22960"/>
                      <a:pt x="406005" y="23813"/>
                    </a:cubicBezTo>
                    <a:cubicBezTo>
                      <a:pt x="401233" y="24547"/>
                      <a:pt x="396467" y="25330"/>
                      <a:pt x="391717" y="26194"/>
                    </a:cubicBezTo>
                    <a:cubicBezTo>
                      <a:pt x="387735" y="26918"/>
                      <a:pt x="383831" y="28102"/>
                      <a:pt x="379811" y="28575"/>
                    </a:cubicBezTo>
                    <a:cubicBezTo>
                      <a:pt x="370318" y="29692"/>
                      <a:pt x="360761" y="30163"/>
                      <a:pt x="351236" y="30957"/>
                    </a:cubicBezTo>
                    <a:cubicBezTo>
                      <a:pt x="344401" y="32666"/>
                      <a:pt x="333220" y="35202"/>
                      <a:pt x="327424" y="38100"/>
                    </a:cubicBezTo>
                    <a:cubicBezTo>
                      <a:pt x="324249" y="39688"/>
                      <a:pt x="321223" y="41617"/>
                      <a:pt x="317899" y="42863"/>
                    </a:cubicBezTo>
                    <a:cubicBezTo>
                      <a:pt x="314835" y="44012"/>
                      <a:pt x="311509" y="44304"/>
                      <a:pt x="308374" y="45244"/>
                    </a:cubicBezTo>
                    <a:cubicBezTo>
                      <a:pt x="303565" y="46687"/>
                      <a:pt x="298849" y="48419"/>
                      <a:pt x="294086" y="50007"/>
                    </a:cubicBezTo>
                    <a:cubicBezTo>
                      <a:pt x="264709" y="59800"/>
                      <a:pt x="232173" y="51594"/>
                      <a:pt x="201217" y="52388"/>
                    </a:cubicBezTo>
                    <a:cubicBezTo>
                      <a:pt x="188448" y="56644"/>
                      <a:pt x="199415" y="53317"/>
                      <a:pt x="182167" y="57150"/>
                    </a:cubicBezTo>
                    <a:cubicBezTo>
                      <a:pt x="178972" y="57860"/>
                      <a:pt x="175889" y="59126"/>
                      <a:pt x="172642" y="59532"/>
                    </a:cubicBezTo>
                    <a:cubicBezTo>
                      <a:pt x="163158" y="60718"/>
                      <a:pt x="153592" y="61119"/>
                      <a:pt x="144067" y="61913"/>
                    </a:cubicBezTo>
                    <a:cubicBezTo>
                      <a:pt x="126374" y="66336"/>
                      <a:pt x="134576" y="64829"/>
                      <a:pt x="105967" y="66675"/>
                    </a:cubicBezTo>
                    <a:cubicBezTo>
                      <a:pt x="90896" y="67647"/>
                      <a:pt x="75805" y="68263"/>
                      <a:pt x="60724" y="69057"/>
                    </a:cubicBezTo>
                    <a:cubicBezTo>
                      <a:pt x="47556" y="73446"/>
                      <a:pt x="7542" y="66675"/>
                      <a:pt x="1192" y="66675"/>
                    </a:cubicBezTo>
                    <a:close/>
                  </a:path>
                </a:pathLst>
              </a:custGeom>
              <a:solidFill>
                <a:srgbClr val="F5856F"/>
              </a:solidFill>
              <a:ln w="6350"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4" name="フリーフォーム 33"/>
              <p:cNvSpPr/>
              <p:nvPr/>
            </p:nvSpPr>
            <p:spPr>
              <a:xfrm>
                <a:off x="738417" y="1394942"/>
                <a:ext cx="632390" cy="385444"/>
              </a:xfrm>
              <a:custGeom>
                <a:avLst/>
                <a:gdLst>
                  <a:gd name="connsiteX0" fmla="*/ 63135 w 632254"/>
                  <a:gd name="connsiteY0" fmla="*/ 64294 h 388145"/>
                  <a:gd name="connsiteX1" fmla="*/ 55991 w 632254"/>
                  <a:gd name="connsiteY1" fmla="*/ 76200 h 388145"/>
                  <a:gd name="connsiteX2" fmla="*/ 48847 w 632254"/>
                  <a:gd name="connsiteY2" fmla="*/ 80962 h 388145"/>
                  <a:gd name="connsiteX3" fmla="*/ 41704 w 632254"/>
                  <a:gd name="connsiteY3" fmla="*/ 88106 h 388145"/>
                  <a:gd name="connsiteX4" fmla="*/ 32179 w 632254"/>
                  <a:gd name="connsiteY4" fmla="*/ 102394 h 388145"/>
                  <a:gd name="connsiteX5" fmla="*/ 17891 w 632254"/>
                  <a:gd name="connsiteY5" fmla="*/ 116681 h 388145"/>
                  <a:gd name="connsiteX6" fmla="*/ 10747 w 632254"/>
                  <a:gd name="connsiteY6" fmla="*/ 123825 h 388145"/>
                  <a:gd name="connsiteX7" fmla="*/ 5985 w 632254"/>
                  <a:gd name="connsiteY7" fmla="*/ 138112 h 388145"/>
                  <a:gd name="connsiteX8" fmla="*/ 3604 w 632254"/>
                  <a:gd name="connsiteY8" fmla="*/ 145256 h 388145"/>
                  <a:gd name="connsiteX9" fmla="*/ 1222 w 632254"/>
                  <a:gd name="connsiteY9" fmla="*/ 154781 h 388145"/>
                  <a:gd name="connsiteX10" fmla="*/ 10747 w 632254"/>
                  <a:gd name="connsiteY10" fmla="*/ 202406 h 388145"/>
                  <a:gd name="connsiteX11" fmla="*/ 17891 w 632254"/>
                  <a:gd name="connsiteY11" fmla="*/ 209550 h 388145"/>
                  <a:gd name="connsiteX12" fmla="*/ 25035 w 632254"/>
                  <a:gd name="connsiteY12" fmla="*/ 214312 h 388145"/>
                  <a:gd name="connsiteX13" fmla="*/ 32179 w 632254"/>
                  <a:gd name="connsiteY13" fmla="*/ 221456 h 388145"/>
                  <a:gd name="connsiteX14" fmla="*/ 41704 w 632254"/>
                  <a:gd name="connsiteY14" fmla="*/ 226219 h 388145"/>
                  <a:gd name="connsiteX15" fmla="*/ 55991 w 632254"/>
                  <a:gd name="connsiteY15" fmla="*/ 240506 h 388145"/>
                  <a:gd name="connsiteX16" fmla="*/ 79804 w 632254"/>
                  <a:gd name="connsiteY16" fmla="*/ 238125 h 388145"/>
                  <a:gd name="connsiteX17" fmla="*/ 63135 w 632254"/>
                  <a:gd name="connsiteY17" fmla="*/ 226219 h 388145"/>
                  <a:gd name="connsiteX18" fmla="*/ 67897 w 632254"/>
                  <a:gd name="connsiteY18" fmla="*/ 195262 h 388145"/>
                  <a:gd name="connsiteX19" fmla="*/ 72660 w 632254"/>
                  <a:gd name="connsiteY19" fmla="*/ 188119 h 388145"/>
                  <a:gd name="connsiteX20" fmla="*/ 103616 w 632254"/>
                  <a:gd name="connsiteY20" fmla="*/ 190500 h 388145"/>
                  <a:gd name="connsiteX21" fmla="*/ 120285 w 632254"/>
                  <a:gd name="connsiteY21" fmla="*/ 195262 h 388145"/>
                  <a:gd name="connsiteX22" fmla="*/ 139335 w 632254"/>
                  <a:gd name="connsiteY22" fmla="*/ 200025 h 388145"/>
                  <a:gd name="connsiteX23" fmla="*/ 127429 w 632254"/>
                  <a:gd name="connsiteY23" fmla="*/ 209550 h 388145"/>
                  <a:gd name="connsiteX24" fmla="*/ 122666 w 632254"/>
                  <a:gd name="connsiteY24" fmla="*/ 216694 h 388145"/>
                  <a:gd name="connsiteX25" fmla="*/ 120285 w 632254"/>
                  <a:gd name="connsiteY25" fmla="*/ 223837 h 388145"/>
                  <a:gd name="connsiteX26" fmla="*/ 144097 w 632254"/>
                  <a:gd name="connsiteY26" fmla="*/ 233362 h 388145"/>
                  <a:gd name="connsiteX27" fmla="*/ 163147 w 632254"/>
                  <a:gd name="connsiteY27" fmla="*/ 238125 h 388145"/>
                  <a:gd name="connsiteX28" fmla="*/ 170291 w 632254"/>
                  <a:gd name="connsiteY28" fmla="*/ 240506 h 388145"/>
                  <a:gd name="connsiteX29" fmla="*/ 184579 w 632254"/>
                  <a:gd name="connsiteY29" fmla="*/ 242887 h 388145"/>
                  <a:gd name="connsiteX30" fmla="*/ 196485 w 632254"/>
                  <a:gd name="connsiteY30" fmla="*/ 245269 h 388145"/>
                  <a:gd name="connsiteX31" fmla="*/ 227441 w 632254"/>
                  <a:gd name="connsiteY31" fmla="*/ 242887 h 388145"/>
                  <a:gd name="connsiteX32" fmla="*/ 241729 w 632254"/>
                  <a:gd name="connsiteY32" fmla="*/ 238125 h 388145"/>
                  <a:gd name="connsiteX33" fmla="*/ 253635 w 632254"/>
                  <a:gd name="connsiteY33" fmla="*/ 228600 h 388145"/>
                  <a:gd name="connsiteX34" fmla="*/ 267922 w 632254"/>
                  <a:gd name="connsiteY34" fmla="*/ 219075 h 388145"/>
                  <a:gd name="connsiteX35" fmla="*/ 279829 w 632254"/>
                  <a:gd name="connsiteY35" fmla="*/ 209550 h 388145"/>
                  <a:gd name="connsiteX36" fmla="*/ 294116 w 632254"/>
                  <a:gd name="connsiteY36" fmla="*/ 195262 h 388145"/>
                  <a:gd name="connsiteX37" fmla="*/ 294116 w 632254"/>
                  <a:gd name="connsiteY37" fmla="*/ 176212 h 388145"/>
                  <a:gd name="connsiteX38" fmla="*/ 284591 w 632254"/>
                  <a:gd name="connsiteY38" fmla="*/ 173831 h 388145"/>
                  <a:gd name="connsiteX39" fmla="*/ 291735 w 632254"/>
                  <a:gd name="connsiteY39" fmla="*/ 169069 h 388145"/>
                  <a:gd name="connsiteX40" fmla="*/ 294116 w 632254"/>
                  <a:gd name="connsiteY40" fmla="*/ 161925 h 388145"/>
                  <a:gd name="connsiteX41" fmla="*/ 310785 w 632254"/>
                  <a:gd name="connsiteY41" fmla="*/ 157162 h 388145"/>
                  <a:gd name="connsiteX42" fmla="*/ 325072 w 632254"/>
                  <a:gd name="connsiteY42" fmla="*/ 152400 h 388145"/>
                  <a:gd name="connsiteX43" fmla="*/ 336979 w 632254"/>
                  <a:gd name="connsiteY43" fmla="*/ 150019 h 388145"/>
                  <a:gd name="connsiteX44" fmla="*/ 346504 w 632254"/>
                  <a:gd name="connsiteY44" fmla="*/ 147637 h 388145"/>
                  <a:gd name="connsiteX45" fmla="*/ 353647 w 632254"/>
                  <a:gd name="connsiteY45" fmla="*/ 150019 h 388145"/>
                  <a:gd name="connsiteX46" fmla="*/ 358410 w 632254"/>
                  <a:gd name="connsiteY46" fmla="*/ 164306 h 388145"/>
                  <a:gd name="connsiteX47" fmla="*/ 356029 w 632254"/>
                  <a:gd name="connsiteY47" fmla="*/ 173831 h 388145"/>
                  <a:gd name="connsiteX48" fmla="*/ 348885 w 632254"/>
                  <a:gd name="connsiteY48" fmla="*/ 178594 h 388145"/>
                  <a:gd name="connsiteX49" fmla="*/ 351266 w 632254"/>
                  <a:gd name="connsiteY49" fmla="*/ 192881 h 388145"/>
                  <a:gd name="connsiteX50" fmla="*/ 401272 w 632254"/>
                  <a:gd name="connsiteY50" fmla="*/ 185737 h 388145"/>
                  <a:gd name="connsiteX51" fmla="*/ 406035 w 632254"/>
                  <a:gd name="connsiteY51" fmla="*/ 178594 h 388145"/>
                  <a:gd name="connsiteX52" fmla="*/ 415560 w 632254"/>
                  <a:gd name="connsiteY52" fmla="*/ 150019 h 388145"/>
                  <a:gd name="connsiteX53" fmla="*/ 417941 w 632254"/>
                  <a:gd name="connsiteY53" fmla="*/ 140494 h 388145"/>
                  <a:gd name="connsiteX54" fmla="*/ 420322 w 632254"/>
                  <a:gd name="connsiteY54" fmla="*/ 133350 h 388145"/>
                  <a:gd name="connsiteX55" fmla="*/ 415560 w 632254"/>
                  <a:gd name="connsiteY55" fmla="*/ 80962 h 388145"/>
                  <a:gd name="connsiteX56" fmla="*/ 406035 w 632254"/>
                  <a:gd name="connsiteY56" fmla="*/ 59531 h 388145"/>
                  <a:gd name="connsiteX57" fmla="*/ 398891 w 632254"/>
                  <a:gd name="connsiteY57" fmla="*/ 54769 h 388145"/>
                  <a:gd name="connsiteX58" fmla="*/ 394129 w 632254"/>
                  <a:gd name="connsiteY58" fmla="*/ 47625 h 388145"/>
                  <a:gd name="connsiteX59" fmla="*/ 389366 w 632254"/>
                  <a:gd name="connsiteY59" fmla="*/ 38100 h 388145"/>
                  <a:gd name="connsiteX60" fmla="*/ 375079 w 632254"/>
                  <a:gd name="connsiteY60" fmla="*/ 28575 h 388145"/>
                  <a:gd name="connsiteX61" fmla="*/ 360791 w 632254"/>
                  <a:gd name="connsiteY61" fmla="*/ 16669 h 388145"/>
                  <a:gd name="connsiteX62" fmla="*/ 353647 w 632254"/>
                  <a:gd name="connsiteY62" fmla="*/ 2381 h 388145"/>
                  <a:gd name="connsiteX63" fmla="*/ 346504 w 632254"/>
                  <a:gd name="connsiteY63" fmla="*/ 0 h 388145"/>
                  <a:gd name="connsiteX64" fmla="*/ 351266 w 632254"/>
                  <a:gd name="connsiteY64" fmla="*/ 16669 h 388145"/>
                  <a:gd name="connsiteX65" fmla="*/ 367935 w 632254"/>
                  <a:gd name="connsiteY65" fmla="*/ 26194 h 388145"/>
                  <a:gd name="connsiteX66" fmla="*/ 375079 w 632254"/>
                  <a:gd name="connsiteY66" fmla="*/ 33337 h 388145"/>
                  <a:gd name="connsiteX67" fmla="*/ 382222 w 632254"/>
                  <a:gd name="connsiteY67" fmla="*/ 38100 h 388145"/>
                  <a:gd name="connsiteX68" fmla="*/ 403654 w 632254"/>
                  <a:gd name="connsiteY68" fmla="*/ 57150 h 388145"/>
                  <a:gd name="connsiteX69" fmla="*/ 415560 w 632254"/>
                  <a:gd name="connsiteY69" fmla="*/ 66675 h 388145"/>
                  <a:gd name="connsiteX70" fmla="*/ 422704 w 632254"/>
                  <a:gd name="connsiteY70" fmla="*/ 73819 h 388145"/>
                  <a:gd name="connsiteX71" fmla="*/ 429847 w 632254"/>
                  <a:gd name="connsiteY71" fmla="*/ 78581 h 388145"/>
                  <a:gd name="connsiteX72" fmla="*/ 439372 w 632254"/>
                  <a:gd name="connsiteY72" fmla="*/ 90487 h 388145"/>
                  <a:gd name="connsiteX73" fmla="*/ 444135 w 632254"/>
                  <a:gd name="connsiteY73" fmla="*/ 97631 h 388145"/>
                  <a:gd name="connsiteX74" fmla="*/ 460804 w 632254"/>
                  <a:gd name="connsiteY74" fmla="*/ 111919 h 388145"/>
                  <a:gd name="connsiteX75" fmla="*/ 465566 w 632254"/>
                  <a:gd name="connsiteY75" fmla="*/ 119062 h 388145"/>
                  <a:gd name="connsiteX76" fmla="*/ 479854 w 632254"/>
                  <a:gd name="connsiteY76" fmla="*/ 133350 h 388145"/>
                  <a:gd name="connsiteX77" fmla="*/ 486997 w 632254"/>
                  <a:gd name="connsiteY77" fmla="*/ 140494 h 388145"/>
                  <a:gd name="connsiteX78" fmla="*/ 496522 w 632254"/>
                  <a:gd name="connsiteY78" fmla="*/ 152400 h 388145"/>
                  <a:gd name="connsiteX79" fmla="*/ 498904 w 632254"/>
                  <a:gd name="connsiteY79" fmla="*/ 159544 h 388145"/>
                  <a:gd name="connsiteX80" fmla="*/ 510810 w 632254"/>
                  <a:gd name="connsiteY80" fmla="*/ 176212 h 388145"/>
                  <a:gd name="connsiteX81" fmla="*/ 522716 w 632254"/>
                  <a:gd name="connsiteY81" fmla="*/ 190500 h 388145"/>
                  <a:gd name="connsiteX82" fmla="*/ 532241 w 632254"/>
                  <a:gd name="connsiteY82" fmla="*/ 204787 h 388145"/>
                  <a:gd name="connsiteX83" fmla="*/ 537004 w 632254"/>
                  <a:gd name="connsiteY83" fmla="*/ 211931 h 388145"/>
                  <a:gd name="connsiteX84" fmla="*/ 544147 w 632254"/>
                  <a:gd name="connsiteY84" fmla="*/ 219075 h 388145"/>
                  <a:gd name="connsiteX85" fmla="*/ 556054 w 632254"/>
                  <a:gd name="connsiteY85" fmla="*/ 233362 h 388145"/>
                  <a:gd name="connsiteX86" fmla="*/ 567960 w 632254"/>
                  <a:gd name="connsiteY86" fmla="*/ 254794 h 388145"/>
                  <a:gd name="connsiteX87" fmla="*/ 572722 w 632254"/>
                  <a:gd name="connsiteY87" fmla="*/ 261937 h 388145"/>
                  <a:gd name="connsiteX88" fmla="*/ 577485 w 632254"/>
                  <a:gd name="connsiteY88" fmla="*/ 269081 h 388145"/>
                  <a:gd name="connsiteX89" fmla="*/ 584629 w 632254"/>
                  <a:gd name="connsiteY89" fmla="*/ 283369 h 388145"/>
                  <a:gd name="connsiteX90" fmla="*/ 591772 w 632254"/>
                  <a:gd name="connsiteY90" fmla="*/ 288131 h 388145"/>
                  <a:gd name="connsiteX91" fmla="*/ 594154 w 632254"/>
                  <a:gd name="connsiteY91" fmla="*/ 295275 h 388145"/>
                  <a:gd name="connsiteX92" fmla="*/ 606060 w 632254"/>
                  <a:gd name="connsiteY92" fmla="*/ 311944 h 388145"/>
                  <a:gd name="connsiteX93" fmla="*/ 615585 w 632254"/>
                  <a:gd name="connsiteY93" fmla="*/ 326231 h 388145"/>
                  <a:gd name="connsiteX94" fmla="*/ 625110 w 632254"/>
                  <a:gd name="connsiteY94" fmla="*/ 350044 h 388145"/>
                  <a:gd name="connsiteX95" fmla="*/ 632254 w 632254"/>
                  <a:gd name="connsiteY95" fmla="*/ 388144 h 38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632254" h="388145">
                    <a:moveTo>
                      <a:pt x="63135" y="64294"/>
                    </a:moveTo>
                    <a:cubicBezTo>
                      <a:pt x="60754" y="68263"/>
                      <a:pt x="59003" y="72686"/>
                      <a:pt x="55991" y="76200"/>
                    </a:cubicBezTo>
                    <a:cubicBezTo>
                      <a:pt x="54128" y="78373"/>
                      <a:pt x="51046" y="79130"/>
                      <a:pt x="48847" y="80962"/>
                    </a:cubicBezTo>
                    <a:cubicBezTo>
                      <a:pt x="46260" y="83118"/>
                      <a:pt x="43771" y="85448"/>
                      <a:pt x="41704" y="88106"/>
                    </a:cubicBezTo>
                    <a:cubicBezTo>
                      <a:pt x="38190" y="92624"/>
                      <a:pt x="35354" y="97631"/>
                      <a:pt x="32179" y="102394"/>
                    </a:cubicBezTo>
                    <a:cubicBezTo>
                      <a:pt x="28443" y="107998"/>
                      <a:pt x="22654" y="111919"/>
                      <a:pt x="17891" y="116681"/>
                    </a:cubicBezTo>
                    <a:lnTo>
                      <a:pt x="10747" y="123825"/>
                    </a:lnTo>
                    <a:lnTo>
                      <a:pt x="5985" y="138112"/>
                    </a:lnTo>
                    <a:cubicBezTo>
                      <a:pt x="5191" y="140493"/>
                      <a:pt x="4213" y="142821"/>
                      <a:pt x="3604" y="145256"/>
                    </a:cubicBezTo>
                    <a:lnTo>
                      <a:pt x="1222" y="154781"/>
                    </a:lnTo>
                    <a:cubicBezTo>
                      <a:pt x="4688" y="217150"/>
                      <a:pt x="-8487" y="186377"/>
                      <a:pt x="10747" y="202406"/>
                    </a:cubicBezTo>
                    <a:cubicBezTo>
                      <a:pt x="13334" y="204562"/>
                      <a:pt x="15304" y="207394"/>
                      <a:pt x="17891" y="209550"/>
                    </a:cubicBezTo>
                    <a:cubicBezTo>
                      <a:pt x="20090" y="211382"/>
                      <a:pt x="22836" y="212480"/>
                      <a:pt x="25035" y="214312"/>
                    </a:cubicBezTo>
                    <a:cubicBezTo>
                      <a:pt x="27622" y="216468"/>
                      <a:pt x="29439" y="219498"/>
                      <a:pt x="32179" y="221456"/>
                    </a:cubicBezTo>
                    <a:cubicBezTo>
                      <a:pt x="35068" y="223519"/>
                      <a:pt x="38932" y="224001"/>
                      <a:pt x="41704" y="226219"/>
                    </a:cubicBezTo>
                    <a:cubicBezTo>
                      <a:pt x="46963" y="230426"/>
                      <a:pt x="55991" y="240506"/>
                      <a:pt x="55991" y="240506"/>
                    </a:cubicBezTo>
                    <a:cubicBezTo>
                      <a:pt x="63929" y="239712"/>
                      <a:pt x="73166" y="242550"/>
                      <a:pt x="79804" y="238125"/>
                    </a:cubicBezTo>
                    <a:cubicBezTo>
                      <a:pt x="80544" y="237632"/>
                      <a:pt x="64529" y="227148"/>
                      <a:pt x="63135" y="226219"/>
                    </a:cubicBezTo>
                    <a:cubicBezTo>
                      <a:pt x="63318" y="224936"/>
                      <a:pt x="67071" y="197739"/>
                      <a:pt x="67897" y="195262"/>
                    </a:cubicBezTo>
                    <a:cubicBezTo>
                      <a:pt x="68802" y="192547"/>
                      <a:pt x="71072" y="190500"/>
                      <a:pt x="72660" y="188119"/>
                    </a:cubicBezTo>
                    <a:cubicBezTo>
                      <a:pt x="82979" y="188913"/>
                      <a:pt x="93338" y="189291"/>
                      <a:pt x="103616" y="190500"/>
                    </a:cubicBezTo>
                    <a:cubicBezTo>
                      <a:pt x="112024" y="191489"/>
                      <a:pt x="112760" y="193381"/>
                      <a:pt x="120285" y="195262"/>
                    </a:cubicBezTo>
                    <a:lnTo>
                      <a:pt x="139335" y="200025"/>
                    </a:lnTo>
                    <a:cubicBezTo>
                      <a:pt x="125684" y="220501"/>
                      <a:pt x="143861" y="196404"/>
                      <a:pt x="127429" y="209550"/>
                    </a:cubicBezTo>
                    <a:cubicBezTo>
                      <a:pt x="125194" y="211338"/>
                      <a:pt x="124254" y="214313"/>
                      <a:pt x="122666" y="216694"/>
                    </a:cubicBezTo>
                    <a:cubicBezTo>
                      <a:pt x="121872" y="219075"/>
                      <a:pt x="119872" y="221361"/>
                      <a:pt x="120285" y="223837"/>
                    </a:cubicBezTo>
                    <a:cubicBezTo>
                      <a:pt x="122230" y="235510"/>
                      <a:pt x="136442" y="232405"/>
                      <a:pt x="144097" y="233362"/>
                    </a:cubicBezTo>
                    <a:lnTo>
                      <a:pt x="163147" y="238125"/>
                    </a:lnTo>
                    <a:cubicBezTo>
                      <a:pt x="165582" y="238734"/>
                      <a:pt x="167841" y="239962"/>
                      <a:pt x="170291" y="240506"/>
                    </a:cubicBezTo>
                    <a:cubicBezTo>
                      <a:pt x="175004" y="241553"/>
                      <a:pt x="179829" y="242023"/>
                      <a:pt x="184579" y="242887"/>
                    </a:cubicBezTo>
                    <a:cubicBezTo>
                      <a:pt x="188561" y="243611"/>
                      <a:pt x="192516" y="244475"/>
                      <a:pt x="196485" y="245269"/>
                    </a:cubicBezTo>
                    <a:cubicBezTo>
                      <a:pt x="206804" y="244475"/>
                      <a:pt x="217218" y="244501"/>
                      <a:pt x="227441" y="242887"/>
                    </a:cubicBezTo>
                    <a:cubicBezTo>
                      <a:pt x="232400" y="242104"/>
                      <a:pt x="241729" y="238125"/>
                      <a:pt x="241729" y="238125"/>
                    </a:cubicBezTo>
                    <a:cubicBezTo>
                      <a:pt x="252379" y="222148"/>
                      <a:pt x="239833" y="237801"/>
                      <a:pt x="253635" y="228600"/>
                    </a:cubicBezTo>
                    <a:cubicBezTo>
                      <a:pt x="271474" y="216708"/>
                      <a:pt x="250937" y="224737"/>
                      <a:pt x="267922" y="219075"/>
                    </a:cubicBezTo>
                    <a:cubicBezTo>
                      <a:pt x="280998" y="199463"/>
                      <a:pt x="263901" y="221939"/>
                      <a:pt x="279829" y="209550"/>
                    </a:cubicBezTo>
                    <a:cubicBezTo>
                      <a:pt x="285145" y="205415"/>
                      <a:pt x="294116" y="195262"/>
                      <a:pt x="294116" y="195262"/>
                    </a:cubicBezTo>
                    <a:cubicBezTo>
                      <a:pt x="295386" y="190182"/>
                      <a:pt x="299196" y="181292"/>
                      <a:pt x="294116" y="176212"/>
                    </a:cubicBezTo>
                    <a:cubicBezTo>
                      <a:pt x="291802" y="173898"/>
                      <a:pt x="287766" y="174625"/>
                      <a:pt x="284591" y="173831"/>
                    </a:cubicBezTo>
                    <a:cubicBezTo>
                      <a:pt x="286972" y="172244"/>
                      <a:pt x="289947" y="171304"/>
                      <a:pt x="291735" y="169069"/>
                    </a:cubicBezTo>
                    <a:cubicBezTo>
                      <a:pt x="293303" y="167109"/>
                      <a:pt x="292341" y="163700"/>
                      <a:pt x="294116" y="161925"/>
                    </a:cubicBezTo>
                    <a:cubicBezTo>
                      <a:pt x="295258" y="160783"/>
                      <a:pt x="310699" y="157188"/>
                      <a:pt x="310785" y="157162"/>
                    </a:cubicBezTo>
                    <a:cubicBezTo>
                      <a:pt x="315593" y="155719"/>
                      <a:pt x="320310" y="153987"/>
                      <a:pt x="325072" y="152400"/>
                    </a:cubicBezTo>
                    <a:cubicBezTo>
                      <a:pt x="328912" y="151120"/>
                      <a:pt x="333028" y="150897"/>
                      <a:pt x="336979" y="150019"/>
                    </a:cubicBezTo>
                    <a:cubicBezTo>
                      <a:pt x="340174" y="149309"/>
                      <a:pt x="343329" y="148431"/>
                      <a:pt x="346504" y="147637"/>
                    </a:cubicBezTo>
                    <a:cubicBezTo>
                      <a:pt x="348885" y="148431"/>
                      <a:pt x="352188" y="147977"/>
                      <a:pt x="353647" y="150019"/>
                    </a:cubicBezTo>
                    <a:cubicBezTo>
                      <a:pt x="356565" y="154104"/>
                      <a:pt x="358410" y="164306"/>
                      <a:pt x="358410" y="164306"/>
                    </a:cubicBezTo>
                    <a:cubicBezTo>
                      <a:pt x="357616" y="167481"/>
                      <a:pt x="357844" y="171108"/>
                      <a:pt x="356029" y="173831"/>
                    </a:cubicBezTo>
                    <a:cubicBezTo>
                      <a:pt x="354441" y="176212"/>
                      <a:pt x="349579" y="175817"/>
                      <a:pt x="348885" y="178594"/>
                    </a:cubicBezTo>
                    <a:cubicBezTo>
                      <a:pt x="347714" y="183278"/>
                      <a:pt x="350472" y="188119"/>
                      <a:pt x="351266" y="192881"/>
                    </a:cubicBezTo>
                    <a:cubicBezTo>
                      <a:pt x="363384" y="192208"/>
                      <a:pt x="388944" y="198065"/>
                      <a:pt x="401272" y="185737"/>
                    </a:cubicBezTo>
                    <a:cubicBezTo>
                      <a:pt x="403296" y="183713"/>
                      <a:pt x="404447" y="180975"/>
                      <a:pt x="406035" y="178594"/>
                    </a:cubicBezTo>
                    <a:lnTo>
                      <a:pt x="415560" y="150019"/>
                    </a:lnTo>
                    <a:cubicBezTo>
                      <a:pt x="416595" y="146914"/>
                      <a:pt x="417042" y="143641"/>
                      <a:pt x="417941" y="140494"/>
                    </a:cubicBezTo>
                    <a:cubicBezTo>
                      <a:pt x="418631" y="138080"/>
                      <a:pt x="419528" y="135731"/>
                      <a:pt x="420322" y="133350"/>
                    </a:cubicBezTo>
                    <a:cubicBezTo>
                      <a:pt x="419605" y="121878"/>
                      <a:pt x="419287" y="95869"/>
                      <a:pt x="415560" y="80962"/>
                    </a:cubicBezTo>
                    <a:cubicBezTo>
                      <a:pt x="413989" y="74678"/>
                      <a:pt x="411246" y="64742"/>
                      <a:pt x="406035" y="59531"/>
                    </a:cubicBezTo>
                    <a:cubicBezTo>
                      <a:pt x="404011" y="57507"/>
                      <a:pt x="401272" y="56356"/>
                      <a:pt x="398891" y="54769"/>
                    </a:cubicBezTo>
                    <a:cubicBezTo>
                      <a:pt x="397304" y="52388"/>
                      <a:pt x="395549" y="50110"/>
                      <a:pt x="394129" y="47625"/>
                    </a:cubicBezTo>
                    <a:cubicBezTo>
                      <a:pt x="392368" y="44543"/>
                      <a:pt x="391876" y="40610"/>
                      <a:pt x="389366" y="38100"/>
                    </a:cubicBezTo>
                    <a:cubicBezTo>
                      <a:pt x="385319" y="34053"/>
                      <a:pt x="379841" y="31750"/>
                      <a:pt x="375079" y="28575"/>
                    </a:cubicBezTo>
                    <a:cubicBezTo>
                      <a:pt x="349134" y="11278"/>
                      <a:pt x="382638" y="23950"/>
                      <a:pt x="360791" y="16669"/>
                    </a:cubicBezTo>
                    <a:cubicBezTo>
                      <a:pt x="359222" y="11962"/>
                      <a:pt x="357845" y="5739"/>
                      <a:pt x="353647" y="2381"/>
                    </a:cubicBezTo>
                    <a:cubicBezTo>
                      <a:pt x="351687" y="813"/>
                      <a:pt x="348885" y="794"/>
                      <a:pt x="346504" y="0"/>
                    </a:cubicBezTo>
                    <a:cubicBezTo>
                      <a:pt x="343323" y="9541"/>
                      <a:pt x="341895" y="7298"/>
                      <a:pt x="351266" y="16669"/>
                    </a:cubicBezTo>
                    <a:cubicBezTo>
                      <a:pt x="356886" y="22288"/>
                      <a:pt x="361405" y="21530"/>
                      <a:pt x="367935" y="26194"/>
                    </a:cubicBezTo>
                    <a:cubicBezTo>
                      <a:pt x="370675" y="28151"/>
                      <a:pt x="372492" y="31181"/>
                      <a:pt x="375079" y="33337"/>
                    </a:cubicBezTo>
                    <a:cubicBezTo>
                      <a:pt x="377277" y="35169"/>
                      <a:pt x="380083" y="36199"/>
                      <a:pt x="382222" y="38100"/>
                    </a:cubicBezTo>
                    <a:cubicBezTo>
                      <a:pt x="406685" y="59845"/>
                      <a:pt x="387442" y="46341"/>
                      <a:pt x="403654" y="57150"/>
                    </a:cubicBezTo>
                    <a:cubicBezTo>
                      <a:pt x="414304" y="73127"/>
                      <a:pt x="401758" y="57474"/>
                      <a:pt x="415560" y="66675"/>
                    </a:cubicBezTo>
                    <a:cubicBezTo>
                      <a:pt x="418362" y="68543"/>
                      <a:pt x="420117" y="71663"/>
                      <a:pt x="422704" y="73819"/>
                    </a:cubicBezTo>
                    <a:cubicBezTo>
                      <a:pt x="424902" y="75651"/>
                      <a:pt x="427466" y="76994"/>
                      <a:pt x="429847" y="78581"/>
                    </a:cubicBezTo>
                    <a:cubicBezTo>
                      <a:pt x="434484" y="92489"/>
                      <a:pt x="428601" y="79716"/>
                      <a:pt x="439372" y="90487"/>
                    </a:cubicBezTo>
                    <a:cubicBezTo>
                      <a:pt x="441396" y="92511"/>
                      <a:pt x="442303" y="95432"/>
                      <a:pt x="444135" y="97631"/>
                    </a:cubicBezTo>
                    <a:cubicBezTo>
                      <a:pt x="457096" y="113184"/>
                      <a:pt x="445036" y="96151"/>
                      <a:pt x="460804" y="111919"/>
                    </a:cubicBezTo>
                    <a:cubicBezTo>
                      <a:pt x="462827" y="113942"/>
                      <a:pt x="463665" y="116923"/>
                      <a:pt x="465566" y="119062"/>
                    </a:cubicBezTo>
                    <a:cubicBezTo>
                      <a:pt x="470041" y="124096"/>
                      <a:pt x="475091" y="128587"/>
                      <a:pt x="479854" y="133350"/>
                    </a:cubicBezTo>
                    <a:lnTo>
                      <a:pt x="486997" y="140494"/>
                    </a:lnTo>
                    <a:cubicBezTo>
                      <a:pt x="492985" y="158450"/>
                      <a:pt x="484212" y="137011"/>
                      <a:pt x="496522" y="152400"/>
                    </a:cubicBezTo>
                    <a:cubicBezTo>
                      <a:pt x="498090" y="154360"/>
                      <a:pt x="497915" y="157237"/>
                      <a:pt x="498904" y="159544"/>
                    </a:cubicBezTo>
                    <a:cubicBezTo>
                      <a:pt x="503606" y="170516"/>
                      <a:pt x="502641" y="168044"/>
                      <a:pt x="510810" y="176212"/>
                    </a:cubicBezTo>
                    <a:cubicBezTo>
                      <a:pt x="515904" y="191497"/>
                      <a:pt x="508877" y="174931"/>
                      <a:pt x="522716" y="190500"/>
                    </a:cubicBezTo>
                    <a:cubicBezTo>
                      <a:pt x="526519" y="194778"/>
                      <a:pt x="529066" y="200025"/>
                      <a:pt x="532241" y="204787"/>
                    </a:cubicBezTo>
                    <a:lnTo>
                      <a:pt x="537004" y="211931"/>
                    </a:lnTo>
                    <a:cubicBezTo>
                      <a:pt x="538872" y="214733"/>
                      <a:pt x="541991" y="216488"/>
                      <a:pt x="544147" y="219075"/>
                    </a:cubicBezTo>
                    <a:cubicBezTo>
                      <a:pt x="560709" y="238950"/>
                      <a:pt x="535202" y="212513"/>
                      <a:pt x="556054" y="233362"/>
                    </a:cubicBezTo>
                    <a:cubicBezTo>
                      <a:pt x="560245" y="245936"/>
                      <a:pt x="557043" y="238418"/>
                      <a:pt x="567960" y="254794"/>
                    </a:cubicBezTo>
                    <a:lnTo>
                      <a:pt x="572722" y="261937"/>
                    </a:lnTo>
                    <a:lnTo>
                      <a:pt x="577485" y="269081"/>
                    </a:lnTo>
                    <a:cubicBezTo>
                      <a:pt x="579422" y="274893"/>
                      <a:pt x="580012" y="278752"/>
                      <a:pt x="584629" y="283369"/>
                    </a:cubicBezTo>
                    <a:cubicBezTo>
                      <a:pt x="586652" y="285392"/>
                      <a:pt x="589391" y="286544"/>
                      <a:pt x="591772" y="288131"/>
                    </a:cubicBezTo>
                    <a:cubicBezTo>
                      <a:pt x="592566" y="290512"/>
                      <a:pt x="593031" y="293030"/>
                      <a:pt x="594154" y="295275"/>
                    </a:cubicBezTo>
                    <a:cubicBezTo>
                      <a:pt x="596092" y="299152"/>
                      <a:pt x="604167" y="309240"/>
                      <a:pt x="606060" y="311944"/>
                    </a:cubicBezTo>
                    <a:cubicBezTo>
                      <a:pt x="609342" y="316633"/>
                      <a:pt x="615585" y="326231"/>
                      <a:pt x="615585" y="326231"/>
                    </a:cubicBezTo>
                    <a:cubicBezTo>
                      <a:pt x="621469" y="343887"/>
                      <a:pt x="618102" y="336029"/>
                      <a:pt x="625110" y="350044"/>
                    </a:cubicBezTo>
                    <a:cubicBezTo>
                      <a:pt x="629970" y="388932"/>
                      <a:pt x="617073" y="388144"/>
                      <a:pt x="632254" y="3881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5" name="フリーフォーム 34"/>
              <p:cNvSpPr/>
              <p:nvPr/>
            </p:nvSpPr>
            <p:spPr>
              <a:xfrm>
                <a:off x="632388" y="1477537"/>
                <a:ext cx="147685" cy="247786"/>
              </a:xfrm>
              <a:custGeom>
                <a:avLst/>
                <a:gdLst>
                  <a:gd name="connsiteX0" fmla="*/ 0 w 150019"/>
                  <a:gd name="connsiteY0" fmla="*/ 250031 h 250031"/>
                  <a:gd name="connsiteX1" fmla="*/ 7144 w 150019"/>
                  <a:gd name="connsiteY1" fmla="*/ 216694 h 250031"/>
                  <a:gd name="connsiteX2" fmla="*/ 11906 w 150019"/>
                  <a:gd name="connsiteY2" fmla="*/ 209550 h 250031"/>
                  <a:gd name="connsiteX3" fmla="*/ 19050 w 150019"/>
                  <a:gd name="connsiteY3" fmla="*/ 185737 h 250031"/>
                  <a:gd name="connsiteX4" fmla="*/ 26194 w 150019"/>
                  <a:gd name="connsiteY4" fmla="*/ 159544 h 250031"/>
                  <a:gd name="connsiteX5" fmla="*/ 33337 w 150019"/>
                  <a:gd name="connsiteY5" fmla="*/ 150019 h 250031"/>
                  <a:gd name="connsiteX6" fmla="*/ 38100 w 150019"/>
                  <a:gd name="connsiteY6" fmla="*/ 135731 h 250031"/>
                  <a:gd name="connsiteX7" fmla="*/ 42862 w 150019"/>
                  <a:gd name="connsiteY7" fmla="*/ 128587 h 250031"/>
                  <a:gd name="connsiteX8" fmla="*/ 45244 w 150019"/>
                  <a:gd name="connsiteY8" fmla="*/ 121444 h 250031"/>
                  <a:gd name="connsiteX9" fmla="*/ 50006 w 150019"/>
                  <a:gd name="connsiteY9" fmla="*/ 114300 h 250031"/>
                  <a:gd name="connsiteX10" fmla="*/ 52387 w 150019"/>
                  <a:gd name="connsiteY10" fmla="*/ 107156 h 250031"/>
                  <a:gd name="connsiteX11" fmla="*/ 61912 w 150019"/>
                  <a:gd name="connsiteY11" fmla="*/ 92869 h 250031"/>
                  <a:gd name="connsiteX12" fmla="*/ 66675 w 150019"/>
                  <a:gd name="connsiteY12" fmla="*/ 83344 h 250031"/>
                  <a:gd name="connsiteX13" fmla="*/ 73819 w 150019"/>
                  <a:gd name="connsiteY13" fmla="*/ 78581 h 250031"/>
                  <a:gd name="connsiteX14" fmla="*/ 85725 w 150019"/>
                  <a:gd name="connsiteY14" fmla="*/ 64294 h 250031"/>
                  <a:gd name="connsiteX15" fmla="*/ 97631 w 150019"/>
                  <a:gd name="connsiteY15" fmla="*/ 52387 h 250031"/>
                  <a:gd name="connsiteX16" fmla="*/ 109537 w 150019"/>
                  <a:gd name="connsiteY16" fmla="*/ 35719 h 250031"/>
                  <a:gd name="connsiteX17" fmla="*/ 116681 w 150019"/>
                  <a:gd name="connsiteY17" fmla="*/ 30956 h 250031"/>
                  <a:gd name="connsiteX18" fmla="*/ 121444 w 150019"/>
                  <a:gd name="connsiteY18" fmla="*/ 23812 h 250031"/>
                  <a:gd name="connsiteX19" fmla="*/ 135731 w 150019"/>
                  <a:gd name="connsiteY19" fmla="*/ 14287 h 250031"/>
                  <a:gd name="connsiteX20" fmla="*/ 140494 w 150019"/>
                  <a:gd name="connsiteY20" fmla="*/ 7144 h 250031"/>
                  <a:gd name="connsiteX21" fmla="*/ 147637 w 150019"/>
                  <a:gd name="connsiteY21" fmla="*/ 2381 h 250031"/>
                  <a:gd name="connsiteX22" fmla="*/ 150019 w 150019"/>
                  <a:gd name="connsiteY22" fmla="*/ 0 h 250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0019" h="250031">
                    <a:moveTo>
                      <a:pt x="0" y="250031"/>
                    </a:moveTo>
                    <a:cubicBezTo>
                      <a:pt x="1477" y="242643"/>
                      <a:pt x="5731" y="220932"/>
                      <a:pt x="7144" y="216694"/>
                    </a:cubicBezTo>
                    <a:cubicBezTo>
                      <a:pt x="8049" y="213979"/>
                      <a:pt x="10319" y="211931"/>
                      <a:pt x="11906" y="209550"/>
                    </a:cubicBezTo>
                    <a:cubicBezTo>
                      <a:pt x="15504" y="195155"/>
                      <a:pt x="13252" y="203130"/>
                      <a:pt x="19050" y="185737"/>
                    </a:cubicBezTo>
                    <a:cubicBezTo>
                      <a:pt x="21585" y="178134"/>
                      <a:pt x="21181" y="166228"/>
                      <a:pt x="26194" y="159544"/>
                    </a:cubicBezTo>
                    <a:lnTo>
                      <a:pt x="33337" y="150019"/>
                    </a:lnTo>
                    <a:cubicBezTo>
                      <a:pt x="34925" y="145256"/>
                      <a:pt x="35315" y="139908"/>
                      <a:pt x="38100" y="135731"/>
                    </a:cubicBezTo>
                    <a:cubicBezTo>
                      <a:pt x="39687" y="133350"/>
                      <a:pt x="41582" y="131147"/>
                      <a:pt x="42862" y="128587"/>
                    </a:cubicBezTo>
                    <a:cubicBezTo>
                      <a:pt x="43985" y="126342"/>
                      <a:pt x="44121" y="123689"/>
                      <a:pt x="45244" y="121444"/>
                    </a:cubicBezTo>
                    <a:cubicBezTo>
                      <a:pt x="46524" y="118884"/>
                      <a:pt x="48726" y="116860"/>
                      <a:pt x="50006" y="114300"/>
                    </a:cubicBezTo>
                    <a:cubicBezTo>
                      <a:pt x="51128" y="112055"/>
                      <a:pt x="51168" y="109350"/>
                      <a:pt x="52387" y="107156"/>
                    </a:cubicBezTo>
                    <a:cubicBezTo>
                      <a:pt x="55167" y="102153"/>
                      <a:pt x="58737" y="97631"/>
                      <a:pt x="61912" y="92869"/>
                    </a:cubicBezTo>
                    <a:cubicBezTo>
                      <a:pt x="63881" y="89915"/>
                      <a:pt x="64402" y="86071"/>
                      <a:pt x="66675" y="83344"/>
                    </a:cubicBezTo>
                    <a:cubicBezTo>
                      <a:pt x="68507" y="81145"/>
                      <a:pt x="71438" y="80169"/>
                      <a:pt x="73819" y="78581"/>
                    </a:cubicBezTo>
                    <a:cubicBezTo>
                      <a:pt x="85642" y="60844"/>
                      <a:pt x="70446" y="82628"/>
                      <a:pt x="85725" y="64294"/>
                    </a:cubicBezTo>
                    <a:cubicBezTo>
                      <a:pt x="95649" y="52385"/>
                      <a:pt x="84531" y="61121"/>
                      <a:pt x="97631" y="52387"/>
                    </a:cubicBezTo>
                    <a:cubicBezTo>
                      <a:pt x="100332" y="48336"/>
                      <a:pt x="106589" y="38667"/>
                      <a:pt x="109537" y="35719"/>
                    </a:cubicBezTo>
                    <a:cubicBezTo>
                      <a:pt x="111561" y="33695"/>
                      <a:pt x="114300" y="32544"/>
                      <a:pt x="116681" y="30956"/>
                    </a:cubicBezTo>
                    <a:cubicBezTo>
                      <a:pt x="118269" y="28575"/>
                      <a:pt x="119290" y="25697"/>
                      <a:pt x="121444" y="23812"/>
                    </a:cubicBezTo>
                    <a:cubicBezTo>
                      <a:pt x="125751" y="20043"/>
                      <a:pt x="135731" y="14287"/>
                      <a:pt x="135731" y="14287"/>
                    </a:cubicBezTo>
                    <a:cubicBezTo>
                      <a:pt x="137319" y="11906"/>
                      <a:pt x="138470" y="9168"/>
                      <a:pt x="140494" y="7144"/>
                    </a:cubicBezTo>
                    <a:cubicBezTo>
                      <a:pt x="142518" y="5120"/>
                      <a:pt x="145348" y="4098"/>
                      <a:pt x="147637" y="2381"/>
                    </a:cubicBezTo>
                    <a:cubicBezTo>
                      <a:pt x="148535" y="1707"/>
                      <a:pt x="149225" y="794"/>
                      <a:pt x="15001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6" name="フリーフォーム 35"/>
              <p:cNvSpPr/>
              <p:nvPr/>
            </p:nvSpPr>
            <p:spPr>
              <a:xfrm>
                <a:off x="1071652" y="1064561"/>
                <a:ext cx="321876" cy="100950"/>
              </a:xfrm>
              <a:custGeom>
                <a:avLst/>
                <a:gdLst>
                  <a:gd name="connsiteX0" fmla="*/ 6514 w 318458"/>
                  <a:gd name="connsiteY0" fmla="*/ 92869 h 93183"/>
                  <a:gd name="connsiteX1" fmla="*/ 18420 w 318458"/>
                  <a:gd name="connsiteY1" fmla="*/ 83344 h 93183"/>
                  <a:gd name="connsiteX2" fmla="*/ 27945 w 318458"/>
                  <a:gd name="connsiteY2" fmla="*/ 61913 h 93183"/>
                  <a:gd name="connsiteX3" fmla="*/ 32708 w 318458"/>
                  <a:gd name="connsiteY3" fmla="*/ 54769 h 93183"/>
                  <a:gd name="connsiteX4" fmla="*/ 39852 w 318458"/>
                  <a:gd name="connsiteY4" fmla="*/ 40482 h 93183"/>
                  <a:gd name="connsiteX5" fmla="*/ 46995 w 318458"/>
                  <a:gd name="connsiteY5" fmla="*/ 35719 h 93183"/>
                  <a:gd name="connsiteX6" fmla="*/ 58902 w 318458"/>
                  <a:gd name="connsiteY6" fmla="*/ 26194 h 93183"/>
                  <a:gd name="connsiteX7" fmla="*/ 73189 w 318458"/>
                  <a:gd name="connsiteY7" fmla="*/ 16669 h 93183"/>
                  <a:gd name="connsiteX8" fmla="*/ 80333 w 318458"/>
                  <a:gd name="connsiteY8" fmla="*/ 11907 h 93183"/>
                  <a:gd name="connsiteX9" fmla="*/ 89858 w 318458"/>
                  <a:gd name="connsiteY9" fmla="*/ 7144 h 93183"/>
                  <a:gd name="connsiteX10" fmla="*/ 113670 w 318458"/>
                  <a:gd name="connsiteY10" fmla="*/ 0 h 93183"/>
                  <a:gd name="connsiteX11" fmla="*/ 166058 w 318458"/>
                  <a:gd name="connsiteY11" fmla="*/ 2382 h 93183"/>
                  <a:gd name="connsiteX12" fmla="*/ 182727 w 318458"/>
                  <a:gd name="connsiteY12" fmla="*/ 9525 h 93183"/>
                  <a:gd name="connsiteX13" fmla="*/ 206539 w 318458"/>
                  <a:gd name="connsiteY13" fmla="*/ 14288 h 93183"/>
                  <a:gd name="connsiteX14" fmla="*/ 220827 w 318458"/>
                  <a:gd name="connsiteY14" fmla="*/ 21432 h 93183"/>
                  <a:gd name="connsiteX15" fmla="*/ 227970 w 318458"/>
                  <a:gd name="connsiteY15" fmla="*/ 26194 h 93183"/>
                  <a:gd name="connsiteX16" fmla="*/ 242258 w 318458"/>
                  <a:gd name="connsiteY16" fmla="*/ 30957 h 93183"/>
                  <a:gd name="connsiteX17" fmla="*/ 256545 w 318458"/>
                  <a:gd name="connsiteY17" fmla="*/ 40482 h 93183"/>
                  <a:gd name="connsiteX18" fmla="*/ 285120 w 318458"/>
                  <a:gd name="connsiteY18" fmla="*/ 50007 h 93183"/>
                  <a:gd name="connsiteX19" fmla="*/ 292264 w 318458"/>
                  <a:gd name="connsiteY19" fmla="*/ 54769 h 93183"/>
                  <a:gd name="connsiteX20" fmla="*/ 311314 w 318458"/>
                  <a:gd name="connsiteY20" fmla="*/ 59532 h 93183"/>
                  <a:gd name="connsiteX21" fmla="*/ 318458 w 318458"/>
                  <a:gd name="connsiteY21" fmla="*/ 61913 h 93183"/>
                  <a:gd name="connsiteX22" fmla="*/ 239877 w 318458"/>
                  <a:gd name="connsiteY22" fmla="*/ 54769 h 93183"/>
                  <a:gd name="connsiteX23" fmla="*/ 192252 w 318458"/>
                  <a:gd name="connsiteY23" fmla="*/ 59532 h 93183"/>
                  <a:gd name="connsiteX24" fmla="*/ 168439 w 318458"/>
                  <a:gd name="connsiteY24" fmla="*/ 64294 h 93183"/>
                  <a:gd name="connsiteX25" fmla="*/ 154152 w 318458"/>
                  <a:gd name="connsiteY25" fmla="*/ 69057 h 93183"/>
                  <a:gd name="connsiteX26" fmla="*/ 130339 w 318458"/>
                  <a:gd name="connsiteY26" fmla="*/ 71438 h 93183"/>
                  <a:gd name="connsiteX27" fmla="*/ 6514 w 318458"/>
                  <a:gd name="connsiteY27" fmla="*/ 92869 h 9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18458" h="93183">
                    <a:moveTo>
                      <a:pt x="6514" y="92869"/>
                    </a:moveTo>
                    <a:cubicBezTo>
                      <a:pt x="-12139" y="94853"/>
                      <a:pt x="14826" y="86938"/>
                      <a:pt x="18420" y="83344"/>
                    </a:cubicBezTo>
                    <a:cubicBezTo>
                      <a:pt x="24081" y="77683"/>
                      <a:pt x="25586" y="68989"/>
                      <a:pt x="27945" y="61913"/>
                    </a:cubicBezTo>
                    <a:cubicBezTo>
                      <a:pt x="28850" y="59198"/>
                      <a:pt x="31120" y="57150"/>
                      <a:pt x="32708" y="54769"/>
                    </a:cubicBezTo>
                    <a:cubicBezTo>
                      <a:pt x="34645" y="48957"/>
                      <a:pt x="35234" y="45100"/>
                      <a:pt x="39852" y="40482"/>
                    </a:cubicBezTo>
                    <a:cubicBezTo>
                      <a:pt x="41876" y="38458"/>
                      <a:pt x="44614" y="37307"/>
                      <a:pt x="46995" y="35719"/>
                    </a:cubicBezTo>
                    <a:cubicBezTo>
                      <a:pt x="55796" y="22518"/>
                      <a:pt x="46722" y="32960"/>
                      <a:pt x="58902" y="26194"/>
                    </a:cubicBezTo>
                    <a:cubicBezTo>
                      <a:pt x="63905" y="23414"/>
                      <a:pt x="68427" y="19844"/>
                      <a:pt x="73189" y="16669"/>
                    </a:cubicBezTo>
                    <a:cubicBezTo>
                      <a:pt x="75570" y="15082"/>
                      <a:pt x="77773" y="13187"/>
                      <a:pt x="80333" y="11907"/>
                    </a:cubicBezTo>
                    <a:cubicBezTo>
                      <a:pt x="83508" y="10319"/>
                      <a:pt x="86562" y="8462"/>
                      <a:pt x="89858" y="7144"/>
                    </a:cubicBezTo>
                    <a:cubicBezTo>
                      <a:pt x="99513" y="3282"/>
                      <a:pt x="104319" y="2338"/>
                      <a:pt x="113670" y="0"/>
                    </a:cubicBezTo>
                    <a:cubicBezTo>
                      <a:pt x="131133" y="794"/>
                      <a:pt x="148629" y="1041"/>
                      <a:pt x="166058" y="2382"/>
                    </a:cubicBezTo>
                    <a:cubicBezTo>
                      <a:pt x="179943" y="3450"/>
                      <a:pt x="171475" y="4703"/>
                      <a:pt x="182727" y="9525"/>
                    </a:cubicBezTo>
                    <a:cubicBezTo>
                      <a:pt x="187253" y="11465"/>
                      <a:pt x="203309" y="13750"/>
                      <a:pt x="206539" y="14288"/>
                    </a:cubicBezTo>
                    <a:cubicBezTo>
                      <a:pt x="227017" y="27938"/>
                      <a:pt x="201105" y="11570"/>
                      <a:pt x="220827" y="21432"/>
                    </a:cubicBezTo>
                    <a:cubicBezTo>
                      <a:pt x="223386" y="22712"/>
                      <a:pt x="225355" y="25032"/>
                      <a:pt x="227970" y="26194"/>
                    </a:cubicBezTo>
                    <a:cubicBezTo>
                      <a:pt x="232558" y="28233"/>
                      <a:pt x="237495" y="29369"/>
                      <a:pt x="242258" y="30957"/>
                    </a:cubicBezTo>
                    <a:cubicBezTo>
                      <a:pt x="247688" y="32767"/>
                      <a:pt x="251115" y="38672"/>
                      <a:pt x="256545" y="40482"/>
                    </a:cubicBezTo>
                    <a:lnTo>
                      <a:pt x="285120" y="50007"/>
                    </a:lnTo>
                    <a:cubicBezTo>
                      <a:pt x="287835" y="50912"/>
                      <a:pt x="289704" y="53489"/>
                      <a:pt x="292264" y="54769"/>
                    </a:cubicBezTo>
                    <a:cubicBezTo>
                      <a:pt x="297705" y="57489"/>
                      <a:pt x="305884" y="58174"/>
                      <a:pt x="311314" y="59532"/>
                    </a:cubicBezTo>
                    <a:cubicBezTo>
                      <a:pt x="313749" y="60141"/>
                      <a:pt x="316077" y="61119"/>
                      <a:pt x="318458" y="61913"/>
                    </a:cubicBezTo>
                    <a:cubicBezTo>
                      <a:pt x="286326" y="40492"/>
                      <a:pt x="309890" y="52176"/>
                      <a:pt x="239877" y="54769"/>
                    </a:cubicBezTo>
                    <a:cubicBezTo>
                      <a:pt x="232182" y="55468"/>
                      <a:pt x="201362" y="58094"/>
                      <a:pt x="192252" y="59532"/>
                    </a:cubicBezTo>
                    <a:cubicBezTo>
                      <a:pt x="184256" y="60795"/>
                      <a:pt x="176118" y="61734"/>
                      <a:pt x="168439" y="64294"/>
                    </a:cubicBezTo>
                    <a:cubicBezTo>
                      <a:pt x="163677" y="65882"/>
                      <a:pt x="159086" y="68132"/>
                      <a:pt x="154152" y="69057"/>
                    </a:cubicBezTo>
                    <a:cubicBezTo>
                      <a:pt x="146311" y="70527"/>
                      <a:pt x="138315" y="71288"/>
                      <a:pt x="130339" y="71438"/>
                    </a:cubicBezTo>
                    <a:cubicBezTo>
                      <a:pt x="96214" y="72082"/>
                      <a:pt x="25167" y="90885"/>
                      <a:pt x="6514" y="9286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7" name="フリーフォーム 36"/>
              <p:cNvSpPr/>
              <p:nvPr/>
            </p:nvSpPr>
            <p:spPr>
              <a:xfrm>
                <a:off x="473344" y="1101270"/>
                <a:ext cx="280220" cy="105537"/>
              </a:xfrm>
              <a:custGeom>
                <a:avLst/>
                <a:gdLst>
                  <a:gd name="connsiteX0" fmla="*/ 281419 w 281419"/>
                  <a:gd name="connsiteY0" fmla="*/ 95250 h 95250"/>
                  <a:gd name="connsiteX1" fmla="*/ 269512 w 281419"/>
                  <a:gd name="connsiteY1" fmla="*/ 83344 h 95250"/>
                  <a:gd name="connsiteX2" fmla="*/ 257606 w 281419"/>
                  <a:gd name="connsiteY2" fmla="*/ 71438 h 95250"/>
                  <a:gd name="connsiteX3" fmla="*/ 252844 w 281419"/>
                  <a:gd name="connsiteY3" fmla="*/ 64294 h 95250"/>
                  <a:gd name="connsiteX4" fmla="*/ 236175 w 281419"/>
                  <a:gd name="connsiteY4" fmla="*/ 50007 h 95250"/>
                  <a:gd name="connsiteX5" fmla="*/ 226650 w 281419"/>
                  <a:gd name="connsiteY5" fmla="*/ 45244 h 95250"/>
                  <a:gd name="connsiteX6" fmla="*/ 221887 w 281419"/>
                  <a:gd name="connsiteY6" fmla="*/ 38100 h 95250"/>
                  <a:gd name="connsiteX7" fmla="*/ 200456 w 281419"/>
                  <a:gd name="connsiteY7" fmla="*/ 28575 h 95250"/>
                  <a:gd name="connsiteX8" fmla="*/ 176644 w 281419"/>
                  <a:gd name="connsiteY8" fmla="*/ 11907 h 95250"/>
                  <a:gd name="connsiteX9" fmla="*/ 169500 w 281419"/>
                  <a:gd name="connsiteY9" fmla="*/ 9525 h 95250"/>
                  <a:gd name="connsiteX10" fmla="*/ 162356 w 281419"/>
                  <a:gd name="connsiteY10" fmla="*/ 4763 h 95250"/>
                  <a:gd name="connsiteX11" fmla="*/ 145687 w 281419"/>
                  <a:gd name="connsiteY11" fmla="*/ 0 h 95250"/>
                  <a:gd name="connsiteX12" fmla="*/ 114731 w 281419"/>
                  <a:gd name="connsiteY12" fmla="*/ 2382 h 95250"/>
                  <a:gd name="connsiteX13" fmla="*/ 100444 w 281419"/>
                  <a:gd name="connsiteY13" fmla="*/ 7144 h 95250"/>
                  <a:gd name="connsiteX14" fmla="*/ 93300 w 281419"/>
                  <a:gd name="connsiteY14" fmla="*/ 9525 h 95250"/>
                  <a:gd name="connsiteX15" fmla="*/ 86156 w 281419"/>
                  <a:gd name="connsiteY15" fmla="*/ 14288 h 95250"/>
                  <a:gd name="connsiteX16" fmla="*/ 79012 w 281419"/>
                  <a:gd name="connsiteY16" fmla="*/ 16669 h 95250"/>
                  <a:gd name="connsiteX17" fmla="*/ 64725 w 281419"/>
                  <a:gd name="connsiteY17" fmla="*/ 26194 h 95250"/>
                  <a:gd name="connsiteX18" fmla="*/ 57581 w 281419"/>
                  <a:gd name="connsiteY18" fmla="*/ 30957 h 95250"/>
                  <a:gd name="connsiteX19" fmla="*/ 50437 w 281419"/>
                  <a:gd name="connsiteY19" fmla="*/ 35719 h 95250"/>
                  <a:gd name="connsiteX20" fmla="*/ 33769 w 281419"/>
                  <a:gd name="connsiteY20" fmla="*/ 47625 h 95250"/>
                  <a:gd name="connsiteX21" fmla="*/ 26625 w 281419"/>
                  <a:gd name="connsiteY21" fmla="*/ 54769 h 95250"/>
                  <a:gd name="connsiteX22" fmla="*/ 19481 w 281419"/>
                  <a:gd name="connsiteY22" fmla="*/ 59532 h 95250"/>
                  <a:gd name="connsiteX23" fmla="*/ 7575 w 281419"/>
                  <a:gd name="connsiteY23" fmla="*/ 69057 h 95250"/>
                  <a:gd name="connsiteX24" fmla="*/ 7575 w 281419"/>
                  <a:gd name="connsiteY24" fmla="*/ 71438 h 95250"/>
                  <a:gd name="connsiteX25" fmla="*/ 14719 w 281419"/>
                  <a:gd name="connsiteY25" fmla="*/ 69057 h 95250"/>
                  <a:gd name="connsiteX26" fmla="*/ 21862 w 281419"/>
                  <a:gd name="connsiteY26" fmla="*/ 64294 h 95250"/>
                  <a:gd name="connsiteX27" fmla="*/ 36150 w 281419"/>
                  <a:gd name="connsiteY27" fmla="*/ 59532 h 95250"/>
                  <a:gd name="connsiteX28" fmla="*/ 59962 w 281419"/>
                  <a:gd name="connsiteY28" fmla="*/ 61913 h 95250"/>
                  <a:gd name="connsiteX29" fmla="*/ 74250 w 281419"/>
                  <a:gd name="connsiteY29" fmla="*/ 66675 h 95250"/>
                  <a:gd name="connsiteX30" fmla="*/ 93300 w 281419"/>
                  <a:gd name="connsiteY30" fmla="*/ 69057 h 95250"/>
                  <a:gd name="connsiteX31" fmla="*/ 159975 w 281419"/>
                  <a:gd name="connsiteY31" fmla="*/ 66675 h 95250"/>
                  <a:gd name="connsiteX32" fmla="*/ 188550 w 281419"/>
                  <a:gd name="connsiteY32" fmla="*/ 61913 h 95250"/>
                  <a:gd name="connsiteX33" fmla="*/ 198075 w 281419"/>
                  <a:gd name="connsiteY33" fmla="*/ 59532 h 95250"/>
                  <a:gd name="connsiteX34" fmla="*/ 221887 w 281419"/>
                  <a:gd name="connsiteY34" fmla="*/ 57150 h 95250"/>
                  <a:gd name="connsiteX35" fmla="*/ 238556 w 281419"/>
                  <a:gd name="connsiteY35" fmla="*/ 54769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81419" h="95250">
                    <a:moveTo>
                      <a:pt x="281419" y="95250"/>
                    </a:moveTo>
                    <a:cubicBezTo>
                      <a:pt x="277450" y="91281"/>
                      <a:pt x="273208" y="87568"/>
                      <a:pt x="269512" y="83344"/>
                    </a:cubicBezTo>
                    <a:cubicBezTo>
                      <a:pt x="258398" y="70643"/>
                      <a:pt x="271896" y="80963"/>
                      <a:pt x="257606" y="71438"/>
                    </a:cubicBezTo>
                    <a:cubicBezTo>
                      <a:pt x="256019" y="69057"/>
                      <a:pt x="254676" y="66493"/>
                      <a:pt x="252844" y="64294"/>
                    </a:cubicBezTo>
                    <a:cubicBezTo>
                      <a:pt x="248608" y="59211"/>
                      <a:pt x="241660" y="53435"/>
                      <a:pt x="236175" y="50007"/>
                    </a:cubicBezTo>
                    <a:cubicBezTo>
                      <a:pt x="233165" y="48126"/>
                      <a:pt x="229825" y="46832"/>
                      <a:pt x="226650" y="45244"/>
                    </a:cubicBezTo>
                    <a:cubicBezTo>
                      <a:pt x="225062" y="42863"/>
                      <a:pt x="223911" y="40124"/>
                      <a:pt x="221887" y="38100"/>
                    </a:cubicBezTo>
                    <a:cubicBezTo>
                      <a:pt x="216227" y="32440"/>
                      <a:pt x="207528" y="30933"/>
                      <a:pt x="200456" y="28575"/>
                    </a:cubicBezTo>
                    <a:cubicBezTo>
                      <a:pt x="192243" y="25837"/>
                      <a:pt x="184247" y="16252"/>
                      <a:pt x="176644" y="11907"/>
                    </a:cubicBezTo>
                    <a:cubicBezTo>
                      <a:pt x="174465" y="10662"/>
                      <a:pt x="171745" y="10648"/>
                      <a:pt x="169500" y="9525"/>
                    </a:cubicBezTo>
                    <a:cubicBezTo>
                      <a:pt x="166940" y="8245"/>
                      <a:pt x="164916" y="6043"/>
                      <a:pt x="162356" y="4763"/>
                    </a:cubicBezTo>
                    <a:cubicBezTo>
                      <a:pt x="158943" y="3057"/>
                      <a:pt x="148734" y="762"/>
                      <a:pt x="145687" y="0"/>
                    </a:cubicBezTo>
                    <a:cubicBezTo>
                      <a:pt x="135368" y="794"/>
                      <a:pt x="124954" y="768"/>
                      <a:pt x="114731" y="2382"/>
                    </a:cubicBezTo>
                    <a:cubicBezTo>
                      <a:pt x="109773" y="3165"/>
                      <a:pt x="105206" y="5557"/>
                      <a:pt x="100444" y="7144"/>
                    </a:cubicBezTo>
                    <a:lnTo>
                      <a:pt x="93300" y="9525"/>
                    </a:lnTo>
                    <a:cubicBezTo>
                      <a:pt x="90919" y="11113"/>
                      <a:pt x="88716" y="13008"/>
                      <a:pt x="86156" y="14288"/>
                    </a:cubicBezTo>
                    <a:cubicBezTo>
                      <a:pt x="83911" y="15411"/>
                      <a:pt x="81206" y="15450"/>
                      <a:pt x="79012" y="16669"/>
                    </a:cubicBezTo>
                    <a:cubicBezTo>
                      <a:pt x="74009" y="19449"/>
                      <a:pt x="69487" y="23019"/>
                      <a:pt x="64725" y="26194"/>
                    </a:cubicBezTo>
                    <a:lnTo>
                      <a:pt x="57581" y="30957"/>
                    </a:lnTo>
                    <a:cubicBezTo>
                      <a:pt x="55200" y="32544"/>
                      <a:pt x="52461" y="33695"/>
                      <a:pt x="50437" y="35719"/>
                    </a:cubicBezTo>
                    <a:cubicBezTo>
                      <a:pt x="40784" y="45373"/>
                      <a:pt x="46306" y="41357"/>
                      <a:pt x="33769" y="47625"/>
                    </a:cubicBezTo>
                    <a:cubicBezTo>
                      <a:pt x="31388" y="50006"/>
                      <a:pt x="29212" y="52613"/>
                      <a:pt x="26625" y="54769"/>
                    </a:cubicBezTo>
                    <a:cubicBezTo>
                      <a:pt x="24426" y="56601"/>
                      <a:pt x="21505" y="57508"/>
                      <a:pt x="19481" y="59532"/>
                    </a:cubicBezTo>
                    <a:cubicBezTo>
                      <a:pt x="8710" y="70303"/>
                      <a:pt x="21483" y="64420"/>
                      <a:pt x="7575" y="69057"/>
                    </a:cubicBezTo>
                    <a:cubicBezTo>
                      <a:pt x="-5494" y="82124"/>
                      <a:pt x="944" y="74753"/>
                      <a:pt x="7575" y="71438"/>
                    </a:cubicBezTo>
                    <a:cubicBezTo>
                      <a:pt x="9820" y="70316"/>
                      <a:pt x="12338" y="69851"/>
                      <a:pt x="14719" y="69057"/>
                    </a:cubicBezTo>
                    <a:cubicBezTo>
                      <a:pt x="17100" y="67469"/>
                      <a:pt x="19247" y="65456"/>
                      <a:pt x="21862" y="64294"/>
                    </a:cubicBezTo>
                    <a:cubicBezTo>
                      <a:pt x="26450" y="62255"/>
                      <a:pt x="36150" y="59532"/>
                      <a:pt x="36150" y="59532"/>
                    </a:cubicBezTo>
                    <a:cubicBezTo>
                      <a:pt x="44087" y="60326"/>
                      <a:pt x="52122" y="60443"/>
                      <a:pt x="59962" y="61913"/>
                    </a:cubicBezTo>
                    <a:cubicBezTo>
                      <a:pt x="64896" y="62838"/>
                      <a:pt x="69269" y="66052"/>
                      <a:pt x="74250" y="66675"/>
                    </a:cubicBezTo>
                    <a:lnTo>
                      <a:pt x="93300" y="69057"/>
                    </a:lnTo>
                    <a:cubicBezTo>
                      <a:pt x="115525" y="68263"/>
                      <a:pt x="137772" y="67944"/>
                      <a:pt x="159975" y="66675"/>
                    </a:cubicBezTo>
                    <a:cubicBezTo>
                      <a:pt x="166666" y="66293"/>
                      <a:pt x="181224" y="63541"/>
                      <a:pt x="188550" y="61913"/>
                    </a:cubicBezTo>
                    <a:cubicBezTo>
                      <a:pt x="191745" y="61203"/>
                      <a:pt x="194835" y="59995"/>
                      <a:pt x="198075" y="59532"/>
                    </a:cubicBezTo>
                    <a:cubicBezTo>
                      <a:pt x="205972" y="58404"/>
                      <a:pt x="213950" y="57944"/>
                      <a:pt x="221887" y="57150"/>
                    </a:cubicBezTo>
                    <a:cubicBezTo>
                      <a:pt x="233722" y="54191"/>
                      <a:pt x="228139" y="54769"/>
                      <a:pt x="238556" y="54769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8" name="フリーフォーム 37"/>
              <p:cNvSpPr/>
              <p:nvPr/>
            </p:nvSpPr>
            <p:spPr>
              <a:xfrm>
                <a:off x="571800" y="1110447"/>
                <a:ext cx="87097" cy="55063"/>
              </a:xfrm>
              <a:custGeom>
                <a:avLst/>
                <a:gdLst>
                  <a:gd name="connsiteX0" fmla="*/ 90487 w 90598"/>
                  <a:gd name="connsiteY0" fmla="*/ 19050 h 42862"/>
                  <a:gd name="connsiteX1" fmla="*/ 88106 w 90598"/>
                  <a:gd name="connsiteY1" fmla="*/ 30956 h 42862"/>
                  <a:gd name="connsiteX2" fmla="*/ 61912 w 90598"/>
                  <a:gd name="connsiteY2" fmla="*/ 42862 h 42862"/>
                  <a:gd name="connsiteX3" fmla="*/ 2381 w 90598"/>
                  <a:gd name="connsiteY3" fmla="*/ 40481 h 42862"/>
                  <a:gd name="connsiteX4" fmla="*/ 0 w 90598"/>
                  <a:gd name="connsiteY4" fmla="*/ 33337 h 42862"/>
                  <a:gd name="connsiteX5" fmla="*/ 2381 w 90598"/>
                  <a:gd name="connsiteY5" fmla="*/ 7143 h 42862"/>
                  <a:gd name="connsiteX6" fmla="*/ 9525 w 90598"/>
                  <a:gd name="connsiteY6" fmla="*/ 0 h 42862"/>
                  <a:gd name="connsiteX7" fmla="*/ 61912 w 90598"/>
                  <a:gd name="connsiteY7" fmla="*/ 2381 h 42862"/>
                  <a:gd name="connsiteX8" fmla="*/ 78581 w 90598"/>
                  <a:gd name="connsiteY8" fmla="*/ 7143 h 42862"/>
                  <a:gd name="connsiteX9" fmla="*/ 85725 w 90598"/>
                  <a:gd name="connsiteY9" fmla="*/ 11906 h 42862"/>
                  <a:gd name="connsiteX10" fmla="*/ 90487 w 90598"/>
                  <a:gd name="connsiteY10" fmla="*/ 19050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0598" h="42862">
                    <a:moveTo>
                      <a:pt x="90487" y="19050"/>
                    </a:moveTo>
                    <a:cubicBezTo>
                      <a:pt x="90884" y="22225"/>
                      <a:pt x="90251" y="27524"/>
                      <a:pt x="88106" y="30956"/>
                    </a:cubicBezTo>
                    <a:cubicBezTo>
                      <a:pt x="83108" y="38953"/>
                      <a:pt x="69075" y="40816"/>
                      <a:pt x="61912" y="42862"/>
                    </a:cubicBezTo>
                    <a:cubicBezTo>
                      <a:pt x="42068" y="42068"/>
                      <a:pt x="22010" y="43501"/>
                      <a:pt x="2381" y="40481"/>
                    </a:cubicBezTo>
                    <a:cubicBezTo>
                      <a:pt x="-100" y="40099"/>
                      <a:pt x="0" y="35847"/>
                      <a:pt x="0" y="33337"/>
                    </a:cubicBezTo>
                    <a:cubicBezTo>
                      <a:pt x="0" y="24570"/>
                      <a:pt x="-28" y="15573"/>
                      <a:pt x="2381" y="7143"/>
                    </a:cubicBezTo>
                    <a:cubicBezTo>
                      <a:pt x="3306" y="3905"/>
                      <a:pt x="7144" y="2381"/>
                      <a:pt x="9525" y="0"/>
                    </a:cubicBezTo>
                    <a:cubicBezTo>
                      <a:pt x="26987" y="794"/>
                      <a:pt x="44483" y="1040"/>
                      <a:pt x="61912" y="2381"/>
                    </a:cubicBezTo>
                    <a:cubicBezTo>
                      <a:pt x="65799" y="2680"/>
                      <a:pt x="74524" y="5791"/>
                      <a:pt x="78581" y="7143"/>
                    </a:cubicBezTo>
                    <a:cubicBezTo>
                      <a:pt x="80962" y="8731"/>
                      <a:pt x="83893" y="9707"/>
                      <a:pt x="85725" y="11906"/>
                    </a:cubicBezTo>
                    <a:cubicBezTo>
                      <a:pt x="87997" y="14633"/>
                      <a:pt x="90090" y="15875"/>
                      <a:pt x="90487" y="1905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39" name="フリーフォーム 38"/>
              <p:cNvSpPr/>
              <p:nvPr/>
            </p:nvSpPr>
            <p:spPr>
              <a:xfrm>
                <a:off x="1166322" y="1073738"/>
                <a:ext cx="98456" cy="59651"/>
              </a:xfrm>
              <a:custGeom>
                <a:avLst/>
                <a:gdLst>
                  <a:gd name="connsiteX0" fmla="*/ 50147 w 93154"/>
                  <a:gd name="connsiteY0" fmla="*/ 57150 h 57150"/>
                  <a:gd name="connsiteX1" fmla="*/ 38241 w 93154"/>
                  <a:gd name="connsiteY1" fmla="*/ 54769 h 57150"/>
                  <a:gd name="connsiteX2" fmla="*/ 31097 w 93154"/>
                  <a:gd name="connsiteY2" fmla="*/ 57150 h 57150"/>
                  <a:gd name="connsiteX3" fmla="*/ 12047 w 93154"/>
                  <a:gd name="connsiteY3" fmla="*/ 52388 h 57150"/>
                  <a:gd name="connsiteX4" fmla="*/ 141 w 93154"/>
                  <a:gd name="connsiteY4" fmla="*/ 40481 h 57150"/>
                  <a:gd name="connsiteX5" fmla="*/ 2522 w 93154"/>
                  <a:gd name="connsiteY5" fmla="*/ 21431 h 57150"/>
                  <a:gd name="connsiteX6" fmla="*/ 16809 w 93154"/>
                  <a:gd name="connsiteY6" fmla="*/ 7144 h 57150"/>
                  <a:gd name="connsiteX7" fmla="*/ 35859 w 93154"/>
                  <a:gd name="connsiteY7" fmla="*/ 2381 h 57150"/>
                  <a:gd name="connsiteX8" fmla="*/ 43003 w 93154"/>
                  <a:gd name="connsiteY8" fmla="*/ 0 h 57150"/>
                  <a:gd name="connsiteX9" fmla="*/ 69197 w 93154"/>
                  <a:gd name="connsiteY9" fmla="*/ 2381 h 57150"/>
                  <a:gd name="connsiteX10" fmla="*/ 81103 w 93154"/>
                  <a:gd name="connsiteY10" fmla="*/ 14288 h 57150"/>
                  <a:gd name="connsiteX11" fmla="*/ 88247 w 93154"/>
                  <a:gd name="connsiteY11" fmla="*/ 19050 h 57150"/>
                  <a:gd name="connsiteX12" fmla="*/ 93009 w 93154"/>
                  <a:gd name="connsiteY12" fmla="*/ 26194 h 57150"/>
                  <a:gd name="connsiteX13" fmla="*/ 83484 w 93154"/>
                  <a:gd name="connsiteY13" fmla="*/ 45244 h 57150"/>
                  <a:gd name="connsiteX14" fmla="*/ 69197 w 93154"/>
                  <a:gd name="connsiteY14" fmla="*/ 50006 h 57150"/>
                  <a:gd name="connsiteX15" fmla="*/ 62053 w 93154"/>
                  <a:gd name="connsiteY15" fmla="*/ 54769 h 57150"/>
                  <a:gd name="connsiteX16" fmla="*/ 50147 w 93154"/>
                  <a:gd name="connsiteY16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154" h="57150">
                    <a:moveTo>
                      <a:pt x="50147" y="57150"/>
                    </a:moveTo>
                    <a:cubicBezTo>
                      <a:pt x="46178" y="57150"/>
                      <a:pt x="42288" y="54769"/>
                      <a:pt x="38241" y="54769"/>
                    </a:cubicBezTo>
                    <a:cubicBezTo>
                      <a:pt x="35731" y="54769"/>
                      <a:pt x="33607" y="57150"/>
                      <a:pt x="31097" y="57150"/>
                    </a:cubicBezTo>
                    <a:cubicBezTo>
                      <a:pt x="25351" y="57150"/>
                      <a:pt x="17684" y="54267"/>
                      <a:pt x="12047" y="52388"/>
                    </a:cubicBezTo>
                    <a:cubicBezTo>
                      <a:pt x="8360" y="49930"/>
                      <a:pt x="653" y="46115"/>
                      <a:pt x="141" y="40481"/>
                    </a:cubicBezTo>
                    <a:cubicBezTo>
                      <a:pt x="-438" y="34108"/>
                      <a:pt x="838" y="27605"/>
                      <a:pt x="2522" y="21431"/>
                    </a:cubicBezTo>
                    <a:cubicBezTo>
                      <a:pt x="3969" y="16124"/>
                      <a:pt x="12645" y="8879"/>
                      <a:pt x="16809" y="7144"/>
                    </a:cubicBezTo>
                    <a:cubicBezTo>
                      <a:pt x="22851" y="4626"/>
                      <a:pt x="29649" y="4451"/>
                      <a:pt x="35859" y="2381"/>
                    </a:cubicBezTo>
                    <a:lnTo>
                      <a:pt x="43003" y="0"/>
                    </a:lnTo>
                    <a:cubicBezTo>
                      <a:pt x="51734" y="794"/>
                      <a:pt x="60624" y="544"/>
                      <a:pt x="69197" y="2381"/>
                    </a:cubicBezTo>
                    <a:cubicBezTo>
                      <a:pt x="77280" y="4113"/>
                      <a:pt x="76196" y="9381"/>
                      <a:pt x="81103" y="14288"/>
                    </a:cubicBezTo>
                    <a:cubicBezTo>
                      <a:pt x="83127" y="16312"/>
                      <a:pt x="85866" y="17463"/>
                      <a:pt x="88247" y="19050"/>
                    </a:cubicBezTo>
                    <a:cubicBezTo>
                      <a:pt x="89834" y="21431"/>
                      <a:pt x="92654" y="23354"/>
                      <a:pt x="93009" y="26194"/>
                    </a:cubicBezTo>
                    <a:cubicBezTo>
                      <a:pt x="93964" y="33838"/>
                      <a:pt x="90164" y="41533"/>
                      <a:pt x="83484" y="45244"/>
                    </a:cubicBezTo>
                    <a:cubicBezTo>
                      <a:pt x="79096" y="47682"/>
                      <a:pt x="69197" y="50006"/>
                      <a:pt x="69197" y="50006"/>
                    </a:cubicBezTo>
                    <a:cubicBezTo>
                      <a:pt x="66816" y="51594"/>
                      <a:pt x="64668" y="53607"/>
                      <a:pt x="62053" y="54769"/>
                    </a:cubicBezTo>
                    <a:cubicBezTo>
                      <a:pt x="57466" y="56808"/>
                      <a:pt x="54116" y="57150"/>
                      <a:pt x="50147" y="5715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40" name="フリーフォーム 39"/>
              <p:cNvSpPr/>
              <p:nvPr/>
            </p:nvSpPr>
            <p:spPr>
              <a:xfrm>
                <a:off x="1079225" y="871839"/>
                <a:ext cx="420331" cy="119304"/>
              </a:xfrm>
              <a:custGeom>
                <a:avLst/>
                <a:gdLst>
                  <a:gd name="connsiteX0" fmla="*/ 7144 w 419100"/>
                  <a:gd name="connsiteY0" fmla="*/ 47625 h 117414"/>
                  <a:gd name="connsiteX1" fmla="*/ 19050 w 419100"/>
                  <a:gd name="connsiteY1" fmla="*/ 54768 h 117414"/>
                  <a:gd name="connsiteX2" fmla="*/ 28575 w 419100"/>
                  <a:gd name="connsiteY2" fmla="*/ 57150 h 117414"/>
                  <a:gd name="connsiteX3" fmla="*/ 35719 w 419100"/>
                  <a:gd name="connsiteY3" fmla="*/ 59531 h 117414"/>
                  <a:gd name="connsiteX4" fmla="*/ 54769 w 419100"/>
                  <a:gd name="connsiteY4" fmla="*/ 64293 h 117414"/>
                  <a:gd name="connsiteX5" fmla="*/ 64294 w 419100"/>
                  <a:gd name="connsiteY5" fmla="*/ 69056 h 117414"/>
                  <a:gd name="connsiteX6" fmla="*/ 73819 w 419100"/>
                  <a:gd name="connsiteY6" fmla="*/ 71437 h 117414"/>
                  <a:gd name="connsiteX7" fmla="*/ 88106 w 419100"/>
                  <a:gd name="connsiteY7" fmla="*/ 76200 h 117414"/>
                  <a:gd name="connsiteX8" fmla="*/ 95250 w 419100"/>
                  <a:gd name="connsiteY8" fmla="*/ 78581 h 117414"/>
                  <a:gd name="connsiteX9" fmla="*/ 109537 w 419100"/>
                  <a:gd name="connsiteY9" fmla="*/ 85725 h 117414"/>
                  <a:gd name="connsiteX10" fmla="*/ 116681 w 419100"/>
                  <a:gd name="connsiteY10" fmla="*/ 83343 h 117414"/>
                  <a:gd name="connsiteX11" fmla="*/ 126206 w 419100"/>
                  <a:gd name="connsiteY11" fmla="*/ 78581 h 117414"/>
                  <a:gd name="connsiteX12" fmla="*/ 133350 w 419100"/>
                  <a:gd name="connsiteY12" fmla="*/ 83343 h 117414"/>
                  <a:gd name="connsiteX13" fmla="*/ 152400 w 419100"/>
                  <a:gd name="connsiteY13" fmla="*/ 88106 h 117414"/>
                  <a:gd name="connsiteX14" fmla="*/ 159544 w 419100"/>
                  <a:gd name="connsiteY14" fmla="*/ 92868 h 117414"/>
                  <a:gd name="connsiteX15" fmla="*/ 161925 w 419100"/>
                  <a:gd name="connsiteY15" fmla="*/ 85725 h 117414"/>
                  <a:gd name="connsiteX16" fmla="*/ 166687 w 419100"/>
                  <a:gd name="connsiteY16" fmla="*/ 78581 h 117414"/>
                  <a:gd name="connsiteX17" fmla="*/ 183356 w 419100"/>
                  <a:gd name="connsiteY17" fmla="*/ 80962 h 117414"/>
                  <a:gd name="connsiteX18" fmla="*/ 190500 w 419100"/>
                  <a:gd name="connsiteY18" fmla="*/ 85725 h 117414"/>
                  <a:gd name="connsiteX19" fmla="*/ 197644 w 419100"/>
                  <a:gd name="connsiteY19" fmla="*/ 88106 h 117414"/>
                  <a:gd name="connsiteX20" fmla="*/ 221456 w 419100"/>
                  <a:gd name="connsiteY20" fmla="*/ 85725 h 117414"/>
                  <a:gd name="connsiteX21" fmla="*/ 235744 w 419100"/>
                  <a:gd name="connsiteY21" fmla="*/ 90487 h 117414"/>
                  <a:gd name="connsiteX22" fmla="*/ 242887 w 419100"/>
                  <a:gd name="connsiteY22" fmla="*/ 95250 h 117414"/>
                  <a:gd name="connsiteX23" fmla="*/ 257175 w 419100"/>
                  <a:gd name="connsiteY23" fmla="*/ 88106 h 117414"/>
                  <a:gd name="connsiteX24" fmla="*/ 280987 w 419100"/>
                  <a:gd name="connsiteY24" fmla="*/ 102393 h 117414"/>
                  <a:gd name="connsiteX25" fmla="*/ 295275 w 419100"/>
                  <a:gd name="connsiteY25" fmla="*/ 109537 h 117414"/>
                  <a:gd name="connsiteX26" fmla="*/ 345281 w 419100"/>
                  <a:gd name="connsiteY26" fmla="*/ 104775 h 117414"/>
                  <a:gd name="connsiteX27" fmla="*/ 352425 w 419100"/>
                  <a:gd name="connsiteY27" fmla="*/ 100012 h 117414"/>
                  <a:gd name="connsiteX28" fmla="*/ 359569 w 419100"/>
                  <a:gd name="connsiteY28" fmla="*/ 97631 h 117414"/>
                  <a:gd name="connsiteX29" fmla="*/ 376237 w 419100"/>
                  <a:gd name="connsiteY29" fmla="*/ 109537 h 117414"/>
                  <a:gd name="connsiteX30" fmla="*/ 383381 w 419100"/>
                  <a:gd name="connsiteY30" fmla="*/ 107156 h 117414"/>
                  <a:gd name="connsiteX31" fmla="*/ 397669 w 419100"/>
                  <a:gd name="connsiteY31" fmla="*/ 102393 h 117414"/>
                  <a:gd name="connsiteX32" fmla="*/ 404812 w 419100"/>
                  <a:gd name="connsiteY32" fmla="*/ 104775 h 117414"/>
                  <a:gd name="connsiteX33" fmla="*/ 419100 w 419100"/>
                  <a:gd name="connsiteY33" fmla="*/ 116681 h 117414"/>
                  <a:gd name="connsiteX34" fmla="*/ 411956 w 419100"/>
                  <a:gd name="connsiteY34" fmla="*/ 111918 h 117414"/>
                  <a:gd name="connsiteX35" fmla="*/ 404812 w 419100"/>
                  <a:gd name="connsiteY35" fmla="*/ 109537 h 117414"/>
                  <a:gd name="connsiteX36" fmla="*/ 383381 w 419100"/>
                  <a:gd name="connsiteY36" fmla="*/ 90487 h 117414"/>
                  <a:gd name="connsiteX37" fmla="*/ 378619 w 419100"/>
                  <a:gd name="connsiteY37" fmla="*/ 83343 h 117414"/>
                  <a:gd name="connsiteX38" fmla="*/ 371475 w 419100"/>
                  <a:gd name="connsiteY38" fmla="*/ 78581 h 117414"/>
                  <a:gd name="connsiteX39" fmla="*/ 361950 w 419100"/>
                  <a:gd name="connsiteY39" fmla="*/ 64293 h 117414"/>
                  <a:gd name="connsiteX40" fmla="*/ 347662 w 419100"/>
                  <a:gd name="connsiteY40" fmla="*/ 47625 h 117414"/>
                  <a:gd name="connsiteX41" fmla="*/ 333375 w 419100"/>
                  <a:gd name="connsiteY41" fmla="*/ 33337 h 117414"/>
                  <a:gd name="connsiteX42" fmla="*/ 319087 w 419100"/>
                  <a:gd name="connsiteY42" fmla="*/ 28575 h 117414"/>
                  <a:gd name="connsiteX43" fmla="*/ 311944 w 419100"/>
                  <a:gd name="connsiteY43" fmla="*/ 23812 h 117414"/>
                  <a:gd name="connsiteX44" fmla="*/ 302419 w 419100"/>
                  <a:gd name="connsiteY44" fmla="*/ 16668 h 117414"/>
                  <a:gd name="connsiteX45" fmla="*/ 290512 w 419100"/>
                  <a:gd name="connsiteY45" fmla="*/ 19050 h 117414"/>
                  <a:gd name="connsiteX46" fmla="*/ 280987 w 419100"/>
                  <a:gd name="connsiteY46" fmla="*/ 23812 h 117414"/>
                  <a:gd name="connsiteX47" fmla="*/ 269081 w 419100"/>
                  <a:gd name="connsiteY47" fmla="*/ 21431 h 117414"/>
                  <a:gd name="connsiteX48" fmla="*/ 261937 w 419100"/>
                  <a:gd name="connsiteY48" fmla="*/ 16668 h 117414"/>
                  <a:gd name="connsiteX49" fmla="*/ 252412 w 419100"/>
                  <a:gd name="connsiteY49" fmla="*/ 9525 h 117414"/>
                  <a:gd name="connsiteX50" fmla="*/ 238125 w 419100"/>
                  <a:gd name="connsiteY50" fmla="*/ 16668 h 117414"/>
                  <a:gd name="connsiteX51" fmla="*/ 223837 w 419100"/>
                  <a:gd name="connsiteY51" fmla="*/ 14287 h 117414"/>
                  <a:gd name="connsiteX52" fmla="*/ 209550 w 419100"/>
                  <a:gd name="connsiteY52" fmla="*/ 21431 h 117414"/>
                  <a:gd name="connsiteX53" fmla="*/ 192881 w 419100"/>
                  <a:gd name="connsiteY53" fmla="*/ 21431 h 117414"/>
                  <a:gd name="connsiteX54" fmla="*/ 178594 w 419100"/>
                  <a:gd name="connsiteY54" fmla="*/ 19050 h 117414"/>
                  <a:gd name="connsiteX55" fmla="*/ 166687 w 419100"/>
                  <a:gd name="connsiteY55" fmla="*/ 21431 h 117414"/>
                  <a:gd name="connsiteX56" fmla="*/ 157162 w 419100"/>
                  <a:gd name="connsiteY56" fmla="*/ 19050 h 117414"/>
                  <a:gd name="connsiteX57" fmla="*/ 152400 w 419100"/>
                  <a:gd name="connsiteY57" fmla="*/ 11906 h 117414"/>
                  <a:gd name="connsiteX58" fmla="*/ 145256 w 419100"/>
                  <a:gd name="connsiteY58" fmla="*/ 14287 h 117414"/>
                  <a:gd name="connsiteX59" fmla="*/ 123825 w 419100"/>
                  <a:gd name="connsiteY59" fmla="*/ 11906 h 117414"/>
                  <a:gd name="connsiteX60" fmla="*/ 102394 w 419100"/>
                  <a:gd name="connsiteY60" fmla="*/ 7143 h 117414"/>
                  <a:gd name="connsiteX61" fmla="*/ 92869 w 419100"/>
                  <a:gd name="connsiteY61" fmla="*/ 2381 h 117414"/>
                  <a:gd name="connsiteX62" fmla="*/ 85725 w 419100"/>
                  <a:gd name="connsiteY62" fmla="*/ 0 h 117414"/>
                  <a:gd name="connsiteX63" fmla="*/ 80962 w 419100"/>
                  <a:gd name="connsiteY63" fmla="*/ 7143 h 117414"/>
                  <a:gd name="connsiteX64" fmla="*/ 61912 w 419100"/>
                  <a:gd name="connsiteY64" fmla="*/ 4762 h 117414"/>
                  <a:gd name="connsiteX65" fmla="*/ 45244 w 419100"/>
                  <a:gd name="connsiteY65" fmla="*/ 0 h 117414"/>
                  <a:gd name="connsiteX66" fmla="*/ 35719 w 419100"/>
                  <a:gd name="connsiteY66" fmla="*/ 4762 h 117414"/>
                  <a:gd name="connsiteX67" fmla="*/ 28575 w 419100"/>
                  <a:gd name="connsiteY67" fmla="*/ 9525 h 117414"/>
                  <a:gd name="connsiteX68" fmla="*/ 11906 w 419100"/>
                  <a:gd name="connsiteY68" fmla="*/ 11906 h 117414"/>
                  <a:gd name="connsiteX69" fmla="*/ 9525 w 419100"/>
                  <a:gd name="connsiteY69" fmla="*/ 30956 h 117414"/>
                  <a:gd name="connsiteX70" fmla="*/ 7144 w 419100"/>
                  <a:gd name="connsiteY70" fmla="*/ 38100 h 117414"/>
                  <a:gd name="connsiteX71" fmla="*/ 0 w 419100"/>
                  <a:gd name="connsiteY71" fmla="*/ 35718 h 117414"/>
                  <a:gd name="connsiteX72" fmla="*/ 7144 w 419100"/>
                  <a:gd name="connsiteY72" fmla="*/ 47625 h 117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19100" h="117414">
                    <a:moveTo>
                      <a:pt x="7144" y="47625"/>
                    </a:moveTo>
                    <a:cubicBezTo>
                      <a:pt x="10319" y="50800"/>
                      <a:pt x="14821" y="52888"/>
                      <a:pt x="19050" y="54768"/>
                    </a:cubicBezTo>
                    <a:cubicBezTo>
                      <a:pt x="22041" y="56097"/>
                      <a:pt x="25428" y="56251"/>
                      <a:pt x="28575" y="57150"/>
                    </a:cubicBezTo>
                    <a:cubicBezTo>
                      <a:pt x="30989" y="57840"/>
                      <a:pt x="33297" y="58871"/>
                      <a:pt x="35719" y="59531"/>
                    </a:cubicBezTo>
                    <a:cubicBezTo>
                      <a:pt x="42034" y="61253"/>
                      <a:pt x="54769" y="64293"/>
                      <a:pt x="54769" y="64293"/>
                    </a:cubicBezTo>
                    <a:cubicBezTo>
                      <a:pt x="57944" y="65881"/>
                      <a:pt x="60970" y="67810"/>
                      <a:pt x="64294" y="69056"/>
                    </a:cubicBezTo>
                    <a:cubicBezTo>
                      <a:pt x="67358" y="70205"/>
                      <a:pt x="70684" y="70497"/>
                      <a:pt x="73819" y="71437"/>
                    </a:cubicBezTo>
                    <a:cubicBezTo>
                      <a:pt x="78627" y="72880"/>
                      <a:pt x="83344" y="74612"/>
                      <a:pt x="88106" y="76200"/>
                    </a:cubicBezTo>
                    <a:cubicBezTo>
                      <a:pt x="90487" y="76994"/>
                      <a:pt x="93161" y="77189"/>
                      <a:pt x="95250" y="78581"/>
                    </a:cubicBezTo>
                    <a:cubicBezTo>
                      <a:pt x="104482" y="84735"/>
                      <a:pt x="99679" y="82438"/>
                      <a:pt x="109537" y="85725"/>
                    </a:cubicBezTo>
                    <a:cubicBezTo>
                      <a:pt x="111918" y="84931"/>
                      <a:pt x="114374" y="84332"/>
                      <a:pt x="116681" y="83343"/>
                    </a:cubicBezTo>
                    <a:cubicBezTo>
                      <a:pt x="119944" y="81945"/>
                      <a:pt x="122656" y="78581"/>
                      <a:pt x="126206" y="78581"/>
                    </a:cubicBezTo>
                    <a:cubicBezTo>
                      <a:pt x="129068" y="78581"/>
                      <a:pt x="130790" y="82063"/>
                      <a:pt x="133350" y="83343"/>
                    </a:cubicBezTo>
                    <a:cubicBezTo>
                      <a:pt x="138235" y="85786"/>
                      <a:pt x="147865" y="87199"/>
                      <a:pt x="152400" y="88106"/>
                    </a:cubicBezTo>
                    <a:cubicBezTo>
                      <a:pt x="154781" y="89693"/>
                      <a:pt x="156768" y="93562"/>
                      <a:pt x="159544" y="92868"/>
                    </a:cubicBezTo>
                    <a:cubicBezTo>
                      <a:pt x="161979" y="92259"/>
                      <a:pt x="160803" y="87970"/>
                      <a:pt x="161925" y="85725"/>
                    </a:cubicBezTo>
                    <a:cubicBezTo>
                      <a:pt x="163205" y="83165"/>
                      <a:pt x="165100" y="80962"/>
                      <a:pt x="166687" y="78581"/>
                    </a:cubicBezTo>
                    <a:cubicBezTo>
                      <a:pt x="172243" y="79375"/>
                      <a:pt x="177980" y="79349"/>
                      <a:pt x="183356" y="80962"/>
                    </a:cubicBezTo>
                    <a:cubicBezTo>
                      <a:pt x="186097" y="81784"/>
                      <a:pt x="187940" y="84445"/>
                      <a:pt x="190500" y="85725"/>
                    </a:cubicBezTo>
                    <a:cubicBezTo>
                      <a:pt x="192745" y="86848"/>
                      <a:pt x="195263" y="87312"/>
                      <a:pt x="197644" y="88106"/>
                    </a:cubicBezTo>
                    <a:cubicBezTo>
                      <a:pt x="208483" y="80878"/>
                      <a:pt x="203863" y="81665"/>
                      <a:pt x="221456" y="85725"/>
                    </a:cubicBezTo>
                    <a:cubicBezTo>
                      <a:pt x="226348" y="86854"/>
                      <a:pt x="235744" y="90487"/>
                      <a:pt x="235744" y="90487"/>
                    </a:cubicBezTo>
                    <a:cubicBezTo>
                      <a:pt x="238125" y="92075"/>
                      <a:pt x="240064" y="94780"/>
                      <a:pt x="242887" y="95250"/>
                    </a:cubicBezTo>
                    <a:cubicBezTo>
                      <a:pt x="246829" y="95907"/>
                      <a:pt x="254688" y="89764"/>
                      <a:pt x="257175" y="88106"/>
                    </a:cubicBezTo>
                    <a:cubicBezTo>
                      <a:pt x="292131" y="111411"/>
                      <a:pt x="255356" y="87747"/>
                      <a:pt x="280987" y="102393"/>
                    </a:cubicBezTo>
                    <a:cubicBezTo>
                      <a:pt x="293914" y="109780"/>
                      <a:pt x="282176" y="105171"/>
                      <a:pt x="295275" y="109537"/>
                    </a:cubicBezTo>
                    <a:cubicBezTo>
                      <a:pt x="309028" y="88905"/>
                      <a:pt x="293935" y="107109"/>
                      <a:pt x="345281" y="104775"/>
                    </a:cubicBezTo>
                    <a:cubicBezTo>
                      <a:pt x="348140" y="104645"/>
                      <a:pt x="349865" y="101292"/>
                      <a:pt x="352425" y="100012"/>
                    </a:cubicBezTo>
                    <a:cubicBezTo>
                      <a:pt x="354670" y="98889"/>
                      <a:pt x="357188" y="98425"/>
                      <a:pt x="359569" y="97631"/>
                    </a:cubicBezTo>
                    <a:cubicBezTo>
                      <a:pt x="364069" y="102131"/>
                      <a:pt x="368635" y="109537"/>
                      <a:pt x="376237" y="109537"/>
                    </a:cubicBezTo>
                    <a:cubicBezTo>
                      <a:pt x="378747" y="109537"/>
                      <a:pt x="381000" y="107950"/>
                      <a:pt x="383381" y="107156"/>
                    </a:cubicBezTo>
                    <a:cubicBezTo>
                      <a:pt x="408413" y="113413"/>
                      <a:pt x="379957" y="109477"/>
                      <a:pt x="397669" y="102393"/>
                    </a:cubicBezTo>
                    <a:cubicBezTo>
                      <a:pt x="399999" y="101461"/>
                      <a:pt x="402567" y="103652"/>
                      <a:pt x="404812" y="104775"/>
                    </a:cubicBezTo>
                    <a:cubicBezTo>
                      <a:pt x="406968" y="105853"/>
                      <a:pt x="419100" y="114047"/>
                      <a:pt x="419100" y="116681"/>
                    </a:cubicBezTo>
                    <a:cubicBezTo>
                      <a:pt x="419100" y="119543"/>
                      <a:pt x="414516" y="113198"/>
                      <a:pt x="411956" y="111918"/>
                    </a:cubicBezTo>
                    <a:cubicBezTo>
                      <a:pt x="409711" y="110795"/>
                      <a:pt x="407193" y="110331"/>
                      <a:pt x="404812" y="109537"/>
                    </a:cubicBezTo>
                    <a:cubicBezTo>
                      <a:pt x="388501" y="93226"/>
                      <a:pt x="396129" y="98986"/>
                      <a:pt x="383381" y="90487"/>
                    </a:cubicBezTo>
                    <a:cubicBezTo>
                      <a:pt x="381794" y="88106"/>
                      <a:pt x="380643" y="85367"/>
                      <a:pt x="378619" y="83343"/>
                    </a:cubicBezTo>
                    <a:cubicBezTo>
                      <a:pt x="376595" y="81319"/>
                      <a:pt x="373360" y="80735"/>
                      <a:pt x="371475" y="78581"/>
                    </a:cubicBezTo>
                    <a:cubicBezTo>
                      <a:pt x="367706" y="74273"/>
                      <a:pt x="365998" y="68340"/>
                      <a:pt x="361950" y="64293"/>
                    </a:cubicBezTo>
                    <a:cubicBezTo>
                      <a:pt x="336478" y="38824"/>
                      <a:pt x="375120" y="78135"/>
                      <a:pt x="347662" y="47625"/>
                    </a:cubicBezTo>
                    <a:cubicBezTo>
                      <a:pt x="343156" y="42619"/>
                      <a:pt x="339765" y="35467"/>
                      <a:pt x="333375" y="33337"/>
                    </a:cubicBezTo>
                    <a:lnTo>
                      <a:pt x="319087" y="28575"/>
                    </a:lnTo>
                    <a:cubicBezTo>
                      <a:pt x="316706" y="26987"/>
                      <a:pt x="314273" y="25476"/>
                      <a:pt x="311944" y="23812"/>
                    </a:cubicBezTo>
                    <a:cubicBezTo>
                      <a:pt x="308715" y="21505"/>
                      <a:pt x="306293" y="17529"/>
                      <a:pt x="302419" y="16668"/>
                    </a:cubicBezTo>
                    <a:cubicBezTo>
                      <a:pt x="298468" y="15790"/>
                      <a:pt x="294481" y="18256"/>
                      <a:pt x="290512" y="19050"/>
                    </a:cubicBezTo>
                    <a:cubicBezTo>
                      <a:pt x="268293" y="11641"/>
                      <a:pt x="296859" y="18521"/>
                      <a:pt x="280987" y="23812"/>
                    </a:cubicBezTo>
                    <a:cubicBezTo>
                      <a:pt x="277147" y="25092"/>
                      <a:pt x="273050" y="22225"/>
                      <a:pt x="269081" y="21431"/>
                    </a:cubicBezTo>
                    <a:cubicBezTo>
                      <a:pt x="266700" y="19843"/>
                      <a:pt x="264266" y="18332"/>
                      <a:pt x="261937" y="16668"/>
                    </a:cubicBezTo>
                    <a:cubicBezTo>
                      <a:pt x="258708" y="14361"/>
                      <a:pt x="256228" y="10615"/>
                      <a:pt x="252412" y="9525"/>
                    </a:cubicBezTo>
                    <a:cubicBezTo>
                      <a:pt x="248962" y="8539"/>
                      <a:pt x="240050" y="15385"/>
                      <a:pt x="238125" y="16668"/>
                    </a:cubicBezTo>
                    <a:cubicBezTo>
                      <a:pt x="233362" y="15874"/>
                      <a:pt x="228665" y="14287"/>
                      <a:pt x="223837" y="14287"/>
                    </a:cubicBezTo>
                    <a:cubicBezTo>
                      <a:pt x="218908" y="14287"/>
                      <a:pt x="213162" y="19023"/>
                      <a:pt x="209550" y="21431"/>
                    </a:cubicBezTo>
                    <a:cubicBezTo>
                      <a:pt x="194369" y="11310"/>
                      <a:pt x="211271" y="19591"/>
                      <a:pt x="192881" y="21431"/>
                    </a:cubicBezTo>
                    <a:cubicBezTo>
                      <a:pt x="188077" y="21912"/>
                      <a:pt x="183356" y="19844"/>
                      <a:pt x="178594" y="19050"/>
                    </a:cubicBezTo>
                    <a:cubicBezTo>
                      <a:pt x="161661" y="7760"/>
                      <a:pt x="180445" y="16845"/>
                      <a:pt x="166687" y="21431"/>
                    </a:cubicBezTo>
                    <a:cubicBezTo>
                      <a:pt x="163582" y="22466"/>
                      <a:pt x="160337" y="19844"/>
                      <a:pt x="157162" y="19050"/>
                    </a:cubicBezTo>
                    <a:cubicBezTo>
                      <a:pt x="155575" y="16669"/>
                      <a:pt x="155057" y="12969"/>
                      <a:pt x="152400" y="11906"/>
                    </a:cubicBezTo>
                    <a:cubicBezTo>
                      <a:pt x="150069" y="10974"/>
                      <a:pt x="147766" y="14287"/>
                      <a:pt x="145256" y="14287"/>
                    </a:cubicBezTo>
                    <a:cubicBezTo>
                      <a:pt x="138068" y="14287"/>
                      <a:pt x="130969" y="12700"/>
                      <a:pt x="123825" y="11906"/>
                    </a:cubicBezTo>
                    <a:cubicBezTo>
                      <a:pt x="116681" y="10318"/>
                      <a:pt x="109388" y="9295"/>
                      <a:pt x="102394" y="7143"/>
                    </a:cubicBezTo>
                    <a:cubicBezTo>
                      <a:pt x="99001" y="6099"/>
                      <a:pt x="96132" y="3779"/>
                      <a:pt x="92869" y="2381"/>
                    </a:cubicBezTo>
                    <a:cubicBezTo>
                      <a:pt x="90562" y="1392"/>
                      <a:pt x="88106" y="794"/>
                      <a:pt x="85725" y="0"/>
                    </a:cubicBezTo>
                    <a:cubicBezTo>
                      <a:pt x="84137" y="2381"/>
                      <a:pt x="83768" y="6582"/>
                      <a:pt x="80962" y="7143"/>
                    </a:cubicBezTo>
                    <a:cubicBezTo>
                      <a:pt x="74687" y="8398"/>
                      <a:pt x="68224" y="5814"/>
                      <a:pt x="61912" y="4762"/>
                    </a:cubicBezTo>
                    <a:cubicBezTo>
                      <a:pt x="55931" y="3765"/>
                      <a:pt x="50907" y="1888"/>
                      <a:pt x="45244" y="0"/>
                    </a:cubicBezTo>
                    <a:cubicBezTo>
                      <a:pt x="42069" y="1587"/>
                      <a:pt x="38801" y="3001"/>
                      <a:pt x="35719" y="4762"/>
                    </a:cubicBezTo>
                    <a:cubicBezTo>
                      <a:pt x="33234" y="6182"/>
                      <a:pt x="31316" y="8703"/>
                      <a:pt x="28575" y="9525"/>
                    </a:cubicBezTo>
                    <a:cubicBezTo>
                      <a:pt x="23199" y="11138"/>
                      <a:pt x="17462" y="11112"/>
                      <a:pt x="11906" y="11906"/>
                    </a:cubicBezTo>
                    <a:cubicBezTo>
                      <a:pt x="11112" y="18256"/>
                      <a:pt x="10670" y="24660"/>
                      <a:pt x="9525" y="30956"/>
                    </a:cubicBezTo>
                    <a:cubicBezTo>
                      <a:pt x="9076" y="33426"/>
                      <a:pt x="9389" y="36978"/>
                      <a:pt x="7144" y="38100"/>
                    </a:cubicBezTo>
                    <a:cubicBezTo>
                      <a:pt x="4899" y="39223"/>
                      <a:pt x="2381" y="36512"/>
                      <a:pt x="0" y="35718"/>
                    </a:cubicBezTo>
                    <a:cubicBezTo>
                      <a:pt x="2811" y="46965"/>
                      <a:pt x="3969" y="44450"/>
                      <a:pt x="7144" y="4762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41" name="フリーフォーム 40"/>
              <p:cNvSpPr/>
              <p:nvPr/>
            </p:nvSpPr>
            <p:spPr>
              <a:xfrm>
                <a:off x="405182" y="881016"/>
                <a:ext cx="333235" cy="142246"/>
              </a:xfrm>
              <a:custGeom>
                <a:avLst/>
                <a:gdLst>
                  <a:gd name="connsiteX0" fmla="*/ 326711 w 328326"/>
                  <a:gd name="connsiteY0" fmla="*/ 88106 h 145256"/>
                  <a:gd name="connsiteX1" fmla="*/ 324329 w 328326"/>
                  <a:gd name="connsiteY1" fmla="*/ 47625 h 145256"/>
                  <a:gd name="connsiteX2" fmla="*/ 312423 w 328326"/>
                  <a:gd name="connsiteY2" fmla="*/ 33337 h 145256"/>
                  <a:gd name="connsiteX3" fmla="*/ 290992 w 328326"/>
                  <a:gd name="connsiteY3" fmla="*/ 21431 h 145256"/>
                  <a:gd name="connsiteX4" fmla="*/ 283848 w 328326"/>
                  <a:gd name="connsiteY4" fmla="*/ 16669 h 145256"/>
                  <a:gd name="connsiteX5" fmla="*/ 276704 w 328326"/>
                  <a:gd name="connsiteY5" fmla="*/ 14287 h 145256"/>
                  <a:gd name="connsiteX6" fmla="*/ 260036 w 328326"/>
                  <a:gd name="connsiteY6" fmla="*/ 7144 h 145256"/>
                  <a:gd name="connsiteX7" fmla="*/ 202886 w 328326"/>
                  <a:gd name="connsiteY7" fmla="*/ 2381 h 145256"/>
                  <a:gd name="connsiteX8" fmla="*/ 193361 w 328326"/>
                  <a:gd name="connsiteY8" fmla="*/ 0 h 145256"/>
                  <a:gd name="connsiteX9" fmla="*/ 152879 w 328326"/>
                  <a:gd name="connsiteY9" fmla="*/ 4762 h 145256"/>
                  <a:gd name="connsiteX10" fmla="*/ 138592 w 328326"/>
                  <a:gd name="connsiteY10" fmla="*/ 14287 h 145256"/>
                  <a:gd name="connsiteX11" fmla="*/ 124304 w 328326"/>
                  <a:gd name="connsiteY11" fmla="*/ 19050 h 145256"/>
                  <a:gd name="connsiteX12" fmla="*/ 117161 w 328326"/>
                  <a:gd name="connsiteY12" fmla="*/ 23812 h 145256"/>
                  <a:gd name="connsiteX13" fmla="*/ 110017 w 328326"/>
                  <a:gd name="connsiteY13" fmla="*/ 26194 h 145256"/>
                  <a:gd name="connsiteX14" fmla="*/ 102873 w 328326"/>
                  <a:gd name="connsiteY14" fmla="*/ 33337 h 145256"/>
                  <a:gd name="connsiteX15" fmla="*/ 95729 w 328326"/>
                  <a:gd name="connsiteY15" fmla="*/ 38100 h 145256"/>
                  <a:gd name="connsiteX16" fmla="*/ 86204 w 328326"/>
                  <a:gd name="connsiteY16" fmla="*/ 45244 h 145256"/>
                  <a:gd name="connsiteX17" fmla="*/ 79061 w 328326"/>
                  <a:gd name="connsiteY17" fmla="*/ 47625 h 145256"/>
                  <a:gd name="connsiteX18" fmla="*/ 64773 w 328326"/>
                  <a:gd name="connsiteY18" fmla="*/ 54769 h 145256"/>
                  <a:gd name="connsiteX19" fmla="*/ 52867 w 328326"/>
                  <a:gd name="connsiteY19" fmla="*/ 69056 h 145256"/>
                  <a:gd name="connsiteX20" fmla="*/ 48104 w 328326"/>
                  <a:gd name="connsiteY20" fmla="*/ 76200 h 145256"/>
                  <a:gd name="connsiteX21" fmla="*/ 33817 w 328326"/>
                  <a:gd name="connsiteY21" fmla="*/ 85725 h 145256"/>
                  <a:gd name="connsiteX22" fmla="*/ 21911 w 328326"/>
                  <a:gd name="connsiteY22" fmla="*/ 102394 h 145256"/>
                  <a:gd name="connsiteX23" fmla="*/ 17148 w 328326"/>
                  <a:gd name="connsiteY23" fmla="*/ 123825 h 145256"/>
                  <a:gd name="connsiteX24" fmla="*/ 10004 w 328326"/>
                  <a:gd name="connsiteY24" fmla="*/ 133350 h 145256"/>
                  <a:gd name="connsiteX25" fmla="*/ 7623 w 328326"/>
                  <a:gd name="connsiteY25" fmla="*/ 142875 h 145256"/>
                  <a:gd name="connsiteX26" fmla="*/ 479 w 328326"/>
                  <a:gd name="connsiteY26" fmla="*/ 145256 h 145256"/>
                  <a:gd name="connsiteX27" fmla="*/ 14767 w 328326"/>
                  <a:gd name="connsiteY27" fmla="*/ 142875 h 145256"/>
                  <a:gd name="connsiteX28" fmla="*/ 29054 w 328326"/>
                  <a:gd name="connsiteY28" fmla="*/ 135731 h 145256"/>
                  <a:gd name="connsiteX29" fmla="*/ 36198 w 328326"/>
                  <a:gd name="connsiteY29" fmla="*/ 130969 h 145256"/>
                  <a:gd name="connsiteX30" fmla="*/ 67154 w 328326"/>
                  <a:gd name="connsiteY30" fmla="*/ 128587 h 145256"/>
                  <a:gd name="connsiteX31" fmla="*/ 74298 w 328326"/>
                  <a:gd name="connsiteY31" fmla="*/ 123825 h 145256"/>
                  <a:gd name="connsiteX32" fmla="*/ 88586 w 328326"/>
                  <a:gd name="connsiteY32" fmla="*/ 111919 h 145256"/>
                  <a:gd name="connsiteX33" fmla="*/ 90967 w 328326"/>
                  <a:gd name="connsiteY33" fmla="*/ 123825 h 145256"/>
                  <a:gd name="connsiteX34" fmla="*/ 98111 w 328326"/>
                  <a:gd name="connsiteY34" fmla="*/ 114300 h 145256"/>
                  <a:gd name="connsiteX35" fmla="*/ 105254 w 328326"/>
                  <a:gd name="connsiteY35" fmla="*/ 107156 h 145256"/>
                  <a:gd name="connsiteX36" fmla="*/ 124304 w 328326"/>
                  <a:gd name="connsiteY36" fmla="*/ 102394 h 145256"/>
                  <a:gd name="connsiteX37" fmla="*/ 148117 w 328326"/>
                  <a:gd name="connsiteY37" fmla="*/ 97631 h 145256"/>
                  <a:gd name="connsiteX38" fmla="*/ 155261 w 328326"/>
                  <a:gd name="connsiteY38" fmla="*/ 92869 h 145256"/>
                  <a:gd name="connsiteX39" fmla="*/ 169548 w 328326"/>
                  <a:gd name="connsiteY39" fmla="*/ 90487 h 145256"/>
                  <a:gd name="connsiteX40" fmla="*/ 171929 w 328326"/>
                  <a:gd name="connsiteY40" fmla="*/ 83344 h 145256"/>
                  <a:gd name="connsiteX41" fmla="*/ 176692 w 328326"/>
                  <a:gd name="connsiteY41" fmla="*/ 76200 h 145256"/>
                  <a:gd name="connsiteX42" fmla="*/ 190979 w 328326"/>
                  <a:gd name="connsiteY42" fmla="*/ 73819 h 145256"/>
                  <a:gd name="connsiteX43" fmla="*/ 198123 w 328326"/>
                  <a:gd name="connsiteY43" fmla="*/ 69056 h 145256"/>
                  <a:gd name="connsiteX44" fmla="*/ 224317 w 328326"/>
                  <a:gd name="connsiteY44" fmla="*/ 64294 h 145256"/>
                  <a:gd name="connsiteX45" fmla="*/ 231461 w 328326"/>
                  <a:gd name="connsiteY45" fmla="*/ 61912 h 145256"/>
                  <a:gd name="connsiteX46" fmla="*/ 233842 w 328326"/>
                  <a:gd name="connsiteY46" fmla="*/ 54769 h 145256"/>
                  <a:gd name="connsiteX47" fmla="*/ 255273 w 328326"/>
                  <a:gd name="connsiteY47" fmla="*/ 57150 h 145256"/>
                  <a:gd name="connsiteX48" fmla="*/ 269561 w 328326"/>
                  <a:gd name="connsiteY48" fmla="*/ 61912 h 145256"/>
                  <a:gd name="connsiteX49" fmla="*/ 286229 w 328326"/>
                  <a:gd name="connsiteY49" fmla="*/ 71437 h 145256"/>
                  <a:gd name="connsiteX50" fmla="*/ 300517 w 328326"/>
                  <a:gd name="connsiteY50" fmla="*/ 73819 h 145256"/>
                  <a:gd name="connsiteX51" fmla="*/ 326711 w 328326"/>
                  <a:gd name="connsiteY51" fmla="*/ 88106 h 14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28326" h="145256">
                    <a:moveTo>
                      <a:pt x="326711" y="88106"/>
                    </a:moveTo>
                    <a:cubicBezTo>
                      <a:pt x="330680" y="83740"/>
                      <a:pt x="326334" y="60992"/>
                      <a:pt x="324329" y="47625"/>
                    </a:cubicBezTo>
                    <a:cubicBezTo>
                      <a:pt x="323810" y="44163"/>
                      <a:pt x="314400" y="34875"/>
                      <a:pt x="312423" y="33337"/>
                    </a:cubicBezTo>
                    <a:cubicBezTo>
                      <a:pt x="285400" y="12319"/>
                      <a:pt x="308235" y="30051"/>
                      <a:pt x="290992" y="21431"/>
                    </a:cubicBezTo>
                    <a:cubicBezTo>
                      <a:pt x="288432" y="20151"/>
                      <a:pt x="286408" y="17949"/>
                      <a:pt x="283848" y="16669"/>
                    </a:cubicBezTo>
                    <a:cubicBezTo>
                      <a:pt x="281603" y="15546"/>
                      <a:pt x="278949" y="15410"/>
                      <a:pt x="276704" y="14287"/>
                    </a:cubicBezTo>
                    <a:cubicBezTo>
                      <a:pt x="266564" y="9217"/>
                      <a:pt x="272651" y="8496"/>
                      <a:pt x="260036" y="7144"/>
                    </a:cubicBezTo>
                    <a:cubicBezTo>
                      <a:pt x="241029" y="5107"/>
                      <a:pt x="221936" y="3969"/>
                      <a:pt x="202886" y="2381"/>
                    </a:cubicBezTo>
                    <a:cubicBezTo>
                      <a:pt x="199711" y="1587"/>
                      <a:pt x="196634" y="0"/>
                      <a:pt x="193361" y="0"/>
                    </a:cubicBezTo>
                    <a:cubicBezTo>
                      <a:pt x="169670" y="0"/>
                      <a:pt x="169115" y="703"/>
                      <a:pt x="152879" y="4762"/>
                    </a:cubicBezTo>
                    <a:lnTo>
                      <a:pt x="138592" y="14287"/>
                    </a:lnTo>
                    <a:cubicBezTo>
                      <a:pt x="134415" y="17072"/>
                      <a:pt x="124304" y="19050"/>
                      <a:pt x="124304" y="19050"/>
                    </a:cubicBezTo>
                    <a:cubicBezTo>
                      <a:pt x="121923" y="20637"/>
                      <a:pt x="119720" y="22532"/>
                      <a:pt x="117161" y="23812"/>
                    </a:cubicBezTo>
                    <a:cubicBezTo>
                      <a:pt x="114916" y="24935"/>
                      <a:pt x="112106" y="24802"/>
                      <a:pt x="110017" y="26194"/>
                    </a:cubicBezTo>
                    <a:cubicBezTo>
                      <a:pt x="107215" y="28062"/>
                      <a:pt x="105460" y="31181"/>
                      <a:pt x="102873" y="33337"/>
                    </a:cubicBezTo>
                    <a:cubicBezTo>
                      <a:pt x="100674" y="35169"/>
                      <a:pt x="98058" y="36436"/>
                      <a:pt x="95729" y="38100"/>
                    </a:cubicBezTo>
                    <a:cubicBezTo>
                      <a:pt x="92500" y="40407"/>
                      <a:pt x="89650" y="43275"/>
                      <a:pt x="86204" y="45244"/>
                    </a:cubicBezTo>
                    <a:cubicBezTo>
                      <a:pt x="84025" y="46489"/>
                      <a:pt x="81306" y="46503"/>
                      <a:pt x="79061" y="47625"/>
                    </a:cubicBezTo>
                    <a:cubicBezTo>
                      <a:pt x="60592" y="56859"/>
                      <a:pt x="82734" y="48780"/>
                      <a:pt x="64773" y="54769"/>
                    </a:cubicBezTo>
                    <a:cubicBezTo>
                      <a:pt x="60323" y="72572"/>
                      <a:pt x="66630" y="57588"/>
                      <a:pt x="52867" y="69056"/>
                    </a:cubicBezTo>
                    <a:cubicBezTo>
                      <a:pt x="50668" y="70888"/>
                      <a:pt x="50258" y="74315"/>
                      <a:pt x="48104" y="76200"/>
                    </a:cubicBezTo>
                    <a:cubicBezTo>
                      <a:pt x="43797" y="79969"/>
                      <a:pt x="33817" y="85725"/>
                      <a:pt x="33817" y="85725"/>
                    </a:cubicBezTo>
                    <a:cubicBezTo>
                      <a:pt x="28260" y="102393"/>
                      <a:pt x="33816" y="98424"/>
                      <a:pt x="21911" y="102394"/>
                    </a:cubicBezTo>
                    <a:cubicBezTo>
                      <a:pt x="20323" y="109538"/>
                      <a:pt x="20913" y="117550"/>
                      <a:pt x="17148" y="123825"/>
                    </a:cubicBezTo>
                    <a:cubicBezTo>
                      <a:pt x="8818" y="137707"/>
                      <a:pt x="3804" y="114747"/>
                      <a:pt x="10004" y="133350"/>
                    </a:cubicBezTo>
                    <a:cubicBezTo>
                      <a:pt x="9210" y="136525"/>
                      <a:pt x="9667" y="140319"/>
                      <a:pt x="7623" y="142875"/>
                    </a:cubicBezTo>
                    <a:cubicBezTo>
                      <a:pt x="6055" y="144835"/>
                      <a:pt x="-2031" y="145256"/>
                      <a:pt x="479" y="145256"/>
                    </a:cubicBezTo>
                    <a:cubicBezTo>
                      <a:pt x="5307" y="145256"/>
                      <a:pt x="10004" y="143669"/>
                      <a:pt x="14767" y="142875"/>
                    </a:cubicBezTo>
                    <a:cubicBezTo>
                      <a:pt x="35233" y="129230"/>
                      <a:pt x="9345" y="145585"/>
                      <a:pt x="29054" y="135731"/>
                    </a:cubicBezTo>
                    <a:cubicBezTo>
                      <a:pt x="31614" y="134451"/>
                      <a:pt x="33385" y="131496"/>
                      <a:pt x="36198" y="130969"/>
                    </a:cubicBezTo>
                    <a:cubicBezTo>
                      <a:pt x="46370" y="129062"/>
                      <a:pt x="56835" y="129381"/>
                      <a:pt x="67154" y="128587"/>
                    </a:cubicBezTo>
                    <a:cubicBezTo>
                      <a:pt x="69535" y="127000"/>
                      <a:pt x="72099" y="125657"/>
                      <a:pt x="74298" y="123825"/>
                    </a:cubicBezTo>
                    <a:cubicBezTo>
                      <a:pt x="92633" y="108546"/>
                      <a:pt x="70849" y="123742"/>
                      <a:pt x="88586" y="111919"/>
                    </a:cubicBezTo>
                    <a:cubicBezTo>
                      <a:pt x="89380" y="115888"/>
                      <a:pt x="87041" y="122843"/>
                      <a:pt x="90967" y="123825"/>
                    </a:cubicBezTo>
                    <a:cubicBezTo>
                      <a:pt x="94817" y="124787"/>
                      <a:pt x="95528" y="117313"/>
                      <a:pt x="98111" y="114300"/>
                    </a:cubicBezTo>
                    <a:cubicBezTo>
                      <a:pt x="100302" y="111743"/>
                      <a:pt x="102188" y="108549"/>
                      <a:pt x="105254" y="107156"/>
                    </a:cubicBezTo>
                    <a:cubicBezTo>
                      <a:pt x="111213" y="104447"/>
                      <a:pt x="117954" y="103981"/>
                      <a:pt x="124304" y="102394"/>
                    </a:cubicBezTo>
                    <a:cubicBezTo>
                      <a:pt x="146485" y="96849"/>
                      <a:pt x="107246" y="103469"/>
                      <a:pt x="148117" y="97631"/>
                    </a:cubicBezTo>
                    <a:cubicBezTo>
                      <a:pt x="150498" y="96044"/>
                      <a:pt x="152546" y="93774"/>
                      <a:pt x="155261" y="92869"/>
                    </a:cubicBezTo>
                    <a:cubicBezTo>
                      <a:pt x="159841" y="91342"/>
                      <a:pt x="165356" y="92882"/>
                      <a:pt x="169548" y="90487"/>
                    </a:cubicBezTo>
                    <a:cubicBezTo>
                      <a:pt x="171727" y="89242"/>
                      <a:pt x="170807" y="85589"/>
                      <a:pt x="171929" y="83344"/>
                    </a:cubicBezTo>
                    <a:cubicBezTo>
                      <a:pt x="173209" y="80784"/>
                      <a:pt x="174132" y="77480"/>
                      <a:pt x="176692" y="76200"/>
                    </a:cubicBezTo>
                    <a:cubicBezTo>
                      <a:pt x="181010" y="74041"/>
                      <a:pt x="186217" y="74613"/>
                      <a:pt x="190979" y="73819"/>
                    </a:cubicBezTo>
                    <a:cubicBezTo>
                      <a:pt x="193360" y="72231"/>
                      <a:pt x="195492" y="70183"/>
                      <a:pt x="198123" y="69056"/>
                    </a:cubicBezTo>
                    <a:cubicBezTo>
                      <a:pt x="203736" y="66650"/>
                      <a:pt x="220456" y="64845"/>
                      <a:pt x="224317" y="64294"/>
                    </a:cubicBezTo>
                    <a:cubicBezTo>
                      <a:pt x="226698" y="63500"/>
                      <a:pt x="229686" y="63687"/>
                      <a:pt x="231461" y="61912"/>
                    </a:cubicBezTo>
                    <a:cubicBezTo>
                      <a:pt x="233236" y="60137"/>
                      <a:pt x="231381" y="55261"/>
                      <a:pt x="233842" y="54769"/>
                    </a:cubicBezTo>
                    <a:cubicBezTo>
                      <a:pt x="240890" y="53360"/>
                      <a:pt x="248129" y="56356"/>
                      <a:pt x="255273" y="57150"/>
                    </a:cubicBezTo>
                    <a:cubicBezTo>
                      <a:pt x="260036" y="58737"/>
                      <a:pt x="265384" y="59127"/>
                      <a:pt x="269561" y="61912"/>
                    </a:cubicBezTo>
                    <a:cubicBezTo>
                      <a:pt x="274347" y="65103"/>
                      <a:pt x="280732" y="69788"/>
                      <a:pt x="286229" y="71437"/>
                    </a:cubicBezTo>
                    <a:cubicBezTo>
                      <a:pt x="290854" y="72824"/>
                      <a:pt x="295754" y="73025"/>
                      <a:pt x="300517" y="73819"/>
                    </a:cubicBezTo>
                    <a:cubicBezTo>
                      <a:pt x="324314" y="71174"/>
                      <a:pt x="322742" y="92472"/>
                      <a:pt x="326711" y="8810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42" name="フリーフォーム 41"/>
              <p:cNvSpPr/>
              <p:nvPr/>
            </p:nvSpPr>
            <p:spPr>
              <a:xfrm>
                <a:off x="1105734" y="1193042"/>
                <a:ext cx="193123" cy="13764"/>
              </a:xfrm>
              <a:custGeom>
                <a:avLst/>
                <a:gdLst>
                  <a:gd name="connsiteX0" fmla="*/ 0 w 188119"/>
                  <a:gd name="connsiteY0" fmla="*/ 2381 h 11796"/>
                  <a:gd name="connsiteX1" fmla="*/ 38100 w 188119"/>
                  <a:gd name="connsiteY1" fmla="*/ 0 h 11796"/>
                  <a:gd name="connsiteX2" fmla="*/ 90488 w 188119"/>
                  <a:gd name="connsiteY2" fmla="*/ 4762 h 11796"/>
                  <a:gd name="connsiteX3" fmla="*/ 188119 w 188119"/>
                  <a:gd name="connsiteY3" fmla="*/ 0 h 1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19" h="11796">
                    <a:moveTo>
                      <a:pt x="0" y="2381"/>
                    </a:moveTo>
                    <a:cubicBezTo>
                      <a:pt x="12700" y="1587"/>
                      <a:pt x="25375" y="0"/>
                      <a:pt x="38100" y="0"/>
                    </a:cubicBezTo>
                    <a:cubicBezTo>
                      <a:pt x="60137" y="0"/>
                      <a:pt x="71076" y="1989"/>
                      <a:pt x="90488" y="4762"/>
                    </a:cubicBezTo>
                    <a:cubicBezTo>
                      <a:pt x="186860" y="2353"/>
                      <a:pt x="163280" y="24839"/>
                      <a:pt x="18811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43" name="フリーフォーム 42"/>
              <p:cNvSpPr/>
              <p:nvPr/>
            </p:nvSpPr>
            <p:spPr>
              <a:xfrm>
                <a:off x="1105734" y="1027852"/>
                <a:ext cx="272647" cy="45886"/>
              </a:xfrm>
              <a:custGeom>
                <a:avLst/>
                <a:gdLst>
                  <a:gd name="connsiteX0" fmla="*/ 0 w 273843"/>
                  <a:gd name="connsiteY0" fmla="*/ 42863 h 42863"/>
                  <a:gd name="connsiteX1" fmla="*/ 11906 w 273843"/>
                  <a:gd name="connsiteY1" fmla="*/ 38100 h 42863"/>
                  <a:gd name="connsiteX2" fmla="*/ 35718 w 273843"/>
                  <a:gd name="connsiteY2" fmla="*/ 21431 h 42863"/>
                  <a:gd name="connsiteX3" fmla="*/ 71437 w 273843"/>
                  <a:gd name="connsiteY3" fmla="*/ 9525 h 42863"/>
                  <a:gd name="connsiteX4" fmla="*/ 83343 w 273843"/>
                  <a:gd name="connsiteY4" fmla="*/ 7144 h 42863"/>
                  <a:gd name="connsiteX5" fmla="*/ 92868 w 273843"/>
                  <a:gd name="connsiteY5" fmla="*/ 4763 h 42863"/>
                  <a:gd name="connsiteX6" fmla="*/ 114300 w 273843"/>
                  <a:gd name="connsiteY6" fmla="*/ 0 h 42863"/>
                  <a:gd name="connsiteX7" fmla="*/ 192881 w 273843"/>
                  <a:gd name="connsiteY7" fmla="*/ 4763 h 42863"/>
                  <a:gd name="connsiteX8" fmla="*/ 207168 w 273843"/>
                  <a:gd name="connsiteY8" fmla="*/ 9525 h 42863"/>
                  <a:gd name="connsiteX9" fmla="*/ 221456 w 273843"/>
                  <a:gd name="connsiteY9" fmla="*/ 14288 h 42863"/>
                  <a:gd name="connsiteX10" fmla="*/ 238125 w 273843"/>
                  <a:gd name="connsiteY10" fmla="*/ 23813 h 42863"/>
                  <a:gd name="connsiteX11" fmla="*/ 245268 w 273843"/>
                  <a:gd name="connsiteY11" fmla="*/ 26194 h 42863"/>
                  <a:gd name="connsiteX12" fmla="*/ 252412 w 273843"/>
                  <a:gd name="connsiteY12" fmla="*/ 30956 h 42863"/>
                  <a:gd name="connsiteX13" fmla="*/ 266700 w 273843"/>
                  <a:gd name="connsiteY13" fmla="*/ 35719 h 42863"/>
                  <a:gd name="connsiteX14" fmla="*/ 273843 w 273843"/>
                  <a:gd name="connsiteY14" fmla="*/ 38100 h 42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3843" h="42863">
                    <a:moveTo>
                      <a:pt x="0" y="42863"/>
                    </a:moveTo>
                    <a:cubicBezTo>
                      <a:pt x="3969" y="41275"/>
                      <a:pt x="8170" y="40176"/>
                      <a:pt x="11906" y="38100"/>
                    </a:cubicBezTo>
                    <a:cubicBezTo>
                      <a:pt x="20054" y="33573"/>
                      <a:pt x="26718" y="24430"/>
                      <a:pt x="35718" y="21431"/>
                    </a:cubicBezTo>
                    <a:lnTo>
                      <a:pt x="71437" y="9525"/>
                    </a:lnTo>
                    <a:cubicBezTo>
                      <a:pt x="75277" y="8245"/>
                      <a:pt x="79392" y="8022"/>
                      <a:pt x="83343" y="7144"/>
                    </a:cubicBezTo>
                    <a:cubicBezTo>
                      <a:pt x="86538" y="6434"/>
                      <a:pt x="89659" y="5405"/>
                      <a:pt x="92868" y="4763"/>
                    </a:cubicBezTo>
                    <a:cubicBezTo>
                      <a:pt x="113821" y="572"/>
                      <a:pt x="100397" y="4634"/>
                      <a:pt x="114300" y="0"/>
                    </a:cubicBezTo>
                    <a:cubicBezTo>
                      <a:pt x="118518" y="176"/>
                      <a:pt x="175161" y="1219"/>
                      <a:pt x="192881" y="4763"/>
                    </a:cubicBezTo>
                    <a:cubicBezTo>
                      <a:pt x="197803" y="5748"/>
                      <a:pt x="202406" y="7938"/>
                      <a:pt x="207168" y="9525"/>
                    </a:cubicBezTo>
                    <a:lnTo>
                      <a:pt x="221456" y="14288"/>
                    </a:lnTo>
                    <a:cubicBezTo>
                      <a:pt x="233991" y="18467"/>
                      <a:pt x="227665" y="18582"/>
                      <a:pt x="238125" y="23813"/>
                    </a:cubicBezTo>
                    <a:cubicBezTo>
                      <a:pt x="240370" y="24935"/>
                      <a:pt x="243023" y="25072"/>
                      <a:pt x="245268" y="26194"/>
                    </a:cubicBezTo>
                    <a:cubicBezTo>
                      <a:pt x="247828" y="27474"/>
                      <a:pt x="249797" y="29794"/>
                      <a:pt x="252412" y="30956"/>
                    </a:cubicBezTo>
                    <a:cubicBezTo>
                      <a:pt x="257000" y="32995"/>
                      <a:pt x="261937" y="34131"/>
                      <a:pt x="266700" y="35719"/>
                    </a:cubicBezTo>
                    <a:lnTo>
                      <a:pt x="273843" y="3810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44" name="フリーフォーム 43"/>
              <p:cNvSpPr/>
              <p:nvPr/>
            </p:nvSpPr>
            <p:spPr>
              <a:xfrm>
                <a:off x="526359" y="1215984"/>
                <a:ext cx="174191" cy="36709"/>
              </a:xfrm>
              <a:custGeom>
                <a:avLst/>
                <a:gdLst>
                  <a:gd name="connsiteX0" fmla="*/ 176212 w 176212"/>
                  <a:gd name="connsiteY0" fmla="*/ 0 h 28575"/>
                  <a:gd name="connsiteX1" fmla="*/ 159544 w 176212"/>
                  <a:gd name="connsiteY1" fmla="*/ 2381 h 28575"/>
                  <a:gd name="connsiteX2" fmla="*/ 142875 w 176212"/>
                  <a:gd name="connsiteY2" fmla="*/ 11906 h 28575"/>
                  <a:gd name="connsiteX3" fmla="*/ 135731 w 176212"/>
                  <a:gd name="connsiteY3" fmla="*/ 14287 h 28575"/>
                  <a:gd name="connsiteX4" fmla="*/ 123825 w 176212"/>
                  <a:gd name="connsiteY4" fmla="*/ 16669 h 28575"/>
                  <a:gd name="connsiteX5" fmla="*/ 109537 w 176212"/>
                  <a:gd name="connsiteY5" fmla="*/ 21431 h 28575"/>
                  <a:gd name="connsiteX6" fmla="*/ 80962 w 176212"/>
                  <a:gd name="connsiteY6" fmla="*/ 26194 h 28575"/>
                  <a:gd name="connsiteX7" fmla="*/ 69056 w 176212"/>
                  <a:gd name="connsiteY7" fmla="*/ 28575 h 28575"/>
                  <a:gd name="connsiteX8" fmla="*/ 0 w 176212"/>
                  <a:gd name="connsiteY8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6212" h="28575">
                    <a:moveTo>
                      <a:pt x="176212" y="0"/>
                    </a:moveTo>
                    <a:cubicBezTo>
                      <a:pt x="170656" y="794"/>
                      <a:pt x="164959" y="904"/>
                      <a:pt x="159544" y="2381"/>
                    </a:cubicBezTo>
                    <a:cubicBezTo>
                      <a:pt x="150363" y="4885"/>
                      <a:pt x="150632" y="8028"/>
                      <a:pt x="142875" y="11906"/>
                    </a:cubicBezTo>
                    <a:cubicBezTo>
                      <a:pt x="140630" y="13028"/>
                      <a:pt x="138166" y="13678"/>
                      <a:pt x="135731" y="14287"/>
                    </a:cubicBezTo>
                    <a:cubicBezTo>
                      <a:pt x="131805" y="15269"/>
                      <a:pt x="127730" y="15604"/>
                      <a:pt x="123825" y="16669"/>
                    </a:cubicBezTo>
                    <a:cubicBezTo>
                      <a:pt x="118982" y="17990"/>
                      <a:pt x="114460" y="20447"/>
                      <a:pt x="109537" y="21431"/>
                    </a:cubicBezTo>
                    <a:cubicBezTo>
                      <a:pt x="81479" y="27042"/>
                      <a:pt x="116405" y="20286"/>
                      <a:pt x="80962" y="26194"/>
                    </a:cubicBezTo>
                    <a:cubicBezTo>
                      <a:pt x="76970" y="26859"/>
                      <a:pt x="73025" y="27781"/>
                      <a:pt x="69056" y="28575"/>
                    </a:cubicBezTo>
                    <a:lnTo>
                      <a:pt x="0" y="2619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45" name="フリーフォーム 44"/>
              <p:cNvSpPr/>
              <p:nvPr/>
            </p:nvSpPr>
            <p:spPr>
              <a:xfrm>
                <a:off x="454411" y="1014084"/>
                <a:ext cx="291579" cy="59654"/>
              </a:xfrm>
              <a:custGeom>
                <a:avLst/>
                <a:gdLst>
                  <a:gd name="connsiteX0" fmla="*/ 0 w 290512"/>
                  <a:gd name="connsiteY0" fmla="*/ 59531 h 59531"/>
                  <a:gd name="connsiteX1" fmla="*/ 19050 w 290512"/>
                  <a:gd name="connsiteY1" fmla="*/ 52387 h 59531"/>
                  <a:gd name="connsiteX2" fmla="*/ 28575 w 290512"/>
                  <a:gd name="connsiteY2" fmla="*/ 47625 h 59531"/>
                  <a:gd name="connsiteX3" fmla="*/ 35718 w 290512"/>
                  <a:gd name="connsiteY3" fmla="*/ 42862 h 59531"/>
                  <a:gd name="connsiteX4" fmla="*/ 50006 w 290512"/>
                  <a:gd name="connsiteY4" fmla="*/ 38100 h 59531"/>
                  <a:gd name="connsiteX5" fmla="*/ 57150 w 290512"/>
                  <a:gd name="connsiteY5" fmla="*/ 35719 h 59531"/>
                  <a:gd name="connsiteX6" fmla="*/ 61912 w 290512"/>
                  <a:gd name="connsiteY6" fmla="*/ 28575 h 59531"/>
                  <a:gd name="connsiteX7" fmla="*/ 69056 w 290512"/>
                  <a:gd name="connsiteY7" fmla="*/ 26194 h 59531"/>
                  <a:gd name="connsiteX8" fmla="*/ 90487 w 290512"/>
                  <a:gd name="connsiteY8" fmla="*/ 16669 h 59531"/>
                  <a:gd name="connsiteX9" fmla="*/ 97631 w 290512"/>
                  <a:gd name="connsiteY9" fmla="*/ 14287 h 59531"/>
                  <a:gd name="connsiteX10" fmla="*/ 104775 w 290512"/>
                  <a:gd name="connsiteY10" fmla="*/ 11906 h 59531"/>
                  <a:gd name="connsiteX11" fmla="*/ 114300 w 290512"/>
                  <a:gd name="connsiteY11" fmla="*/ 7144 h 59531"/>
                  <a:gd name="connsiteX12" fmla="*/ 128587 w 290512"/>
                  <a:gd name="connsiteY12" fmla="*/ 4762 h 59531"/>
                  <a:gd name="connsiteX13" fmla="*/ 159543 w 290512"/>
                  <a:gd name="connsiteY13" fmla="*/ 0 h 59531"/>
                  <a:gd name="connsiteX14" fmla="*/ 211931 w 290512"/>
                  <a:gd name="connsiteY14" fmla="*/ 2381 h 59531"/>
                  <a:gd name="connsiteX15" fmla="*/ 226218 w 290512"/>
                  <a:gd name="connsiteY15" fmla="*/ 7144 h 59531"/>
                  <a:gd name="connsiteX16" fmla="*/ 235743 w 290512"/>
                  <a:gd name="connsiteY16" fmla="*/ 9525 h 59531"/>
                  <a:gd name="connsiteX17" fmla="*/ 252412 w 290512"/>
                  <a:gd name="connsiteY17" fmla="*/ 14287 h 59531"/>
                  <a:gd name="connsiteX18" fmla="*/ 276225 w 290512"/>
                  <a:gd name="connsiteY18" fmla="*/ 26194 h 59531"/>
                  <a:gd name="connsiteX19" fmla="*/ 283368 w 290512"/>
                  <a:gd name="connsiteY19" fmla="*/ 30956 h 59531"/>
                  <a:gd name="connsiteX20" fmla="*/ 290512 w 290512"/>
                  <a:gd name="connsiteY20" fmla="*/ 33337 h 59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0512" h="59531">
                    <a:moveTo>
                      <a:pt x="0" y="59531"/>
                    </a:moveTo>
                    <a:cubicBezTo>
                      <a:pt x="6350" y="57150"/>
                      <a:pt x="12790" y="54995"/>
                      <a:pt x="19050" y="52387"/>
                    </a:cubicBezTo>
                    <a:cubicBezTo>
                      <a:pt x="22327" y="51022"/>
                      <a:pt x="25493" y="49386"/>
                      <a:pt x="28575" y="47625"/>
                    </a:cubicBezTo>
                    <a:cubicBezTo>
                      <a:pt x="31060" y="46205"/>
                      <a:pt x="33103" y="44024"/>
                      <a:pt x="35718" y="42862"/>
                    </a:cubicBezTo>
                    <a:cubicBezTo>
                      <a:pt x="40306" y="40823"/>
                      <a:pt x="45243" y="39687"/>
                      <a:pt x="50006" y="38100"/>
                    </a:cubicBezTo>
                    <a:lnTo>
                      <a:pt x="57150" y="35719"/>
                    </a:lnTo>
                    <a:cubicBezTo>
                      <a:pt x="58737" y="33338"/>
                      <a:pt x="59677" y="30363"/>
                      <a:pt x="61912" y="28575"/>
                    </a:cubicBezTo>
                    <a:cubicBezTo>
                      <a:pt x="63872" y="27007"/>
                      <a:pt x="66811" y="27317"/>
                      <a:pt x="69056" y="26194"/>
                    </a:cubicBezTo>
                    <a:cubicBezTo>
                      <a:pt x="91704" y="14870"/>
                      <a:pt x="53617" y="28959"/>
                      <a:pt x="90487" y="16669"/>
                    </a:cubicBezTo>
                    <a:lnTo>
                      <a:pt x="97631" y="14287"/>
                    </a:lnTo>
                    <a:cubicBezTo>
                      <a:pt x="100012" y="13493"/>
                      <a:pt x="102530" y="13028"/>
                      <a:pt x="104775" y="11906"/>
                    </a:cubicBezTo>
                    <a:cubicBezTo>
                      <a:pt x="107950" y="10319"/>
                      <a:pt x="110900" y="8164"/>
                      <a:pt x="114300" y="7144"/>
                    </a:cubicBezTo>
                    <a:cubicBezTo>
                      <a:pt x="118924" y="5757"/>
                      <a:pt x="123837" y="5626"/>
                      <a:pt x="128587" y="4762"/>
                    </a:cubicBezTo>
                    <a:cubicBezTo>
                      <a:pt x="152569" y="401"/>
                      <a:pt x="127305" y="4029"/>
                      <a:pt x="159543" y="0"/>
                    </a:cubicBezTo>
                    <a:cubicBezTo>
                      <a:pt x="177006" y="794"/>
                      <a:pt x="194550" y="519"/>
                      <a:pt x="211931" y="2381"/>
                    </a:cubicBezTo>
                    <a:cubicBezTo>
                      <a:pt x="216922" y="2916"/>
                      <a:pt x="221410" y="5701"/>
                      <a:pt x="226218" y="7144"/>
                    </a:cubicBezTo>
                    <a:cubicBezTo>
                      <a:pt x="229353" y="8084"/>
                      <a:pt x="232596" y="8626"/>
                      <a:pt x="235743" y="9525"/>
                    </a:cubicBezTo>
                    <a:cubicBezTo>
                      <a:pt x="259656" y="16357"/>
                      <a:pt x="222636" y="6844"/>
                      <a:pt x="252412" y="14287"/>
                    </a:cubicBezTo>
                    <a:cubicBezTo>
                      <a:pt x="269423" y="25627"/>
                      <a:pt x="261147" y="22423"/>
                      <a:pt x="276225" y="26194"/>
                    </a:cubicBezTo>
                    <a:cubicBezTo>
                      <a:pt x="278606" y="27781"/>
                      <a:pt x="280808" y="29676"/>
                      <a:pt x="283368" y="30956"/>
                    </a:cubicBezTo>
                    <a:cubicBezTo>
                      <a:pt x="285613" y="32078"/>
                      <a:pt x="290512" y="33337"/>
                      <a:pt x="290512" y="3333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grpSp>
            <p:nvGrpSpPr>
              <p:cNvPr id="46" name="グループ化 45"/>
              <p:cNvGrpSpPr>
                <a:grpSpLocks/>
              </p:cNvGrpSpPr>
              <p:nvPr/>
            </p:nvGrpSpPr>
            <p:grpSpPr bwMode="auto">
              <a:xfrm>
                <a:off x="371102" y="949843"/>
                <a:ext cx="1132239" cy="509338"/>
                <a:chOff x="371102" y="949843"/>
                <a:chExt cx="1132239" cy="509338"/>
              </a:xfrm>
            </p:grpSpPr>
            <p:sp>
              <p:nvSpPr>
                <p:cNvPr id="51" name="フリーフォーム 50"/>
                <p:cNvSpPr/>
                <p:nvPr/>
              </p:nvSpPr>
              <p:spPr>
                <a:xfrm>
                  <a:off x="371102" y="1027851"/>
                  <a:ext cx="518784" cy="431330"/>
                </a:xfrm>
                <a:custGeom>
                  <a:avLst/>
                  <a:gdLst>
                    <a:gd name="connsiteX0" fmla="*/ 516731 w 518131"/>
                    <a:gd name="connsiteY0" fmla="*/ 124441 h 433149"/>
                    <a:gd name="connsiteX1" fmla="*/ 514350 w 518131"/>
                    <a:gd name="connsiteY1" fmla="*/ 231597 h 433149"/>
                    <a:gd name="connsiteX2" fmla="*/ 511969 w 518131"/>
                    <a:gd name="connsiteY2" fmla="*/ 253028 h 433149"/>
                    <a:gd name="connsiteX3" fmla="*/ 507206 w 518131"/>
                    <a:gd name="connsiteY3" fmla="*/ 267316 h 433149"/>
                    <a:gd name="connsiteX4" fmla="*/ 497681 w 518131"/>
                    <a:gd name="connsiteY4" fmla="*/ 295891 h 433149"/>
                    <a:gd name="connsiteX5" fmla="*/ 492919 w 518131"/>
                    <a:gd name="connsiteY5" fmla="*/ 303035 h 433149"/>
                    <a:gd name="connsiteX6" fmla="*/ 488156 w 518131"/>
                    <a:gd name="connsiteY6" fmla="*/ 317322 h 433149"/>
                    <a:gd name="connsiteX7" fmla="*/ 485775 w 518131"/>
                    <a:gd name="connsiteY7" fmla="*/ 324466 h 433149"/>
                    <a:gd name="connsiteX8" fmla="*/ 483394 w 518131"/>
                    <a:gd name="connsiteY8" fmla="*/ 333991 h 433149"/>
                    <a:gd name="connsiteX9" fmla="*/ 478631 w 518131"/>
                    <a:gd name="connsiteY9" fmla="*/ 341135 h 433149"/>
                    <a:gd name="connsiteX10" fmla="*/ 476250 w 518131"/>
                    <a:gd name="connsiteY10" fmla="*/ 348278 h 433149"/>
                    <a:gd name="connsiteX11" fmla="*/ 464344 w 518131"/>
                    <a:gd name="connsiteY11" fmla="*/ 364947 h 433149"/>
                    <a:gd name="connsiteX12" fmla="*/ 457200 w 518131"/>
                    <a:gd name="connsiteY12" fmla="*/ 372091 h 433149"/>
                    <a:gd name="connsiteX13" fmla="*/ 452437 w 518131"/>
                    <a:gd name="connsiteY13" fmla="*/ 379235 h 433149"/>
                    <a:gd name="connsiteX14" fmla="*/ 431006 w 518131"/>
                    <a:gd name="connsiteY14" fmla="*/ 393522 h 433149"/>
                    <a:gd name="connsiteX15" fmla="*/ 416719 w 518131"/>
                    <a:gd name="connsiteY15" fmla="*/ 403047 h 433149"/>
                    <a:gd name="connsiteX16" fmla="*/ 409575 w 518131"/>
                    <a:gd name="connsiteY16" fmla="*/ 407810 h 433149"/>
                    <a:gd name="connsiteX17" fmla="*/ 390525 w 518131"/>
                    <a:gd name="connsiteY17" fmla="*/ 414953 h 433149"/>
                    <a:gd name="connsiteX18" fmla="*/ 378619 w 518131"/>
                    <a:gd name="connsiteY18" fmla="*/ 417335 h 433149"/>
                    <a:gd name="connsiteX19" fmla="*/ 364331 w 518131"/>
                    <a:gd name="connsiteY19" fmla="*/ 422097 h 433149"/>
                    <a:gd name="connsiteX20" fmla="*/ 321469 w 518131"/>
                    <a:gd name="connsiteY20" fmla="*/ 426860 h 433149"/>
                    <a:gd name="connsiteX21" fmla="*/ 180975 w 518131"/>
                    <a:gd name="connsiteY21" fmla="*/ 426860 h 433149"/>
                    <a:gd name="connsiteX22" fmla="*/ 173831 w 518131"/>
                    <a:gd name="connsiteY22" fmla="*/ 422097 h 433149"/>
                    <a:gd name="connsiteX23" fmla="*/ 164306 w 518131"/>
                    <a:gd name="connsiteY23" fmla="*/ 419716 h 433149"/>
                    <a:gd name="connsiteX24" fmla="*/ 157162 w 518131"/>
                    <a:gd name="connsiteY24" fmla="*/ 417335 h 433149"/>
                    <a:gd name="connsiteX25" fmla="*/ 150019 w 518131"/>
                    <a:gd name="connsiteY25" fmla="*/ 412572 h 433149"/>
                    <a:gd name="connsiteX26" fmla="*/ 130969 w 518131"/>
                    <a:gd name="connsiteY26" fmla="*/ 407810 h 433149"/>
                    <a:gd name="connsiteX27" fmla="*/ 116681 w 518131"/>
                    <a:gd name="connsiteY27" fmla="*/ 403047 h 433149"/>
                    <a:gd name="connsiteX28" fmla="*/ 102394 w 518131"/>
                    <a:gd name="connsiteY28" fmla="*/ 395903 h 433149"/>
                    <a:gd name="connsiteX29" fmla="*/ 88106 w 518131"/>
                    <a:gd name="connsiteY29" fmla="*/ 381616 h 433149"/>
                    <a:gd name="connsiteX30" fmla="*/ 78581 w 518131"/>
                    <a:gd name="connsiteY30" fmla="*/ 367328 h 433149"/>
                    <a:gd name="connsiteX31" fmla="*/ 71437 w 518131"/>
                    <a:gd name="connsiteY31" fmla="*/ 345897 h 433149"/>
                    <a:gd name="connsiteX32" fmla="*/ 66675 w 518131"/>
                    <a:gd name="connsiteY32" fmla="*/ 338753 h 433149"/>
                    <a:gd name="connsiteX33" fmla="*/ 64294 w 518131"/>
                    <a:gd name="connsiteY33" fmla="*/ 331610 h 433149"/>
                    <a:gd name="connsiteX34" fmla="*/ 57150 w 518131"/>
                    <a:gd name="connsiteY34" fmla="*/ 324466 h 433149"/>
                    <a:gd name="connsiteX35" fmla="*/ 52387 w 518131"/>
                    <a:gd name="connsiteY35" fmla="*/ 317322 h 433149"/>
                    <a:gd name="connsiteX36" fmla="*/ 40481 w 518131"/>
                    <a:gd name="connsiteY36" fmla="*/ 295891 h 433149"/>
                    <a:gd name="connsiteX37" fmla="*/ 26194 w 518131"/>
                    <a:gd name="connsiteY37" fmla="*/ 274460 h 433149"/>
                    <a:gd name="connsiteX38" fmla="*/ 23812 w 518131"/>
                    <a:gd name="connsiteY38" fmla="*/ 267316 h 433149"/>
                    <a:gd name="connsiteX39" fmla="*/ 19050 w 518131"/>
                    <a:gd name="connsiteY39" fmla="*/ 260172 h 433149"/>
                    <a:gd name="connsiteX40" fmla="*/ 14287 w 518131"/>
                    <a:gd name="connsiteY40" fmla="*/ 245885 h 433149"/>
                    <a:gd name="connsiteX41" fmla="*/ 9525 w 518131"/>
                    <a:gd name="connsiteY41" fmla="*/ 238741 h 433149"/>
                    <a:gd name="connsiteX42" fmla="*/ 7144 w 518131"/>
                    <a:gd name="connsiteY42" fmla="*/ 231597 h 433149"/>
                    <a:gd name="connsiteX43" fmla="*/ 2381 w 518131"/>
                    <a:gd name="connsiteY43" fmla="*/ 219691 h 433149"/>
                    <a:gd name="connsiteX44" fmla="*/ 0 w 518131"/>
                    <a:gd name="connsiteY44" fmla="*/ 193497 h 433149"/>
                    <a:gd name="connsiteX45" fmla="*/ 2381 w 518131"/>
                    <a:gd name="connsiteY45" fmla="*/ 124441 h 433149"/>
                    <a:gd name="connsiteX46" fmla="*/ 4762 w 518131"/>
                    <a:gd name="connsiteY46" fmla="*/ 117297 h 433149"/>
                    <a:gd name="connsiteX47" fmla="*/ 9525 w 518131"/>
                    <a:gd name="connsiteY47" fmla="*/ 110153 h 433149"/>
                    <a:gd name="connsiteX48" fmla="*/ 11906 w 518131"/>
                    <a:gd name="connsiteY48" fmla="*/ 103010 h 433149"/>
                    <a:gd name="connsiteX49" fmla="*/ 30956 w 518131"/>
                    <a:gd name="connsiteY49" fmla="*/ 81578 h 433149"/>
                    <a:gd name="connsiteX50" fmla="*/ 35719 w 518131"/>
                    <a:gd name="connsiteY50" fmla="*/ 74435 h 433149"/>
                    <a:gd name="connsiteX51" fmla="*/ 50006 w 518131"/>
                    <a:gd name="connsiteY51" fmla="*/ 64910 h 433149"/>
                    <a:gd name="connsiteX52" fmla="*/ 64294 w 518131"/>
                    <a:gd name="connsiteY52" fmla="*/ 57766 h 433149"/>
                    <a:gd name="connsiteX53" fmla="*/ 71437 w 518131"/>
                    <a:gd name="connsiteY53" fmla="*/ 53003 h 433149"/>
                    <a:gd name="connsiteX54" fmla="*/ 80962 w 518131"/>
                    <a:gd name="connsiteY54" fmla="*/ 50622 h 433149"/>
                    <a:gd name="connsiteX55" fmla="*/ 95250 w 518131"/>
                    <a:gd name="connsiteY55" fmla="*/ 45860 h 433149"/>
                    <a:gd name="connsiteX56" fmla="*/ 104775 w 518131"/>
                    <a:gd name="connsiteY56" fmla="*/ 43478 h 433149"/>
                    <a:gd name="connsiteX57" fmla="*/ 111919 w 518131"/>
                    <a:gd name="connsiteY57" fmla="*/ 41097 h 433149"/>
                    <a:gd name="connsiteX58" fmla="*/ 130969 w 518131"/>
                    <a:gd name="connsiteY58" fmla="*/ 36335 h 433149"/>
                    <a:gd name="connsiteX59" fmla="*/ 138112 w 518131"/>
                    <a:gd name="connsiteY59" fmla="*/ 33953 h 433149"/>
                    <a:gd name="connsiteX60" fmla="*/ 154781 w 518131"/>
                    <a:gd name="connsiteY60" fmla="*/ 31572 h 433149"/>
                    <a:gd name="connsiteX61" fmla="*/ 183356 w 518131"/>
                    <a:gd name="connsiteY61" fmla="*/ 26810 h 433149"/>
                    <a:gd name="connsiteX62" fmla="*/ 214312 w 518131"/>
                    <a:gd name="connsiteY62" fmla="*/ 24428 h 433149"/>
                    <a:gd name="connsiteX63" fmla="*/ 250031 w 518131"/>
                    <a:gd name="connsiteY63" fmla="*/ 19666 h 433149"/>
                    <a:gd name="connsiteX64" fmla="*/ 278606 w 518131"/>
                    <a:gd name="connsiteY64" fmla="*/ 14903 h 433149"/>
                    <a:gd name="connsiteX65" fmla="*/ 300037 w 518131"/>
                    <a:gd name="connsiteY65" fmla="*/ 12522 h 433149"/>
                    <a:gd name="connsiteX66" fmla="*/ 309562 w 518131"/>
                    <a:gd name="connsiteY66" fmla="*/ 10141 h 433149"/>
                    <a:gd name="connsiteX67" fmla="*/ 354806 w 518131"/>
                    <a:gd name="connsiteY67" fmla="*/ 5378 h 433149"/>
                    <a:gd name="connsiteX68" fmla="*/ 419100 w 518131"/>
                    <a:gd name="connsiteY68" fmla="*/ 2997 h 433149"/>
                    <a:gd name="connsiteX69" fmla="*/ 426244 w 518131"/>
                    <a:gd name="connsiteY69" fmla="*/ 7760 h 433149"/>
                    <a:gd name="connsiteX70" fmla="*/ 435769 w 518131"/>
                    <a:gd name="connsiteY70" fmla="*/ 10141 h 433149"/>
                    <a:gd name="connsiteX71" fmla="*/ 442912 w 518131"/>
                    <a:gd name="connsiteY71" fmla="*/ 12522 h 433149"/>
                    <a:gd name="connsiteX72" fmla="*/ 457200 w 518131"/>
                    <a:gd name="connsiteY72" fmla="*/ 22047 h 433149"/>
                    <a:gd name="connsiteX73" fmla="*/ 471487 w 518131"/>
                    <a:gd name="connsiteY73" fmla="*/ 36335 h 433149"/>
                    <a:gd name="connsiteX74" fmla="*/ 478631 w 518131"/>
                    <a:gd name="connsiteY74" fmla="*/ 43478 h 433149"/>
                    <a:gd name="connsiteX75" fmla="*/ 495300 w 518131"/>
                    <a:gd name="connsiteY75" fmla="*/ 62528 h 433149"/>
                    <a:gd name="connsiteX76" fmla="*/ 504825 w 518131"/>
                    <a:gd name="connsiteY76" fmla="*/ 79197 h 433149"/>
                    <a:gd name="connsiteX77" fmla="*/ 509587 w 518131"/>
                    <a:gd name="connsiteY77" fmla="*/ 86341 h 433149"/>
                    <a:gd name="connsiteX78" fmla="*/ 514350 w 518131"/>
                    <a:gd name="connsiteY78" fmla="*/ 100628 h 433149"/>
                    <a:gd name="connsiteX79" fmla="*/ 516731 w 518131"/>
                    <a:gd name="connsiteY79" fmla="*/ 107772 h 433149"/>
                    <a:gd name="connsiteX80" fmla="*/ 516731 w 518131"/>
                    <a:gd name="connsiteY80" fmla="*/ 124441 h 433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518131" h="433149">
                      <a:moveTo>
                        <a:pt x="516731" y="124441"/>
                      </a:moveTo>
                      <a:cubicBezTo>
                        <a:pt x="516334" y="145078"/>
                        <a:pt x="515672" y="195894"/>
                        <a:pt x="514350" y="231597"/>
                      </a:cubicBezTo>
                      <a:cubicBezTo>
                        <a:pt x="514084" y="238780"/>
                        <a:pt x="513379" y="245980"/>
                        <a:pt x="511969" y="253028"/>
                      </a:cubicBezTo>
                      <a:cubicBezTo>
                        <a:pt x="510984" y="257951"/>
                        <a:pt x="508794" y="262553"/>
                        <a:pt x="507206" y="267316"/>
                      </a:cubicBezTo>
                      <a:lnTo>
                        <a:pt x="497681" y="295891"/>
                      </a:lnTo>
                      <a:cubicBezTo>
                        <a:pt x="496776" y="298606"/>
                        <a:pt x="494081" y="300420"/>
                        <a:pt x="492919" y="303035"/>
                      </a:cubicBezTo>
                      <a:cubicBezTo>
                        <a:pt x="490880" y="307622"/>
                        <a:pt x="489744" y="312560"/>
                        <a:pt x="488156" y="317322"/>
                      </a:cubicBezTo>
                      <a:cubicBezTo>
                        <a:pt x="487362" y="319703"/>
                        <a:pt x="486384" y="322031"/>
                        <a:pt x="485775" y="324466"/>
                      </a:cubicBezTo>
                      <a:cubicBezTo>
                        <a:pt x="484981" y="327641"/>
                        <a:pt x="484683" y="330983"/>
                        <a:pt x="483394" y="333991"/>
                      </a:cubicBezTo>
                      <a:cubicBezTo>
                        <a:pt x="482267" y="336622"/>
                        <a:pt x="480219" y="338754"/>
                        <a:pt x="478631" y="341135"/>
                      </a:cubicBezTo>
                      <a:cubicBezTo>
                        <a:pt x="477837" y="343516"/>
                        <a:pt x="477372" y="346033"/>
                        <a:pt x="476250" y="348278"/>
                      </a:cubicBezTo>
                      <a:cubicBezTo>
                        <a:pt x="474744" y="351290"/>
                        <a:pt x="465636" y="363440"/>
                        <a:pt x="464344" y="364947"/>
                      </a:cubicBezTo>
                      <a:cubicBezTo>
                        <a:pt x="462152" y="367504"/>
                        <a:pt x="459356" y="369504"/>
                        <a:pt x="457200" y="372091"/>
                      </a:cubicBezTo>
                      <a:cubicBezTo>
                        <a:pt x="455368" y="374290"/>
                        <a:pt x="454591" y="377350"/>
                        <a:pt x="452437" y="379235"/>
                      </a:cubicBezTo>
                      <a:cubicBezTo>
                        <a:pt x="452428" y="379243"/>
                        <a:pt x="434583" y="391138"/>
                        <a:pt x="431006" y="393522"/>
                      </a:cubicBezTo>
                      <a:cubicBezTo>
                        <a:pt x="413164" y="405415"/>
                        <a:pt x="433707" y="397384"/>
                        <a:pt x="416719" y="403047"/>
                      </a:cubicBezTo>
                      <a:cubicBezTo>
                        <a:pt x="414338" y="404635"/>
                        <a:pt x="412135" y="406530"/>
                        <a:pt x="409575" y="407810"/>
                      </a:cubicBezTo>
                      <a:cubicBezTo>
                        <a:pt x="407387" y="408904"/>
                        <a:pt x="394648" y="413922"/>
                        <a:pt x="390525" y="414953"/>
                      </a:cubicBezTo>
                      <a:cubicBezTo>
                        <a:pt x="386599" y="415935"/>
                        <a:pt x="382524" y="416270"/>
                        <a:pt x="378619" y="417335"/>
                      </a:cubicBezTo>
                      <a:cubicBezTo>
                        <a:pt x="373776" y="418656"/>
                        <a:pt x="369094" y="420510"/>
                        <a:pt x="364331" y="422097"/>
                      </a:cubicBezTo>
                      <a:cubicBezTo>
                        <a:pt x="358903" y="423906"/>
                        <a:pt x="322138" y="426799"/>
                        <a:pt x="321469" y="426860"/>
                      </a:cubicBezTo>
                      <a:cubicBezTo>
                        <a:pt x="269216" y="437309"/>
                        <a:pt x="295695" y="432898"/>
                        <a:pt x="180975" y="426860"/>
                      </a:cubicBezTo>
                      <a:cubicBezTo>
                        <a:pt x="178117" y="426710"/>
                        <a:pt x="176462" y="423224"/>
                        <a:pt x="173831" y="422097"/>
                      </a:cubicBezTo>
                      <a:cubicBezTo>
                        <a:pt x="170823" y="420808"/>
                        <a:pt x="167453" y="420615"/>
                        <a:pt x="164306" y="419716"/>
                      </a:cubicBezTo>
                      <a:cubicBezTo>
                        <a:pt x="161892" y="419026"/>
                        <a:pt x="159543" y="418129"/>
                        <a:pt x="157162" y="417335"/>
                      </a:cubicBezTo>
                      <a:cubicBezTo>
                        <a:pt x="154781" y="415747"/>
                        <a:pt x="152579" y="413852"/>
                        <a:pt x="150019" y="412572"/>
                      </a:cubicBezTo>
                      <a:cubicBezTo>
                        <a:pt x="144241" y="409683"/>
                        <a:pt x="136943" y="409439"/>
                        <a:pt x="130969" y="407810"/>
                      </a:cubicBezTo>
                      <a:cubicBezTo>
                        <a:pt x="126126" y="406489"/>
                        <a:pt x="120858" y="405832"/>
                        <a:pt x="116681" y="403047"/>
                      </a:cubicBezTo>
                      <a:cubicBezTo>
                        <a:pt x="107449" y="396893"/>
                        <a:pt x="112252" y="399190"/>
                        <a:pt x="102394" y="395903"/>
                      </a:cubicBezTo>
                      <a:cubicBezTo>
                        <a:pt x="97631" y="391141"/>
                        <a:pt x="91842" y="387220"/>
                        <a:pt x="88106" y="381616"/>
                      </a:cubicBezTo>
                      <a:lnTo>
                        <a:pt x="78581" y="367328"/>
                      </a:lnTo>
                      <a:lnTo>
                        <a:pt x="71437" y="345897"/>
                      </a:lnTo>
                      <a:cubicBezTo>
                        <a:pt x="70532" y="343182"/>
                        <a:pt x="67955" y="341313"/>
                        <a:pt x="66675" y="338753"/>
                      </a:cubicBezTo>
                      <a:cubicBezTo>
                        <a:pt x="65553" y="336508"/>
                        <a:pt x="65686" y="333698"/>
                        <a:pt x="64294" y="331610"/>
                      </a:cubicBezTo>
                      <a:cubicBezTo>
                        <a:pt x="62426" y="328808"/>
                        <a:pt x="59306" y="327053"/>
                        <a:pt x="57150" y="324466"/>
                      </a:cubicBezTo>
                      <a:cubicBezTo>
                        <a:pt x="55318" y="322267"/>
                        <a:pt x="53975" y="319703"/>
                        <a:pt x="52387" y="317322"/>
                      </a:cubicBezTo>
                      <a:cubicBezTo>
                        <a:pt x="48196" y="304747"/>
                        <a:pt x="51399" y="312268"/>
                        <a:pt x="40481" y="295891"/>
                      </a:cubicBezTo>
                      <a:lnTo>
                        <a:pt x="26194" y="274460"/>
                      </a:lnTo>
                      <a:cubicBezTo>
                        <a:pt x="24802" y="272371"/>
                        <a:pt x="24935" y="269561"/>
                        <a:pt x="23812" y="267316"/>
                      </a:cubicBezTo>
                      <a:cubicBezTo>
                        <a:pt x="22532" y="264756"/>
                        <a:pt x="20212" y="262787"/>
                        <a:pt x="19050" y="260172"/>
                      </a:cubicBezTo>
                      <a:cubicBezTo>
                        <a:pt x="17011" y="255585"/>
                        <a:pt x="17071" y="250062"/>
                        <a:pt x="14287" y="245885"/>
                      </a:cubicBezTo>
                      <a:cubicBezTo>
                        <a:pt x="12700" y="243504"/>
                        <a:pt x="10805" y="241301"/>
                        <a:pt x="9525" y="238741"/>
                      </a:cubicBezTo>
                      <a:cubicBezTo>
                        <a:pt x="8403" y="236496"/>
                        <a:pt x="8025" y="233947"/>
                        <a:pt x="7144" y="231597"/>
                      </a:cubicBezTo>
                      <a:cubicBezTo>
                        <a:pt x="5643" y="227595"/>
                        <a:pt x="3969" y="223660"/>
                        <a:pt x="2381" y="219691"/>
                      </a:cubicBezTo>
                      <a:cubicBezTo>
                        <a:pt x="1587" y="210960"/>
                        <a:pt x="0" y="202264"/>
                        <a:pt x="0" y="193497"/>
                      </a:cubicBezTo>
                      <a:cubicBezTo>
                        <a:pt x="0" y="170465"/>
                        <a:pt x="944" y="147429"/>
                        <a:pt x="2381" y="124441"/>
                      </a:cubicBezTo>
                      <a:cubicBezTo>
                        <a:pt x="2538" y="121936"/>
                        <a:pt x="3639" y="119542"/>
                        <a:pt x="4762" y="117297"/>
                      </a:cubicBezTo>
                      <a:cubicBezTo>
                        <a:pt x="6042" y="114737"/>
                        <a:pt x="7937" y="112534"/>
                        <a:pt x="9525" y="110153"/>
                      </a:cubicBezTo>
                      <a:cubicBezTo>
                        <a:pt x="10319" y="107772"/>
                        <a:pt x="10784" y="105255"/>
                        <a:pt x="11906" y="103010"/>
                      </a:cubicBezTo>
                      <a:cubicBezTo>
                        <a:pt x="16155" y="94513"/>
                        <a:pt x="24647" y="87887"/>
                        <a:pt x="30956" y="81578"/>
                      </a:cubicBezTo>
                      <a:cubicBezTo>
                        <a:pt x="32980" y="79554"/>
                        <a:pt x="33565" y="76319"/>
                        <a:pt x="35719" y="74435"/>
                      </a:cubicBezTo>
                      <a:cubicBezTo>
                        <a:pt x="40027" y="70666"/>
                        <a:pt x="45244" y="68085"/>
                        <a:pt x="50006" y="64910"/>
                      </a:cubicBezTo>
                      <a:cubicBezTo>
                        <a:pt x="59239" y="58754"/>
                        <a:pt x="54434" y="61052"/>
                        <a:pt x="64294" y="57766"/>
                      </a:cubicBezTo>
                      <a:cubicBezTo>
                        <a:pt x="66675" y="56178"/>
                        <a:pt x="68807" y="54130"/>
                        <a:pt x="71437" y="53003"/>
                      </a:cubicBezTo>
                      <a:cubicBezTo>
                        <a:pt x="74445" y="51714"/>
                        <a:pt x="77827" y="51562"/>
                        <a:pt x="80962" y="50622"/>
                      </a:cubicBezTo>
                      <a:cubicBezTo>
                        <a:pt x="85771" y="49180"/>
                        <a:pt x="90380" y="47078"/>
                        <a:pt x="95250" y="45860"/>
                      </a:cubicBezTo>
                      <a:cubicBezTo>
                        <a:pt x="98425" y="45066"/>
                        <a:pt x="101628" y="44377"/>
                        <a:pt x="104775" y="43478"/>
                      </a:cubicBezTo>
                      <a:cubicBezTo>
                        <a:pt x="107189" y="42788"/>
                        <a:pt x="109497" y="41757"/>
                        <a:pt x="111919" y="41097"/>
                      </a:cubicBezTo>
                      <a:cubicBezTo>
                        <a:pt x="118234" y="39375"/>
                        <a:pt x="124619" y="37922"/>
                        <a:pt x="130969" y="36335"/>
                      </a:cubicBezTo>
                      <a:cubicBezTo>
                        <a:pt x="133404" y="35726"/>
                        <a:pt x="135651" y="34445"/>
                        <a:pt x="138112" y="33953"/>
                      </a:cubicBezTo>
                      <a:cubicBezTo>
                        <a:pt x="143616" y="32852"/>
                        <a:pt x="149225" y="32366"/>
                        <a:pt x="154781" y="31572"/>
                      </a:cubicBezTo>
                      <a:cubicBezTo>
                        <a:pt x="168048" y="27150"/>
                        <a:pt x="161422" y="28804"/>
                        <a:pt x="183356" y="26810"/>
                      </a:cubicBezTo>
                      <a:cubicBezTo>
                        <a:pt x="193663" y="25873"/>
                        <a:pt x="203993" y="25222"/>
                        <a:pt x="214312" y="24428"/>
                      </a:cubicBezTo>
                      <a:cubicBezTo>
                        <a:pt x="232157" y="18481"/>
                        <a:pt x="212736" y="24328"/>
                        <a:pt x="250031" y="19666"/>
                      </a:cubicBezTo>
                      <a:cubicBezTo>
                        <a:pt x="259613" y="18468"/>
                        <a:pt x="269047" y="16269"/>
                        <a:pt x="278606" y="14903"/>
                      </a:cubicBezTo>
                      <a:cubicBezTo>
                        <a:pt x="285721" y="13886"/>
                        <a:pt x="292893" y="13316"/>
                        <a:pt x="300037" y="12522"/>
                      </a:cubicBezTo>
                      <a:cubicBezTo>
                        <a:pt x="303212" y="11728"/>
                        <a:pt x="306342" y="10726"/>
                        <a:pt x="309562" y="10141"/>
                      </a:cubicBezTo>
                      <a:cubicBezTo>
                        <a:pt x="325351" y="7271"/>
                        <a:pt x="338248" y="6758"/>
                        <a:pt x="354806" y="5378"/>
                      </a:cubicBezTo>
                      <a:cubicBezTo>
                        <a:pt x="388507" y="-3046"/>
                        <a:pt x="367320" y="272"/>
                        <a:pt x="419100" y="2997"/>
                      </a:cubicBezTo>
                      <a:cubicBezTo>
                        <a:pt x="421481" y="4585"/>
                        <a:pt x="423613" y="6633"/>
                        <a:pt x="426244" y="7760"/>
                      </a:cubicBezTo>
                      <a:cubicBezTo>
                        <a:pt x="429252" y="9049"/>
                        <a:pt x="432622" y="9242"/>
                        <a:pt x="435769" y="10141"/>
                      </a:cubicBezTo>
                      <a:cubicBezTo>
                        <a:pt x="438182" y="10830"/>
                        <a:pt x="440531" y="11728"/>
                        <a:pt x="442912" y="12522"/>
                      </a:cubicBezTo>
                      <a:lnTo>
                        <a:pt x="457200" y="22047"/>
                      </a:lnTo>
                      <a:cubicBezTo>
                        <a:pt x="462804" y="25783"/>
                        <a:pt x="466724" y="31572"/>
                        <a:pt x="471487" y="36335"/>
                      </a:cubicBezTo>
                      <a:lnTo>
                        <a:pt x="478631" y="43478"/>
                      </a:lnTo>
                      <a:cubicBezTo>
                        <a:pt x="506421" y="71264"/>
                        <a:pt x="475055" y="49033"/>
                        <a:pt x="495300" y="62528"/>
                      </a:cubicBezTo>
                      <a:cubicBezTo>
                        <a:pt x="506902" y="79933"/>
                        <a:pt x="492740" y="58048"/>
                        <a:pt x="504825" y="79197"/>
                      </a:cubicBezTo>
                      <a:cubicBezTo>
                        <a:pt x="506245" y="81682"/>
                        <a:pt x="508425" y="83726"/>
                        <a:pt x="509587" y="86341"/>
                      </a:cubicBezTo>
                      <a:cubicBezTo>
                        <a:pt x="511626" y="90928"/>
                        <a:pt x="512762" y="95866"/>
                        <a:pt x="514350" y="100628"/>
                      </a:cubicBezTo>
                      <a:lnTo>
                        <a:pt x="516731" y="107772"/>
                      </a:lnTo>
                      <a:cubicBezTo>
                        <a:pt x="519673" y="128370"/>
                        <a:pt x="517128" y="103804"/>
                        <a:pt x="516731" y="124441"/>
                      </a:cubicBezTo>
                      <a:close/>
                    </a:path>
                  </a:pathLst>
                </a:custGeom>
                <a:noFill/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52" name="フリーフォーム 51"/>
                <p:cNvSpPr/>
                <p:nvPr/>
              </p:nvSpPr>
              <p:spPr>
                <a:xfrm>
                  <a:off x="992130" y="949843"/>
                  <a:ext cx="511211" cy="417565"/>
                </a:xfrm>
                <a:custGeom>
                  <a:avLst/>
                  <a:gdLst>
                    <a:gd name="connsiteX0" fmla="*/ 154781 w 588168"/>
                    <a:gd name="connsiteY0" fmla="*/ 408865 h 425534"/>
                    <a:gd name="connsiteX1" fmla="*/ 140493 w 588168"/>
                    <a:gd name="connsiteY1" fmla="*/ 396959 h 425534"/>
                    <a:gd name="connsiteX2" fmla="*/ 126206 w 588168"/>
                    <a:gd name="connsiteY2" fmla="*/ 392197 h 425534"/>
                    <a:gd name="connsiteX3" fmla="*/ 111918 w 588168"/>
                    <a:gd name="connsiteY3" fmla="*/ 377909 h 425534"/>
                    <a:gd name="connsiteX4" fmla="*/ 104775 w 588168"/>
                    <a:gd name="connsiteY4" fmla="*/ 368384 h 425534"/>
                    <a:gd name="connsiteX5" fmla="*/ 100012 w 588168"/>
                    <a:gd name="connsiteY5" fmla="*/ 361240 h 425534"/>
                    <a:gd name="connsiteX6" fmla="*/ 92868 w 588168"/>
                    <a:gd name="connsiteY6" fmla="*/ 356478 h 425534"/>
                    <a:gd name="connsiteX7" fmla="*/ 83343 w 588168"/>
                    <a:gd name="connsiteY7" fmla="*/ 342190 h 425534"/>
                    <a:gd name="connsiteX8" fmla="*/ 69056 w 588168"/>
                    <a:gd name="connsiteY8" fmla="*/ 320759 h 425534"/>
                    <a:gd name="connsiteX9" fmla="*/ 61912 w 588168"/>
                    <a:gd name="connsiteY9" fmla="*/ 313615 h 425534"/>
                    <a:gd name="connsiteX10" fmla="*/ 50006 w 588168"/>
                    <a:gd name="connsiteY10" fmla="*/ 301709 h 425534"/>
                    <a:gd name="connsiteX11" fmla="*/ 47625 w 588168"/>
                    <a:gd name="connsiteY11" fmla="*/ 294565 h 425534"/>
                    <a:gd name="connsiteX12" fmla="*/ 38100 w 588168"/>
                    <a:gd name="connsiteY12" fmla="*/ 280278 h 425534"/>
                    <a:gd name="connsiteX13" fmla="*/ 28575 w 588168"/>
                    <a:gd name="connsiteY13" fmla="*/ 265990 h 425534"/>
                    <a:gd name="connsiteX14" fmla="*/ 26193 w 588168"/>
                    <a:gd name="connsiteY14" fmla="*/ 258847 h 425534"/>
                    <a:gd name="connsiteX15" fmla="*/ 21431 w 588168"/>
                    <a:gd name="connsiteY15" fmla="*/ 251703 h 425534"/>
                    <a:gd name="connsiteX16" fmla="*/ 19050 w 588168"/>
                    <a:gd name="connsiteY16" fmla="*/ 242178 h 425534"/>
                    <a:gd name="connsiteX17" fmla="*/ 14287 w 588168"/>
                    <a:gd name="connsiteY17" fmla="*/ 227890 h 425534"/>
                    <a:gd name="connsiteX18" fmla="*/ 9525 w 588168"/>
                    <a:gd name="connsiteY18" fmla="*/ 220747 h 425534"/>
                    <a:gd name="connsiteX19" fmla="*/ 7143 w 588168"/>
                    <a:gd name="connsiteY19" fmla="*/ 213603 h 425534"/>
                    <a:gd name="connsiteX20" fmla="*/ 4762 w 588168"/>
                    <a:gd name="connsiteY20" fmla="*/ 192172 h 425534"/>
                    <a:gd name="connsiteX21" fmla="*/ 0 w 588168"/>
                    <a:gd name="connsiteY21" fmla="*/ 170740 h 425534"/>
                    <a:gd name="connsiteX22" fmla="*/ 4762 w 588168"/>
                    <a:gd name="connsiteY22" fmla="*/ 111209 h 425534"/>
                    <a:gd name="connsiteX23" fmla="*/ 9525 w 588168"/>
                    <a:gd name="connsiteY23" fmla="*/ 101684 h 425534"/>
                    <a:gd name="connsiteX24" fmla="*/ 23812 w 588168"/>
                    <a:gd name="connsiteY24" fmla="*/ 73109 h 425534"/>
                    <a:gd name="connsiteX25" fmla="*/ 28575 w 588168"/>
                    <a:gd name="connsiteY25" fmla="*/ 65965 h 425534"/>
                    <a:gd name="connsiteX26" fmla="*/ 40481 w 588168"/>
                    <a:gd name="connsiteY26" fmla="*/ 51678 h 425534"/>
                    <a:gd name="connsiteX27" fmla="*/ 47625 w 588168"/>
                    <a:gd name="connsiteY27" fmla="*/ 49297 h 425534"/>
                    <a:gd name="connsiteX28" fmla="*/ 54768 w 588168"/>
                    <a:gd name="connsiteY28" fmla="*/ 42153 h 425534"/>
                    <a:gd name="connsiteX29" fmla="*/ 76200 w 588168"/>
                    <a:gd name="connsiteY29" fmla="*/ 35009 h 425534"/>
                    <a:gd name="connsiteX30" fmla="*/ 83343 w 588168"/>
                    <a:gd name="connsiteY30" fmla="*/ 32628 h 425534"/>
                    <a:gd name="connsiteX31" fmla="*/ 107156 w 588168"/>
                    <a:gd name="connsiteY31" fmla="*/ 23103 h 425534"/>
                    <a:gd name="connsiteX32" fmla="*/ 119062 w 588168"/>
                    <a:gd name="connsiteY32" fmla="*/ 20722 h 425534"/>
                    <a:gd name="connsiteX33" fmla="*/ 133350 w 588168"/>
                    <a:gd name="connsiteY33" fmla="*/ 15959 h 425534"/>
                    <a:gd name="connsiteX34" fmla="*/ 161925 w 588168"/>
                    <a:gd name="connsiteY34" fmla="*/ 13578 h 425534"/>
                    <a:gd name="connsiteX35" fmla="*/ 169068 w 588168"/>
                    <a:gd name="connsiteY35" fmla="*/ 11197 h 425534"/>
                    <a:gd name="connsiteX36" fmla="*/ 192881 w 588168"/>
                    <a:gd name="connsiteY36" fmla="*/ 8815 h 425534"/>
                    <a:gd name="connsiteX37" fmla="*/ 314325 w 588168"/>
                    <a:gd name="connsiteY37" fmla="*/ 6434 h 425534"/>
                    <a:gd name="connsiteX38" fmla="*/ 459581 w 588168"/>
                    <a:gd name="connsiteY38" fmla="*/ 4053 h 425534"/>
                    <a:gd name="connsiteX39" fmla="*/ 466725 w 588168"/>
                    <a:gd name="connsiteY39" fmla="*/ 8815 h 425534"/>
                    <a:gd name="connsiteX40" fmla="*/ 485775 w 588168"/>
                    <a:gd name="connsiteY40" fmla="*/ 13578 h 425534"/>
                    <a:gd name="connsiteX41" fmla="*/ 502443 w 588168"/>
                    <a:gd name="connsiteY41" fmla="*/ 23103 h 425534"/>
                    <a:gd name="connsiteX42" fmla="*/ 511968 w 588168"/>
                    <a:gd name="connsiteY42" fmla="*/ 25484 h 425534"/>
                    <a:gd name="connsiteX43" fmla="*/ 535781 w 588168"/>
                    <a:gd name="connsiteY43" fmla="*/ 32628 h 425534"/>
                    <a:gd name="connsiteX44" fmla="*/ 542925 w 588168"/>
                    <a:gd name="connsiteY44" fmla="*/ 37390 h 425534"/>
                    <a:gd name="connsiteX45" fmla="*/ 554831 w 588168"/>
                    <a:gd name="connsiteY45" fmla="*/ 51678 h 425534"/>
                    <a:gd name="connsiteX46" fmla="*/ 564356 w 588168"/>
                    <a:gd name="connsiteY46" fmla="*/ 65965 h 425534"/>
                    <a:gd name="connsiteX47" fmla="*/ 566737 w 588168"/>
                    <a:gd name="connsiteY47" fmla="*/ 75490 h 425534"/>
                    <a:gd name="connsiteX48" fmla="*/ 571500 w 588168"/>
                    <a:gd name="connsiteY48" fmla="*/ 82634 h 425534"/>
                    <a:gd name="connsiteX49" fmla="*/ 573881 w 588168"/>
                    <a:gd name="connsiteY49" fmla="*/ 92159 h 425534"/>
                    <a:gd name="connsiteX50" fmla="*/ 578643 w 588168"/>
                    <a:gd name="connsiteY50" fmla="*/ 106447 h 425534"/>
                    <a:gd name="connsiteX51" fmla="*/ 581025 w 588168"/>
                    <a:gd name="connsiteY51" fmla="*/ 118353 h 425534"/>
                    <a:gd name="connsiteX52" fmla="*/ 585787 w 588168"/>
                    <a:gd name="connsiteY52" fmla="*/ 132640 h 425534"/>
                    <a:gd name="connsiteX53" fmla="*/ 588168 w 588168"/>
                    <a:gd name="connsiteY53" fmla="*/ 165978 h 425534"/>
                    <a:gd name="connsiteX54" fmla="*/ 585787 w 588168"/>
                    <a:gd name="connsiteY54" fmla="*/ 249322 h 425534"/>
                    <a:gd name="connsiteX55" fmla="*/ 581025 w 588168"/>
                    <a:gd name="connsiteY55" fmla="*/ 277897 h 425534"/>
                    <a:gd name="connsiteX56" fmla="*/ 573881 w 588168"/>
                    <a:gd name="connsiteY56" fmla="*/ 299328 h 425534"/>
                    <a:gd name="connsiteX57" fmla="*/ 569118 w 588168"/>
                    <a:gd name="connsiteY57" fmla="*/ 313615 h 425534"/>
                    <a:gd name="connsiteX58" fmla="*/ 566737 w 588168"/>
                    <a:gd name="connsiteY58" fmla="*/ 320759 h 425534"/>
                    <a:gd name="connsiteX59" fmla="*/ 561975 w 588168"/>
                    <a:gd name="connsiteY59" fmla="*/ 327903 h 425534"/>
                    <a:gd name="connsiteX60" fmla="*/ 554831 w 588168"/>
                    <a:gd name="connsiteY60" fmla="*/ 342190 h 425534"/>
                    <a:gd name="connsiteX61" fmla="*/ 547687 w 588168"/>
                    <a:gd name="connsiteY61" fmla="*/ 346953 h 425534"/>
                    <a:gd name="connsiteX62" fmla="*/ 538162 w 588168"/>
                    <a:gd name="connsiteY62" fmla="*/ 361240 h 425534"/>
                    <a:gd name="connsiteX63" fmla="*/ 526256 w 588168"/>
                    <a:gd name="connsiteY63" fmla="*/ 373147 h 425534"/>
                    <a:gd name="connsiteX64" fmla="*/ 511968 w 588168"/>
                    <a:gd name="connsiteY64" fmla="*/ 377909 h 425534"/>
                    <a:gd name="connsiteX65" fmla="*/ 495300 w 588168"/>
                    <a:gd name="connsiteY65" fmla="*/ 385053 h 425534"/>
                    <a:gd name="connsiteX66" fmla="*/ 473868 w 588168"/>
                    <a:gd name="connsiteY66" fmla="*/ 392197 h 425534"/>
                    <a:gd name="connsiteX67" fmla="*/ 464343 w 588168"/>
                    <a:gd name="connsiteY67" fmla="*/ 394578 h 425534"/>
                    <a:gd name="connsiteX68" fmla="*/ 442912 w 588168"/>
                    <a:gd name="connsiteY68" fmla="*/ 401722 h 425534"/>
                    <a:gd name="connsiteX69" fmla="*/ 435768 w 588168"/>
                    <a:gd name="connsiteY69" fmla="*/ 406484 h 425534"/>
                    <a:gd name="connsiteX70" fmla="*/ 419100 w 588168"/>
                    <a:gd name="connsiteY70" fmla="*/ 408865 h 425534"/>
                    <a:gd name="connsiteX71" fmla="*/ 390525 w 588168"/>
                    <a:gd name="connsiteY71" fmla="*/ 418390 h 425534"/>
                    <a:gd name="connsiteX72" fmla="*/ 381000 w 588168"/>
                    <a:gd name="connsiteY72" fmla="*/ 420772 h 425534"/>
                    <a:gd name="connsiteX73" fmla="*/ 352425 w 588168"/>
                    <a:gd name="connsiteY73" fmla="*/ 425534 h 425534"/>
                    <a:gd name="connsiteX74" fmla="*/ 211931 w 588168"/>
                    <a:gd name="connsiteY74" fmla="*/ 423153 h 425534"/>
                    <a:gd name="connsiteX75" fmla="*/ 197643 w 588168"/>
                    <a:gd name="connsiteY75" fmla="*/ 418390 h 425534"/>
                    <a:gd name="connsiteX76" fmla="*/ 178593 w 588168"/>
                    <a:gd name="connsiteY76" fmla="*/ 413628 h 425534"/>
                    <a:gd name="connsiteX77" fmla="*/ 171450 w 588168"/>
                    <a:gd name="connsiteY77" fmla="*/ 408865 h 425534"/>
                    <a:gd name="connsiteX78" fmla="*/ 159543 w 588168"/>
                    <a:gd name="connsiteY78" fmla="*/ 406484 h 425534"/>
                    <a:gd name="connsiteX79" fmla="*/ 150018 w 588168"/>
                    <a:gd name="connsiteY79" fmla="*/ 404103 h 425534"/>
                    <a:gd name="connsiteX80" fmla="*/ 135731 w 588168"/>
                    <a:gd name="connsiteY80" fmla="*/ 399340 h 425534"/>
                    <a:gd name="connsiteX81" fmla="*/ 154781 w 588168"/>
                    <a:gd name="connsiteY81" fmla="*/ 408865 h 425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588168" h="425534">
                      <a:moveTo>
                        <a:pt x="154781" y="408865"/>
                      </a:moveTo>
                      <a:cubicBezTo>
                        <a:pt x="150018" y="404896"/>
                        <a:pt x="145848" y="400083"/>
                        <a:pt x="140493" y="396959"/>
                      </a:cubicBezTo>
                      <a:cubicBezTo>
                        <a:pt x="136157" y="394430"/>
                        <a:pt x="126206" y="392197"/>
                        <a:pt x="126206" y="392197"/>
                      </a:cubicBezTo>
                      <a:lnTo>
                        <a:pt x="111918" y="377909"/>
                      </a:lnTo>
                      <a:cubicBezTo>
                        <a:pt x="109112" y="375103"/>
                        <a:pt x="107082" y="371613"/>
                        <a:pt x="104775" y="368384"/>
                      </a:cubicBezTo>
                      <a:cubicBezTo>
                        <a:pt x="103111" y="366055"/>
                        <a:pt x="102036" y="363264"/>
                        <a:pt x="100012" y="361240"/>
                      </a:cubicBezTo>
                      <a:cubicBezTo>
                        <a:pt x="97988" y="359216"/>
                        <a:pt x="95249" y="358065"/>
                        <a:pt x="92868" y="356478"/>
                      </a:cubicBezTo>
                      <a:cubicBezTo>
                        <a:pt x="88315" y="342816"/>
                        <a:pt x="93748" y="355567"/>
                        <a:pt x="83343" y="342190"/>
                      </a:cubicBezTo>
                      <a:cubicBezTo>
                        <a:pt x="83329" y="342173"/>
                        <a:pt x="71443" y="324340"/>
                        <a:pt x="69056" y="320759"/>
                      </a:cubicBezTo>
                      <a:cubicBezTo>
                        <a:pt x="67188" y="317957"/>
                        <a:pt x="64068" y="316202"/>
                        <a:pt x="61912" y="313615"/>
                      </a:cubicBezTo>
                      <a:cubicBezTo>
                        <a:pt x="51990" y="301709"/>
                        <a:pt x="63104" y="310441"/>
                        <a:pt x="50006" y="301709"/>
                      </a:cubicBezTo>
                      <a:cubicBezTo>
                        <a:pt x="49212" y="299328"/>
                        <a:pt x="48844" y="296759"/>
                        <a:pt x="47625" y="294565"/>
                      </a:cubicBezTo>
                      <a:cubicBezTo>
                        <a:pt x="44845" y="289562"/>
                        <a:pt x="39910" y="285708"/>
                        <a:pt x="38100" y="280278"/>
                      </a:cubicBezTo>
                      <a:cubicBezTo>
                        <a:pt x="34653" y="269939"/>
                        <a:pt x="37493" y="274909"/>
                        <a:pt x="28575" y="265990"/>
                      </a:cubicBezTo>
                      <a:cubicBezTo>
                        <a:pt x="27781" y="263609"/>
                        <a:pt x="27316" y="261092"/>
                        <a:pt x="26193" y="258847"/>
                      </a:cubicBezTo>
                      <a:cubicBezTo>
                        <a:pt x="24913" y="256287"/>
                        <a:pt x="22558" y="254334"/>
                        <a:pt x="21431" y="251703"/>
                      </a:cubicBezTo>
                      <a:cubicBezTo>
                        <a:pt x="20142" y="248695"/>
                        <a:pt x="19990" y="245313"/>
                        <a:pt x="19050" y="242178"/>
                      </a:cubicBezTo>
                      <a:cubicBezTo>
                        <a:pt x="17607" y="237369"/>
                        <a:pt x="15875" y="232653"/>
                        <a:pt x="14287" y="227890"/>
                      </a:cubicBezTo>
                      <a:cubicBezTo>
                        <a:pt x="13382" y="225175"/>
                        <a:pt x="10805" y="223306"/>
                        <a:pt x="9525" y="220747"/>
                      </a:cubicBezTo>
                      <a:cubicBezTo>
                        <a:pt x="8402" y="218502"/>
                        <a:pt x="7937" y="215984"/>
                        <a:pt x="7143" y="213603"/>
                      </a:cubicBezTo>
                      <a:cubicBezTo>
                        <a:pt x="6349" y="206459"/>
                        <a:pt x="5778" y="199287"/>
                        <a:pt x="4762" y="192172"/>
                      </a:cubicBezTo>
                      <a:cubicBezTo>
                        <a:pt x="3754" y="185116"/>
                        <a:pt x="1733" y="177675"/>
                        <a:pt x="0" y="170740"/>
                      </a:cubicBezTo>
                      <a:lnTo>
                        <a:pt x="4762" y="111209"/>
                      </a:lnTo>
                      <a:cubicBezTo>
                        <a:pt x="5045" y="107670"/>
                        <a:pt x="8207" y="104980"/>
                        <a:pt x="9525" y="101684"/>
                      </a:cubicBezTo>
                      <a:cubicBezTo>
                        <a:pt x="19384" y="77036"/>
                        <a:pt x="7754" y="97196"/>
                        <a:pt x="23812" y="73109"/>
                      </a:cubicBezTo>
                      <a:lnTo>
                        <a:pt x="28575" y="65965"/>
                      </a:lnTo>
                      <a:cubicBezTo>
                        <a:pt x="32089" y="60694"/>
                        <a:pt x="34980" y="55345"/>
                        <a:pt x="40481" y="51678"/>
                      </a:cubicBezTo>
                      <a:cubicBezTo>
                        <a:pt x="42570" y="50286"/>
                        <a:pt x="45244" y="50091"/>
                        <a:pt x="47625" y="49297"/>
                      </a:cubicBezTo>
                      <a:cubicBezTo>
                        <a:pt x="50006" y="46916"/>
                        <a:pt x="51824" y="43788"/>
                        <a:pt x="54768" y="42153"/>
                      </a:cubicBezTo>
                      <a:cubicBezTo>
                        <a:pt x="54774" y="42150"/>
                        <a:pt x="72625" y="36201"/>
                        <a:pt x="76200" y="35009"/>
                      </a:cubicBezTo>
                      <a:cubicBezTo>
                        <a:pt x="78581" y="34215"/>
                        <a:pt x="81098" y="33751"/>
                        <a:pt x="83343" y="32628"/>
                      </a:cubicBezTo>
                      <a:cubicBezTo>
                        <a:pt x="97358" y="25620"/>
                        <a:pt x="89500" y="28987"/>
                        <a:pt x="107156" y="23103"/>
                      </a:cubicBezTo>
                      <a:cubicBezTo>
                        <a:pt x="110996" y="21823"/>
                        <a:pt x="115157" y="21787"/>
                        <a:pt x="119062" y="20722"/>
                      </a:cubicBezTo>
                      <a:cubicBezTo>
                        <a:pt x="123905" y="19401"/>
                        <a:pt x="128347" y="16376"/>
                        <a:pt x="133350" y="15959"/>
                      </a:cubicBezTo>
                      <a:lnTo>
                        <a:pt x="161925" y="13578"/>
                      </a:lnTo>
                      <a:cubicBezTo>
                        <a:pt x="164306" y="12784"/>
                        <a:pt x="166587" y="11579"/>
                        <a:pt x="169068" y="11197"/>
                      </a:cubicBezTo>
                      <a:cubicBezTo>
                        <a:pt x="176952" y="9984"/>
                        <a:pt x="184908" y="9076"/>
                        <a:pt x="192881" y="8815"/>
                      </a:cubicBezTo>
                      <a:cubicBezTo>
                        <a:pt x="233348" y="7488"/>
                        <a:pt x="273844" y="7228"/>
                        <a:pt x="314325" y="6434"/>
                      </a:cubicBezTo>
                      <a:cubicBezTo>
                        <a:pt x="381273" y="-4723"/>
                        <a:pt x="333246" y="1475"/>
                        <a:pt x="459581" y="4053"/>
                      </a:cubicBezTo>
                      <a:cubicBezTo>
                        <a:pt x="461962" y="5640"/>
                        <a:pt x="464035" y="7837"/>
                        <a:pt x="466725" y="8815"/>
                      </a:cubicBezTo>
                      <a:cubicBezTo>
                        <a:pt x="472876" y="11052"/>
                        <a:pt x="485775" y="13578"/>
                        <a:pt x="485775" y="13578"/>
                      </a:cubicBezTo>
                      <a:cubicBezTo>
                        <a:pt x="491695" y="17525"/>
                        <a:pt x="495539" y="20514"/>
                        <a:pt x="502443" y="23103"/>
                      </a:cubicBezTo>
                      <a:cubicBezTo>
                        <a:pt x="505507" y="24252"/>
                        <a:pt x="508833" y="24544"/>
                        <a:pt x="511968" y="25484"/>
                      </a:cubicBezTo>
                      <a:cubicBezTo>
                        <a:pt x="540955" y="34180"/>
                        <a:pt x="513827" y="27140"/>
                        <a:pt x="535781" y="32628"/>
                      </a:cubicBezTo>
                      <a:cubicBezTo>
                        <a:pt x="538162" y="34215"/>
                        <a:pt x="540726" y="35558"/>
                        <a:pt x="542925" y="37390"/>
                      </a:cubicBezTo>
                      <a:cubicBezTo>
                        <a:pt x="549798" y="43117"/>
                        <a:pt x="550150" y="44656"/>
                        <a:pt x="554831" y="51678"/>
                      </a:cubicBezTo>
                      <a:cubicBezTo>
                        <a:pt x="562264" y="73981"/>
                        <a:pt x="550087" y="40996"/>
                        <a:pt x="564356" y="65965"/>
                      </a:cubicBezTo>
                      <a:cubicBezTo>
                        <a:pt x="565980" y="68806"/>
                        <a:pt x="565448" y="72482"/>
                        <a:pt x="566737" y="75490"/>
                      </a:cubicBezTo>
                      <a:cubicBezTo>
                        <a:pt x="567864" y="78121"/>
                        <a:pt x="569912" y="80253"/>
                        <a:pt x="571500" y="82634"/>
                      </a:cubicBezTo>
                      <a:cubicBezTo>
                        <a:pt x="572294" y="85809"/>
                        <a:pt x="572941" y="89024"/>
                        <a:pt x="573881" y="92159"/>
                      </a:cubicBezTo>
                      <a:cubicBezTo>
                        <a:pt x="575323" y="96968"/>
                        <a:pt x="577658" y="101524"/>
                        <a:pt x="578643" y="106447"/>
                      </a:cubicBezTo>
                      <a:cubicBezTo>
                        <a:pt x="579437" y="110416"/>
                        <a:pt x="579960" y="114448"/>
                        <a:pt x="581025" y="118353"/>
                      </a:cubicBezTo>
                      <a:cubicBezTo>
                        <a:pt x="582346" y="123196"/>
                        <a:pt x="585787" y="132640"/>
                        <a:pt x="585787" y="132640"/>
                      </a:cubicBezTo>
                      <a:cubicBezTo>
                        <a:pt x="586581" y="143753"/>
                        <a:pt x="588168" y="154837"/>
                        <a:pt x="588168" y="165978"/>
                      </a:cubicBezTo>
                      <a:cubicBezTo>
                        <a:pt x="588168" y="193771"/>
                        <a:pt x="587078" y="221559"/>
                        <a:pt x="585787" y="249322"/>
                      </a:cubicBezTo>
                      <a:cubicBezTo>
                        <a:pt x="585353" y="258644"/>
                        <a:pt x="583754" y="268799"/>
                        <a:pt x="581025" y="277897"/>
                      </a:cubicBezTo>
                      <a:cubicBezTo>
                        <a:pt x="578861" y="285110"/>
                        <a:pt x="576262" y="292184"/>
                        <a:pt x="573881" y="299328"/>
                      </a:cubicBezTo>
                      <a:lnTo>
                        <a:pt x="569118" y="313615"/>
                      </a:lnTo>
                      <a:cubicBezTo>
                        <a:pt x="568324" y="315996"/>
                        <a:pt x="568129" y="318670"/>
                        <a:pt x="566737" y="320759"/>
                      </a:cubicBezTo>
                      <a:cubicBezTo>
                        <a:pt x="565150" y="323140"/>
                        <a:pt x="563255" y="325343"/>
                        <a:pt x="561975" y="327903"/>
                      </a:cubicBezTo>
                      <a:cubicBezTo>
                        <a:pt x="558103" y="335647"/>
                        <a:pt x="561652" y="335369"/>
                        <a:pt x="554831" y="342190"/>
                      </a:cubicBezTo>
                      <a:cubicBezTo>
                        <a:pt x="552807" y="344214"/>
                        <a:pt x="550068" y="345365"/>
                        <a:pt x="547687" y="346953"/>
                      </a:cubicBezTo>
                      <a:cubicBezTo>
                        <a:pt x="543502" y="359509"/>
                        <a:pt x="548072" y="349348"/>
                        <a:pt x="538162" y="361240"/>
                      </a:cubicBezTo>
                      <a:cubicBezTo>
                        <a:pt x="532092" y="368524"/>
                        <a:pt x="535502" y="369038"/>
                        <a:pt x="526256" y="373147"/>
                      </a:cubicBezTo>
                      <a:cubicBezTo>
                        <a:pt x="521668" y="375186"/>
                        <a:pt x="511968" y="377909"/>
                        <a:pt x="511968" y="377909"/>
                      </a:cubicBezTo>
                      <a:cubicBezTo>
                        <a:pt x="500636" y="385465"/>
                        <a:pt x="509278" y="380860"/>
                        <a:pt x="495300" y="385053"/>
                      </a:cubicBezTo>
                      <a:cubicBezTo>
                        <a:pt x="495230" y="385074"/>
                        <a:pt x="477474" y="390995"/>
                        <a:pt x="473868" y="392197"/>
                      </a:cubicBezTo>
                      <a:cubicBezTo>
                        <a:pt x="470763" y="393232"/>
                        <a:pt x="467478" y="393638"/>
                        <a:pt x="464343" y="394578"/>
                      </a:cubicBezTo>
                      <a:cubicBezTo>
                        <a:pt x="464285" y="394595"/>
                        <a:pt x="446512" y="400522"/>
                        <a:pt x="442912" y="401722"/>
                      </a:cubicBezTo>
                      <a:cubicBezTo>
                        <a:pt x="440197" y="402627"/>
                        <a:pt x="438509" y="405662"/>
                        <a:pt x="435768" y="406484"/>
                      </a:cubicBezTo>
                      <a:cubicBezTo>
                        <a:pt x="430392" y="408097"/>
                        <a:pt x="424656" y="408071"/>
                        <a:pt x="419100" y="408865"/>
                      </a:cubicBezTo>
                      <a:lnTo>
                        <a:pt x="390525" y="418390"/>
                      </a:lnTo>
                      <a:cubicBezTo>
                        <a:pt x="387420" y="419425"/>
                        <a:pt x="384195" y="420062"/>
                        <a:pt x="381000" y="420772"/>
                      </a:cubicBezTo>
                      <a:cubicBezTo>
                        <a:pt x="368474" y="423556"/>
                        <a:pt x="366327" y="423548"/>
                        <a:pt x="352425" y="425534"/>
                      </a:cubicBezTo>
                      <a:cubicBezTo>
                        <a:pt x="305594" y="424740"/>
                        <a:pt x="258719" y="425313"/>
                        <a:pt x="211931" y="423153"/>
                      </a:cubicBezTo>
                      <a:cubicBezTo>
                        <a:pt x="206916" y="422922"/>
                        <a:pt x="202566" y="419374"/>
                        <a:pt x="197643" y="418390"/>
                      </a:cubicBezTo>
                      <a:cubicBezTo>
                        <a:pt x="183276" y="415517"/>
                        <a:pt x="189577" y="417289"/>
                        <a:pt x="178593" y="413628"/>
                      </a:cubicBezTo>
                      <a:cubicBezTo>
                        <a:pt x="176212" y="412040"/>
                        <a:pt x="174130" y="409870"/>
                        <a:pt x="171450" y="408865"/>
                      </a:cubicBezTo>
                      <a:cubicBezTo>
                        <a:pt x="167660" y="407444"/>
                        <a:pt x="163494" y="407362"/>
                        <a:pt x="159543" y="406484"/>
                      </a:cubicBezTo>
                      <a:cubicBezTo>
                        <a:pt x="156348" y="405774"/>
                        <a:pt x="153153" y="405043"/>
                        <a:pt x="150018" y="404103"/>
                      </a:cubicBezTo>
                      <a:cubicBezTo>
                        <a:pt x="145210" y="402660"/>
                        <a:pt x="140493" y="400928"/>
                        <a:pt x="135731" y="399340"/>
                      </a:cubicBezTo>
                      <a:lnTo>
                        <a:pt x="154781" y="408865"/>
                      </a:lnTo>
                      <a:close/>
                    </a:path>
                  </a:pathLst>
                </a:custGeom>
                <a:noFill/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53" name="フリーフォーム 52"/>
                <p:cNvSpPr/>
                <p:nvPr/>
              </p:nvSpPr>
              <p:spPr>
                <a:xfrm>
                  <a:off x="905035" y="1055383"/>
                  <a:ext cx="155258" cy="27532"/>
                </a:xfrm>
                <a:custGeom>
                  <a:avLst/>
                  <a:gdLst>
                    <a:gd name="connsiteX0" fmla="*/ 0 w 195262"/>
                    <a:gd name="connsiteY0" fmla="*/ 23812 h 23812"/>
                    <a:gd name="connsiteX1" fmla="*/ 71437 w 195262"/>
                    <a:gd name="connsiteY1" fmla="*/ 21431 h 23812"/>
                    <a:gd name="connsiteX2" fmla="*/ 88106 w 195262"/>
                    <a:gd name="connsiteY2" fmla="*/ 14287 h 23812"/>
                    <a:gd name="connsiteX3" fmla="*/ 102394 w 195262"/>
                    <a:gd name="connsiteY3" fmla="*/ 11906 h 23812"/>
                    <a:gd name="connsiteX4" fmla="*/ 116681 w 195262"/>
                    <a:gd name="connsiteY4" fmla="*/ 7143 h 23812"/>
                    <a:gd name="connsiteX5" fmla="*/ 142875 w 195262"/>
                    <a:gd name="connsiteY5" fmla="*/ 4762 h 23812"/>
                    <a:gd name="connsiteX6" fmla="*/ 188119 w 195262"/>
                    <a:gd name="connsiteY6" fmla="*/ 2381 h 23812"/>
                    <a:gd name="connsiteX7" fmla="*/ 195262 w 195262"/>
                    <a:gd name="connsiteY7" fmla="*/ 0 h 23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5262" h="23812">
                      <a:moveTo>
                        <a:pt x="0" y="23812"/>
                      </a:moveTo>
                      <a:cubicBezTo>
                        <a:pt x="23812" y="23018"/>
                        <a:pt x="47653" y="22830"/>
                        <a:pt x="71437" y="21431"/>
                      </a:cubicBezTo>
                      <a:cubicBezTo>
                        <a:pt x="88874" y="20405"/>
                        <a:pt x="73748" y="19073"/>
                        <a:pt x="88106" y="14287"/>
                      </a:cubicBezTo>
                      <a:cubicBezTo>
                        <a:pt x="92687" y="12760"/>
                        <a:pt x="97631" y="12700"/>
                        <a:pt x="102394" y="11906"/>
                      </a:cubicBezTo>
                      <a:lnTo>
                        <a:pt x="116681" y="7143"/>
                      </a:lnTo>
                      <a:cubicBezTo>
                        <a:pt x="124998" y="4370"/>
                        <a:pt x="134127" y="5345"/>
                        <a:pt x="142875" y="4762"/>
                      </a:cubicBezTo>
                      <a:cubicBezTo>
                        <a:pt x="157944" y="3758"/>
                        <a:pt x="173038" y="3175"/>
                        <a:pt x="188119" y="2381"/>
                      </a:cubicBezTo>
                      <a:lnTo>
                        <a:pt x="195262" y="0"/>
                      </a:lnTo>
                    </a:path>
                  </a:pathLst>
                </a:custGeom>
                <a:noFill/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/>
                </a:p>
              </p:txBody>
            </p:sp>
            <p:sp>
              <p:nvSpPr>
                <p:cNvPr id="54" name="フリーフォーム 53"/>
                <p:cNvSpPr/>
                <p:nvPr/>
              </p:nvSpPr>
              <p:spPr>
                <a:xfrm>
                  <a:off x="939117" y="1101269"/>
                  <a:ext cx="124962" cy="18354"/>
                </a:xfrm>
                <a:custGeom>
                  <a:avLst/>
                  <a:gdLst>
                    <a:gd name="connsiteX0" fmla="*/ 0 w 142875"/>
                    <a:gd name="connsiteY0" fmla="*/ 21431 h 23995"/>
                    <a:gd name="connsiteX1" fmla="*/ 95250 w 142875"/>
                    <a:gd name="connsiteY1" fmla="*/ 21431 h 23995"/>
                    <a:gd name="connsiteX2" fmla="*/ 111918 w 142875"/>
                    <a:gd name="connsiteY2" fmla="*/ 16669 h 23995"/>
                    <a:gd name="connsiteX3" fmla="*/ 126206 w 142875"/>
                    <a:gd name="connsiteY3" fmla="*/ 9525 h 23995"/>
                    <a:gd name="connsiteX4" fmla="*/ 133350 w 142875"/>
                    <a:gd name="connsiteY4" fmla="*/ 4763 h 23995"/>
                    <a:gd name="connsiteX5" fmla="*/ 142875 w 142875"/>
                    <a:gd name="connsiteY5" fmla="*/ 0 h 23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875" h="23995">
                      <a:moveTo>
                        <a:pt x="0" y="21431"/>
                      </a:moveTo>
                      <a:cubicBezTo>
                        <a:pt x="46772" y="24355"/>
                        <a:pt x="40905" y="25313"/>
                        <a:pt x="95250" y="21431"/>
                      </a:cubicBezTo>
                      <a:cubicBezTo>
                        <a:pt x="99057" y="21159"/>
                        <a:pt x="107923" y="18001"/>
                        <a:pt x="111918" y="16669"/>
                      </a:cubicBezTo>
                      <a:cubicBezTo>
                        <a:pt x="132383" y="3025"/>
                        <a:pt x="106496" y="19379"/>
                        <a:pt x="126206" y="9525"/>
                      </a:cubicBezTo>
                      <a:cubicBezTo>
                        <a:pt x="128766" y="8245"/>
                        <a:pt x="130790" y="6043"/>
                        <a:pt x="133350" y="4763"/>
                      </a:cubicBezTo>
                      <a:cubicBezTo>
                        <a:pt x="144295" y="-710"/>
                        <a:pt x="137494" y="5379"/>
                        <a:pt x="142875" y="0"/>
                      </a:cubicBezTo>
                    </a:path>
                  </a:pathLst>
                </a:custGeom>
                <a:noFill/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47" name="フリーフォーム 46"/>
              <p:cNvSpPr/>
              <p:nvPr/>
            </p:nvSpPr>
            <p:spPr>
              <a:xfrm>
                <a:off x="639961" y="1950164"/>
                <a:ext cx="799007" cy="325794"/>
              </a:xfrm>
              <a:custGeom>
                <a:avLst/>
                <a:gdLst>
                  <a:gd name="connsiteX0" fmla="*/ 233363 w 798115"/>
                  <a:gd name="connsiteY0" fmla="*/ 342 h 329888"/>
                  <a:gd name="connsiteX1" fmla="*/ 297657 w 798115"/>
                  <a:gd name="connsiteY1" fmla="*/ 2723 h 329888"/>
                  <a:gd name="connsiteX2" fmla="*/ 307182 w 798115"/>
                  <a:gd name="connsiteY2" fmla="*/ 5104 h 329888"/>
                  <a:gd name="connsiteX3" fmla="*/ 321469 w 798115"/>
                  <a:gd name="connsiteY3" fmla="*/ 7486 h 329888"/>
                  <a:gd name="connsiteX4" fmla="*/ 416719 w 798115"/>
                  <a:gd name="connsiteY4" fmla="*/ 5104 h 329888"/>
                  <a:gd name="connsiteX5" fmla="*/ 426244 w 798115"/>
                  <a:gd name="connsiteY5" fmla="*/ 2723 h 329888"/>
                  <a:gd name="connsiteX6" fmla="*/ 438150 w 798115"/>
                  <a:gd name="connsiteY6" fmla="*/ 342 h 329888"/>
                  <a:gd name="connsiteX7" fmla="*/ 457200 w 798115"/>
                  <a:gd name="connsiteY7" fmla="*/ 2723 h 329888"/>
                  <a:gd name="connsiteX8" fmla="*/ 457200 w 798115"/>
                  <a:gd name="connsiteY8" fmla="*/ 19392 h 329888"/>
                  <a:gd name="connsiteX9" fmla="*/ 442913 w 798115"/>
                  <a:gd name="connsiteY9" fmla="*/ 28917 h 329888"/>
                  <a:gd name="connsiteX10" fmla="*/ 426244 w 798115"/>
                  <a:gd name="connsiteY10" fmla="*/ 43204 h 329888"/>
                  <a:gd name="connsiteX11" fmla="*/ 419100 w 798115"/>
                  <a:gd name="connsiteY11" fmla="*/ 47967 h 329888"/>
                  <a:gd name="connsiteX12" fmla="*/ 435769 w 798115"/>
                  <a:gd name="connsiteY12" fmla="*/ 81304 h 329888"/>
                  <a:gd name="connsiteX13" fmla="*/ 450057 w 798115"/>
                  <a:gd name="connsiteY13" fmla="*/ 86067 h 329888"/>
                  <a:gd name="connsiteX14" fmla="*/ 473869 w 798115"/>
                  <a:gd name="connsiteY14" fmla="*/ 93211 h 329888"/>
                  <a:gd name="connsiteX15" fmla="*/ 488157 w 798115"/>
                  <a:gd name="connsiteY15" fmla="*/ 97973 h 329888"/>
                  <a:gd name="connsiteX16" fmla="*/ 497682 w 798115"/>
                  <a:gd name="connsiteY16" fmla="*/ 100354 h 329888"/>
                  <a:gd name="connsiteX17" fmla="*/ 511969 w 798115"/>
                  <a:gd name="connsiteY17" fmla="*/ 105117 h 329888"/>
                  <a:gd name="connsiteX18" fmla="*/ 531019 w 798115"/>
                  <a:gd name="connsiteY18" fmla="*/ 109879 h 329888"/>
                  <a:gd name="connsiteX19" fmla="*/ 552450 w 798115"/>
                  <a:gd name="connsiteY19" fmla="*/ 117023 h 329888"/>
                  <a:gd name="connsiteX20" fmla="*/ 585788 w 798115"/>
                  <a:gd name="connsiteY20" fmla="*/ 124167 h 329888"/>
                  <a:gd name="connsiteX21" fmla="*/ 592932 w 798115"/>
                  <a:gd name="connsiteY21" fmla="*/ 128929 h 329888"/>
                  <a:gd name="connsiteX22" fmla="*/ 609600 w 798115"/>
                  <a:gd name="connsiteY22" fmla="*/ 131311 h 329888"/>
                  <a:gd name="connsiteX23" fmla="*/ 616744 w 798115"/>
                  <a:gd name="connsiteY23" fmla="*/ 133692 h 329888"/>
                  <a:gd name="connsiteX24" fmla="*/ 714375 w 798115"/>
                  <a:gd name="connsiteY24" fmla="*/ 131311 h 329888"/>
                  <a:gd name="connsiteX25" fmla="*/ 731044 w 798115"/>
                  <a:gd name="connsiteY25" fmla="*/ 124167 h 329888"/>
                  <a:gd name="connsiteX26" fmla="*/ 745332 w 798115"/>
                  <a:gd name="connsiteY26" fmla="*/ 121786 h 329888"/>
                  <a:gd name="connsiteX27" fmla="*/ 769144 w 798115"/>
                  <a:gd name="connsiteY27" fmla="*/ 107498 h 329888"/>
                  <a:gd name="connsiteX28" fmla="*/ 776288 w 798115"/>
                  <a:gd name="connsiteY28" fmla="*/ 102736 h 329888"/>
                  <a:gd name="connsiteX29" fmla="*/ 790575 w 798115"/>
                  <a:gd name="connsiteY29" fmla="*/ 97973 h 329888"/>
                  <a:gd name="connsiteX30" fmla="*/ 797719 w 798115"/>
                  <a:gd name="connsiteY30" fmla="*/ 100354 h 329888"/>
                  <a:gd name="connsiteX31" fmla="*/ 795338 w 798115"/>
                  <a:gd name="connsiteY31" fmla="*/ 117023 h 329888"/>
                  <a:gd name="connsiteX32" fmla="*/ 781050 w 798115"/>
                  <a:gd name="connsiteY32" fmla="*/ 145598 h 329888"/>
                  <a:gd name="connsiteX33" fmla="*/ 773907 w 798115"/>
                  <a:gd name="connsiteY33" fmla="*/ 152742 h 329888"/>
                  <a:gd name="connsiteX34" fmla="*/ 759619 w 798115"/>
                  <a:gd name="connsiteY34" fmla="*/ 159886 h 329888"/>
                  <a:gd name="connsiteX35" fmla="*/ 752475 w 798115"/>
                  <a:gd name="connsiteY35" fmla="*/ 167029 h 329888"/>
                  <a:gd name="connsiteX36" fmla="*/ 745332 w 798115"/>
                  <a:gd name="connsiteY36" fmla="*/ 169411 h 329888"/>
                  <a:gd name="connsiteX37" fmla="*/ 738188 w 798115"/>
                  <a:gd name="connsiteY37" fmla="*/ 174173 h 329888"/>
                  <a:gd name="connsiteX38" fmla="*/ 728663 w 798115"/>
                  <a:gd name="connsiteY38" fmla="*/ 178936 h 329888"/>
                  <a:gd name="connsiteX39" fmla="*/ 714375 w 798115"/>
                  <a:gd name="connsiteY39" fmla="*/ 188461 h 329888"/>
                  <a:gd name="connsiteX40" fmla="*/ 707232 w 798115"/>
                  <a:gd name="connsiteY40" fmla="*/ 190842 h 329888"/>
                  <a:gd name="connsiteX41" fmla="*/ 692944 w 798115"/>
                  <a:gd name="connsiteY41" fmla="*/ 200367 h 329888"/>
                  <a:gd name="connsiteX42" fmla="*/ 676275 w 798115"/>
                  <a:gd name="connsiteY42" fmla="*/ 212273 h 329888"/>
                  <a:gd name="connsiteX43" fmla="*/ 661988 w 798115"/>
                  <a:gd name="connsiteY43" fmla="*/ 221798 h 329888"/>
                  <a:gd name="connsiteX44" fmla="*/ 654844 w 798115"/>
                  <a:gd name="connsiteY44" fmla="*/ 226561 h 329888"/>
                  <a:gd name="connsiteX45" fmla="*/ 640557 w 798115"/>
                  <a:gd name="connsiteY45" fmla="*/ 238467 h 329888"/>
                  <a:gd name="connsiteX46" fmla="*/ 635794 w 798115"/>
                  <a:gd name="connsiteY46" fmla="*/ 245611 h 329888"/>
                  <a:gd name="connsiteX47" fmla="*/ 619125 w 798115"/>
                  <a:gd name="connsiteY47" fmla="*/ 255136 h 329888"/>
                  <a:gd name="connsiteX48" fmla="*/ 611982 w 798115"/>
                  <a:gd name="connsiteY48" fmla="*/ 262279 h 329888"/>
                  <a:gd name="connsiteX49" fmla="*/ 597694 w 798115"/>
                  <a:gd name="connsiteY49" fmla="*/ 269423 h 329888"/>
                  <a:gd name="connsiteX50" fmla="*/ 583407 w 798115"/>
                  <a:gd name="connsiteY50" fmla="*/ 281329 h 329888"/>
                  <a:gd name="connsiteX51" fmla="*/ 576263 w 798115"/>
                  <a:gd name="connsiteY51" fmla="*/ 283711 h 329888"/>
                  <a:gd name="connsiteX52" fmla="*/ 559594 w 798115"/>
                  <a:gd name="connsiteY52" fmla="*/ 290854 h 329888"/>
                  <a:gd name="connsiteX53" fmla="*/ 545307 w 798115"/>
                  <a:gd name="connsiteY53" fmla="*/ 297998 h 329888"/>
                  <a:gd name="connsiteX54" fmla="*/ 528638 w 798115"/>
                  <a:gd name="connsiteY54" fmla="*/ 307523 h 329888"/>
                  <a:gd name="connsiteX55" fmla="*/ 514350 w 798115"/>
                  <a:gd name="connsiteY55" fmla="*/ 312286 h 329888"/>
                  <a:gd name="connsiteX56" fmla="*/ 507207 w 798115"/>
                  <a:gd name="connsiteY56" fmla="*/ 314667 h 329888"/>
                  <a:gd name="connsiteX57" fmla="*/ 488157 w 798115"/>
                  <a:gd name="connsiteY57" fmla="*/ 319429 h 329888"/>
                  <a:gd name="connsiteX58" fmla="*/ 481013 w 798115"/>
                  <a:gd name="connsiteY58" fmla="*/ 321811 h 329888"/>
                  <a:gd name="connsiteX59" fmla="*/ 309563 w 798115"/>
                  <a:gd name="connsiteY59" fmla="*/ 324192 h 329888"/>
                  <a:gd name="connsiteX60" fmla="*/ 252413 w 798115"/>
                  <a:gd name="connsiteY60" fmla="*/ 326573 h 329888"/>
                  <a:gd name="connsiteX61" fmla="*/ 235744 w 798115"/>
                  <a:gd name="connsiteY61" fmla="*/ 324192 h 329888"/>
                  <a:gd name="connsiteX62" fmla="*/ 221457 w 798115"/>
                  <a:gd name="connsiteY62" fmla="*/ 319429 h 329888"/>
                  <a:gd name="connsiteX63" fmla="*/ 204788 w 798115"/>
                  <a:gd name="connsiteY63" fmla="*/ 314667 h 329888"/>
                  <a:gd name="connsiteX64" fmla="*/ 180975 w 798115"/>
                  <a:gd name="connsiteY64" fmla="*/ 302761 h 329888"/>
                  <a:gd name="connsiteX65" fmla="*/ 166688 w 798115"/>
                  <a:gd name="connsiteY65" fmla="*/ 297998 h 329888"/>
                  <a:gd name="connsiteX66" fmla="*/ 159544 w 798115"/>
                  <a:gd name="connsiteY66" fmla="*/ 295617 h 329888"/>
                  <a:gd name="connsiteX67" fmla="*/ 135732 w 798115"/>
                  <a:gd name="connsiteY67" fmla="*/ 281329 h 329888"/>
                  <a:gd name="connsiteX68" fmla="*/ 121444 w 798115"/>
                  <a:gd name="connsiteY68" fmla="*/ 274186 h 329888"/>
                  <a:gd name="connsiteX69" fmla="*/ 114300 w 798115"/>
                  <a:gd name="connsiteY69" fmla="*/ 269423 h 329888"/>
                  <a:gd name="connsiteX70" fmla="*/ 100013 w 798115"/>
                  <a:gd name="connsiteY70" fmla="*/ 264661 h 329888"/>
                  <a:gd name="connsiteX71" fmla="*/ 92869 w 798115"/>
                  <a:gd name="connsiteY71" fmla="*/ 259898 h 329888"/>
                  <a:gd name="connsiteX72" fmla="*/ 85725 w 798115"/>
                  <a:gd name="connsiteY72" fmla="*/ 257517 h 329888"/>
                  <a:gd name="connsiteX73" fmla="*/ 64294 w 798115"/>
                  <a:gd name="connsiteY73" fmla="*/ 245611 h 329888"/>
                  <a:gd name="connsiteX74" fmla="*/ 57150 w 798115"/>
                  <a:gd name="connsiteY74" fmla="*/ 240848 h 329888"/>
                  <a:gd name="connsiteX75" fmla="*/ 50007 w 798115"/>
                  <a:gd name="connsiteY75" fmla="*/ 238467 h 329888"/>
                  <a:gd name="connsiteX76" fmla="*/ 38100 w 798115"/>
                  <a:gd name="connsiteY76" fmla="*/ 228942 h 329888"/>
                  <a:gd name="connsiteX77" fmla="*/ 23813 w 798115"/>
                  <a:gd name="connsiteY77" fmla="*/ 217036 h 329888"/>
                  <a:gd name="connsiteX78" fmla="*/ 19050 w 798115"/>
                  <a:gd name="connsiteY78" fmla="*/ 209892 h 329888"/>
                  <a:gd name="connsiteX79" fmla="*/ 11907 w 798115"/>
                  <a:gd name="connsiteY79" fmla="*/ 202748 h 329888"/>
                  <a:gd name="connsiteX80" fmla="*/ 2382 w 798115"/>
                  <a:gd name="connsiteY80" fmla="*/ 186079 h 329888"/>
                  <a:gd name="connsiteX81" fmla="*/ 0 w 798115"/>
                  <a:gd name="connsiteY81" fmla="*/ 178936 h 329888"/>
                  <a:gd name="connsiteX82" fmla="*/ 2382 w 798115"/>
                  <a:gd name="connsiteY82" fmla="*/ 169411 h 329888"/>
                  <a:gd name="connsiteX83" fmla="*/ 14288 w 798115"/>
                  <a:gd name="connsiteY83" fmla="*/ 178936 h 329888"/>
                  <a:gd name="connsiteX84" fmla="*/ 21432 w 798115"/>
                  <a:gd name="connsiteY84" fmla="*/ 181317 h 329888"/>
                  <a:gd name="connsiteX85" fmla="*/ 28575 w 798115"/>
                  <a:gd name="connsiteY85" fmla="*/ 188461 h 329888"/>
                  <a:gd name="connsiteX86" fmla="*/ 38100 w 798115"/>
                  <a:gd name="connsiteY86" fmla="*/ 193223 h 329888"/>
                  <a:gd name="connsiteX87" fmla="*/ 52388 w 798115"/>
                  <a:gd name="connsiteY87" fmla="*/ 200367 h 329888"/>
                  <a:gd name="connsiteX88" fmla="*/ 61913 w 798115"/>
                  <a:gd name="connsiteY88" fmla="*/ 205129 h 329888"/>
                  <a:gd name="connsiteX89" fmla="*/ 69057 w 798115"/>
                  <a:gd name="connsiteY89" fmla="*/ 209892 h 329888"/>
                  <a:gd name="connsiteX90" fmla="*/ 104775 w 798115"/>
                  <a:gd name="connsiteY90" fmla="*/ 217036 h 329888"/>
                  <a:gd name="connsiteX91" fmla="*/ 183357 w 798115"/>
                  <a:gd name="connsiteY91" fmla="*/ 214654 h 329888"/>
                  <a:gd name="connsiteX92" fmla="*/ 190500 w 798115"/>
                  <a:gd name="connsiteY92" fmla="*/ 212273 h 329888"/>
                  <a:gd name="connsiteX93" fmla="*/ 207169 w 798115"/>
                  <a:gd name="connsiteY93" fmla="*/ 209892 h 329888"/>
                  <a:gd name="connsiteX94" fmla="*/ 216694 w 798115"/>
                  <a:gd name="connsiteY94" fmla="*/ 207511 h 329888"/>
                  <a:gd name="connsiteX95" fmla="*/ 230982 w 798115"/>
                  <a:gd name="connsiteY95" fmla="*/ 205129 h 329888"/>
                  <a:gd name="connsiteX96" fmla="*/ 259557 w 798115"/>
                  <a:gd name="connsiteY96" fmla="*/ 195604 h 329888"/>
                  <a:gd name="connsiteX97" fmla="*/ 273844 w 798115"/>
                  <a:gd name="connsiteY97" fmla="*/ 183698 h 329888"/>
                  <a:gd name="connsiteX98" fmla="*/ 288132 w 798115"/>
                  <a:gd name="connsiteY98" fmla="*/ 174173 h 329888"/>
                  <a:gd name="connsiteX99" fmla="*/ 302419 w 798115"/>
                  <a:gd name="connsiteY99" fmla="*/ 164648 h 329888"/>
                  <a:gd name="connsiteX100" fmla="*/ 309563 w 798115"/>
                  <a:gd name="connsiteY100" fmla="*/ 157504 h 329888"/>
                  <a:gd name="connsiteX101" fmla="*/ 316707 w 798115"/>
                  <a:gd name="connsiteY101" fmla="*/ 152742 h 329888"/>
                  <a:gd name="connsiteX102" fmla="*/ 323850 w 798115"/>
                  <a:gd name="connsiteY102" fmla="*/ 138454 h 329888"/>
                  <a:gd name="connsiteX103" fmla="*/ 338138 w 798115"/>
                  <a:gd name="connsiteY103" fmla="*/ 124167 h 329888"/>
                  <a:gd name="connsiteX104" fmla="*/ 345282 w 798115"/>
                  <a:gd name="connsiteY104" fmla="*/ 97973 h 329888"/>
                  <a:gd name="connsiteX105" fmla="*/ 347663 w 798115"/>
                  <a:gd name="connsiteY105" fmla="*/ 88448 h 329888"/>
                  <a:gd name="connsiteX106" fmla="*/ 345282 w 798115"/>
                  <a:gd name="connsiteY106" fmla="*/ 57492 h 329888"/>
                  <a:gd name="connsiteX107" fmla="*/ 342900 w 798115"/>
                  <a:gd name="connsiteY107" fmla="*/ 50348 h 329888"/>
                  <a:gd name="connsiteX108" fmla="*/ 323850 w 798115"/>
                  <a:gd name="connsiteY108" fmla="*/ 43204 h 329888"/>
                  <a:gd name="connsiteX109" fmla="*/ 302419 w 798115"/>
                  <a:gd name="connsiteY109" fmla="*/ 36061 h 329888"/>
                  <a:gd name="connsiteX110" fmla="*/ 285750 w 798115"/>
                  <a:gd name="connsiteY110" fmla="*/ 31298 h 329888"/>
                  <a:gd name="connsiteX111" fmla="*/ 278607 w 798115"/>
                  <a:gd name="connsiteY111" fmla="*/ 28917 h 329888"/>
                  <a:gd name="connsiteX112" fmla="*/ 264319 w 798115"/>
                  <a:gd name="connsiteY112" fmla="*/ 19392 h 329888"/>
                  <a:gd name="connsiteX113" fmla="*/ 247650 w 798115"/>
                  <a:gd name="connsiteY113" fmla="*/ 9867 h 329888"/>
                  <a:gd name="connsiteX114" fmla="*/ 233363 w 798115"/>
                  <a:gd name="connsiteY114" fmla="*/ 342 h 329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798115" h="329888">
                    <a:moveTo>
                      <a:pt x="233363" y="342"/>
                    </a:moveTo>
                    <a:cubicBezTo>
                      <a:pt x="241697" y="-849"/>
                      <a:pt x="276255" y="1342"/>
                      <a:pt x="297657" y="2723"/>
                    </a:cubicBezTo>
                    <a:cubicBezTo>
                      <a:pt x="300923" y="2934"/>
                      <a:pt x="303973" y="4462"/>
                      <a:pt x="307182" y="5104"/>
                    </a:cubicBezTo>
                    <a:cubicBezTo>
                      <a:pt x="311916" y="6051"/>
                      <a:pt x="316707" y="6692"/>
                      <a:pt x="321469" y="7486"/>
                    </a:cubicBezTo>
                    <a:cubicBezTo>
                      <a:pt x="353219" y="6692"/>
                      <a:pt x="384992" y="6546"/>
                      <a:pt x="416719" y="5104"/>
                    </a:cubicBezTo>
                    <a:cubicBezTo>
                      <a:pt x="419988" y="4955"/>
                      <a:pt x="423049" y="3433"/>
                      <a:pt x="426244" y="2723"/>
                    </a:cubicBezTo>
                    <a:cubicBezTo>
                      <a:pt x="430195" y="1845"/>
                      <a:pt x="434181" y="1136"/>
                      <a:pt x="438150" y="342"/>
                    </a:cubicBezTo>
                    <a:cubicBezTo>
                      <a:pt x="444500" y="1136"/>
                      <a:pt x="451352" y="124"/>
                      <a:pt x="457200" y="2723"/>
                    </a:cubicBezTo>
                    <a:cubicBezTo>
                      <a:pt x="462245" y="4965"/>
                      <a:pt x="458069" y="17871"/>
                      <a:pt x="457200" y="19392"/>
                    </a:cubicBezTo>
                    <a:cubicBezTo>
                      <a:pt x="451783" y="28872"/>
                      <a:pt x="450642" y="25053"/>
                      <a:pt x="442913" y="28917"/>
                    </a:cubicBezTo>
                    <a:cubicBezTo>
                      <a:pt x="434165" y="33290"/>
                      <a:pt x="434447" y="36172"/>
                      <a:pt x="426244" y="43204"/>
                    </a:cubicBezTo>
                    <a:cubicBezTo>
                      <a:pt x="424071" y="45067"/>
                      <a:pt x="421481" y="46379"/>
                      <a:pt x="419100" y="47967"/>
                    </a:cubicBezTo>
                    <a:cubicBezTo>
                      <a:pt x="422318" y="73700"/>
                      <a:pt x="416957" y="62492"/>
                      <a:pt x="435769" y="81304"/>
                    </a:cubicBezTo>
                    <a:cubicBezTo>
                      <a:pt x="439319" y="84854"/>
                      <a:pt x="450057" y="86067"/>
                      <a:pt x="450057" y="86067"/>
                    </a:cubicBezTo>
                    <a:cubicBezTo>
                      <a:pt x="463874" y="95279"/>
                      <a:pt x="450436" y="87803"/>
                      <a:pt x="473869" y="93211"/>
                    </a:cubicBezTo>
                    <a:cubicBezTo>
                      <a:pt x="478761" y="94340"/>
                      <a:pt x="483394" y="96386"/>
                      <a:pt x="488157" y="97973"/>
                    </a:cubicBezTo>
                    <a:cubicBezTo>
                      <a:pt x="491262" y="99008"/>
                      <a:pt x="494547" y="99414"/>
                      <a:pt x="497682" y="100354"/>
                    </a:cubicBezTo>
                    <a:cubicBezTo>
                      <a:pt x="502490" y="101797"/>
                      <a:pt x="507099" y="103900"/>
                      <a:pt x="511969" y="105117"/>
                    </a:cubicBezTo>
                    <a:cubicBezTo>
                      <a:pt x="518319" y="106704"/>
                      <a:pt x="524810" y="107809"/>
                      <a:pt x="531019" y="109879"/>
                    </a:cubicBezTo>
                    <a:cubicBezTo>
                      <a:pt x="538163" y="112260"/>
                      <a:pt x="545066" y="115546"/>
                      <a:pt x="552450" y="117023"/>
                    </a:cubicBezTo>
                    <a:cubicBezTo>
                      <a:pt x="579472" y="122428"/>
                      <a:pt x="568410" y="119823"/>
                      <a:pt x="585788" y="124167"/>
                    </a:cubicBezTo>
                    <a:cubicBezTo>
                      <a:pt x="588169" y="125754"/>
                      <a:pt x="590191" y="128107"/>
                      <a:pt x="592932" y="128929"/>
                    </a:cubicBezTo>
                    <a:cubicBezTo>
                      <a:pt x="598308" y="130542"/>
                      <a:pt x="604097" y="130210"/>
                      <a:pt x="609600" y="131311"/>
                    </a:cubicBezTo>
                    <a:cubicBezTo>
                      <a:pt x="612061" y="131803"/>
                      <a:pt x="614363" y="132898"/>
                      <a:pt x="616744" y="133692"/>
                    </a:cubicBezTo>
                    <a:cubicBezTo>
                      <a:pt x="649288" y="132898"/>
                      <a:pt x="681854" y="132757"/>
                      <a:pt x="714375" y="131311"/>
                    </a:cubicBezTo>
                    <a:cubicBezTo>
                      <a:pt x="730939" y="130575"/>
                      <a:pt x="717449" y="128698"/>
                      <a:pt x="731044" y="124167"/>
                    </a:cubicBezTo>
                    <a:cubicBezTo>
                      <a:pt x="735625" y="122640"/>
                      <a:pt x="740569" y="122580"/>
                      <a:pt x="745332" y="121786"/>
                    </a:cubicBezTo>
                    <a:cubicBezTo>
                      <a:pt x="780261" y="98499"/>
                      <a:pt x="743530" y="122135"/>
                      <a:pt x="769144" y="107498"/>
                    </a:cubicBezTo>
                    <a:cubicBezTo>
                      <a:pt x="771629" y="106078"/>
                      <a:pt x="773673" y="103898"/>
                      <a:pt x="776288" y="102736"/>
                    </a:cubicBezTo>
                    <a:cubicBezTo>
                      <a:pt x="780875" y="100697"/>
                      <a:pt x="790575" y="97973"/>
                      <a:pt x="790575" y="97973"/>
                    </a:cubicBezTo>
                    <a:cubicBezTo>
                      <a:pt x="792956" y="98767"/>
                      <a:pt x="797110" y="97919"/>
                      <a:pt x="797719" y="100354"/>
                    </a:cubicBezTo>
                    <a:cubicBezTo>
                      <a:pt x="799080" y="105799"/>
                      <a:pt x="796600" y="111554"/>
                      <a:pt x="795338" y="117023"/>
                    </a:cubicBezTo>
                    <a:cubicBezTo>
                      <a:pt x="793014" y="127095"/>
                      <a:pt x="788516" y="138131"/>
                      <a:pt x="781050" y="145598"/>
                    </a:cubicBezTo>
                    <a:cubicBezTo>
                      <a:pt x="778669" y="147979"/>
                      <a:pt x="776709" y="150874"/>
                      <a:pt x="773907" y="152742"/>
                    </a:cubicBezTo>
                    <a:cubicBezTo>
                      <a:pt x="769477" y="155696"/>
                      <a:pt x="764050" y="156932"/>
                      <a:pt x="759619" y="159886"/>
                    </a:cubicBezTo>
                    <a:cubicBezTo>
                      <a:pt x="756817" y="161754"/>
                      <a:pt x="755277" y="165161"/>
                      <a:pt x="752475" y="167029"/>
                    </a:cubicBezTo>
                    <a:cubicBezTo>
                      <a:pt x="750387" y="168421"/>
                      <a:pt x="747577" y="168288"/>
                      <a:pt x="745332" y="169411"/>
                    </a:cubicBezTo>
                    <a:cubicBezTo>
                      <a:pt x="742772" y="170691"/>
                      <a:pt x="740673" y="172753"/>
                      <a:pt x="738188" y="174173"/>
                    </a:cubicBezTo>
                    <a:cubicBezTo>
                      <a:pt x="735106" y="175934"/>
                      <a:pt x="731707" y="177110"/>
                      <a:pt x="728663" y="178936"/>
                    </a:cubicBezTo>
                    <a:cubicBezTo>
                      <a:pt x="723755" y="181881"/>
                      <a:pt x="719805" y="186651"/>
                      <a:pt x="714375" y="188461"/>
                    </a:cubicBezTo>
                    <a:cubicBezTo>
                      <a:pt x="711994" y="189255"/>
                      <a:pt x="709426" y="189623"/>
                      <a:pt x="707232" y="190842"/>
                    </a:cubicBezTo>
                    <a:cubicBezTo>
                      <a:pt x="702228" y="193622"/>
                      <a:pt x="697707" y="197192"/>
                      <a:pt x="692944" y="200367"/>
                    </a:cubicBezTo>
                    <a:cubicBezTo>
                      <a:pt x="669731" y="215841"/>
                      <a:pt x="705794" y="191609"/>
                      <a:pt x="676275" y="212273"/>
                    </a:cubicBezTo>
                    <a:cubicBezTo>
                      <a:pt x="671586" y="215555"/>
                      <a:pt x="666750" y="218623"/>
                      <a:pt x="661988" y="221798"/>
                    </a:cubicBezTo>
                    <a:cubicBezTo>
                      <a:pt x="659607" y="223386"/>
                      <a:pt x="656868" y="224537"/>
                      <a:pt x="654844" y="226561"/>
                    </a:cubicBezTo>
                    <a:cubicBezTo>
                      <a:pt x="645676" y="235727"/>
                      <a:pt x="650502" y="231836"/>
                      <a:pt x="640557" y="238467"/>
                    </a:cubicBezTo>
                    <a:cubicBezTo>
                      <a:pt x="638969" y="240848"/>
                      <a:pt x="637818" y="243587"/>
                      <a:pt x="635794" y="245611"/>
                    </a:cubicBezTo>
                    <a:cubicBezTo>
                      <a:pt x="630173" y="251231"/>
                      <a:pt x="625657" y="250470"/>
                      <a:pt x="619125" y="255136"/>
                    </a:cubicBezTo>
                    <a:cubicBezTo>
                      <a:pt x="616385" y="257093"/>
                      <a:pt x="614569" y="260123"/>
                      <a:pt x="611982" y="262279"/>
                    </a:cubicBezTo>
                    <a:cubicBezTo>
                      <a:pt x="605826" y="267409"/>
                      <a:pt x="604855" y="267036"/>
                      <a:pt x="597694" y="269423"/>
                    </a:cubicBezTo>
                    <a:cubicBezTo>
                      <a:pt x="592427" y="274690"/>
                      <a:pt x="590038" y="278014"/>
                      <a:pt x="583407" y="281329"/>
                    </a:cubicBezTo>
                    <a:cubicBezTo>
                      <a:pt x="581162" y="282452"/>
                      <a:pt x="578508" y="282588"/>
                      <a:pt x="576263" y="283711"/>
                    </a:cubicBezTo>
                    <a:cubicBezTo>
                      <a:pt x="559822" y="291931"/>
                      <a:pt x="579413" y="285900"/>
                      <a:pt x="559594" y="290854"/>
                    </a:cubicBezTo>
                    <a:cubicBezTo>
                      <a:pt x="539118" y="304505"/>
                      <a:pt x="565025" y="288138"/>
                      <a:pt x="545307" y="297998"/>
                    </a:cubicBezTo>
                    <a:cubicBezTo>
                      <a:pt x="528122" y="306591"/>
                      <a:pt x="549513" y="299173"/>
                      <a:pt x="528638" y="307523"/>
                    </a:cubicBezTo>
                    <a:cubicBezTo>
                      <a:pt x="523977" y="309387"/>
                      <a:pt x="519113" y="310698"/>
                      <a:pt x="514350" y="312286"/>
                    </a:cubicBezTo>
                    <a:cubicBezTo>
                      <a:pt x="511969" y="313080"/>
                      <a:pt x="509642" y="314058"/>
                      <a:pt x="507207" y="314667"/>
                    </a:cubicBezTo>
                    <a:cubicBezTo>
                      <a:pt x="500857" y="316254"/>
                      <a:pt x="494366" y="317359"/>
                      <a:pt x="488157" y="319429"/>
                    </a:cubicBezTo>
                    <a:cubicBezTo>
                      <a:pt x="485776" y="320223"/>
                      <a:pt x="483522" y="321744"/>
                      <a:pt x="481013" y="321811"/>
                    </a:cubicBezTo>
                    <a:cubicBezTo>
                      <a:pt x="423878" y="323335"/>
                      <a:pt x="366713" y="323398"/>
                      <a:pt x="309563" y="324192"/>
                    </a:cubicBezTo>
                    <a:cubicBezTo>
                      <a:pt x="281700" y="333478"/>
                      <a:pt x="300287" y="329232"/>
                      <a:pt x="252413" y="326573"/>
                    </a:cubicBezTo>
                    <a:cubicBezTo>
                      <a:pt x="246857" y="325779"/>
                      <a:pt x="241213" y="325454"/>
                      <a:pt x="235744" y="324192"/>
                    </a:cubicBezTo>
                    <a:cubicBezTo>
                      <a:pt x="230853" y="323063"/>
                      <a:pt x="226327" y="320646"/>
                      <a:pt x="221457" y="319429"/>
                    </a:cubicBezTo>
                    <a:cubicBezTo>
                      <a:pt x="209497" y="316439"/>
                      <a:pt x="215037" y="318083"/>
                      <a:pt x="204788" y="314667"/>
                    </a:cubicBezTo>
                    <a:cubicBezTo>
                      <a:pt x="184177" y="300927"/>
                      <a:pt x="198111" y="307902"/>
                      <a:pt x="180975" y="302761"/>
                    </a:cubicBezTo>
                    <a:cubicBezTo>
                      <a:pt x="176167" y="301318"/>
                      <a:pt x="171450" y="299586"/>
                      <a:pt x="166688" y="297998"/>
                    </a:cubicBezTo>
                    <a:lnTo>
                      <a:pt x="159544" y="295617"/>
                    </a:lnTo>
                    <a:cubicBezTo>
                      <a:pt x="124615" y="272330"/>
                      <a:pt x="161346" y="295966"/>
                      <a:pt x="135732" y="281329"/>
                    </a:cubicBezTo>
                    <a:cubicBezTo>
                      <a:pt x="122810" y="273945"/>
                      <a:pt x="134539" y="278550"/>
                      <a:pt x="121444" y="274186"/>
                    </a:cubicBezTo>
                    <a:cubicBezTo>
                      <a:pt x="119063" y="272598"/>
                      <a:pt x="116915" y="270585"/>
                      <a:pt x="114300" y="269423"/>
                    </a:cubicBezTo>
                    <a:cubicBezTo>
                      <a:pt x="109713" y="267384"/>
                      <a:pt x="100013" y="264661"/>
                      <a:pt x="100013" y="264661"/>
                    </a:cubicBezTo>
                    <a:cubicBezTo>
                      <a:pt x="97632" y="263073"/>
                      <a:pt x="95429" y="261178"/>
                      <a:pt x="92869" y="259898"/>
                    </a:cubicBezTo>
                    <a:cubicBezTo>
                      <a:pt x="90624" y="258775"/>
                      <a:pt x="87919" y="258736"/>
                      <a:pt x="85725" y="257517"/>
                    </a:cubicBezTo>
                    <a:cubicBezTo>
                      <a:pt x="61161" y="243871"/>
                      <a:pt x="80459" y="250999"/>
                      <a:pt x="64294" y="245611"/>
                    </a:cubicBezTo>
                    <a:cubicBezTo>
                      <a:pt x="61913" y="244023"/>
                      <a:pt x="59710" y="242128"/>
                      <a:pt x="57150" y="240848"/>
                    </a:cubicBezTo>
                    <a:cubicBezTo>
                      <a:pt x="54905" y="239726"/>
                      <a:pt x="51967" y="240035"/>
                      <a:pt x="50007" y="238467"/>
                    </a:cubicBezTo>
                    <a:cubicBezTo>
                      <a:pt x="34621" y="226158"/>
                      <a:pt x="56054" y="234926"/>
                      <a:pt x="38100" y="228942"/>
                    </a:cubicBezTo>
                    <a:cubicBezTo>
                      <a:pt x="31079" y="224260"/>
                      <a:pt x="29541" y="223909"/>
                      <a:pt x="23813" y="217036"/>
                    </a:cubicBezTo>
                    <a:cubicBezTo>
                      <a:pt x="21981" y="214837"/>
                      <a:pt x="20882" y="212091"/>
                      <a:pt x="19050" y="209892"/>
                    </a:cubicBezTo>
                    <a:cubicBezTo>
                      <a:pt x="16894" y="207305"/>
                      <a:pt x="14063" y="205335"/>
                      <a:pt x="11907" y="202748"/>
                    </a:cubicBezTo>
                    <a:cubicBezTo>
                      <a:pt x="8388" y="198525"/>
                      <a:pt x="4439" y="190879"/>
                      <a:pt x="2382" y="186079"/>
                    </a:cubicBezTo>
                    <a:cubicBezTo>
                      <a:pt x="1393" y="183772"/>
                      <a:pt x="794" y="181317"/>
                      <a:pt x="0" y="178936"/>
                    </a:cubicBezTo>
                    <a:cubicBezTo>
                      <a:pt x="794" y="175761"/>
                      <a:pt x="-236" y="171375"/>
                      <a:pt x="2382" y="169411"/>
                    </a:cubicBezTo>
                    <a:cubicBezTo>
                      <a:pt x="7787" y="165357"/>
                      <a:pt x="13211" y="178074"/>
                      <a:pt x="14288" y="178936"/>
                    </a:cubicBezTo>
                    <a:cubicBezTo>
                      <a:pt x="16248" y="180504"/>
                      <a:pt x="19051" y="180523"/>
                      <a:pt x="21432" y="181317"/>
                    </a:cubicBezTo>
                    <a:cubicBezTo>
                      <a:pt x="23813" y="183698"/>
                      <a:pt x="25835" y="186504"/>
                      <a:pt x="28575" y="188461"/>
                    </a:cubicBezTo>
                    <a:cubicBezTo>
                      <a:pt x="31463" y="190524"/>
                      <a:pt x="35018" y="191462"/>
                      <a:pt x="38100" y="193223"/>
                    </a:cubicBezTo>
                    <a:cubicBezTo>
                      <a:pt x="60981" y="206298"/>
                      <a:pt x="30559" y="191013"/>
                      <a:pt x="52388" y="200367"/>
                    </a:cubicBezTo>
                    <a:cubicBezTo>
                      <a:pt x="55651" y="201765"/>
                      <a:pt x="58831" y="203368"/>
                      <a:pt x="61913" y="205129"/>
                    </a:cubicBezTo>
                    <a:cubicBezTo>
                      <a:pt x="64398" y="206549"/>
                      <a:pt x="66400" y="208829"/>
                      <a:pt x="69057" y="209892"/>
                    </a:cubicBezTo>
                    <a:cubicBezTo>
                      <a:pt x="82391" y="215226"/>
                      <a:pt x="90499" y="215251"/>
                      <a:pt x="104775" y="217036"/>
                    </a:cubicBezTo>
                    <a:cubicBezTo>
                      <a:pt x="130969" y="216242"/>
                      <a:pt x="157191" y="216108"/>
                      <a:pt x="183357" y="214654"/>
                    </a:cubicBezTo>
                    <a:cubicBezTo>
                      <a:pt x="185863" y="214515"/>
                      <a:pt x="188039" y="212765"/>
                      <a:pt x="190500" y="212273"/>
                    </a:cubicBezTo>
                    <a:cubicBezTo>
                      <a:pt x="196004" y="211172"/>
                      <a:pt x="201647" y="210896"/>
                      <a:pt x="207169" y="209892"/>
                    </a:cubicBezTo>
                    <a:cubicBezTo>
                      <a:pt x="210389" y="209307"/>
                      <a:pt x="213485" y="208153"/>
                      <a:pt x="216694" y="207511"/>
                    </a:cubicBezTo>
                    <a:cubicBezTo>
                      <a:pt x="221429" y="206564"/>
                      <a:pt x="226219" y="205923"/>
                      <a:pt x="230982" y="205129"/>
                    </a:cubicBezTo>
                    <a:cubicBezTo>
                      <a:pt x="256880" y="189591"/>
                      <a:pt x="227175" y="205319"/>
                      <a:pt x="259557" y="195604"/>
                    </a:cubicBezTo>
                    <a:cubicBezTo>
                      <a:pt x="265493" y="193823"/>
                      <a:pt x="269394" y="187159"/>
                      <a:pt x="273844" y="183698"/>
                    </a:cubicBezTo>
                    <a:cubicBezTo>
                      <a:pt x="278362" y="180184"/>
                      <a:pt x="283369" y="177348"/>
                      <a:pt x="288132" y="174173"/>
                    </a:cubicBezTo>
                    <a:lnTo>
                      <a:pt x="302419" y="164648"/>
                    </a:lnTo>
                    <a:cubicBezTo>
                      <a:pt x="305221" y="162780"/>
                      <a:pt x="306976" y="159660"/>
                      <a:pt x="309563" y="157504"/>
                    </a:cubicBezTo>
                    <a:cubicBezTo>
                      <a:pt x="311762" y="155672"/>
                      <a:pt x="314326" y="154329"/>
                      <a:pt x="316707" y="152742"/>
                    </a:cubicBezTo>
                    <a:cubicBezTo>
                      <a:pt x="318913" y="146123"/>
                      <a:pt x="318927" y="143992"/>
                      <a:pt x="323850" y="138454"/>
                    </a:cubicBezTo>
                    <a:cubicBezTo>
                      <a:pt x="328325" y="133420"/>
                      <a:pt x="338138" y="124167"/>
                      <a:pt x="338138" y="124167"/>
                    </a:cubicBezTo>
                    <a:cubicBezTo>
                      <a:pt x="342588" y="110815"/>
                      <a:pt x="339912" y="119454"/>
                      <a:pt x="345282" y="97973"/>
                    </a:cubicBezTo>
                    <a:lnTo>
                      <a:pt x="347663" y="88448"/>
                    </a:lnTo>
                    <a:cubicBezTo>
                      <a:pt x="346869" y="78129"/>
                      <a:pt x="346566" y="67761"/>
                      <a:pt x="345282" y="57492"/>
                    </a:cubicBezTo>
                    <a:cubicBezTo>
                      <a:pt x="344971" y="55001"/>
                      <a:pt x="344468" y="52308"/>
                      <a:pt x="342900" y="50348"/>
                    </a:cubicBezTo>
                    <a:cubicBezTo>
                      <a:pt x="337889" y="44085"/>
                      <a:pt x="330783" y="45095"/>
                      <a:pt x="323850" y="43204"/>
                    </a:cubicBezTo>
                    <a:cubicBezTo>
                      <a:pt x="316585" y="41223"/>
                      <a:pt x="309563" y="38442"/>
                      <a:pt x="302419" y="36061"/>
                    </a:cubicBezTo>
                    <a:cubicBezTo>
                      <a:pt x="296937" y="34234"/>
                      <a:pt x="291285" y="32959"/>
                      <a:pt x="285750" y="31298"/>
                    </a:cubicBezTo>
                    <a:cubicBezTo>
                      <a:pt x="283346" y="30577"/>
                      <a:pt x="280988" y="29711"/>
                      <a:pt x="278607" y="28917"/>
                    </a:cubicBezTo>
                    <a:lnTo>
                      <a:pt x="264319" y="19392"/>
                    </a:lnTo>
                    <a:cubicBezTo>
                      <a:pt x="252688" y="11638"/>
                      <a:pt x="257382" y="17977"/>
                      <a:pt x="247650" y="9867"/>
                    </a:cubicBezTo>
                    <a:cubicBezTo>
                      <a:pt x="244201" y="6992"/>
                      <a:pt x="225029" y="1533"/>
                      <a:pt x="233363" y="342"/>
                    </a:cubicBezTo>
                    <a:close/>
                  </a:path>
                </a:pathLst>
              </a:custGeom>
              <a:pattFill prst="trellis">
                <a:fgClr>
                  <a:srgbClr val="FF9966"/>
                </a:fgClr>
                <a:bgClr>
                  <a:schemeClr val="tx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48" name="フリーフォーム 47"/>
              <p:cNvSpPr/>
              <p:nvPr/>
            </p:nvSpPr>
            <p:spPr>
              <a:xfrm>
                <a:off x="613455" y="1688614"/>
                <a:ext cx="299153" cy="224841"/>
              </a:xfrm>
              <a:custGeom>
                <a:avLst/>
                <a:gdLst>
                  <a:gd name="connsiteX0" fmla="*/ 264318 w 294394"/>
                  <a:gd name="connsiteY0" fmla="*/ 92 h 218561"/>
                  <a:gd name="connsiteX1" fmla="*/ 280987 w 294394"/>
                  <a:gd name="connsiteY1" fmla="*/ 19142 h 218561"/>
                  <a:gd name="connsiteX2" fmla="*/ 288131 w 294394"/>
                  <a:gd name="connsiteY2" fmla="*/ 23905 h 218561"/>
                  <a:gd name="connsiteX3" fmla="*/ 290512 w 294394"/>
                  <a:gd name="connsiteY3" fmla="*/ 50099 h 218561"/>
                  <a:gd name="connsiteX4" fmla="*/ 283368 w 294394"/>
                  <a:gd name="connsiteY4" fmla="*/ 54861 h 218561"/>
                  <a:gd name="connsiteX5" fmla="*/ 273843 w 294394"/>
                  <a:gd name="connsiteY5" fmla="*/ 57242 h 218561"/>
                  <a:gd name="connsiteX6" fmla="*/ 259556 w 294394"/>
                  <a:gd name="connsiteY6" fmla="*/ 62005 h 218561"/>
                  <a:gd name="connsiteX7" fmla="*/ 242887 w 294394"/>
                  <a:gd name="connsiteY7" fmla="*/ 66767 h 218561"/>
                  <a:gd name="connsiteX8" fmla="*/ 235743 w 294394"/>
                  <a:gd name="connsiteY8" fmla="*/ 69149 h 218561"/>
                  <a:gd name="connsiteX9" fmla="*/ 211931 w 294394"/>
                  <a:gd name="connsiteY9" fmla="*/ 73911 h 218561"/>
                  <a:gd name="connsiteX10" fmla="*/ 197643 w 294394"/>
                  <a:gd name="connsiteY10" fmla="*/ 78674 h 218561"/>
                  <a:gd name="connsiteX11" fmla="*/ 190500 w 294394"/>
                  <a:gd name="connsiteY11" fmla="*/ 81055 h 218561"/>
                  <a:gd name="connsiteX12" fmla="*/ 173831 w 294394"/>
                  <a:gd name="connsiteY12" fmla="*/ 85817 h 218561"/>
                  <a:gd name="connsiteX13" fmla="*/ 166687 w 294394"/>
                  <a:gd name="connsiteY13" fmla="*/ 90580 h 218561"/>
                  <a:gd name="connsiteX14" fmla="*/ 159543 w 294394"/>
                  <a:gd name="connsiteY14" fmla="*/ 92961 h 218561"/>
                  <a:gd name="connsiteX15" fmla="*/ 138112 w 294394"/>
                  <a:gd name="connsiteY15" fmla="*/ 107249 h 218561"/>
                  <a:gd name="connsiteX16" fmla="*/ 128587 w 294394"/>
                  <a:gd name="connsiteY16" fmla="*/ 114392 h 218561"/>
                  <a:gd name="connsiteX17" fmla="*/ 121443 w 294394"/>
                  <a:gd name="connsiteY17" fmla="*/ 116774 h 218561"/>
                  <a:gd name="connsiteX18" fmla="*/ 100012 w 294394"/>
                  <a:gd name="connsiteY18" fmla="*/ 133442 h 218561"/>
                  <a:gd name="connsiteX19" fmla="*/ 88106 w 294394"/>
                  <a:gd name="connsiteY19" fmla="*/ 147730 h 218561"/>
                  <a:gd name="connsiteX20" fmla="*/ 90487 w 294394"/>
                  <a:gd name="connsiteY20" fmla="*/ 192974 h 218561"/>
                  <a:gd name="connsiteX21" fmla="*/ 88106 w 294394"/>
                  <a:gd name="connsiteY21" fmla="*/ 216786 h 218561"/>
                  <a:gd name="connsiteX22" fmla="*/ 66675 w 294394"/>
                  <a:gd name="connsiteY22" fmla="*/ 214405 h 218561"/>
                  <a:gd name="connsiteX23" fmla="*/ 54768 w 294394"/>
                  <a:gd name="connsiteY23" fmla="*/ 204880 h 218561"/>
                  <a:gd name="connsiteX24" fmla="*/ 45243 w 294394"/>
                  <a:gd name="connsiteY24" fmla="*/ 197736 h 218561"/>
                  <a:gd name="connsiteX25" fmla="*/ 30956 w 294394"/>
                  <a:gd name="connsiteY25" fmla="*/ 188211 h 218561"/>
                  <a:gd name="connsiteX26" fmla="*/ 9525 w 294394"/>
                  <a:gd name="connsiteY26" fmla="*/ 169161 h 218561"/>
                  <a:gd name="connsiteX27" fmla="*/ 4762 w 294394"/>
                  <a:gd name="connsiteY27" fmla="*/ 162017 h 218561"/>
                  <a:gd name="connsiteX28" fmla="*/ 0 w 294394"/>
                  <a:gd name="connsiteY28" fmla="*/ 147730 h 218561"/>
                  <a:gd name="connsiteX29" fmla="*/ 7143 w 294394"/>
                  <a:gd name="connsiteY29" fmla="*/ 116774 h 218561"/>
                  <a:gd name="connsiteX30" fmla="*/ 21431 w 294394"/>
                  <a:gd name="connsiteY30" fmla="*/ 104867 h 218561"/>
                  <a:gd name="connsiteX31" fmla="*/ 35718 w 294394"/>
                  <a:gd name="connsiteY31" fmla="*/ 95342 h 218561"/>
                  <a:gd name="connsiteX32" fmla="*/ 42862 w 294394"/>
                  <a:gd name="connsiteY32" fmla="*/ 90580 h 218561"/>
                  <a:gd name="connsiteX33" fmla="*/ 57150 w 294394"/>
                  <a:gd name="connsiteY33" fmla="*/ 78674 h 218561"/>
                  <a:gd name="connsiteX34" fmla="*/ 61912 w 294394"/>
                  <a:gd name="connsiteY34" fmla="*/ 64386 h 218561"/>
                  <a:gd name="connsiteX35" fmla="*/ 69056 w 294394"/>
                  <a:gd name="connsiteY35" fmla="*/ 50099 h 218561"/>
                  <a:gd name="connsiteX36" fmla="*/ 76200 w 294394"/>
                  <a:gd name="connsiteY36" fmla="*/ 45336 h 218561"/>
                  <a:gd name="connsiteX37" fmla="*/ 85725 w 294394"/>
                  <a:gd name="connsiteY37" fmla="*/ 40574 h 218561"/>
                  <a:gd name="connsiteX38" fmla="*/ 121443 w 294394"/>
                  <a:gd name="connsiteY38" fmla="*/ 38192 h 218561"/>
                  <a:gd name="connsiteX39" fmla="*/ 154781 w 294394"/>
                  <a:gd name="connsiteY39" fmla="*/ 28667 h 218561"/>
                  <a:gd name="connsiteX40" fmla="*/ 171450 w 294394"/>
                  <a:gd name="connsiteY40" fmla="*/ 23905 h 218561"/>
                  <a:gd name="connsiteX41" fmla="*/ 178593 w 294394"/>
                  <a:gd name="connsiteY41" fmla="*/ 21524 h 218561"/>
                  <a:gd name="connsiteX42" fmla="*/ 238125 w 294394"/>
                  <a:gd name="connsiteY42" fmla="*/ 16761 h 218561"/>
                  <a:gd name="connsiteX43" fmla="*/ 254793 w 294394"/>
                  <a:gd name="connsiteY43" fmla="*/ 11999 h 218561"/>
                  <a:gd name="connsiteX44" fmla="*/ 264318 w 294394"/>
                  <a:gd name="connsiteY44" fmla="*/ 92 h 21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94394" h="218561">
                    <a:moveTo>
                      <a:pt x="264318" y="92"/>
                    </a:moveTo>
                    <a:cubicBezTo>
                      <a:pt x="268684" y="1282"/>
                      <a:pt x="274540" y="13770"/>
                      <a:pt x="280987" y="19142"/>
                    </a:cubicBezTo>
                    <a:cubicBezTo>
                      <a:pt x="283186" y="20974"/>
                      <a:pt x="285750" y="22317"/>
                      <a:pt x="288131" y="23905"/>
                    </a:cubicBezTo>
                    <a:cubicBezTo>
                      <a:pt x="294760" y="33850"/>
                      <a:pt x="297010" y="33854"/>
                      <a:pt x="290512" y="50099"/>
                    </a:cubicBezTo>
                    <a:cubicBezTo>
                      <a:pt x="289449" y="52756"/>
                      <a:pt x="285999" y="53734"/>
                      <a:pt x="283368" y="54861"/>
                    </a:cubicBezTo>
                    <a:cubicBezTo>
                      <a:pt x="280360" y="56150"/>
                      <a:pt x="276978" y="56302"/>
                      <a:pt x="273843" y="57242"/>
                    </a:cubicBezTo>
                    <a:cubicBezTo>
                      <a:pt x="269035" y="58685"/>
                      <a:pt x="264318" y="60417"/>
                      <a:pt x="259556" y="62005"/>
                    </a:cubicBezTo>
                    <a:cubicBezTo>
                      <a:pt x="242429" y="67714"/>
                      <a:pt x="263815" y="60787"/>
                      <a:pt x="242887" y="66767"/>
                    </a:cubicBezTo>
                    <a:cubicBezTo>
                      <a:pt x="240473" y="67457"/>
                      <a:pt x="238193" y="68604"/>
                      <a:pt x="235743" y="69149"/>
                    </a:cubicBezTo>
                    <a:cubicBezTo>
                      <a:pt x="219192" y="72827"/>
                      <a:pt x="225486" y="69844"/>
                      <a:pt x="211931" y="73911"/>
                    </a:cubicBezTo>
                    <a:cubicBezTo>
                      <a:pt x="207122" y="75354"/>
                      <a:pt x="202406" y="77086"/>
                      <a:pt x="197643" y="78674"/>
                    </a:cubicBezTo>
                    <a:cubicBezTo>
                      <a:pt x="195262" y="79468"/>
                      <a:pt x="192935" y="80446"/>
                      <a:pt x="190500" y="81055"/>
                    </a:cubicBezTo>
                    <a:cubicBezTo>
                      <a:pt x="178540" y="84045"/>
                      <a:pt x="184080" y="82401"/>
                      <a:pt x="173831" y="85817"/>
                    </a:cubicBezTo>
                    <a:cubicBezTo>
                      <a:pt x="171450" y="87405"/>
                      <a:pt x="169247" y="89300"/>
                      <a:pt x="166687" y="90580"/>
                    </a:cubicBezTo>
                    <a:cubicBezTo>
                      <a:pt x="164442" y="91703"/>
                      <a:pt x="161737" y="91742"/>
                      <a:pt x="159543" y="92961"/>
                    </a:cubicBezTo>
                    <a:lnTo>
                      <a:pt x="138112" y="107249"/>
                    </a:lnTo>
                    <a:cubicBezTo>
                      <a:pt x="134810" y="109450"/>
                      <a:pt x="132033" y="112423"/>
                      <a:pt x="128587" y="114392"/>
                    </a:cubicBezTo>
                    <a:cubicBezTo>
                      <a:pt x="126408" y="115637"/>
                      <a:pt x="123824" y="115980"/>
                      <a:pt x="121443" y="116774"/>
                    </a:cubicBezTo>
                    <a:cubicBezTo>
                      <a:pt x="110253" y="127964"/>
                      <a:pt x="117102" y="122049"/>
                      <a:pt x="100012" y="133442"/>
                    </a:cubicBezTo>
                    <a:cubicBezTo>
                      <a:pt x="94511" y="137109"/>
                      <a:pt x="91620" y="142458"/>
                      <a:pt x="88106" y="147730"/>
                    </a:cubicBezTo>
                    <a:cubicBezTo>
                      <a:pt x="88900" y="162811"/>
                      <a:pt x="90487" y="177872"/>
                      <a:pt x="90487" y="192974"/>
                    </a:cubicBezTo>
                    <a:cubicBezTo>
                      <a:pt x="90487" y="200951"/>
                      <a:pt x="94035" y="211450"/>
                      <a:pt x="88106" y="216786"/>
                    </a:cubicBezTo>
                    <a:cubicBezTo>
                      <a:pt x="82764" y="221594"/>
                      <a:pt x="73819" y="215199"/>
                      <a:pt x="66675" y="214405"/>
                    </a:cubicBezTo>
                    <a:cubicBezTo>
                      <a:pt x="52768" y="209770"/>
                      <a:pt x="65539" y="215651"/>
                      <a:pt x="54768" y="204880"/>
                    </a:cubicBezTo>
                    <a:cubicBezTo>
                      <a:pt x="51962" y="202074"/>
                      <a:pt x="48494" y="200012"/>
                      <a:pt x="45243" y="197736"/>
                    </a:cubicBezTo>
                    <a:cubicBezTo>
                      <a:pt x="40554" y="194454"/>
                      <a:pt x="35003" y="192258"/>
                      <a:pt x="30956" y="188211"/>
                    </a:cubicBezTo>
                    <a:cubicBezTo>
                      <a:pt x="14644" y="171900"/>
                      <a:pt x="22272" y="177661"/>
                      <a:pt x="9525" y="169161"/>
                    </a:cubicBezTo>
                    <a:cubicBezTo>
                      <a:pt x="7937" y="166780"/>
                      <a:pt x="5924" y="164632"/>
                      <a:pt x="4762" y="162017"/>
                    </a:cubicBezTo>
                    <a:cubicBezTo>
                      <a:pt x="2723" y="157430"/>
                      <a:pt x="0" y="147730"/>
                      <a:pt x="0" y="147730"/>
                    </a:cubicBezTo>
                    <a:cubicBezTo>
                      <a:pt x="398" y="144942"/>
                      <a:pt x="3014" y="119527"/>
                      <a:pt x="7143" y="116774"/>
                    </a:cubicBezTo>
                    <a:cubicBezTo>
                      <a:pt x="32674" y="99752"/>
                      <a:pt x="-6075" y="126261"/>
                      <a:pt x="21431" y="104867"/>
                    </a:cubicBezTo>
                    <a:cubicBezTo>
                      <a:pt x="25949" y="101353"/>
                      <a:pt x="30956" y="98517"/>
                      <a:pt x="35718" y="95342"/>
                    </a:cubicBezTo>
                    <a:cubicBezTo>
                      <a:pt x="38099" y="93755"/>
                      <a:pt x="40838" y="92604"/>
                      <a:pt x="42862" y="90580"/>
                    </a:cubicBezTo>
                    <a:cubicBezTo>
                      <a:pt x="52030" y="81412"/>
                      <a:pt x="47204" y="85304"/>
                      <a:pt x="57150" y="78674"/>
                    </a:cubicBezTo>
                    <a:lnTo>
                      <a:pt x="61912" y="64386"/>
                    </a:lnTo>
                    <a:cubicBezTo>
                      <a:pt x="63849" y="58574"/>
                      <a:pt x="64438" y="54716"/>
                      <a:pt x="69056" y="50099"/>
                    </a:cubicBezTo>
                    <a:cubicBezTo>
                      <a:pt x="71080" y="48075"/>
                      <a:pt x="73715" y="46756"/>
                      <a:pt x="76200" y="45336"/>
                    </a:cubicBezTo>
                    <a:cubicBezTo>
                      <a:pt x="79282" y="43575"/>
                      <a:pt x="82219" y="41128"/>
                      <a:pt x="85725" y="40574"/>
                    </a:cubicBezTo>
                    <a:cubicBezTo>
                      <a:pt x="97511" y="38713"/>
                      <a:pt x="109537" y="38986"/>
                      <a:pt x="121443" y="38192"/>
                    </a:cubicBezTo>
                    <a:cubicBezTo>
                      <a:pt x="145371" y="32211"/>
                      <a:pt x="134278" y="35501"/>
                      <a:pt x="154781" y="28667"/>
                    </a:cubicBezTo>
                    <a:cubicBezTo>
                      <a:pt x="171899" y="22961"/>
                      <a:pt x="150534" y="29881"/>
                      <a:pt x="171450" y="23905"/>
                    </a:cubicBezTo>
                    <a:cubicBezTo>
                      <a:pt x="173863" y="23216"/>
                      <a:pt x="176117" y="21937"/>
                      <a:pt x="178593" y="21524"/>
                    </a:cubicBezTo>
                    <a:cubicBezTo>
                      <a:pt x="194505" y="18872"/>
                      <a:pt x="225011" y="17581"/>
                      <a:pt x="238125" y="16761"/>
                    </a:cubicBezTo>
                    <a:cubicBezTo>
                      <a:pt x="243681" y="15174"/>
                      <a:pt x="249103" y="13003"/>
                      <a:pt x="254793" y="11999"/>
                    </a:cubicBezTo>
                    <a:cubicBezTo>
                      <a:pt x="268738" y="9538"/>
                      <a:pt x="259952" y="-1098"/>
                      <a:pt x="264318" y="92"/>
                    </a:cubicBezTo>
                    <a:close/>
                  </a:path>
                </a:pathLst>
              </a:custGeom>
              <a:pattFill prst="trellis">
                <a:fgClr>
                  <a:srgbClr val="FF9966"/>
                </a:fgClr>
                <a:bgClr>
                  <a:schemeClr val="tx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49" name="フリーフォーム 48"/>
              <p:cNvSpPr/>
              <p:nvPr/>
            </p:nvSpPr>
            <p:spPr>
              <a:xfrm>
                <a:off x="1052719" y="1642727"/>
                <a:ext cx="299153" cy="151423"/>
              </a:xfrm>
              <a:custGeom>
                <a:avLst/>
                <a:gdLst>
                  <a:gd name="connsiteX0" fmla="*/ 41459 w 300061"/>
                  <a:gd name="connsiteY0" fmla="*/ 73819 h 152400"/>
                  <a:gd name="connsiteX1" fmla="*/ 67653 w 300061"/>
                  <a:gd name="connsiteY1" fmla="*/ 80962 h 152400"/>
                  <a:gd name="connsiteX2" fmla="*/ 74797 w 300061"/>
                  <a:gd name="connsiteY2" fmla="*/ 83344 h 152400"/>
                  <a:gd name="connsiteX3" fmla="*/ 91466 w 300061"/>
                  <a:gd name="connsiteY3" fmla="*/ 85725 h 152400"/>
                  <a:gd name="connsiteX4" fmla="*/ 193859 w 300061"/>
                  <a:gd name="connsiteY4" fmla="*/ 90487 h 152400"/>
                  <a:gd name="connsiteX5" fmla="*/ 201003 w 300061"/>
                  <a:gd name="connsiteY5" fmla="*/ 95250 h 152400"/>
                  <a:gd name="connsiteX6" fmla="*/ 210528 w 300061"/>
                  <a:gd name="connsiteY6" fmla="*/ 102394 h 152400"/>
                  <a:gd name="connsiteX7" fmla="*/ 229578 w 300061"/>
                  <a:gd name="connsiteY7" fmla="*/ 109537 h 152400"/>
                  <a:gd name="connsiteX8" fmla="*/ 236722 w 300061"/>
                  <a:gd name="connsiteY8" fmla="*/ 114300 h 152400"/>
                  <a:gd name="connsiteX9" fmla="*/ 251009 w 300061"/>
                  <a:gd name="connsiteY9" fmla="*/ 119062 h 152400"/>
                  <a:gd name="connsiteX10" fmla="*/ 258153 w 300061"/>
                  <a:gd name="connsiteY10" fmla="*/ 123825 h 152400"/>
                  <a:gd name="connsiteX11" fmla="*/ 265297 w 300061"/>
                  <a:gd name="connsiteY11" fmla="*/ 126206 h 152400"/>
                  <a:gd name="connsiteX12" fmla="*/ 277203 w 300061"/>
                  <a:gd name="connsiteY12" fmla="*/ 140494 h 152400"/>
                  <a:gd name="connsiteX13" fmla="*/ 284347 w 300061"/>
                  <a:gd name="connsiteY13" fmla="*/ 145256 h 152400"/>
                  <a:gd name="connsiteX14" fmla="*/ 291491 w 300061"/>
                  <a:gd name="connsiteY14" fmla="*/ 152400 h 152400"/>
                  <a:gd name="connsiteX15" fmla="*/ 296253 w 300061"/>
                  <a:gd name="connsiteY15" fmla="*/ 145256 h 152400"/>
                  <a:gd name="connsiteX16" fmla="*/ 296253 w 300061"/>
                  <a:gd name="connsiteY16" fmla="*/ 83344 h 152400"/>
                  <a:gd name="connsiteX17" fmla="*/ 293872 w 300061"/>
                  <a:gd name="connsiteY17" fmla="*/ 73819 h 152400"/>
                  <a:gd name="connsiteX18" fmla="*/ 289109 w 300061"/>
                  <a:gd name="connsiteY18" fmla="*/ 59531 h 152400"/>
                  <a:gd name="connsiteX19" fmla="*/ 286728 w 300061"/>
                  <a:gd name="connsiteY19" fmla="*/ 52387 h 152400"/>
                  <a:gd name="connsiteX20" fmla="*/ 272441 w 300061"/>
                  <a:gd name="connsiteY20" fmla="*/ 30956 h 152400"/>
                  <a:gd name="connsiteX21" fmla="*/ 265297 w 300061"/>
                  <a:gd name="connsiteY21" fmla="*/ 26194 h 152400"/>
                  <a:gd name="connsiteX22" fmla="*/ 258153 w 300061"/>
                  <a:gd name="connsiteY22" fmla="*/ 19050 h 152400"/>
                  <a:gd name="connsiteX23" fmla="*/ 246247 w 300061"/>
                  <a:gd name="connsiteY23" fmla="*/ 16669 h 152400"/>
                  <a:gd name="connsiteX24" fmla="*/ 239103 w 300061"/>
                  <a:gd name="connsiteY24" fmla="*/ 14287 h 152400"/>
                  <a:gd name="connsiteX25" fmla="*/ 174809 w 300061"/>
                  <a:gd name="connsiteY25" fmla="*/ 11906 h 152400"/>
                  <a:gd name="connsiteX26" fmla="*/ 36697 w 300061"/>
                  <a:gd name="connsiteY26" fmla="*/ 9525 h 152400"/>
                  <a:gd name="connsiteX27" fmla="*/ 20028 w 300061"/>
                  <a:gd name="connsiteY27" fmla="*/ 4762 h 152400"/>
                  <a:gd name="connsiteX28" fmla="*/ 12884 w 300061"/>
                  <a:gd name="connsiteY28" fmla="*/ 0 h 152400"/>
                  <a:gd name="connsiteX29" fmla="*/ 978 w 300061"/>
                  <a:gd name="connsiteY29" fmla="*/ 2381 h 152400"/>
                  <a:gd name="connsiteX30" fmla="*/ 3359 w 300061"/>
                  <a:gd name="connsiteY30" fmla="*/ 19050 h 152400"/>
                  <a:gd name="connsiteX31" fmla="*/ 12884 w 300061"/>
                  <a:gd name="connsiteY31" fmla="*/ 33337 h 152400"/>
                  <a:gd name="connsiteX32" fmla="*/ 15266 w 300061"/>
                  <a:gd name="connsiteY32" fmla="*/ 40481 h 152400"/>
                  <a:gd name="connsiteX33" fmla="*/ 20028 w 300061"/>
                  <a:gd name="connsiteY33" fmla="*/ 47625 h 152400"/>
                  <a:gd name="connsiteX34" fmla="*/ 31934 w 300061"/>
                  <a:gd name="connsiteY34" fmla="*/ 64294 h 152400"/>
                  <a:gd name="connsiteX35" fmla="*/ 41459 w 300061"/>
                  <a:gd name="connsiteY35" fmla="*/ 78581 h 152400"/>
                  <a:gd name="connsiteX36" fmla="*/ 41459 w 300061"/>
                  <a:gd name="connsiteY36" fmla="*/ 73819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00061" h="152400">
                    <a:moveTo>
                      <a:pt x="41459" y="73819"/>
                    </a:moveTo>
                    <a:cubicBezTo>
                      <a:pt x="45825" y="74216"/>
                      <a:pt x="43360" y="75563"/>
                      <a:pt x="67653" y="80962"/>
                    </a:cubicBezTo>
                    <a:cubicBezTo>
                      <a:pt x="70103" y="81507"/>
                      <a:pt x="72336" y="82852"/>
                      <a:pt x="74797" y="83344"/>
                    </a:cubicBezTo>
                    <a:cubicBezTo>
                      <a:pt x="80301" y="84445"/>
                      <a:pt x="85910" y="84931"/>
                      <a:pt x="91466" y="85725"/>
                    </a:cubicBezTo>
                    <a:cubicBezTo>
                      <a:pt x="130051" y="98587"/>
                      <a:pt x="79493" y="82508"/>
                      <a:pt x="193859" y="90487"/>
                    </a:cubicBezTo>
                    <a:cubicBezTo>
                      <a:pt x="196714" y="90686"/>
                      <a:pt x="198674" y="93586"/>
                      <a:pt x="201003" y="95250"/>
                    </a:cubicBezTo>
                    <a:cubicBezTo>
                      <a:pt x="204232" y="97557"/>
                      <a:pt x="207162" y="100291"/>
                      <a:pt x="210528" y="102394"/>
                    </a:cubicBezTo>
                    <a:cubicBezTo>
                      <a:pt x="218828" y="107582"/>
                      <a:pt x="220437" y="107252"/>
                      <a:pt x="229578" y="109537"/>
                    </a:cubicBezTo>
                    <a:cubicBezTo>
                      <a:pt x="231959" y="111125"/>
                      <a:pt x="234107" y="113138"/>
                      <a:pt x="236722" y="114300"/>
                    </a:cubicBezTo>
                    <a:cubicBezTo>
                      <a:pt x="241309" y="116339"/>
                      <a:pt x="251009" y="119062"/>
                      <a:pt x="251009" y="119062"/>
                    </a:cubicBezTo>
                    <a:cubicBezTo>
                      <a:pt x="253390" y="120650"/>
                      <a:pt x="255593" y="122545"/>
                      <a:pt x="258153" y="123825"/>
                    </a:cubicBezTo>
                    <a:cubicBezTo>
                      <a:pt x="260398" y="124948"/>
                      <a:pt x="263208" y="124814"/>
                      <a:pt x="265297" y="126206"/>
                    </a:cubicBezTo>
                    <a:cubicBezTo>
                      <a:pt x="277004" y="134010"/>
                      <a:pt x="268415" y="131706"/>
                      <a:pt x="277203" y="140494"/>
                    </a:cubicBezTo>
                    <a:cubicBezTo>
                      <a:pt x="279227" y="142518"/>
                      <a:pt x="282148" y="143424"/>
                      <a:pt x="284347" y="145256"/>
                    </a:cubicBezTo>
                    <a:cubicBezTo>
                      <a:pt x="286934" y="147412"/>
                      <a:pt x="289110" y="150019"/>
                      <a:pt x="291491" y="152400"/>
                    </a:cubicBezTo>
                    <a:cubicBezTo>
                      <a:pt x="293078" y="150019"/>
                      <a:pt x="294973" y="147816"/>
                      <a:pt x="296253" y="145256"/>
                    </a:cubicBezTo>
                    <a:cubicBezTo>
                      <a:pt x="304729" y="128303"/>
                      <a:pt x="296437" y="85829"/>
                      <a:pt x="296253" y="83344"/>
                    </a:cubicBezTo>
                    <a:cubicBezTo>
                      <a:pt x="296011" y="80080"/>
                      <a:pt x="294812" y="76954"/>
                      <a:pt x="293872" y="73819"/>
                    </a:cubicBezTo>
                    <a:cubicBezTo>
                      <a:pt x="292429" y="69010"/>
                      <a:pt x="290697" y="64294"/>
                      <a:pt x="289109" y="59531"/>
                    </a:cubicBezTo>
                    <a:cubicBezTo>
                      <a:pt x="288315" y="57150"/>
                      <a:pt x="288120" y="54476"/>
                      <a:pt x="286728" y="52387"/>
                    </a:cubicBezTo>
                    <a:lnTo>
                      <a:pt x="272441" y="30956"/>
                    </a:lnTo>
                    <a:cubicBezTo>
                      <a:pt x="270854" y="28575"/>
                      <a:pt x="267496" y="28026"/>
                      <a:pt x="265297" y="26194"/>
                    </a:cubicBezTo>
                    <a:cubicBezTo>
                      <a:pt x="262710" y="24038"/>
                      <a:pt x="261165" y="20556"/>
                      <a:pt x="258153" y="19050"/>
                    </a:cubicBezTo>
                    <a:cubicBezTo>
                      <a:pt x="254533" y="17240"/>
                      <a:pt x="250173" y="17651"/>
                      <a:pt x="246247" y="16669"/>
                    </a:cubicBezTo>
                    <a:cubicBezTo>
                      <a:pt x="243812" y="16060"/>
                      <a:pt x="241608" y="14454"/>
                      <a:pt x="239103" y="14287"/>
                    </a:cubicBezTo>
                    <a:cubicBezTo>
                      <a:pt x="217704" y="12860"/>
                      <a:pt x="196249" y="12410"/>
                      <a:pt x="174809" y="11906"/>
                    </a:cubicBezTo>
                    <a:lnTo>
                      <a:pt x="36697" y="9525"/>
                    </a:lnTo>
                    <a:cubicBezTo>
                      <a:pt x="33639" y="8760"/>
                      <a:pt x="23449" y="6472"/>
                      <a:pt x="20028" y="4762"/>
                    </a:cubicBezTo>
                    <a:cubicBezTo>
                      <a:pt x="17468" y="3482"/>
                      <a:pt x="15265" y="1587"/>
                      <a:pt x="12884" y="0"/>
                    </a:cubicBezTo>
                    <a:cubicBezTo>
                      <a:pt x="8915" y="794"/>
                      <a:pt x="2788" y="-1239"/>
                      <a:pt x="978" y="2381"/>
                    </a:cubicBezTo>
                    <a:cubicBezTo>
                      <a:pt x="-1532" y="7401"/>
                      <a:pt x="1344" y="13811"/>
                      <a:pt x="3359" y="19050"/>
                    </a:cubicBezTo>
                    <a:cubicBezTo>
                      <a:pt x="5414" y="24392"/>
                      <a:pt x="9709" y="28575"/>
                      <a:pt x="12884" y="33337"/>
                    </a:cubicBezTo>
                    <a:cubicBezTo>
                      <a:pt x="14276" y="35426"/>
                      <a:pt x="14143" y="38236"/>
                      <a:pt x="15266" y="40481"/>
                    </a:cubicBezTo>
                    <a:cubicBezTo>
                      <a:pt x="16546" y="43041"/>
                      <a:pt x="18608" y="45140"/>
                      <a:pt x="20028" y="47625"/>
                    </a:cubicBezTo>
                    <a:cubicBezTo>
                      <a:pt x="28385" y="62250"/>
                      <a:pt x="20300" y="52659"/>
                      <a:pt x="31934" y="64294"/>
                    </a:cubicBezTo>
                    <a:cubicBezTo>
                      <a:pt x="33846" y="70029"/>
                      <a:pt x="34601" y="75837"/>
                      <a:pt x="41459" y="78581"/>
                    </a:cubicBezTo>
                    <a:cubicBezTo>
                      <a:pt x="43107" y="79240"/>
                      <a:pt x="37093" y="73422"/>
                      <a:pt x="41459" y="73819"/>
                    </a:cubicBezTo>
                    <a:close/>
                  </a:path>
                </a:pathLst>
              </a:custGeom>
              <a:pattFill prst="trellis">
                <a:fgClr>
                  <a:srgbClr val="FF9966"/>
                </a:fgClr>
                <a:bgClr>
                  <a:schemeClr val="tx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50" name="フリーフォーム 49"/>
              <p:cNvSpPr/>
              <p:nvPr/>
            </p:nvSpPr>
            <p:spPr>
              <a:xfrm>
                <a:off x="920181" y="1665669"/>
                <a:ext cx="106029" cy="114717"/>
              </a:xfrm>
              <a:custGeom>
                <a:avLst/>
                <a:gdLst>
                  <a:gd name="connsiteX0" fmla="*/ 0 w 107156"/>
                  <a:gd name="connsiteY0" fmla="*/ 14287 h 116681"/>
                  <a:gd name="connsiteX1" fmla="*/ 11906 w 107156"/>
                  <a:gd name="connsiteY1" fmla="*/ 19050 h 116681"/>
                  <a:gd name="connsiteX2" fmla="*/ 19050 w 107156"/>
                  <a:gd name="connsiteY2" fmla="*/ 33337 h 116681"/>
                  <a:gd name="connsiteX3" fmla="*/ 21431 w 107156"/>
                  <a:gd name="connsiteY3" fmla="*/ 52387 h 116681"/>
                  <a:gd name="connsiteX4" fmla="*/ 23813 w 107156"/>
                  <a:gd name="connsiteY4" fmla="*/ 59531 h 116681"/>
                  <a:gd name="connsiteX5" fmla="*/ 26194 w 107156"/>
                  <a:gd name="connsiteY5" fmla="*/ 85725 h 116681"/>
                  <a:gd name="connsiteX6" fmla="*/ 33338 w 107156"/>
                  <a:gd name="connsiteY6" fmla="*/ 102393 h 116681"/>
                  <a:gd name="connsiteX7" fmla="*/ 40481 w 107156"/>
                  <a:gd name="connsiteY7" fmla="*/ 107156 h 116681"/>
                  <a:gd name="connsiteX8" fmla="*/ 54769 w 107156"/>
                  <a:gd name="connsiteY8" fmla="*/ 116681 h 116681"/>
                  <a:gd name="connsiteX9" fmla="*/ 80963 w 107156"/>
                  <a:gd name="connsiteY9" fmla="*/ 111918 h 116681"/>
                  <a:gd name="connsiteX10" fmla="*/ 88106 w 107156"/>
                  <a:gd name="connsiteY10" fmla="*/ 107156 h 116681"/>
                  <a:gd name="connsiteX11" fmla="*/ 95250 w 107156"/>
                  <a:gd name="connsiteY11" fmla="*/ 92868 h 116681"/>
                  <a:gd name="connsiteX12" fmla="*/ 97631 w 107156"/>
                  <a:gd name="connsiteY12" fmla="*/ 85725 h 116681"/>
                  <a:gd name="connsiteX13" fmla="*/ 100013 w 107156"/>
                  <a:gd name="connsiteY13" fmla="*/ 66675 h 116681"/>
                  <a:gd name="connsiteX14" fmla="*/ 104775 w 107156"/>
                  <a:gd name="connsiteY14" fmla="*/ 50006 h 116681"/>
                  <a:gd name="connsiteX15" fmla="*/ 107156 w 107156"/>
                  <a:gd name="connsiteY15" fmla="*/ 26193 h 116681"/>
                  <a:gd name="connsiteX16" fmla="*/ 104775 w 107156"/>
                  <a:gd name="connsiteY16" fmla="*/ 0 h 116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7156" h="116681">
                    <a:moveTo>
                      <a:pt x="0" y="14287"/>
                    </a:moveTo>
                    <a:cubicBezTo>
                      <a:pt x="3969" y="15875"/>
                      <a:pt x="8428" y="16566"/>
                      <a:pt x="11906" y="19050"/>
                    </a:cubicBezTo>
                    <a:cubicBezTo>
                      <a:pt x="15947" y="21936"/>
                      <a:pt x="17619" y="29044"/>
                      <a:pt x="19050" y="33337"/>
                    </a:cubicBezTo>
                    <a:cubicBezTo>
                      <a:pt x="19844" y="39687"/>
                      <a:pt x="20286" y="46091"/>
                      <a:pt x="21431" y="52387"/>
                    </a:cubicBezTo>
                    <a:cubicBezTo>
                      <a:pt x="21880" y="54857"/>
                      <a:pt x="23458" y="57046"/>
                      <a:pt x="23813" y="59531"/>
                    </a:cubicBezTo>
                    <a:cubicBezTo>
                      <a:pt x="25053" y="68210"/>
                      <a:pt x="25035" y="77035"/>
                      <a:pt x="26194" y="85725"/>
                    </a:cubicBezTo>
                    <a:cubicBezTo>
                      <a:pt x="27035" y="92033"/>
                      <a:pt x="28713" y="97768"/>
                      <a:pt x="33338" y="102393"/>
                    </a:cubicBezTo>
                    <a:cubicBezTo>
                      <a:pt x="35362" y="104417"/>
                      <a:pt x="38283" y="105324"/>
                      <a:pt x="40481" y="107156"/>
                    </a:cubicBezTo>
                    <a:cubicBezTo>
                      <a:pt x="52371" y="117065"/>
                      <a:pt x="42216" y="112497"/>
                      <a:pt x="54769" y="116681"/>
                    </a:cubicBezTo>
                    <a:cubicBezTo>
                      <a:pt x="58639" y="116128"/>
                      <a:pt x="75345" y="114326"/>
                      <a:pt x="80963" y="111918"/>
                    </a:cubicBezTo>
                    <a:cubicBezTo>
                      <a:pt x="83593" y="110791"/>
                      <a:pt x="85725" y="108743"/>
                      <a:pt x="88106" y="107156"/>
                    </a:cubicBezTo>
                    <a:cubicBezTo>
                      <a:pt x="94095" y="89195"/>
                      <a:pt x="86016" y="111337"/>
                      <a:pt x="95250" y="92868"/>
                    </a:cubicBezTo>
                    <a:cubicBezTo>
                      <a:pt x="96372" y="90623"/>
                      <a:pt x="96837" y="88106"/>
                      <a:pt x="97631" y="85725"/>
                    </a:cubicBezTo>
                    <a:cubicBezTo>
                      <a:pt x="98425" y="79375"/>
                      <a:pt x="98961" y="72987"/>
                      <a:pt x="100013" y="66675"/>
                    </a:cubicBezTo>
                    <a:cubicBezTo>
                      <a:pt x="101010" y="60694"/>
                      <a:pt x="102888" y="55669"/>
                      <a:pt x="104775" y="50006"/>
                    </a:cubicBezTo>
                    <a:cubicBezTo>
                      <a:pt x="105569" y="42068"/>
                      <a:pt x="107156" y="34170"/>
                      <a:pt x="107156" y="26193"/>
                    </a:cubicBezTo>
                    <a:cubicBezTo>
                      <a:pt x="107156" y="17426"/>
                      <a:pt x="104775" y="0"/>
                      <a:pt x="104775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</p:grpSp>
      </p:grpSp>
      <p:sp>
        <p:nvSpPr>
          <p:cNvPr id="55" name="タイトル 1"/>
          <p:cNvSpPr txBox="1">
            <a:spLocks/>
          </p:cNvSpPr>
          <p:nvPr/>
        </p:nvSpPr>
        <p:spPr>
          <a:xfrm>
            <a:off x="2519772" y="4248659"/>
            <a:ext cx="3528392" cy="1559403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t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3200" b="1" i="1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粉残り拭取り作業</a:t>
            </a:r>
            <a:endParaRPr lang="en-US" altLang="ja-JP" sz="3200" b="1" i="1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200" b="1" dirty="0">
                <a:solidFill>
                  <a:srgbClr val="FF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白くなった部分をゴム糊と</a:t>
            </a:r>
            <a:endParaRPr lang="en-US" altLang="ja-JP" sz="2200" b="1" dirty="0">
              <a:solidFill>
                <a:srgbClr val="FF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200" b="1" dirty="0">
                <a:solidFill>
                  <a:srgbClr val="FF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ハケで拭取る作業</a:t>
            </a:r>
            <a:endParaRPr lang="en-US" altLang="ja-JP" sz="2200" b="1" dirty="0">
              <a:solidFill>
                <a:srgbClr val="FF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>
              <a:defRPr/>
            </a:pPr>
            <a:endParaRPr lang="ja-JP" altLang="en-US" sz="3200" b="1" i="1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6" name="タイトル 1"/>
          <p:cNvSpPr txBox="1">
            <a:spLocks/>
          </p:cNvSpPr>
          <p:nvPr/>
        </p:nvSpPr>
        <p:spPr>
          <a:xfrm>
            <a:off x="251521" y="260648"/>
            <a:ext cx="8064895" cy="72008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sz="35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5-3,</a:t>
            </a:r>
            <a:r>
              <a:rPr lang="ja-JP" altLang="en-US" sz="35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粉残り発生長さ調査　（</a:t>
            </a:r>
            <a:r>
              <a:rPr lang="ja-JP" altLang="en-US" sz="3500" b="1" i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ｍ</a:t>
            </a:r>
            <a:r>
              <a:rPr lang="en-US" altLang="ja-JP" sz="35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35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月）</a:t>
            </a:r>
          </a:p>
        </p:txBody>
      </p:sp>
      <p:sp>
        <p:nvSpPr>
          <p:cNvPr id="57" name="角丸四角形 56"/>
          <p:cNvSpPr/>
          <p:nvPr/>
        </p:nvSpPr>
        <p:spPr>
          <a:xfrm>
            <a:off x="504207" y="1124744"/>
            <a:ext cx="3419722" cy="551059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2200" b="1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加硫長さ　</a:t>
            </a:r>
            <a:r>
              <a:rPr kumimoji="1" lang="en-US" altLang="ja-JP" sz="2200" b="1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2,071</a:t>
            </a:r>
            <a:r>
              <a:rPr kumimoji="1" lang="ja-JP" altLang="en-US" sz="2200" b="1" spc="50" dirty="0" err="1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ｍ</a:t>
            </a:r>
            <a:r>
              <a:rPr kumimoji="1" lang="en-US" altLang="ja-JP" sz="2200" b="1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2200" b="1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endParaRPr kumimoji="1" lang="en-US" altLang="ja-JP" sz="22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58016" y="5949280"/>
            <a:ext cx="689044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ja-JP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5R</a:t>
            </a:r>
            <a:r>
              <a:rPr lang="ja-JP" altLang="en-US" sz="2200" b="1" spc="50" dirty="0" err="1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が加</a:t>
            </a:r>
            <a:r>
              <a:rPr lang="ja-JP" altLang="en-US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硫できる</a:t>
            </a:r>
            <a:r>
              <a:rPr lang="en-US" altLang="ja-JP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号機と</a:t>
            </a:r>
            <a:r>
              <a:rPr lang="en-US" altLang="ja-JP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lang="ja-JP" altLang="en-US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号機のうち</a:t>
            </a:r>
            <a:endParaRPr kumimoji="1" lang="en-US" altLang="ja-JP" sz="2200" b="1" spc="50" dirty="0">
              <a:ln w="11430"/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　　　　粉残りの発生は、</a:t>
            </a:r>
            <a:r>
              <a:rPr kumimoji="1" lang="en-US" altLang="ja-JP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kumimoji="1" lang="ja-JP" altLang="en-US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号機だけだな。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6876256" y="5529701"/>
            <a:ext cx="1872208" cy="635603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en-US" altLang="ja-JP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49.56H/</a:t>
            </a:r>
            <a:r>
              <a:rPr kumimoji="1" lang="ja-JP" altLang="en-US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299CAC76-8886-5001-7945-7A56556779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213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9221">
        <p14:gallery dir="l"/>
      </p:transition>
    </mc:Choice>
    <mc:Fallback xmlns="">
      <p:transition spd="med" advTm="392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79371E-6 L -0.11823 0.1762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88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/>
      <p:bldGraphic spid="17" grpId="0" uiExpand="1">
        <p:bldSub>
          <a:bldChart bld="category"/>
        </p:bldSub>
      </p:bldGraphic>
      <p:bldP spid="18" grpId="0"/>
      <p:bldP spid="19" grpId="0"/>
      <p:bldP spid="20" grpId="0"/>
      <p:bldP spid="23" grpId="0"/>
      <p:bldP spid="26" grpId="0"/>
      <p:bldP spid="55" grpId="0"/>
      <p:bldP spid="57" grpId="0" animBg="1"/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"/>
          <p:cNvSpPr>
            <a:spLocks noGrp="1"/>
          </p:cNvSpPr>
          <p:nvPr>
            <p:ph type="ctrTitle"/>
          </p:nvPr>
        </p:nvSpPr>
        <p:spPr>
          <a:xfrm>
            <a:off x="970905" y="309786"/>
            <a:ext cx="3817119" cy="74295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ja-JP" sz="4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  <a:r>
              <a:rPr lang="ja-JP" altLang="en-US" sz="4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目標設定</a:t>
            </a:r>
          </a:p>
        </p:txBody>
      </p:sp>
      <p:sp>
        <p:nvSpPr>
          <p:cNvPr id="2" name="角丸四角形 1"/>
          <p:cNvSpPr/>
          <p:nvPr/>
        </p:nvSpPr>
        <p:spPr>
          <a:xfrm>
            <a:off x="251519" y="1226628"/>
            <a:ext cx="3719811" cy="2274379"/>
          </a:xfrm>
          <a:prstGeom prst="roundRect">
            <a:avLst/>
          </a:prstGeom>
          <a:solidFill>
            <a:srgbClr val="F0A22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①　年度方針　（個</a:t>
            </a:r>
            <a:r>
              <a:rPr lang="en-US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月）</a:t>
            </a:r>
            <a:endParaRPr kumimoji="1" lang="en-US" altLang="ja-JP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</a:t>
            </a:r>
            <a:endParaRPr lang="en-US" altLang="ja-JP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4" name="グラフ 3"/>
          <p:cNvGraphicFramePr/>
          <p:nvPr>
            <p:extLst>
              <p:ext uri="{D42A27DB-BD31-4B8C-83A1-F6EECF244321}">
                <p14:modId xmlns:p14="http://schemas.microsoft.com/office/powerpoint/2010/main" val="3429906220"/>
              </p:ext>
            </p:extLst>
          </p:nvPr>
        </p:nvGraphicFramePr>
        <p:xfrm>
          <a:off x="3936561" y="1450013"/>
          <a:ext cx="4852181" cy="2452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4644008" y="3404931"/>
            <a:ext cx="1440160" cy="6001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kumimoji="1" lang="en-US" altLang="ja-JP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2021</a:t>
            </a:r>
            <a:r>
              <a:rPr kumimoji="1" lang="ja-JP" altLang="en-US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6756381" y="2047456"/>
            <a:ext cx="648072" cy="132027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下矢印 17"/>
          <p:cNvSpPr/>
          <p:nvPr/>
        </p:nvSpPr>
        <p:spPr>
          <a:xfrm>
            <a:off x="6660232" y="1878545"/>
            <a:ext cx="792088" cy="14401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 18"/>
          <p:cNvSpPr/>
          <p:nvPr/>
        </p:nvSpPr>
        <p:spPr>
          <a:xfrm>
            <a:off x="5135992" y="1083805"/>
            <a:ext cx="2384151" cy="510123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月当りベヤー個数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5045891" y="2198737"/>
            <a:ext cx="690112" cy="77869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17.75</a:t>
            </a:r>
          </a:p>
          <a:p>
            <a:pPr algn="ctr"/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</a:t>
            </a:r>
            <a:endParaRPr kumimoji="1"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347692" y="3394133"/>
            <a:ext cx="1440160" cy="7549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kumimoji="1" lang="en-US" altLang="ja-JP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2024</a:t>
            </a:r>
            <a:r>
              <a:rPr kumimoji="1" lang="ja-JP" altLang="en-US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</a:p>
        </p:txBody>
      </p:sp>
      <p:sp>
        <p:nvSpPr>
          <p:cNvPr id="21" name="角丸四角形 20"/>
          <p:cNvSpPr/>
          <p:nvPr/>
        </p:nvSpPr>
        <p:spPr>
          <a:xfrm>
            <a:off x="7520144" y="1660661"/>
            <a:ext cx="1372336" cy="51234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15.67</a:t>
            </a: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</a:t>
            </a:r>
            <a:endParaRPr kumimoji="1" lang="ja-JP" altLang="en-US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179512" y="1850068"/>
            <a:ext cx="3960440" cy="12909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　月当り</a:t>
            </a:r>
            <a:r>
              <a:rPr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型物ベルト欠点</a:t>
            </a:r>
            <a:endParaRPr lang="en-US" altLang="ja-JP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19.83</a:t>
            </a:r>
            <a:r>
              <a:rPr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 </a:t>
            </a:r>
            <a:r>
              <a:rPr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</a:t>
            </a:r>
            <a:r>
              <a:rPr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％低減→</a:t>
            </a:r>
            <a:endParaRPr lang="en-US" altLang="ja-JP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18.84</a:t>
            </a:r>
            <a:r>
              <a:rPr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個≧を達成するには</a:t>
            </a:r>
            <a:endParaRPr kumimoji="1" lang="ja-JP" altLang="en-US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237814" y="1887394"/>
            <a:ext cx="3702963" cy="117255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5R</a:t>
            </a:r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のベヤー</a:t>
            </a:r>
            <a:r>
              <a:rPr lang="en-US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17.75</a:t>
            </a:r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個を</a:t>
            </a:r>
            <a:endParaRPr lang="en-US" altLang="ja-JP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15.67</a:t>
            </a:r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個≧にすればよいが</a:t>
            </a:r>
            <a:endParaRPr lang="en-US" altLang="ja-JP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323526" y="1786746"/>
            <a:ext cx="3575796" cy="1296144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高い目標値を狙い、</a:t>
            </a:r>
            <a:endParaRPr lang="en-US" altLang="ja-JP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50</a:t>
            </a:r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％低減の</a:t>
            </a:r>
            <a:r>
              <a:rPr lang="en-US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8.87</a:t>
            </a:r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個≧に</a:t>
            </a:r>
            <a:endParaRPr lang="en-US" altLang="ja-JP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挑戦する！</a:t>
            </a:r>
            <a:endParaRPr lang="en-US" altLang="ja-JP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下矢印 25"/>
          <p:cNvSpPr/>
          <p:nvPr/>
        </p:nvSpPr>
        <p:spPr>
          <a:xfrm>
            <a:off x="6660232" y="1887394"/>
            <a:ext cx="792088" cy="70839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7520144" y="2434818"/>
            <a:ext cx="1560529" cy="768679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8.87</a:t>
            </a:r>
            <a:r>
              <a:rPr lang="ja-JP" altLang="en-US" sz="2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個≧</a:t>
            </a:r>
            <a:endParaRPr kumimoji="1" lang="ja-JP" altLang="en-US" sz="2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273216" y="3816894"/>
            <a:ext cx="3866736" cy="2274379"/>
          </a:xfrm>
          <a:prstGeom prst="roundRect">
            <a:avLst/>
          </a:prstGeom>
          <a:solidFill>
            <a:srgbClr val="F0A22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② ムダ工数排除</a:t>
            </a:r>
            <a:r>
              <a:rPr kumimoji="1"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kumimoji="1" lang="en-US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</a:t>
            </a:r>
            <a:r>
              <a:rPr lang="en-US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月）</a:t>
            </a:r>
            <a:endParaRPr kumimoji="1" lang="en-US" altLang="ja-JP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</a:t>
            </a:r>
            <a:endParaRPr lang="en-US" altLang="ja-JP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371834" y="4530482"/>
            <a:ext cx="3575796" cy="1440075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粉残りによる、</a:t>
            </a:r>
            <a:endParaRPr lang="en-US" altLang="ja-JP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en-US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ムダな拭取り工数</a:t>
            </a:r>
            <a:endParaRPr kumimoji="1" lang="en-US" altLang="ja-JP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49.56</a:t>
            </a:r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</a:t>
            </a:r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を０</a:t>
            </a:r>
            <a:r>
              <a:rPr lang="en-US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</a:t>
            </a:r>
            <a:r>
              <a:rPr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にする。</a:t>
            </a:r>
            <a:endParaRPr kumimoji="1" lang="en-US" altLang="ja-JP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</a:t>
            </a:r>
            <a:endParaRPr lang="en-US" altLang="ja-JP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3" name="グラフ 2"/>
          <p:cNvGraphicFramePr/>
          <p:nvPr>
            <p:extLst>
              <p:ext uri="{D42A27DB-BD31-4B8C-83A1-F6EECF244321}">
                <p14:modId xmlns:p14="http://schemas.microsoft.com/office/powerpoint/2010/main" val="2940800403"/>
              </p:ext>
            </p:extLst>
          </p:nvPr>
        </p:nvGraphicFramePr>
        <p:xfrm>
          <a:off x="4552816" y="3952504"/>
          <a:ext cx="3979624" cy="2356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正方形/長方形 28"/>
          <p:cNvSpPr/>
          <p:nvPr/>
        </p:nvSpPr>
        <p:spPr bwMode="auto">
          <a:xfrm>
            <a:off x="6765141" y="4279752"/>
            <a:ext cx="864096" cy="551675"/>
          </a:xfrm>
          <a:prstGeom prst="rect">
            <a:avLst/>
          </a:prstGeom>
          <a:noFill/>
          <a:ln w="12700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正常</a:t>
            </a: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6743736" y="4736523"/>
            <a:ext cx="1140632" cy="463945"/>
          </a:xfrm>
          <a:prstGeom prst="rect">
            <a:avLst/>
          </a:prstGeom>
          <a:noFill/>
          <a:ln w="12700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1476</a:t>
            </a:r>
            <a:r>
              <a: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ｍ</a:t>
            </a: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5599044" y="4240971"/>
            <a:ext cx="864096" cy="428172"/>
          </a:xfrm>
          <a:prstGeom prst="rect">
            <a:avLst/>
          </a:prstGeom>
          <a:noFill/>
          <a:ln w="12700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595</a:t>
            </a:r>
            <a:r>
              <a:rPr kumimoji="1" lang="ja-JP" altLang="en-US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ｍ</a:t>
            </a:r>
          </a:p>
        </p:txBody>
      </p:sp>
      <p:sp>
        <p:nvSpPr>
          <p:cNvPr id="32" name="正方形/長方形 31"/>
          <p:cNvSpPr/>
          <p:nvPr/>
        </p:nvSpPr>
        <p:spPr bwMode="auto">
          <a:xfrm>
            <a:off x="5204260" y="4598480"/>
            <a:ext cx="895785" cy="465894"/>
          </a:xfrm>
          <a:prstGeom prst="rect">
            <a:avLst/>
          </a:prstGeom>
          <a:noFill/>
          <a:ln w="12700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28.7</a:t>
            </a:r>
            <a:r>
              <a:rPr lang="ja-JP" alt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</a:t>
            </a:r>
            <a:endParaRPr kumimoji="1" lang="ja-JP" alt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6532132" y="5200468"/>
            <a:ext cx="988012" cy="465894"/>
          </a:xfrm>
          <a:prstGeom prst="rect">
            <a:avLst/>
          </a:prstGeom>
          <a:noFill/>
          <a:ln w="12700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71.3</a:t>
            </a:r>
            <a:r>
              <a:rPr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</a:t>
            </a:r>
            <a:endParaRPr kumimoji="1" lang="ja-JP" altLang="en-US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4475145" y="3854314"/>
            <a:ext cx="4370174" cy="2692307"/>
            <a:chOff x="359971" y="4005064"/>
            <a:chExt cx="4370174" cy="2692307"/>
          </a:xfrm>
        </p:grpSpPr>
        <p:graphicFrame>
          <p:nvGraphicFramePr>
            <p:cNvPr id="16" name="グラフ 15"/>
            <p:cNvGraphicFramePr/>
            <p:nvPr>
              <p:extLst>
                <p:ext uri="{D42A27DB-BD31-4B8C-83A1-F6EECF244321}">
                  <p14:modId xmlns:p14="http://schemas.microsoft.com/office/powerpoint/2010/main" val="514728694"/>
                </p:ext>
              </p:extLst>
            </p:nvPr>
          </p:nvGraphicFramePr>
          <p:xfrm>
            <a:off x="359971" y="4005064"/>
            <a:ext cx="4370174" cy="26923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34" name="正方形/長方形 33"/>
            <p:cNvSpPr/>
            <p:nvPr/>
          </p:nvSpPr>
          <p:spPr bwMode="auto">
            <a:xfrm>
              <a:off x="2061115" y="4377827"/>
              <a:ext cx="864096" cy="551675"/>
            </a:xfrm>
            <a:prstGeom prst="rect">
              <a:avLst/>
            </a:prstGeom>
            <a:noFill/>
            <a:ln w="12700"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2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正常</a:t>
              </a:r>
            </a:p>
          </p:txBody>
        </p:sp>
        <p:sp>
          <p:nvSpPr>
            <p:cNvPr id="35" name="正方形/長方形 34"/>
            <p:cNvSpPr/>
            <p:nvPr/>
          </p:nvSpPr>
          <p:spPr bwMode="auto">
            <a:xfrm>
              <a:off x="2036172" y="4869103"/>
              <a:ext cx="1114448" cy="463945"/>
            </a:xfrm>
            <a:prstGeom prst="rect">
              <a:avLst/>
            </a:prstGeom>
            <a:noFill/>
            <a:ln w="12700"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2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2071</a:t>
              </a:r>
              <a:r>
                <a:rPr kumimoji="1" lang="ja-JP" altLang="en-US" sz="2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ｍ</a:t>
              </a:r>
            </a:p>
          </p:txBody>
        </p:sp>
        <p:sp>
          <p:nvSpPr>
            <p:cNvPr id="36" name="正方形/長方形 35"/>
            <p:cNvSpPr/>
            <p:nvPr/>
          </p:nvSpPr>
          <p:spPr bwMode="auto">
            <a:xfrm>
              <a:off x="2089715" y="5333048"/>
              <a:ext cx="992300" cy="465894"/>
            </a:xfrm>
            <a:prstGeom prst="rect">
              <a:avLst/>
            </a:prstGeom>
            <a:noFill/>
            <a:ln w="12700"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2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100</a:t>
              </a:r>
              <a:r>
                <a:rPr lang="ja-JP" altLang="en-US" sz="2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％</a:t>
              </a:r>
              <a:endParaRPr kumimoji="1" lang="ja-JP" altLang="en-US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17D67C18-AE89-0AD4-F199-7F42C78C15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43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43831">
        <p14:prism/>
      </p:transition>
    </mc:Choice>
    <mc:Fallback xmlns="">
      <p:transition spd="med" advTm="438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8.23312E-7 L 0.00138 0.0948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474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1" presetClass="entr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5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Graphic spid="4" grpId="0">
        <p:bldAsOne/>
      </p:bldGraphic>
      <p:bldP spid="10" grpId="0" animBg="1"/>
      <p:bldP spid="6" grpId="0" animBg="1"/>
      <p:bldP spid="6" grpId="1" animBg="1"/>
      <p:bldP spid="18" grpId="0" animBg="1"/>
      <p:bldP spid="18" grpId="1" animBg="1"/>
      <p:bldP spid="19" grpId="0" animBg="1"/>
      <p:bldP spid="20" grpId="0" animBg="1"/>
      <p:bldP spid="5" grpId="0" animBg="1"/>
      <p:bldP spid="21" grpId="0" animBg="1"/>
      <p:bldP spid="21" grpId="1" animBg="1"/>
      <p:bldP spid="23" grpId="0"/>
      <p:bldP spid="23" grpId="1"/>
      <p:bldP spid="24" grpId="0"/>
      <p:bldP spid="24" grpId="1"/>
      <p:bldP spid="25" grpId="0"/>
      <p:bldP spid="26" grpId="0" animBg="1"/>
      <p:bldP spid="22" grpId="0" animBg="1"/>
      <p:bldP spid="27" grpId="0" animBg="1"/>
      <p:bldP spid="28" grpId="0"/>
      <p:bldGraphic spid="3" grpId="1" uiExpand="1">
        <p:bldSub>
          <a:bldChart bld="category"/>
        </p:bldSub>
      </p:bldGraphic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表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241877"/>
              </p:ext>
            </p:extLst>
          </p:nvPr>
        </p:nvGraphicFramePr>
        <p:xfrm>
          <a:off x="387326" y="1124744"/>
          <a:ext cx="8352924" cy="814388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656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61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00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活動ステップ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sz="17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2024</a:t>
                      </a:r>
                      <a:r>
                        <a:rPr kumimoji="1" lang="ja-JP" altLang="en-US" sz="17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年</a:t>
                      </a:r>
                      <a:endParaRPr kumimoji="1" lang="en-US" altLang="ja-JP" sz="17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sz="17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r>
                        <a:rPr kumimoji="1" lang="ja-JP" altLang="en-US" sz="17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</a:t>
                      </a:r>
                      <a:r>
                        <a:rPr kumimoji="1" lang="ja-JP" altLang="en-US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</a:t>
                      </a:r>
                      <a:r>
                        <a:rPr kumimoji="1" lang="ja-JP" altLang="en-US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</a:t>
                      </a:r>
                      <a:r>
                        <a:rPr kumimoji="1" lang="ja-JP" altLang="en-US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担当者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8" name="直線矢印コネクタ 37"/>
          <p:cNvCxnSpPr/>
          <p:nvPr/>
        </p:nvCxnSpPr>
        <p:spPr>
          <a:xfrm>
            <a:off x="4430713" y="836588"/>
            <a:ext cx="788987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6454775" y="836588"/>
            <a:ext cx="788988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72" name="テキスト ボックス 31"/>
          <p:cNvSpPr txBox="1">
            <a:spLocks noChangeArrowheads="1"/>
          </p:cNvSpPr>
          <p:nvPr/>
        </p:nvSpPr>
        <p:spPr bwMode="auto">
          <a:xfrm>
            <a:off x="5364163" y="620688"/>
            <a:ext cx="86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計画</a:t>
            </a:r>
          </a:p>
        </p:txBody>
      </p:sp>
      <p:sp>
        <p:nvSpPr>
          <p:cNvPr id="49173" name="テキスト ボックス 40"/>
          <p:cNvSpPr txBox="1">
            <a:spLocks noChangeArrowheads="1"/>
          </p:cNvSpPr>
          <p:nvPr/>
        </p:nvSpPr>
        <p:spPr bwMode="auto">
          <a:xfrm>
            <a:off x="7275513" y="620688"/>
            <a:ext cx="86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実績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806789"/>
              </p:ext>
            </p:extLst>
          </p:nvPr>
        </p:nvGraphicFramePr>
        <p:xfrm>
          <a:off x="381123" y="1916832"/>
          <a:ext cx="8381754" cy="413861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598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3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5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020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60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0351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64041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912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テーマ選定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　　　鬼頭</a:t>
                      </a:r>
                      <a:endParaRPr lang="zh-TW" altLang="en-US" sz="1800" b="1" i="0" u="none" strike="noStrike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23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現状把握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800" b="1" i="0" u="none" strike="noStrike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800" b="1" i="0" u="none" strike="noStrike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800" b="1" i="0" u="none" strike="noStrike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800" b="1" i="0" u="none" strike="noStrike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　 運乗・舟橋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23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目標設定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　　　 鬼頭</a:t>
                      </a:r>
                      <a:endParaRPr lang="zh-CN" altLang="en-US" sz="1800" b="1" i="0" u="none" strike="noStrike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23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要因解析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800" b="1" i="0" u="none" strike="noStrike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800" b="1" i="0" u="none" strike="noStrike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800" b="1" i="0" u="none" strike="noStrike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800" b="1" i="0" u="none" strike="noStrike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　澤田・坪井</a:t>
                      </a:r>
                      <a:endParaRPr lang="zh-TW" altLang="en-US" sz="1800" b="1" i="0" u="none" strike="noStrike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23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対策実施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ja-JP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lang="ja-JP" altLang="en-US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 鬼頭・運乗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2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効果の確認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800" b="1" i="0" u="none" strike="noStrike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800" b="1" i="0" u="none" strike="noStrike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800" b="1" i="0" u="none" strike="noStrike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800" b="1" i="0" u="none" strike="noStrike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16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lang="ja-JP" altLang="en-US" sz="16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　澤田・舟橋</a:t>
                      </a:r>
                      <a:endParaRPr lang="zh-TW" altLang="en-US" sz="1600" b="1" i="0" u="none" strike="noStrike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123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まとめ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800" b="1" i="0" u="none" strike="noStrike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  　　鬼頭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4" name="直線矢印コネクタ 3"/>
          <p:cNvCxnSpPr/>
          <p:nvPr/>
        </p:nvCxnSpPr>
        <p:spPr>
          <a:xfrm>
            <a:off x="2055813" y="2092325"/>
            <a:ext cx="431800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type="none" w="med" len="med"/>
            <a:tailEnd type="triangl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>
            <a:off x="2051050" y="2349500"/>
            <a:ext cx="433388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2487613" y="2708275"/>
            <a:ext cx="788987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type="none" w="med" len="med"/>
            <a:tailEnd type="triangl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2487613" y="2986088"/>
            <a:ext cx="788987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3336925" y="3284538"/>
            <a:ext cx="431800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type="none" w="med" len="med"/>
            <a:tailEnd type="triangl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3316288" y="3551238"/>
            <a:ext cx="431800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3748088" y="3883025"/>
            <a:ext cx="823912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type="none" w="med" len="med"/>
            <a:tailEnd type="triangl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3768725" y="4149725"/>
            <a:ext cx="803275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4572000" y="4457700"/>
            <a:ext cx="936625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type="none" w="med" len="med"/>
            <a:tailEnd type="triangl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4572000" y="4724400"/>
            <a:ext cx="1295400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5421313" y="5041900"/>
            <a:ext cx="1238250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type="none" w="med" len="med"/>
            <a:tailEnd type="triangl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5807075" y="5280025"/>
            <a:ext cx="1295400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6710363" y="5649913"/>
            <a:ext cx="433387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type="none" w="med" len="med"/>
            <a:tailEnd type="triangl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6700838" y="5899150"/>
            <a:ext cx="431800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タイトル 1"/>
          <p:cNvSpPr txBox="1">
            <a:spLocks/>
          </p:cNvSpPr>
          <p:nvPr/>
        </p:nvSpPr>
        <p:spPr>
          <a:xfrm>
            <a:off x="390328" y="278606"/>
            <a:ext cx="3769716" cy="74295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ja-JP" sz="4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lang="ja-JP" altLang="en-US" sz="4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活動計画</a:t>
            </a:r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3B98C1E9-54BF-5BEE-07E3-14B378C9A0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0489">
        <p14:prism isInverted="1"/>
      </p:transition>
    </mc:Choice>
    <mc:Fallback xmlns="">
      <p:transition spd="med" advTm="204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0">
            <a:extLst>
              <a:ext uri="{FF2B5EF4-FFF2-40B4-BE49-F238E27FC236}">
                <a16:creationId xmlns:a16="http://schemas.microsoft.com/office/drawing/2014/main" id="{F05C9556-4D2B-F966-F3C8-2E49F9098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919" y="2245410"/>
            <a:ext cx="1053902" cy="4272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粉が出ない</a:t>
            </a:r>
            <a:endParaRPr lang="en-US" altLang="ja-JP" sz="12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7113" name="AutoShape 2853"/>
          <p:cNvSpPr>
            <a:spLocks noChangeArrowheads="1"/>
          </p:cNvSpPr>
          <p:nvPr/>
        </p:nvSpPr>
        <p:spPr bwMode="auto">
          <a:xfrm>
            <a:off x="4940799" y="1376703"/>
            <a:ext cx="3384550" cy="576262"/>
          </a:xfrm>
          <a:prstGeom prst="roundRect">
            <a:avLst>
              <a:gd name="adj" fmla="val 16667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lIns="36576" tIns="18288" rIns="36576" bIns="0" anchor="ctr"/>
          <a:lstStyle/>
          <a:p>
            <a:pPr algn="ctr">
              <a:lnSpc>
                <a:spcPts val="900"/>
              </a:lnSpc>
            </a:pPr>
            <a:endParaRPr lang="ja-JP" altLang="en-US" sz="2400" b="1">
              <a:solidFill>
                <a:srgbClr val="FF0000"/>
              </a:solidFill>
              <a:latin typeface="ＭＳ Ｐゴシック" charset="-128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441676" y="237825"/>
            <a:ext cx="3922779" cy="74295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ja-JP" sz="4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8</a:t>
            </a:r>
            <a:r>
              <a:rPr lang="ja-JP" altLang="en-US" sz="4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要因解析</a:t>
            </a:r>
          </a:p>
        </p:txBody>
      </p:sp>
      <p:sp>
        <p:nvSpPr>
          <p:cNvPr id="12" name="Text Box 115"/>
          <p:cNvSpPr txBox="1">
            <a:spLocks noChangeArrowheads="1"/>
          </p:cNvSpPr>
          <p:nvPr/>
        </p:nvSpPr>
        <p:spPr bwMode="auto">
          <a:xfrm>
            <a:off x="2968576" y="3166137"/>
            <a:ext cx="147555" cy="20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" name="Text Box 117"/>
          <p:cNvSpPr txBox="1">
            <a:spLocks noChangeArrowheads="1"/>
          </p:cNvSpPr>
          <p:nvPr/>
        </p:nvSpPr>
        <p:spPr bwMode="auto">
          <a:xfrm>
            <a:off x="2304573" y="3008045"/>
            <a:ext cx="147555" cy="20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" name="Text Box 118"/>
          <p:cNvSpPr txBox="1">
            <a:spLocks noChangeArrowheads="1"/>
          </p:cNvSpPr>
          <p:nvPr/>
        </p:nvSpPr>
        <p:spPr bwMode="auto">
          <a:xfrm>
            <a:off x="2606931" y="4158226"/>
            <a:ext cx="938787" cy="437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湿度高い時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" name="Line 119"/>
          <p:cNvSpPr>
            <a:spLocks noChangeShapeType="1"/>
          </p:cNvSpPr>
          <p:nvPr/>
        </p:nvSpPr>
        <p:spPr bwMode="auto">
          <a:xfrm>
            <a:off x="4868361" y="1427127"/>
            <a:ext cx="1826009" cy="1605240"/>
          </a:xfrm>
          <a:prstGeom prst="line">
            <a:avLst/>
          </a:prstGeom>
          <a:noFill/>
          <a:ln w="5715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" name="Line 120"/>
          <p:cNvSpPr>
            <a:spLocks noChangeShapeType="1"/>
          </p:cNvSpPr>
          <p:nvPr/>
        </p:nvSpPr>
        <p:spPr bwMode="auto">
          <a:xfrm flipV="1">
            <a:off x="1426970" y="3044528"/>
            <a:ext cx="1383338" cy="1739010"/>
          </a:xfrm>
          <a:prstGeom prst="line">
            <a:avLst/>
          </a:prstGeom>
          <a:noFill/>
          <a:ln w="5715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Line 121"/>
          <p:cNvSpPr>
            <a:spLocks noChangeShapeType="1"/>
          </p:cNvSpPr>
          <p:nvPr/>
        </p:nvSpPr>
        <p:spPr bwMode="auto">
          <a:xfrm>
            <a:off x="1064595" y="3030808"/>
            <a:ext cx="6900995" cy="0"/>
          </a:xfrm>
          <a:prstGeom prst="line">
            <a:avLst/>
          </a:prstGeom>
          <a:noFill/>
          <a:ln w="762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" name="Line 122"/>
          <p:cNvSpPr>
            <a:spLocks noChangeShapeType="1"/>
          </p:cNvSpPr>
          <p:nvPr/>
        </p:nvSpPr>
        <p:spPr bwMode="auto">
          <a:xfrm flipV="1">
            <a:off x="4554804" y="3056689"/>
            <a:ext cx="1364895" cy="1904614"/>
          </a:xfrm>
          <a:prstGeom prst="line">
            <a:avLst/>
          </a:prstGeom>
          <a:noFill/>
          <a:ln w="5715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" name="Rectangle 123"/>
          <p:cNvSpPr>
            <a:spLocks noChangeArrowheads="1"/>
          </p:cNvSpPr>
          <p:nvPr/>
        </p:nvSpPr>
        <p:spPr bwMode="auto">
          <a:xfrm>
            <a:off x="7965591" y="476671"/>
            <a:ext cx="719516" cy="507553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C99FF" mc:Ignorable="a14" a14:legacySpreadsheetColorIndex="46"/>
          </a:solidFill>
          <a:ln w="44450" cmpd="dbl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Rtl" wrap="square" lIns="36576" tIns="0" rIns="36576" bIns="0" anchor="ctr" upright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2200" b="1" i="0" u="none" strike="noStrike" spc="50" baseline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ベヤーと粉残りが発生する</a:t>
            </a:r>
          </a:p>
        </p:txBody>
      </p:sp>
      <p:sp>
        <p:nvSpPr>
          <p:cNvPr id="25" name="Text Box 125"/>
          <p:cNvSpPr txBox="1">
            <a:spLocks noChangeArrowheads="1"/>
          </p:cNvSpPr>
          <p:nvPr/>
        </p:nvSpPr>
        <p:spPr bwMode="auto">
          <a:xfrm>
            <a:off x="3561207" y="3543333"/>
            <a:ext cx="938785" cy="4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粉吸引力が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安定しない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Text Box 126"/>
          <p:cNvSpPr txBox="1">
            <a:spLocks noChangeArrowheads="1"/>
          </p:cNvSpPr>
          <p:nvPr/>
        </p:nvSpPr>
        <p:spPr bwMode="auto">
          <a:xfrm>
            <a:off x="878723" y="2410050"/>
            <a:ext cx="984956" cy="47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粉の充填に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手間がかかる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Text Box 127"/>
          <p:cNvSpPr txBox="1">
            <a:spLocks noChangeArrowheads="1"/>
          </p:cNvSpPr>
          <p:nvPr/>
        </p:nvSpPr>
        <p:spPr bwMode="auto">
          <a:xfrm>
            <a:off x="3978741" y="3105125"/>
            <a:ext cx="954177" cy="4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ホースつなぎ目が弱い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Text Box 129"/>
          <p:cNvSpPr txBox="1">
            <a:spLocks noChangeArrowheads="1"/>
          </p:cNvSpPr>
          <p:nvPr/>
        </p:nvSpPr>
        <p:spPr bwMode="auto">
          <a:xfrm>
            <a:off x="423231" y="1670345"/>
            <a:ext cx="36890" cy="17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1" name="Line 131"/>
          <p:cNvSpPr>
            <a:spLocks noChangeShapeType="1"/>
          </p:cNvSpPr>
          <p:nvPr/>
        </p:nvSpPr>
        <p:spPr bwMode="auto">
          <a:xfrm>
            <a:off x="1502059" y="1414967"/>
            <a:ext cx="1936675" cy="1617401"/>
          </a:xfrm>
          <a:prstGeom prst="line">
            <a:avLst/>
          </a:prstGeom>
          <a:noFill/>
          <a:ln w="5715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2" name="Text Box 132"/>
          <p:cNvSpPr txBox="1">
            <a:spLocks noChangeArrowheads="1"/>
          </p:cNvSpPr>
          <p:nvPr/>
        </p:nvSpPr>
        <p:spPr bwMode="auto">
          <a:xfrm>
            <a:off x="4306944" y="1459722"/>
            <a:ext cx="738717" cy="31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知識不足</a:t>
            </a:r>
          </a:p>
        </p:txBody>
      </p:sp>
      <p:sp>
        <p:nvSpPr>
          <p:cNvPr id="33" name="Text Box 133"/>
          <p:cNvSpPr txBox="1">
            <a:spLocks noChangeArrowheads="1"/>
          </p:cNvSpPr>
          <p:nvPr/>
        </p:nvSpPr>
        <p:spPr bwMode="auto">
          <a:xfrm>
            <a:off x="3947096" y="2210443"/>
            <a:ext cx="834719" cy="35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個人スキル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不足</a:t>
            </a:r>
          </a:p>
        </p:txBody>
      </p:sp>
      <p:sp>
        <p:nvSpPr>
          <p:cNvPr id="34" name="Text Box 134"/>
          <p:cNvSpPr txBox="1">
            <a:spLocks noChangeArrowheads="1"/>
          </p:cNvSpPr>
          <p:nvPr/>
        </p:nvSpPr>
        <p:spPr bwMode="auto">
          <a:xfrm>
            <a:off x="6407249" y="1676188"/>
            <a:ext cx="973063" cy="24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注意力低下</a:t>
            </a:r>
          </a:p>
        </p:txBody>
      </p:sp>
      <p:sp>
        <p:nvSpPr>
          <p:cNvPr id="35" name="Text Box 135"/>
          <p:cNvSpPr txBox="1">
            <a:spLocks noChangeArrowheads="1"/>
          </p:cNvSpPr>
          <p:nvPr/>
        </p:nvSpPr>
        <p:spPr bwMode="auto">
          <a:xfrm>
            <a:off x="5341978" y="1414967"/>
            <a:ext cx="1292756" cy="24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夜勤で連絡不足</a:t>
            </a:r>
          </a:p>
        </p:txBody>
      </p:sp>
      <p:sp>
        <p:nvSpPr>
          <p:cNvPr id="36" name="Text Box 136"/>
          <p:cNvSpPr txBox="1">
            <a:spLocks noChangeArrowheads="1"/>
          </p:cNvSpPr>
          <p:nvPr/>
        </p:nvSpPr>
        <p:spPr bwMode="auto">
          <a:xfrm>
            <a:off x="6633074" y="2576332"/>
            <a:ext cx="877226" cy="20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連絡忘れ</a:t>
            </a:r>
          </a:p>
        </p:txBody>
      </p:sp>
      <p:sp>
        <p:nvSpPr>
          <p:cNvPr id="37" name="Text Box 137"/>
          <p:cNvSpPr txBox="1">
            <a:spLocks noChangeArrowheads="1"/>
          </p:cNvSpPr>
          <p:nvPr/>
        </p:nvSpPr>
        <p:spPr bwMode="auto">
          <a:xfrm>
            <a:off x="6539372" y="1928720"/>
            <a:ext cx="984956" cy="41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引き継ぎ時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連絡不足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8" name="Text Box 141"/>
          <p:cNvSpPr txBox="1">
            <a:spLocks noChangeArrowheads="1"/>
          </p:cNvSpPr>
          <p:nvPr/>
        </p:nvSpPr>
        <p:spPr bwMode="auto">
          <a:xfrm>
            <a:off x="3712039" y="4404268"/>
            <a:ext cx="984956" cy="460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集塵機の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パワー小さい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Text Box 143"/>
          <p:cNvSpPr txBox="1">
            <a:spLocks noChangeArrowheads="1"/>
          </p:cNvSpPr>
          <p:nvPr/>
        </p:nvSpPr>
        <p:spPr bwMode="auto">
          <a:xfrm>
            <a:off x="4813028" y="4528159"/>
            <a:ext cx="0" cy="12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0" name="Text Box 145"/>
          <p:cNvSpPr txBox="1">
            <a:spLocks noChangeArrowheads="1"/>
          </p:cNvSpPr>
          <p:nvPr/>
        </p:nvSpPr>
        <p:spPr bwMode="auto">
          <a:xfrm>
            <a:off x="6065728" y="3078360"/>
            <a:ext cx="810528" cy="42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粉塗布量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少ない</a:t>
            </a:r>
          </a:p>
        </p:txBody>
      </p:sp>
      <p:sp>
        <p:nvSpPr>
          <p:cNvPr id="41" name="Line 147"/>
          <p:cNvSpPr>
            <a:spLocks noChangeShapeType="1"/>
          </p:cNvSpPr>
          <p:nvPr/>
        </p:nvSpPr>
        <p:spPr bwMode="auto">
          <a:xfrm flipH="1" flipV="1">
            <a:off x="2565639" y="2320783"/>
            <a:ext cx="528659" cy="147181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" name="Text Box 130"/>
          <p:cNvSpPr txBox="1">
            <a:spLocks noChangeArrowheads="1"/>
          </p:cNvSpPr>
          <p:nvPr/>
        </p:nvSpPr>
        <p:spPr bwMode="auto">
          <a:xfrm>
            <a:off x="1914646" y="1446571"/>
            <a:ext cx="1215805" cy="22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粉が出口で詰まる</a:t>
            </a:r>
          </a:p>
        </p:txBody>
      </p:sp>
      <p:sp>
        <p:nvSpPr>
          <p:cNvPr id="42" name="Line 148"/>
          <p:cNvSpPr>
            <a:spLocks noChangeShapeType="1"/>
          </p:cNvSpPr>
          <p:nvPr/>
        </p:nvSpPr>
        <p:spPr bwMode="auto">
          <a:xfrm>
            <a:off x="2310411" y="1720584"/>
            <a:ext cx="475932" cy="655111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3" name="Line 151"/>
          <p:cNvSpPr>
            <a:spLocks noChangeShapeType="1"/>
          </p:cNvSpPr>
          <p:nvPr/>
        </p:nvSpPr>
        <p:spPr bwMode="auto">
          <a:xfrm flipH="1" flipV="1">
            <a:off x="2283814" y="2266656"/>
            <a:ext cx="95164" cy="339713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5" name="Line 154"/>
          <p:cNvSpPr>
            <a:spLocks noChangeShapeType="1"/>
          </p:cNvSpPr>
          <p:nvPr/>
        </p:nvSpPr>
        <p:spPr bwMode="auto">
          <a:xfrm flipV="1">
            <a:off x="1890475" y="2217584"/>
            <a:ext cx="589153" cy="148883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6" name="Line 155"/>
          <p:cNvSpPr>
            <a:spLocks noChangeShapeType="1"/>
          </p:cNvSpPr>
          <p:nvPr/>
        </p:nvSpPr>
        <p:spPr bwMode="auto">
          <a:xfrm flipH="1" flipV="1">
            <a:off x="5606142" y="2375677"/>
            <a:ext cx="424224" cy="40131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7" name="Line 156"/>
          <p:cNvSpPr>
            <a:spLocks noChangeShapeType="1"/>
          </p:cNvSpPr>
          <p:nvPr/>
        </p:nvSpPr>
        <p:spPr bwMode="auto">
          <a:xfrm flipH="1">
            <a:off x="5956589" y="1828437"/>
            <a:ext cx="442669" cy="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8" name="Line 157"/>
          <p:cNvSpPr>
            <a:spLocks noChangeShapeType="1"/>
          </p:cNvSpPr>
          <p:nvPr/>
        </p:nvSpPr>
        <p:spPr bwMode="auto">
          <a:xfrm flipH="1">
            <a:off x="5679921" y="2120298"/>
            <a:ext cx="848448" cy="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9" name="Line 158"/>
          <p:cNvSpPr>
            <a:spLocks noChangeShapeType="1"/>
          </p:cNvSpPr>
          <p:nvPr/>
        </p:nvSpPr>
        <p:spPr bwMode="auto">
          <a:xfrm>
            <a:off x="5827477" y="1682506"/>
            <a:ext cx="368891" cy="437793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0" name="Line 160"/>
          <p:cNvSpPr>
            <a:spLocks noChangeShapeType="1"/>
          </p:cNvSpPr>
          <p:nvPr/>
        </p:nvSpPr>
        <p:spPr bwMode="auto">
          <a:xfrm flipH="1" flipV="1">
            <a:off x="6011922" y="2120298"/>
            <a:ext cx="608671" cy="54724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" name="Line 161"/>
          <p:cNvSpPr>
            <a:spLocks noChangeShapeType="1"/>
          </p:cNvSpPr>
          <p:nvPr/>
        </p:nvSpPr>
        <p:spPr bwMode="auto">
          <a:xfrm flipV="1">
            <a:off x="4720806" y="2351356"/>
            <a:ext cx="1162005" cy="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" name="Line 162"/>
          <p:cNvSpPr>
            <a:spLocks noChangeShapeType="1"/>
          </p:cNvSpPr>
          <p:nvPr/>
        </p:nvSpPr>
        <p:spPr bwMode="auto">
          <a:xfrm>
            <a:off x="4813028" y="1804115"/>
            <a:ext cx="627114" cy="53508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3" name="Line 163"/>
          <p:cNvSpPr>
            <a:spLocks noChangeShapeType="1"/>
          </p:cNvSpPr>
          <p:nvPr/>
        </p:nvSpPr>
        <p:spPr bwMode="auto">
          <a:xfrm flipV="1">
            <a:off x="1610515" y="3749860"/>
            <a:ext cx="646459" cy="37555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4" name="Line 164"/>
          <p:cNvSpPr>
            <a:spLocks noChangeShapeType="1"/>
          </p:cNvSpPr>
          <p:nvPr/>
        </p:nvSpPr>
        <p:spPr bwMode="auto">
          <a:xfrm flipV="1">
            <a:off x="1496988" y="3737700"/>
            <a:ext cx="520209" cy="464926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5" name="Line 165"/>
          <p:cNvSpPr>
            <a:spLocks noChangeShapeType="1"/>
          </p:cNvSpPr>
          <p:nvPr/>
        </p:nvSpPr>
        <p:spPr bwMode="auto">
          <a:xfrm flipH="1" flipV="1">
            <a:off x="2090972" y="3993080"/>
            <a:ext cx="700892" cy="1216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6" name="Line 166"/>
          <p:cNvSpPr>
            <a:spLocks noChangeShapeType="1"/>
          </p:cNvSpPr>
          <p:nvPr/>
        </p:nvSpPr>
        <p:spPr bwMode="auto">
          <a:xfrm>
            <a:off x="4351914" y="3737700"/>
            <a:ext cx="866893" cy="206735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7" name="Line 168"/>
          <p:cNvSpPr>
            <a:spLocks noChangeShapeType="1"/>
          </p:cNvSpPr>
          <p:nvPr/>
        </p:nvSpPr>
        <p:spPr bwMode="auto">
          <a:xfrm flipH="1" flipV="1">
            <a:off x="5809030" y="3701216"/>
            <a:ext cx="516447" cy="394064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8" name="Line 169"/>
          <p:cNvSpPr>
            <a:spLocks noChangeShapeType="1"/>
          </p:cNvSpPr>
          <p:nvPr/>
        </p:nvSpPr>
        <p:spPr bwMode="auto">
          <a:xfrm flipV="1">
            <a:off x="5237252" y="4029562"/>
            <a:ext cx="221336" cy="559402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" name="Line 170"/>
          <p:cNvSpPr>
            <a:spLocks noChangeShapeType="1"/>
          </p:cNvSpPr>
          <p:nvPr/>
        </p:nvSpPr>
        <p:spPr bwMode="auto">
          <a:xfrm flipH="1" flipV="1">
            <a:off x="5301805" y="3944433"/>
            <a:ext cx="802339" cy="53107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" name="Line 172"/>
          <p:cNvSpPr>
            <a:spLocks noChangeShapeType="1"/>
          </p:cNvSpPr>
          <p:nvPr/>
        </p:nvSpPr>
        <p:spPr bwMode="auto">
          <a:xfrm flipH="1">
            <a:off x="5606141" y="3295606"/>
            <a:ext cx="405779" cy="799674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" name="Rectangle 173"/>
          <p:cNvSpPr>
            <a:spLocks noChangeArrowheads="1"/>
          </p:cNvSpPr>
          <p:nvPr/>
        </p:nvSpPr>
        <p:spPr bwMode="auto">
          <a:xfrm>
            <a:off x="4332277" y="1052512"/>
            <a:ext cx="1077297" cy="36136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99CCFF" mc:Ignorable="a14" a14:legacySpreadsheetColorIndex="44"/>
          </a:solidFill>
          <a:ln w="9525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7432" tIns="18288" rIns="27432" bIns="18288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1800" b="1" i="0" u="none" strike="noStrike" baseline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人</a:t>
            </a:r>
          </a:p>
        </p:txBody>
      </p:sp>
      <p:sp>
        <p:nvSpPr>
          <p:cNvPr id="62" name="Rectangle 174"/>
          <p:cNvSpPr>
            <a:spLocks noChangeArrowheads="1"/>
          </p:cNvSpPr>
          <p:nvPr/>
        </p:nvSpPr>
        <p:spPr bwMode="auto">
          <a:xfrm>
            <a:off x="1023439" y="1052512"/>
            <a:ext cx="1077297" cy="36136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99CCFF" mc:Ignorable="a14" a14:legacySpreadsheetColorIndex="44"/>
          </a:solidFill>
          <a:ln w="9525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7432" tIns="18288" rIns="27432" bIns="18288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18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作業方法</a:t>
            </a:r>
          </a:p>
        </p:txBody>
      </p:sp>
      <p:sp>
        <p:nvSpPr>
          <p:cNvPr id="63" name="Rectangle 175"/>
          <p:cNvSpPr>
            <a:spLocks noChangeArrowheads="1"/>
          </p:cNvSpPr>
          <p:nvPr/>
        </p:nvSpPr>
        <p:spPr bwMode="auto">
          <a:xfrm>
            <a:off x="884930" y="4649769"/>
            <a:ext cx="1061905" cy="3648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99CCFF" mc:Ignorable="a14" a14:legacySpreadsheetColorIndex="44"/>
          </a:solidFill>
          <a:ln w="9525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7432" tIns="18288" rIns="27432" bIns="18288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1800" b="1" i="0" u="none" strike="noStrike" baseline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材　料</a:t>
            </a:r>
          </a:p>
        </p:txBody>
      </p:sp>
      <p:sp>
        <p:nvSpPr>
          <p:cNvPr id="64" name="Rectangle 176"/>
          <p:cNvSpPr>
            <a:spLocks noChangeArrowheads="1"/>
          </p:cNvSpPr>
          <p:nvPr/>
        </p:nvSpPr>
        <p:spPr bwMode="auto">
          <a:xfrm>
            <a:off x="3855187" y="4961303"/>
            <a:ext cx="1138856" cy="34522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99CCFF" mc:Ignorable="a14" a14:legacySpreadsheetColorIndex="44"/>
          </a:solidFill>
          <a:ln w="9525" algn="ctr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7432" tIns="18288" rIns="27432" bIns="18288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1800" b="1" i="0" u="none" strike="noStrike" baseline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設　備</a:t>
            </a:r>
          </a:p>
        </p:txBody>
      </p:sp>
      <p:sp>
        <p:nvSpPr>
          <p:cNvPr id="65" name="Text Box 177"/>
          <p:cNvSpPr txBox="1">
            <a:spLocks noChangeArrowheads="1"/>
          </p:cNvSpPr>
          <p:nvPr/>
        </p:nvSpPr>
        <p:spPr bwMode="auto">
          <a:xfrm>
            <a:off x="3961910" y="1810539"/>
            <a:ext cx="754106" cy="38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間違い</a:t>
            </a:r>
          </a:p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でのミス</a:t>
            </a:r>
          </a:p>
        </p:txBody>
      </p:sp>
      <p:sp>
        <p:nvSpPr>
          <p:cNvPr id="66" name="Text Box 178"/>
          <p:cNvSpPr txBox="1">
            <a:spLocks noChangeArrowheads="1"/>
          </p:cNvSpPr>
          <p:nvPr/>
        </p:nvSpPr>
        <p:spPr bwMode="auto">
          <a:xfrm>
            <a:off x="2079696" y="2584893"/>
            <a:ext cx="1052144" cy="4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粉が入れ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defRPr sz="1000"/>
            </a:pPr>
            <a:r>
              <a:rPr lang="ja-JP" altLang="en-US" sz="1200" b="1" i="0" u="none" strike="noStrike" baseline="0" dirty="0" err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づらい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7" name="Text Box 180"/>
          <p:cNvSpPr txBox="1">
            <a:spLocks noChangeArrowheads="1"/>
          </p:cNvSpPr>
          <p:nvPr/>
        </p:nvSpPr>
        <p:spPr bwMode="auto">
          <a:xfrm>
            <a:off x="6153493" y="4412816"/>
            <a:ext cx="938787" cy="38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粉量が安定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しない</a:t>
            </a:r>
          </a:p>
        </p:txBody>
      </p:sp>
      <p:sp>
        <p:nvSpPr>
          <p:cNvPr id="69" name="Text Box 184"/>
          <p:cNvSpPr txBox="1">
            <a:spLocks noChangeArrowheads="1"/>
          </p:cNvSpPr>
          <p:nvPr/>
        </p:nvSpPr>
        <p:spPr bwMode="auto">
          <a:xfrm>
            <a:off x="4617129" y="2528255"/>
            <a:ext cx="647339" cy="39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不慣れ</a:t>
            </a:r>
          </a:p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でのミス</a:t>
            </a:r>
          </a:p>
        </p:txBody>
      </p:sp>
      <p:sp>
        <p:nvSpPr>
          <p:cNvPr id="70" name="Text Box 185"/>
          <p:cNvSpPr txBox="1">
            <a:spLocks noChangeArrowheads="1"/>
          </p:cNvSpPr>
          <p:nvPr/>
        </p:nvSpPr>
        <p:spPr bwMode="auto">
          <a:xfrm>
            <a:off x="5659992" y="2770670"/>
            <a:ext cx="754318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経験不足</a:t>
            </a:r>
          </a:p>
        </p:txBody>
      </p:sp>
      <p:sp>
        <p:nvSpPr>
          <p:cNvPr id="71" name="Line 186"/>
          <p:cNvSpPr>
            <a:spLocks noChangeShapeType="1"/>
          </p:cNvSpPr>
          <p:nvPr/>
        </p:nvSpPr>
        <p:spPr bwMode="auto">
          <a:xfrm>
            <a:off x="5163475" y="2582413"/>
            <a:ext cx="645557" cy="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2" name="Line 187"/>
          <p:cNvSpPr>
            <a:spLocks noChangeShapeType="1"/>
          </p:cNvSpPr>
          <p:nvPr/>
        </p:nvSpPr>
        <p:spPr bwMode="auto">
          <a:xfrm>
            <a:off x="4499471" y="2023012"/>
            <a:ext cx="553336" cy="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3" name="Line 188"/>
          <p:cNvSpPr>
            <a:spLocks noChangeShapeType="1"/>
          </p:cNvSpPr>
          <p:nvPr/>
        </p:nvSpPr>
        <p:spPr bwMode="auto">
          <a:xfrm flipH="1">
            <a:off x="2503236" y="1932803"/>
            <a:ext cx="449878" cy="58786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4" name="Text Box 193"/>
          <p:cNvSpPr txBox="1">
            <a:spLocks noChangeArrowheads="1"/>
          </p:cNvSpPr>
          <p:nvPr/>
        </p:nvSpPr>
        <p:spPr bwMode="auto">
          <a:xfrm>
            <a:off x="6804248" y="3061188"/>
            <a:ext cx="877226" cy="3868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粉残量が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不明確</a:t>
            </a:r>
          </a:p>
        </p:txBody>
      </p:sp>
      <p:sp>
        <p:nvSpPr>
          <p:cNvPr id="75" name="Line 194"/>
          <p:cNvSpPr>
            <a:spLocks noChangeShapeType="1"/>
          </p:cNvSpPr>
          <p:nvPr/>
        </p:nvSpPr>
        <p:spPr bwMode="auto">
          <a:xfrm flipH="1">
            <a:off x="5882811" y="3324229"/>
            <a:ext cx="1014448" cy="292189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6" name="Text Box 195"/>
          <p:cNvSpPr txBox="1">
            <a:spLocks noChangeArrowheads="1"/>
          </p:cNvSpPr>
          <p:nvPr/>
        </p:nvSpPr>
        <p:spPr bwMode="auto">
          <a:xfrm>
            <a:off x="6196368" y="3926267"/>
            <a:ext cx="1369705" cy="3956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粉塗布ロールの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出口穴が小さい</a:t>
            </a:r>
          </a:p>
        </p:txBody>
      </p:sp>
      <p:sp>
        <p:nvSpPr>
          <p:cNvPr id="77" name="Line 196"/>
          <p:cNvSpPr>
            <a:spLocks noChangeShapeType="1"/>
          </p:cNvSpPr>
          <p:nvPr/>
        </p:nvSpPr>
        <p:spPr bwMode="auto">
          <a:xfrm flipH="1">
            <a:off x="4979030" y="3573016"/>
            <a:ext cx="262470" cy="310614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8" name="Text Box 205"/>
          <p:cNvSpPr txBox="1">
            <a:spLocks noChangeArrowheads="1"/>
          </p:cNvSpPr>
          <p:nvPr/>
        </p:nvSpPr>
        <p:spPr bwMode="auto">
          <a:xfrm>
            <a:off x="2037798" y="4542105"/>
            <a:ext cx="1154246" cy="43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水分量が多いと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出ない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9" name="Text Box 206"/>
          <p:cNvSpPr txBox="1">
            <a:spLocks noChangeArrowheads="1"/>
          </p:cNvSpPr>
          <p:nvPr/>
        </p:nvSpPr>
        <p:spPr bwMode="auto">
          <a:xfrm>
            <a:off x="2865835" y="3800537"/>
            <a:ext cx="554037" cy="43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粉の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種類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0" name="Text Box 209"/>
          <p:cNvSpPr txBox="1">
            <a:spLocks noChangeArrowheads="1"/>
          </p:cNvSpPr>
          <p:nvPr/>
        </p:nvSpPr>
        <p:spPr bwMode="auto">
          <a:xfrm>
            <a:off x="2902800" y="3281698"/>
            <a:ext cx="831057" cy="40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ts val="800"/>
              </a:lnSpc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タルクが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lnSpc>
                <a:spcPts val="800"/>
              </a:lnSpc>
              <a:defRPr sz="1000"/>
            </a:pP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lnSpc>
                <a:spcPts val="800"/>
              </a:lnSpc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固まる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1" name="Line 210"/>
          <p:cNvSpPr>
            <a:spLocks noChangeShapeType="1"/>
          </p:cNvSpPr>
          <p:nvPr/>
        </p:nvSpPr>
        <p:spPr bwMode="auto">
          <a:xfrm flipH="1">
            <a:off x="2496756" y="3530964"/>
            <a:ext cx="350447" cy="462115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" name="Line 212"/>
          <p:cNvSpPr>
            <a:spLocks noChangeShapeType="1"/>
          </p:cNvSpPr>
          <p:nvPr/>
        </p:nvSpPr>
        <p:spPr bwMode="auto">
          <a:xfrm flipV="1">
            <a:off x="2185051" y="4005239"/>
            <a:ext cx="256367" cy="536865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3" name="Line 213"/>
          <p:cNvSpPr>
            <a:spLocks noChangeShapeType="1"/>
          </p:cNvSpPr>
          <p:nvPr/>
        </p:nvSpPr>
        <p:spPr bwMode="auto">
          <a:xfrm flipH="1">
            <a:off x="2331396" y="4309262"/>
            <a:ext cx="294468" cy="1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4" name="Line 214"/>
          <p:cNvSpPr>
            <a:spLocks noChangeShapeType="1"/>
          </p:cNvSpPr>
          <p:nvPr/>
        </p:nvSpPr>
        <p:spPr bwMode="auto">
          <a:xfrm flipH="1">
            <a:off x="1790713" y="3573016"/>
            <a:ext cx="145933" cy="207458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" name="Text Box 216"/>
          <p:cNvSpPr txBox="1">
            <a:spLocks noChangeArrowheads="1"/>
          </p:cNvSpPr>
          <p:nvPr/>
        </p:nvSpPr>
        <p:spPr bwMode="auto">
          <a:xfrm>
            <a:off x="1459444" y="3087846"/>
            <a:ext cx="846447" cy="44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288" tIns="18288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肉厚が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厚過ぎる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6" name="Text Box 217"/>
          <p:cNvSpPr txBox="1">
            <a:spLocks noChangeArrowheads="1"/>
          </p:cNvSpPr>
          <p:nvPr/>
        </p:nvSpPr>
        <p:spPr bwMode="auto">
          <a:xfrm>
            <a:off x="678998" y="3551260"/>
            <a:ext cx="877226" cy="4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288" tIns="18288" rIns="0" bIns="0" anchor="ctr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ts val="800"/>
              </a:lnSpc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粉振りロール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lnSpc>
                <a:spcPts val="800"/>
              </a:lnSpc>
              <a:defRPr sz="1000"/>
            </a:pP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lnSpc>
                <a:spcPts val="800"/>
              </a:lnSpc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材質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7" name="Line 168"/>
          <p:cNvSpPr>
            <a:spLocks noChangeShapeType="1"/>
          </p:cNvSpPr>
          <p:nvPr/>
        </p:nvSpPr>
        <p:spPr bwMode="auto">
          <a:xfrm flipH="1" flipV="1">
            <a:off x="5366365" y="4236296"/>
            <a:ext cx="516447" cy="595884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" name="Text Box 195"/>
          <p:cNvSpPr txBox="1">
            <a:spLocks noChangeArrowheads="1"/>
          </p:cNvSpPr>
          <p:nvPr/>
        </p:nvSpPr>
        <p:spPr bwMode="auto">
          <a:xfrm>
            <a:off x="4818308" y="4607059"/>
            <a:ext cx="938787" cy="407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粉塗布量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が多い</a:t>
            </a:r>
          </a:p>
        </p:txBody>
      </p:sp>
      <p:sp>
        <p:nvSpPr>
          <p:cNvPr id="89" name="Line 219"/>
          <p:cNvSpPr>
            <a:spLocks noChangeShapeType="1"/>
          </p:cNvSpPr>
          <p:nvPr/>
        </p:nvSpPr>
        <p:spPr bwMode="auto">
          <a:xfrm flipV="1">
            <a:off x="4462583" y="3895792"/>
            <a:ext cx="553336" cy="522919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0" name="Line 166"/>
          <p:cNvSpPr>
            <a:spLocks noChangeShapeType="1"/>
          </p:cNvSpPr>
          <p:nvPr/>
        </p:nvSpPr>
        <p:spPr bwMode="auto">
          <a:xfrm>
            <a:off x="4813028" y="3470323"/>
            <a:ext cx="239780" cy="230892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1" name="Line 166"/>
          <p:cNvSpPr>
            <a:spLocks noChangeShapeType="1"/>
          </p:cNvSpPr>
          <p:nvPr/>
        </p:nvSpPr>
        <p:spPr bwMode="auto">
          <a:xfrm>
            <a:off x="4315025" y="4244453"/>
            <a:ext cx="239779" cy="6481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" name="Text Box 141"/>
          <p:cNvSpPr txBox="1">
            <a:spLocks noChangeArrowheads="1"/>
          </p:cNvSpPr>
          <p:nvPr/>
        </p:nvSpPr>
        <p:spPr bwMode="auto">
          <a:xfrm>
            <a:off x="3443028" y="4082824"/>
            <a:ext cx="984956" cy="254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能力不十分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4" name="Line 168"/>
          <p:cNvSpPr>
            <a:spLocks noChangeShapeType="1"/>
          </p:cNvSpPr>
          <p:nvPr/>
        </p:nvSpPr>
        <p:spPr bwMode="auto">
          <a:xfrm flipH="1" flipV="1">
            <a:off x="6440700" y="3503589"/>
            <a:ext cx="332002" cy="12161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4" name="Line 153"/>
          <p:cNvSpPr>
            <a:spLocks noChangeShapeType="1"/>
          </p:cNvSpPr>
          <p:nvPr/>
        </p:nvSpPr>
        <p:spPr bwMode="auto">
          <a:xfrm>
            <a:off x="1662457" y="1798247"/>
            <a:ext cx="664002" cy="462115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6" name="Text Box 178"/>
          <p:cNvSpPr txBox="1">
            <a:spLocks noChangeArrowheads="1"/>
          </p:cNvSpPr>
          <p:nvPr/>
        </p:nvSpPr>
        <p:spPr bwMode="auto">
          <a:xfrm>
            <a:off x="1067067" y="1602369"/>
            <a:ext cx="840637" cy="45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フタが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空かない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7" name="Text Box 178"/>
          <p:cNvSpPr txBox="1">
            <a:spLocks noChangeArrowheads="1"/>
          </p:cNvSpPr>
          <p:nvPr/>
        </p:nvSpPr>
        <p:spPr bwMode="auto">
          <a:xfrm>
            <a:off x="553021" y="4163070"/>
            <a:ext cx="1060212" cy="43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粉を押し出す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力不足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3" name="Text Box 180"/>
          <p:cNvSpPr txBox="1">
            <a:spLocks noChangeArrowheads="1"/>
          </p:cNvSpPr>
          <p:nvPr/>
        </p:nvSpPr>
        <p:spPr bwMode="auto">
          <a:xfrm>
            <a:off x="2810308" y="1706419"/>
            <a:ext cx="1053902" cy="4272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粉出口の</a:t>
            </a:r>
            <a:endParaRPr lang="en-US" altLang="ja-JP" sz="12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調整不可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5" name="Text Box 193"/>
          <p:cNvSpPr txBox="1">
            <a:spLocks noChangeArrowheads="1"/>
          </p:cNvSpPr>
          <p:nvPr/>
        </p:nvSpPr>
        <p:spPr bwMode="auto">
          <a:xfrm>
            <a:off x="5648298" y="3269504"/>
            <a:ext cx="2248807" cy="1067882"/>
          </a:xfrm>
          <a:prstGeom prst="rect">
            <a:avLst/>
          </a:prstGeom>
          <a:solidFill>
            <a:srgbClr val="FFCCFF"/>
          </a:solidFill>
          <a:ln w="9525" algn="ctr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0" tIns="0" rIns="0" bIns="0" anchor="ctr" upright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rtl="0">
              <a:defRPr sz="1000"/>
            </a:pPr>
            <a:r>
              <a:rPr lang="ja-JP" altLang="en-US" sz="2200" b="1" i="0" u="none" strike="noStrike" spc="50" baseline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②最適な粉残量</a:t>
            </a:r>
            <a:endParaRPr lang="en-US" altLang="ja-JP" sz="2200" b="1" i="0" u="none" strike="noStrike" spc="50" baseline="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rtl="0">
              <a:defRPr sz="1000"/>
            </a:pPr>
            <a:r>
              <a:rPr lang="ja-JP" altLang="en-US" sz="2200" b="1" i="0" u="none" strike="noStrike" spc="50" baseline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が判らない</a:t>
            </a:r>
            <a:endParaRPr lang="en-US" altLang="ja-JP" sz="2200" b="1" i="0" u="none" strike="noStrike" spc="50" baseline="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8" name="Text Box 183"/>
          <p:cNvSpPr txBox="1">
            <a:spLocks noChangeArrowheads="1"/>
          </p:cNvSpPr>
          <p:nvPr/>
        </p:nvSpPr>
        <p:spPr bwMode="auto">
          <a:xfrm>
            <a:off x="3716104" y="2330880"/>
            <a:ext cx="1749197" cy="1494959"/>
          </a:xfrm>
          <a:prstGeom prst="rect">
            <a:avLst/>
          </a:prstGeom>
          <a:solidFill>
            <a:srgbClr val="FFCCFF"/>
          </a:solidFill>
          <a:ln w="9525" algn="ctr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0" tIns="0" rIns="0" bIns="0" anchor="ctr" upright="1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rtl="0">
              <a:defRPr sz="1000"/>
            </a:pPr>
            <a:r>
              <a:rPr lang="ja-JP" altLang="en-US" sz="2200" b="1" i="0" u="none" strike="noStrike" spc="50" baseline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①</a:t>
            </a:r>
            <a:r>
              <a:rPr lang="ja-JP" altLang="en-US" sz="2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吸引力が</a:t>
            </a:r>
            <a:endParaRPr lang="en-US" altLang="ja-JP" sz="2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rtl="0">
              <a:defRPr sz="1000"/>
            </a:pPr>
            <a:r>
              <a:rPr lang="ja-JP" altLang="en-US" sz="2200" b="1" i="0" u="none" strike="noStrike" spc="50" baseline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低い</a:t>
            </a:r>
            <a:endParaRPr lang="en-US" altLang="ja-JP" sz="2200" b="1" i="0" u="none" strike="noStrike" spc="50" baseline="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3" name="Text Box 180"/>
          <p:cNvSpPr txBox="1">
            <a:spLocks noChangeArrowheads="1"/>
          </p:cNvSpPr>
          <p:nvPr/>
        </p:nvSpPr>
        <p:spPr bwMode="auto">
          <a:xfrm>
            <a:off x="5230333" y="4542104"/>
            <a:ext cx="2563790" cy="1055531"/>
          </a:xfrm>
          <a:prstGeom prst="rect">
            <a:avLst/>
          </a:prstGeom>
          <a:solidFill>
            <a:srgbClr val="FFCCFF"/>
          </a:solidFill>
          <a:ln w="9525" algn="ctr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0" tIns="0" rIns="0" bIns="0" anchor="ctr" upright="1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rtl="0">
              <a:defRPr sz="1000"/>
            </a:pPr>
            <a:r>
              <a:rPr lang="ja-JP" altLang="en-US" sz="2200" b="1" i="0" u="none" strike="noStrike" spc="50" baseline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③粉塗布量の</a:t>
            </a:r>
            <a:endParaRPr lang="en-US" altLang="ja-JP" sz="2200" b="1" i="0" u="none" strike="noStrike" spc="50" baseline="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rtl="0">
              <a:defRPr sz="1000"/>
            </a:pPr>
            <a:r>
              <a:rPr lang="ja-JP" altLang="en-US" sz="2200" b="1" i="0" u="none" strike="noStrike" spc="50" baseline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調整が出来ない</a:t>
            </a:r>
            <a:endParaRPr lang="en-US" altLang="ja-JP" sz="2200" b="1" i="0" u="none" strike="noStrike" spc="50" baseline="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307890" y="5117971"/>
            <a:ext cx="1949952" cy="553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グループ化 4"/>
          <p:cNvGrpSpPr/>
          <p:nvPr/>
        </p:nvGrpSpPr>
        <p:grpSpPr>
          <a:xfrm>
            <a:off x="179512" y="5060018"/>
            <a:ext cx="3505804" cy="1752600"/>
            <a:chOff x="179512" y="4929272"/>
            <a:chExt cx="3505804" cy="1752600"/>
          </a:xfrm>
        </p:grpSpPr>
        <p:pic>
          <p:nvPicPr>
            <p:cNvPr id="99" name="図 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30"/>
            <a:stretch/>
          </p:blipFill>
          <p:spPr bwMode="auto">
            <a:xfrm>
              <a:off x="1571460" y="5171935"/>
              <a:ext cx="1245760" cy="499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図 9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929272"/>
              <a:ext cx="3505804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AF4D0358-BA51-8ADC-05C0-617017B9C2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7501">
        <p14:switch dir="r"/>
      </p:transition>
    </mc:Choice>
    <mc:Fallback xmlns="">
      <p:transition spd="med" advTm="27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16" grpId="0"/>
      <p:bldP spid="25" grpId="0"/>
      <p:bldP spid="26" grpId="0"/>
      <p:bldP spid="27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0" grpId="0"/>
      <p:bldP spid="41" grpId="0" animBg="1"/>
      <p:bldP spid="30" grpId="0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5" grpId="0"/>
      <p:bldP spid="66" grpId="0"/>
      <p:bldP spid="67" grpId="0"/>
      <p:bldP spid="69" grpId="0"/>
      <p:bldP spid="70" grpId="0"/>
      <p:bldP spid="71" grpId="0" animBg="1"/>
      <p:bldP spid="72" grpId="0" animBg="1"/>
      <p:bldP spid="73" grpId="0" animBg="1"/>
      <p:bldP spid="74" grpId="0"/>
      <p:bldP spid="75" grpId="0" animBg="1"/>
      <p:bldP spid="76" grpId="0"/>
      <p:bldP spid="77" grpId="0" animBg="1"/>
      <p:bldP spid="78" grpId="0"/>
      <p:bldP spid="79" grpId="0"/>
      <p:bldP spid="80" grpId="0"/>
      <p:bldP spid="81" grpId="0" animBg="1"/>
      <p:bldP spid="82" grpId="0" animBg="1"/>
      <p:bldP spid="83" grpId="0" animBg="1"/>
      <p:bldP spid="84" grpId="0" animBg="1"/>
      <p:bldP spid="85" grpId="0"/>
      <p:bldP spid="86" grpId="0"/>
      <p:bldP spid="87" grpId="0" animBg="1"/>
      <p:bldP spid="88" grpId="0"/>
      <p:bldP spid="89" grpId="0" animBg="1"/>
      <p:bldP spid="90" grpId="0" animBg="1"/>
      <p:bldP spid="91" grpId="0" animBg="1"/>
      <p:bldP spid="92" grpId="0"/>
      <p:bldP spid="94" grpId="0" animBg="1"/>
      <p:bldP spid="44" grpId="0" animBg="1"/>
      <p:bldP spid="96" grpId="0"/>
      <p:bldP spid="97" grpId="0"/>
      <p:bldP spid="103" grpId="0"/>
      <p:bldP spid="95" grpId="0" animBg="1"/>
      <p:bldP spid="68" grpId="0" animBg="1"/>
      <p:bldP spid="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図表 3"/>
          <p:cNvGraphicFramePr/>
          <p:nvPr/>
        </p:nvGraphicFramePr>
        <p:xfrm>
          <a:off x="1798054" y="908720"/>
          <a:ext cx="6041575" cy="694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7" name="テキスト ボックス 26"/>
          <p:cNvSpPr txBox="1"/>
          <p:nvPr/>
        </p:nvSpPr>
        <p:spPr>
          <a:xfrm>
            <a:off x="827585" y="128826"/>
            <a:ext cx="82089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三ツ星ベルトコンベヤ（株）会社概要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475656" y="908050"/>
            <a:ext cx="6408712" cy="3607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1475657" y="1268760"/>
            <a:ext cx="4104455" cy="3607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 2"/>
          <p:cNvSpPr/>
          <p:nvPr/>
        </p:nvSpPr>
        <p:spPr>
          <a:xfrm>
            <a:off x="5573972" y="1268760"/>
            <a:ext cx="2992582" cy="890649"/>
          </a:xfrm>
          <a:custGeom>
            <a:avLst/>
            <a:gdLst>
              <a:gd name="connsiteX0" fmla="*/ 296883 w 2992582"/>
              <a:gd name="connsiteY0" fmla="*/ 783771 h 890649"/>
              <a:gd name="connsiteX1" fmla="*/ 308759 w 2992582"/>
              <a:gd name="connsiteY1" fmla="*/ 724395 h 890649"/>
              <a:gd name="connsiteX2" fmla="*/ 261257 w 2992582"/>
              <a:gd name="connsiteY2" fmla="*/ 653143 h 890649"/>
              <a:gd name="connsiteX3" fmla="*/ 190005 w 2992582"/>
              <a:gd name="connsiteY3" fmla="*/ 605642 h 890649"/>
              <a:gd name="connsiteX4" fmla="*/ 166255 w 2992582"/>
              <a:gd name="connsiteY4" fmla="*/ 570016 h 890649"/>
              <a:gd name="connsiteX5" fmla="*/ 166255 w 2992582"/>
              <a:gd name="connsiteY5" fmla="*/ 534390 h 890649"/>
              <a:gd name="connsiteX6" fmla="*/ 190005 w 2992582"/>
              <a:gd name="connsiteY6" fmla="*/ 510639 h 890649"/>
              <a:gd name="connsiteX7" fmla="*/ 225631 w 2992582"/>
              <a:gd name="connsiteY7" fmla="*/ 510639 h 890649"/>
              <a:gd name="connsiteX8" fmla="*/ 237507 w 2992582"/>
              <a:gd name="connsiteY8" fmla="*/ 486888 h 890649"/>
              <a:gd name="connsiteX9" fmla="*/ 273133 w 2992582"/>
              <a:gd name="connsiteY9" fmla="*/ 486888 h 890649"/>
              <a:gd name="connsiteX10" fmla="*/ 368135 w 2992582"/>
              <a:gd name="connsiteY10" fmla="*/ 522514 h 890649"/>
              <a:gd name="connsiteX11" fmla="*/ 475013 w 2992582"/>
              <a:gd name="connsiteY11" fmla="*/ 558140 h 890649"/>
              <a:gd name="connsiteX12" fmla="*/ 617517 w 2992582"/>
              <a:gd name="connsiteY12" fmla="*/ 617517 h 890649"/>
              <a:gd name="connsiteX13" fmla="*/ 700644 w 2992582"/>
              <a:gd name="connsiteY13" fmla="*/ 653143 h 890649"/>
              <a:gd name="connsiteX14" fmla="*/ 795647 w 2992582"/>
              <a:gd name="connsiteY14" fmla="*/ 665018 h 890649"/>
              <a:gd name="connsiteX15" fmla="*/ 866899 w 2992582"/>
              <a:gd name="connsiteY15" fmla="*/ 700644 h 890649"/>
              <a:gd name="connsiteX16" fmla="*/ 997528 w 2992582"/>
              <a:gd name="connsiteY16" fmla="*/ 736270 h 890649"/>
              <a:gd name="connsiteX17" fmla="*/ 1068780 w 2992582"/>
              <a:gd name="connsiteY17" fmla="*/ 748146 h 890649"/>
              <a:gd name="connsiteX18" fmla="*/ 1151907 w 2992582"/>
              <a:gd name="connsiteY18" fmla="*/ 771896 h 890649"/>
              <a:gd name="connsiteX19" fmla="*/ 1199408 w 2992582"/>
              <a:gd name="connsiteY19" fmla="*/ 771896 h 890649"/>
              <a:gd name="connsiteX20" fmla="*/ 1258785 w 2992582"/>
              <a:gd name="connsiteY20" fmla="*/ 771896 h 890649"/>
              <a:gd name="connsiteX21" fmla="*/ 1330037 w 2992582"/>
              <a:gd name="connsiteY21" fmla="*/ 771896 h 890649"/>
              <a:gd name="connsiteX22" fmla="*/ 1365663 w 2992582"/>
              <a:gd name="connsiteY22" fmla="*/ 771896 h 890649"/>
              <a:gd name="connsiteX23" fmla="*/ 1496291 w 2992582"/>
              <a:gd name="connsiteY23" fmla="*/ 783771 h 890649"/>
              <a:gd name="connsiteX24" fmla="*/ 1567543 w 2992582"/>
              <a:gd name="connsiteY24" fmla="*/ 783771 h 890649"/>
              <a:gd name="connsiteX25" fmla="*/ 1674421 w 2992582"/>
              <a:gd name="connsiteY25" fmla="*/ 748146 h 890649"/>
              <a:gd name="connsiteX26" fmla="*/ 1721922 w 2992582"/>
              <a:gd name="connsiteY26" fmla="*/ 712520 h 890649"/>
              <a:gd name="connsiteX27" fmla="*/ 1769424 w 2992582"/>
              <a:gd name="connsiteY27" fmla="*/ 665018 h 890649"/>
              <a:gd name="connsiteX28" fmla="*/ 1805050 w 2992582"/>
              <a:gd name="connsiteY28" fmla="*/ 688769 h 890649"/>
              <a:gd name="connsiteX29" fmla="*/ 1805050 w 2992582"/>
              <a:gd name="connsiteY29" fmla="*/ 736270 h 890649"/>
              <a:gd name="connsiteX30" fmla="*/ 1781299 w 2992582"/>
              <a:gd name="connsiteY30" fmla="*/ 783771 h 890649"/>
              <a:gd name="connsiteX31" fmla="*/ 1757548 w 2992582"/>
              <a:gd name="connsiteY31" fmla="*/ 819397 h 890649"/>
              <a:gd name="connsiteX32" fmla="*/ 1816925 w 2992582"/>
              <a:gd name="connsiteY32" fmla="*/ 819397 h 890649"/>
              <a:gd name="connsiteX33" fmla="*/ 1876302 w 2992582"/>
              <a:gd name="connsiteY33" fmla="*/ 819397 h 890649"/>
              <a:gd name="connsiteX34" fmla="*/ 1888177 w 2992582"/>
              <a:gd name="connsiteY34" fmla="*/ 855023 h 890649"/>
              <a:gd name="connsiteX35" fmla="*/ 1888177 w 2992582"/>
              <a:gd name="connsiteY35" fmla="*/ 890649 h 890649"/>
              <a:gd name="connsiteX36" fmla="*/ 2125683 w 2992582"/>
              <a:gd name="connsiteY36" fmla="*/ 819397 h 890649"/>
              <a:gd name="connsiteX37" fmla="*/ 2220686 w 2992582"/>
              <a:gd name="connsiteY37" fmla="*/ 807522 h 890649"/>
              <a:gd name="connsiteX38" fmla="*/ 2220686 w 2992582"/>
              <a:gd name="connsiteY38" fmla="*/ 807522 h 890649"/>
              <a:gd name="connsiteX39" fmla="*/ 2339439 w 2992582"/>
              <a:gd name="connsiteY39" fmla="*/ 819397 h 890649"/>
              <a:gd name="connsiteX40" fmla="*/ 2363190 w 2992582"/>
              <a:gd name="connsiteY40" fmla="*/ 807522 h 890649"/>
              <a:gd name="connsiteX41" fmla="*/ 2576946 w 2992582"/>
              <a:gd name="connsiteY41" fmla="*/ 712520 h 890649"/>
              <a:gd name="connsiteX42" fmla="*/ 2790702 w 2992582"/>
              <a:gd name="connsiteY42" fmla="*/ 415636 h 890649"/>
              <a:gd name="connsiteX43" fmla="*/ 2992582 w 2992582"/>
              <a:gd name="connsiteY43" fmla="*/ 225631 h 890649"/>
              <a:gd name="connsiteX44" fmla="*/ 2933205 w 2992582"/>
              <a:gd name="connsiteY44" fmla="*/ 0 h 890649"/>
              <a:gd name="connsiteX45" fmla="*/ 2660073 w 2992582"/>
              <a:gd name="connsiteY45" fmla="*/ 95003 h 890649"/>
              <a:gd name="connsiteX46" fmla="*/ 2315689 w 2992582"/>
              <a:gd name="connsiteY46" fmla="*/ 213756 h 890649"/>
              <a:gd name="connsiteX47" fmla="*/ 1365663 w 2992582"/>
              <a:gd name="connsiteY47" fmla="*/ 213756 h 890649"/>
              <a:gd name="connsiteX48" fmla="*/ 415637 w 2992582"/>
              <a:gd name="connsiteY48" fmla="*/ 273133 h 890649"/>
              <a:gd name="connsiteX49" fmla="*/ 11876 w 2992582"/>
              <a:gd name="connsiteY49" fmla="*/ 296883 h 890649"/>
              <a:gd name="connsiteX50" fmla="*/ 59377 w 2992582"/>
              <a:gd name="connsiteY50" fmla="*/ 439387 h 890649"/>
              <a:gd name="connsiteX51" fmla="*/ 59377 w 2992582"/>
              <a:gd name="connsiteY51" fmla="*/ 581891 h 890649"/>
              <a:gd name="connsiteX52" fmla="*/ 0 w 2992582"/>
              <a:gd name="connsiteY52" fmla="*/ 819397 h 890649"/>
              <a:gd name="connsiteX53" fmla="*/ 190005 w 2992582"/>
              <a:gd name="connsiteY53" fmla="*/ 843148 h 890649"/>
              <a:gd name="connsiteX54" fmla="*/ 296883 w 2992582"/>
              <a:gd name="connsiteY54" fmla="*/ 783771 h 89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992582" h="890649">
                <a:moveTo>
                  <a:pt x="296883" y="783771"/>
                </a:moveTo>
                <a:lnTo>
                  <a:pt x="308759" y="724395"/>
                </a:lnTo>
                <a:lnTo>
                  <a:pt x="261257" y="653143"/>
                </a:lnTo>
                <a:lnTo>
                  <a:pt x="190005" y="605642"/>
                </a:lnTo>
                <a:lnTo>
                  <a:pt x="166255" y="570016"/>
                </a:lnTo>
                <a:lnTo>
                  <a:pt x="166255" y="534390"/>
                </a:lnTo>
                <a:lnTo>
                  <a:pt x="190005" y="510639"/>
                </a:lnTo>
                <a:lnTo>
                  <a:pt x="225631" y="510639"/>
                </a:lnTo>
                <a:lnTo>
                  <a:pt x="237507" y="486888"/>
                </a:lnTo>
                <a:lnTo>
                  <a:pt x="273133" y="486888"/>
                </a:lnTo>
                <a:lnTo>
                  <a:pt x="368135" y="522514"/>
                </a:lnTo>
                <a:lnTo>
                  <a:pt x="475013" y="558140"/>
                </a:lnTo>
                <a:lnTo>
                  <a:pt x="617517" y="617517"/>
                </a:lnTo>
                <a:lnTo>
                  <a:pt x="700644" y="653143"/>
                </a:lnTo>
                <a:lnTo>
                  <a:pt x="795647" y="665018"/>
                </a:lnTo>
                <a:lnTo>
                  <a:pt x="866899" y="700644"/>
                </a:lnTo>
                <a:lnTo>
                  <a:pt x="997528" y="736270"/>
                </a:lnTo>
                <a:lnTo>
                  <a:pt x="1068780" y="748146"/>
                </a:lnTo>
                <a:lnTo>
                  <a:pt x="1151907" y="771896"/>
                </a:lnTo>
                <a:lnTo>
                  <a:pt x="1199408" y="771896"/>
                </a:lnTo>
                <a:lnTo>
                  <a:pt x="1258785" y="771896"/>
                </a:lnTo>
                <a:lnTo>
                  <a:pt x="1330037" y="771896"/>
                </a:lnTo>
                <a:lnTo>
                  <a:pt x="1365663" y="771896"/>
                </a:lnTo>
                <a:lnTo>
                  <a:pt x="1496291" y="783771"/>
                </a:lnTo>
                <a:lnTo>
                  <a:pt x="1567543" y="783771"/>
                </a:lnTo>
                <a:lnTo>
                  <a:pt x="1674421" y="748146"/>
                </a:lnTo>
                <a:lnTo>
                  <a:pt x="1721922" y="712520"/>
                </a:lnTo>
                <a:lnTo>
                  <a:pt x="1769424" y="665018"/>
                </a:lnTo>
                <a:lnTo>
                  <a:pt x="1805050" y="688769"/>
                </a:lnTo>
                <a:lnTo>
                  <a:pt x="1805050" y="736270"/>
                </a:lnTo>
                <a:lnTo>
                  <a:pt x="1781299" y="783771"/>
                </a:lnTo>
                <a:lnTo>
                  <a:pt x="1757548" y="819397"/>
                </a:lnTo>
                <a:lnTo>
                  <a:pt x="1816925" y="819397"/>
                </a:lnTo>
                <a:lnTo>
                  <a:pt x="1876302" y="819397"/>
                </a:lnTo>
                <a:lnTo>
                  <a:pt x="1888177" y="855023"/>
                </a:lnTo>
                <a:lnTo>
                  <a:pt x="1888177" y="890649"/>
                </a:lnTo>
                <a:lnTo>
                  <a:pt x="2125683" y="819397"/>
                </a:lnTo>
                <a:lnTo>
                  <a:pt x="2220686" y="807522"/>
                </a:lnTo>
                <a:lnTo>
                  <a:pt x="2220686" y="807522"/>
                </a:lnTo>
                <a:lnTo>
                  <a:pt x="2339439" y="819397"/>
                </a:lnTo>
                <a:lnTo>
                  <a:pt x="2363190" y="807522"/>
                </a:lnTo>
                <a:lnTo>
                  <a:pt x="2576946" y="712520"/>
                </a:lnTo>
                <a:lnTo>
                  <a:pt x="2790702" y="415636"/>
                </a:lnTo>
                <a:lnTo>
                  <a:pt x="2992582" y="225631"/>
                </a:lnTo>
                <a:lnTo>
                  <a:pt x="2933205" y="0"/>
                </a:lnTo>
                <a:lnTo>
                  <a:pt x="2660073" y="95003"/>
                </a:lnTo>
                <a:lnTo>
                  <a:pt x="2315689" y="213756"/>
                </a:lnTo>
                <a:lnTo>
                  <a:pt x="1365663" y="213756"/>
                </a:lnTo>
                <a:lnTo>
                  <a:pt x="415637" y="273133"/>
                </a:lnTo>
                <a:lnTo>
                  <a:pt x="11876" y="296883"/>
                </a:lnTo>
                <a:lnTo>
                  <a:pt x="59377" y="439387"/>
                </a:lnTo>
                <a:lnTo>
                  <a:pt x="59377" y="581891"/>
                </a:lnTo>
                <a:lnTo>
                  <a:pt x="0" y="819397"/>
                </a:lnTo>
                <a:lnTo>
                  <a:pt x="190005" y="843148"/>
                </a:lnTo>
                <a:lnTo>
                  <a:pt x="296883" y="78377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4462099" y="1268760"/>
            <a:ext cx="4104455" cy="3607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b="18945"/>
          <a:stretch>
            <a:fillRect/>
          </a:stretch>
        </p:blipFill>
        <p:spPr bwMode="auto">
          <a:xfrm>
            <a:off x="3017062" y="2316371"/>
            <a:ext cx="6091442" cy="449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4C2A153-D505-4CEE-C937-CDAE8C9DC6BE}"/>
              </a:ext>
            </a:extLst>
          </p:cNvPr>
          <p:cNvGrpSpPr/>
          <p:nvPr/>
        </p:nvGrpSpPr>
        <p:grpSpPr>
          <a:xfrm>
            <a:off x="3923183" y="1179583"/>
            <a:ext cx="3313113" cy="4140464"/>
            <a:chOff x="3923183" y="1179583"/>
            <a:chExt cx="3313113" cy="4140464"/>
          </a:xfrm>
        </p:grpSpPr>
        <p:grpSp>
          <p:nvGrpSpPr>
            <p:cNvPr id="38" name="グループ化 37"/>
            <p:cNvGrpSpPr>
              <a:grpSpLocks/>
            </p:cNvGrpSpPr>
            <p:nvPr/>
          </p:nvGrpSpPr>
          <p:grpSpPr bwMode="auto">
            <a:xfrm>
              <a:off x="3923183" y="1179583"/>
              <a:ext cx="3313113" cy="2501900"/>
              <a:chOff x="2406491" y="258085"/>
              <a:chExt cx="3415831" cy="2366301"/>
            </a:xfrm>
          </p:grpSpPr>
          <p:pic>
            <p:nvPicPr>
              <p:cNvPr id="39" name="Picture 3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6491" y="258085"/>
                <a:ext cx="3415831" cy="236630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テキスト ボックス 14"/>
              <p:cNvSpPr txBox="1">
                <a:spLocks noChangeArrowheads="1"/>
              </p:cNvSpPr>
              <p:nvPr/>
            </p:nvSpPr>
            <p:spPr bwMode="auto">
              <a:xfrm>
                <a:off x="3195618" y="896618"/>
                <a:ext cx="2310918" cy="436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ja-JP" altLang="en-US" sz="2400" b="1" i="1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愛知県小牧市</a:t>
                </a:r>
              </a:p>
            </p:txBody>
          </p:sp>
          <p:sp>
            <p:nvSpPr>
              <p:cNvPr id="41" name="円/楕円 40"/>
              <p:cNvSpPr/>
              <p:nvPr/>
            </p:nvSpPr>
            <p:spPr>
              <a:xfrm>
                <a:off x="3259222" y="667983"/>
                <a:ext cx="178402" cy="20419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grpSp>
          <p:nvGrpSpPr>
            <p:cNvPr id="42" name="グループ化 41"/>
            <p:cNvGrpSpPr>
              <a:grpSpLocks/>
            </p:cNvGrpSpPr>
            <p:nvPr/>
          </p:nvGrpSpPr>
          <p:grpSpPr bwMode="auto">
            <a:xfrm rot="15290386">
              <a:off x="4217312" y="3524041"/>
              <a:ext cx="2957013" cy="635000"/>
              <a:chOff x="2123728" y="1104292"/>
              <a:chExt cx="3357332" cy="636147"/>
            </a:xfrm>
          </p:grpSpPr>
          <p:sp>
            <p:nvSpPr>
              <p:cNvPr id="43" name="二等辺三角形 42"/>
              <p:cNvSpPr/>
              <p:nvPr/>
            </p:nvSpPr>
            <p:spPr>
              <a:xfrm rot="5400000">
                <a:off x="4821795" y="1077909"/>
                <a:ext cx="636147" cy="598676"/>
              </a:xfrm>
              <a:prstGeom prst="triangle">
                <a:avLst>
                  <a:gd name="adj" fmla="val 4356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44" name="二等辺三角形 43"/>
              <p:cNvSpPr/>
              <p:nvPr/>
            </p:nvSpPr>
            <p:spPr>
              <a:xfrm rot="16200000">
                <a:off x="3335389" y="492"/>
                <a:ext cx="251278" cy="275865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30" name="角丸四角形 29"/>
            <p:cNvSpPr/>
            <p:nvPr/>
          </p:nvSpPr>
          <p:spPr>
            <a:xfrm>
              <a:off x="5046364" y="1257210"/>
              <a:ext cx="1612854" cy="44267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ja-JP" altLang="en-US" sz="2000" b="1" dirty="0"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名古屋工場</a:t>
              </a: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B37F4CF-7032-556D-11A7-06FE1DBA1D9F}"/>
              </a:ext>
            </a:extLst>
          </p:cNvPr>
          <p:cNvGrpSpPr/>
          <p:nvPr/>
        </p:nvGrpSpPr>
        <p:grpSpPr>
          <a:xfrm>
            <a:off x="5216039" y="5493411"/>
            <a:ext cx="3027992" cy="908175"/>
            <a:chOff x="5216039" y="5493411"/>
            <a:chExt cx="3027992" cy="908175"/>
          </a:xfrm>
        </p:grpSpPr>
        <p:sp>
          <p:nvSpPr>
            <p:cNvPr id="48" name="角丸四角形 47"/>
            <p:cNvSpPr/>
            <p:nvPr/>
          </p:nvSpPr>
          <p:spPr>
            <a:xfrm>
              <a:off x="6299815" y="5958912"/>
              <a:ext cx="1944216" cy="442674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ja-JP" altLang="en-US" sz="2000" b="1" dirty="0"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神戸事業所</a:t>
              </a:r>
            </a:p>
          </p:txBody>
        </p:sp>
        <p:grpSp>
          <p:nvGrpSpPr>
            <p:cNvPr id="45" name="グループ化 44"/>
            <p:cNvGrpSpPr>
              <a:grpSpLocks/>
            </p:cNvGrpSpPr>
            <p:nvPr/>
          </p:nvGrpSpPr>
          <p:grpSpPr bwMode="auto">
            <a:xfrm rot="1755716">
              <a:off x="5216039" y="5493411"/>
              <a:ext cx="1252162" cy="505956"/>
              <a:chOff x="2123728" y="1104292"/>
              <a:chExt cx="3357332" cy="636147"/>
            </a:xfrm>
          </p:grpSpPr>
          <p:sp>
            <p:nvSpPr>
              <p:cNvPr id="46" name="二等辺三角形 45"/>
              <p:cNvSpPr/>
              <p:nvPr/>
            </p:nvSpPr>
            <p:spPr>
              <a:xfrm rot="5400000">
                <a:off x="4821795" y="1077909"/>
                <a:ext cx="636147" cy="598676"/>
              </a:xfrm>
              <a:prstGeom prst="triangle">
                <a:avLst>
                  <a:gd name="adj" fmla="val 4356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47" name="二等辺三角形 46"/>
              <p:cNvSpPr/>
              <p:nvPr/>
            </p:nvSpPr>
            <p:spPr>
              <a:xfrm rot="16200000">
                <a:off x="3335389" y="492"/>
                <a:ext cx="251278" cy="275865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pic>
        <p:nvPicPr>
          <p:cNvPr id="52" name="Picture 28" descr="ロゴ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5888"/>
            <a:ext cx="58737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37EB31A-D256-20A2-9D4C-4EAD75A20334}"/>
              </a:ext>
            </a:extLst>
          </p:cNvPr>
          <p:cNvGrpSpPr/>
          <p:nvPr/>
        </p:nvGrpSpPr>
        <p:grpSpPr>
          <a:xfrm>
            <a:off x="303256" y="1879355"/>
            <a:ext cx="5549535" cy="3104993"/>
            <a:chOff x="303256" y="1879355"/>
            <a:chExt cx="5549535" cy="3104993"/>
          </a:xfrm>
        </p:grpSpPr>
        <p:pic>
          <p:nvPicPr>
            <p:cNvPr id="49" name="Picture 4" descr="搬送ベルトおよびシステム・関連製品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879355"/>
              <a:ext cx="1619572" cy="1621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0" descr="防水・遮水材および関連用品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411" y="1879355"/>
              <a:ext cx="1621492" cy="1621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テキスト ボックス 50"/>
            <p:cNvSpPr txBox="1"/>
            <p:nvPr/>
          </p:nvSpPr>
          <p:spPr>
            <a:xfrm>
              <a:off x="323528" y="3687710"/>
              <a:ext cx="5529263" cy="6483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ja-JP" altLang="en-US" sz="2800" b="1" i="1" dirty="0">
                  <a:ln w="6350" cmpd="sng">
                    <a:solidFill>
                      <a:srgbClr val="000000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搬送ベルト及び関連製品の製造</a:t>
              </a:r>
              <a:endParaRPr lang="en-US" altLang="ja-JP" sz="2800" b="1" i="1" dirty="0">
                <a:ln w="6350" cmpd="sng">
                  <a:solidFill>
                    <a:srgbClr val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303256" y="4336029"/>
              <a:ext cx="5529263" cy="6483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ja-JP" altLang="en-US" sz="2800" b="1" i="1" dirty="0">
                  <a:ln w="6350" cmpd="sng">
                    <a:solidFill>
                      <a:srgbClr val="000000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防水・遮水材及び関連用品の製造</a:t>
              </a:r>
            </a:p>
          </p:txBody>
        </p:sp>
      </p:grpSp>
      <p:pic>
        <p:nvPicPr>
          <p:cNvPr id="59" name="オーディオ 58">
            <a:hlinkClick r:id="" action="ppaction://media"/>
            <a:extLst>
              <a:ext uri="{FF2B5EF4-FFF2-40B4-BE49-F238E27FC236}">
                <a16:creationId xmlns:a16="http://schemas.microsoft.com/office/drawing/2014/main" id="{97C3BE4E-442E-DE59-2122-7E1F64AF62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4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45706">
        <p14:gallery dir="l"/>
      </p:transition>
    </mc:Choice>
    <mc:Fallback xmlns="">
      <p:transition spd="med" advTm="45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 txBox="1">
            <a:spLocks/>
          </p:cNvSpPr>
          <p:nvPr/>
        </p:nvSpPr>
        <p:spPr>
          <a:xfrm>
            <a:off x="390328" y="116632"/>
            <a:ext cx="4184699" cy="904924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4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要因の検証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473597" y="1268760"/>
            <a:ext cx="4314428" cy="576064"/>
          </a:xfrm>
          <a:prstGeom prst="roundRect">
            <a:avLst/>
          </a:prstGeom>
          <a:solidFill>
            <a:srgbClr val="FFCCFF"/>
          </a:solidFill>
          <a:ln w="1270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要因①　</a:t>
            </a:r>
            <a:r>
              <a:rPr lang="ja-JP" altLang="en-US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吸引力が低い</a:t>
            </a:r>
            <a:endParaRPr kumimoji="1" lang="ja-JP" altLang="en-US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157" y="3573016"/>
            <a:ext cx="3442140" cy="2719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686595" y="2200850"/>
            <a:ext cx="38884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集塵機から吸引口につながる</a:t>
            </a:r>
            <a:endParaRPr kumimoji="1" lang="en-US" altLang="ja-JP" sz="2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ホースを観察した結果</a:t>
            </a:r>
            <a:endParaRPr lang="en-US" altLang="ja-JP" sz="2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ja-JP" altLang="en-US" sz="2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689729" y="3577040"/>
            <a:ext cx="3633101" cy="2098766"/>
            <a:chOff x="5393024" y="2913880"/>
            <a:chExt cx="3024336" cy="1721432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3024" y="2913880"/>
              <a:ext cx="3024336" cy="17103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角丸四角形 7"/>
            <p:cNvSpPr/>
            <p:nvPr/>
          </p:nvSpPr>
          <p:spPr>
            <a:xfrm>
              <a:off x="5697223" y="4221088"/>
              <a:ext cx="2376264" cy="414224"/>
            </a:xfrm>
            <a:prstGeom prst="roundRect">
              <a:avLst/>
            </a:prstGeom>
            <a:noFill/>
            <a:ln w="12700"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2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ホースの割れ発見</a:t>
              </a:r>
              <a:endPara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2" name="下矢印 1"/>
          <p:cNvSpPr/>
          <p:nvPr/>
        </p:nvSpPr>
        <p:spPr>
          <a:xfrm rot="16608367">
            <a:off x="5205293" y="3176566"/>
            <a:ext cx="298786" cy="28747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28334" y="1844824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「材質」</a:t>
            </a:r>
            <a:r>
              <a:rPr lang="ja-JP" altLang="en-US" sz="24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を調べたら</a:t>
            </a:r>
            <a:endParaRPr lang="en-US" altLang="ja-JP" sz="24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24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24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ヶ月しかもたない。</a:t>
            </a:r>
            <a:endParaRPr lang="en-US" altLang="ja-JP" sz="24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このホースじゃ　</a:t>
            </a:r>
            <a:endParaRPr lang="en-US" altLang="ja-JP" sz="24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ダメだ・・</a:t>
            </a:r>
            <a:endParaRPr kumimoji="1" lang="ja-JP" altLang="en-US" sz="24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7434878" y="1160735"/>
            <a:ext cx="1400175" cy="2253749"/>
            <a:chOff x="7452320" y="1021556"/>
            <a:chExt cx="1400175" cy="2253749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82"/>
            <a:stretch>
              <a:fillRect/>
            </a:stretch>
          </p:blipFill>
          <p:spPr bwMode="auto">
            <a:xfrm>
              <a:off x="7452320" y="1989430"/>
              <a:ext cx="140017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4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87236">
              <a:off x="7638767" y="1021556"/>
              <a:ext cx="859564" cy="1051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166CC2BA-9F71-47FF-E90C-BAF5FB848E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1510">
        <p14:flip dir="r"/>
      </p:transition>
    </mc:Choice>
    <mc:Fallback xmlns="">
      <p:transition spd="med" advTm="21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animBg="1"/>
      <p:bldP spid="6" grpId="0"/>
      <p:bldP spid="2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390328" y="1219637"/>
            <a:ext cx="5688854" cy="576064"/>
          </a:xfrm>
          <a:prstGeom prst="roundRect">
            <a:avLst/>
          </a:prstGeom>
          <a:solidFill>
            <a:srgbClr val="FFCCFF"/>
          </a:solidFill>
          <a:ln w="1270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要因②　最適な粉残量が判らない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78" r="20441" b="27432"/>
          <a:stretch>
            <a:fillRect/>
          </a:stretch>
        </p:blipFill>
        <p:spPr bwMode="auto">
          <a:xfrm>
            <a:off x="539552" y="2339246"/>
            <a:ext cx="4896544" cy="3705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雲形吹き出し 10"/>
          <p:cNvSpPr/>
          <p:nvPr/>
        </p:nvSpPr>
        <p:spPr>
          <a:xfrm>
            <a:off x="5724128" y="1412776"/>
            <a:ext cx="3419024" cy="1852941"/>
          </a:xfrm>
          <a:prstGeom prst="cloudCallout">
            <a:avLst>
              <a:gd name="adj1" fmla="val 17213"/>
              <a:gd name="adj2" fmla="val 85670"/>
            </a:avLst>
          </a:prstGeom>
          <a:solidFill>
            <a:srgbClr val="FFFF99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CanDown">
              <a:avLst>
                <a:gd name="adj" fmla="val 5551"/>
              </a:avLst>
            </a:prstTxWarp>
          </a:bodyPr>
          <a:lstStyle/>
          <a:p>
            <a:pPr algn="ctr"/>
            <a:r>
              <a:rPr lang="ja-JP" altLang="en-US" b="1" dirty="0"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粉の量を外側から</a:t>
            </a:r>
            <a:endParaRPr lang="en-US" altLang="ja-JP" b="1" dirty="0"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b="1" dirty="0"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見ても</a:t>
            </a:r>
            <a:r>
              <a:rPr kumimoji="1" lang="ja-JP" altLang="en-US" b="1" dirty="0"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多いか少ないか</a:t>
            </a:r>
            <a:endParaRPr kumimoji="1" lang="en-US" altLang="ja-JP" b="1" dirty="0"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b="1" dirty="0"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わからないなぁ～</a:t>
            </a:r>
            <a:endParaRPr kumimoji="1" lang="en-US" altLang="ja-JP" b="1" dirty="0"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endParaRPr kumimoji="1" lang="en-US" altLang="ja-JP" b="1" dirty="0"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5436096" y="4350015"/>
            <a:ext cx="1396105" cy="2271612"/>
            <a:chOff x="597257" y="4513983"/>
            <a:chExt cx="1396105" cy="2271612"/>
          </a:xfrm>
        </p:grpSpPr>
        <p:pic>
          <p:nvPicPr>
            <p:cNvPr id="36" name="図 35"/>
            <p:cNvPicPr>
              <a:picLocks noChangeAspect="1"/>
            </p:cNvPicPr>
            <p:nvPr/>
          </p:nvPicPr>
          <p:blipFill rotWithShape="1">
            <a:blip r:embed="rId8"/>
            <a:srcRect t="35982"/>
            <a:stretch/>
          </p:blipFill>
          <p:spPr>
            <a:xfrm>
              <a:off x="597257" y="5497641"/>
              <a:ext cx="1396105" cy="1287954"/>
            </a:xfrm>
            <a:prstGeom prst="rect">
              <a:avLst/>
            </a:prstGeom>
          </p:spPr>
        </p:pic>
        <p:pic>
          <p:nvPicPr>
            <p:cNvPr id="76" name="Picture 54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6383">
              <a:off x="1099890" y="4513983"/>
              <a:ext cx="866482" cy="1176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グループ化 4"/>
          <p:cNvGrpSpPr/>
          <p:nvPr/>
        </p:nvGrpSpPr>
        <p:grpSpPr>
          <a:xfrm>
            <a:off x="7348289" y="4087875"/>
            <a:ext cx="1400175" cy="2221445"/>
            <a:chOff x="7348289" y="3789040"/>
            <a:chExt cx="1400175" cy="2221445"/>
          </a:xfrm>
        </p:grpSpPr>
        <p:pic>
          <p:nvPicPr>
            <p:cNvPr id="77" name="図 7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82"/>
            <a:stretch>
              <a:fillRect/>
            </a:stretch>
          </p:blipFill>
          <p:spPr bwMode="auto">
            <a:xfrm>
              <a:off x="7348289" y="4724610"/>
              <a:ext cx="140017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54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2980" y="3789040"/>
              <a:ext cx="839460" cy="1026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タイトル 1"/>
          <p:cNvSpPr txBox="1">
            <a:spLocks/>
          </p:cNvSpPr>
          <p:nvPr/>
        </p:nvSpPr>
        <p:spPr>
          <a:xfrm>
            <a:off x="390328" y="116632"/>
            <a:ext cx="4184699" cy="904924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4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要因の検証</a:t>
            </a: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BA049FA6-4E72-B01B-780B-99E2493A3C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19299">
        <p14:gallery dir="l"/>
      </p:transition>
    </mc:Choice>
    <mc:Fallback xmlns="">
      <p:transition spd="med" advTm="192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541166" y="898108"/>
            <a:ext cx="6330652" cy="576064"/>
          </a:xfrm>
          <a:prstGeom prst="roundRect">
            <a:avLst/>
          </a:prstGeom>
          <a:solidFill>
            <a:srgbClr val="FFCCFF"/>
          </a:solidFill>
          <a:ln w="1270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要因③　粉塗布量</a:t>
            </a:r>
            <a:r>
              <a:rPr lang="ja-JP" altLang="en-US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の調整が</a:t>
            </a:r>
            <a:r>
              <a:rPr kumimoji="1" lang="ja-JP" altLang="en-US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出来ない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420091" y="1474172"/>
            <a:ext cx="5532158" cy="4279330"/>
            <a:chOff x="407994" y="1453926"/>
            <a:chExt cx="5532158" cy="4279330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78" r="20441" b="27432"/>
            <a:stretch>
              <a:fillRect/>
            </a:stretch>
          </p:blipFill>
          <p:spPr bwMode="auto">
            <a:xfrm>
              <a:off x="407994" y="1453926"/>
              <a:ext cx="5532158" cy="42793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円/楕円 15"/>
            <p:cNvSpPr/>
            <p:nvPr/>
          </p:nvSpPr>
          <p:spPr bwMode="auto">
            <a:xfrm>
              <a:off x="1149145" y="2773119"/>
              <a:ext cx="423515" cy="450457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17" name="円/楕円 16"/>
            <p:cNvSpPr/>
            <p:nvPr/>
          </p:nvSpPr>
          <p:spPr bwMode="auto">
            <a:xfrm>
              <a:off x="1705008" y="2901819"/>
              <a:ext cx="397044" cy="450457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18" name="円/楕円 17"/>
            <p:cNvSpPr/>
            <p:nvPr/>
          </p:nvSpPr>
          <p:spPr bwMode="auto">
            <a:xfrm>
              <a:off x="2260869" y="2998347"/>
              <a:ext cx="397044" cy="482630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19" name="円/楕円 18"/>
            <p:cNvSpPr/>
            <p:nvPr/>
          </p:nvSpPr>
          <p:spPr bwMode="auto">
            <a:xfrm>
              <a:off x="2790263" y="3127048"/>
              <a:ext cx="423515" cy="450457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20" name="円/楕円 19"/>
            <p:cNvSpPr/>
            <p:nvPr/>
          </p:nvSpPr>
          <p:spPr bwMode="auto">
            <a:xfrm>
              <a:off x="3372595" y="3223575"/>
              <a:ext cx="397044" cy="482630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22" name="円/楕円 21"/>
            <p:cNvSpPr/>
            <p:nvPr/>
          </p:nvSpPr>
          <p:spPr bwMode="auto">
            <a:xfrm>
              <a:off x="3928458" y="3320099"/>
              <a:ext cx="397044" cy="482630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23" name="円/楕円 22"/>
            <p:cNvSpPr/>
            <p:nvPr/>
          </p:nvSpPr>
          <p:spPr bwMode="auto">
            <a:xfrm>
              <a:off x="4457850" y="3448800"/>
              <a:ext cx="397044" cy="450457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24" name="円/楕円 23"/>
            <p:cNvSpPr/>
            <p:nvPr/>
          </p:nvSpPr>
          <p:spPr bwMode="auto">
            <a:xfrm>
              <a:off x="4943693" y="3545327"/>
              <a:ext cx="397044" cy="482630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cxnSp>
          <p:nvCxnSpPr>
            <p:cNvPr id="27" name="直線矢印コネクタ 26"/>
            <p:cNvCxnSpPr>
              <a:cxnSpLocks noChangeShapeType="1"/>
            </p:cNvCxnSpPr>
            <p:nvPr/>
          </p:nvCxnSpPr>
          <p:spPr bwMode="auto">
            <a:xfrm flipH="1">
              <a:off x="1427696" y="2294628"/>
              <a:ext cx="106315" cy="479782"/>
            </a:xfrm>
            <a:prstGeom prst="straightConnector1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8" name="直線矢印コネクタ 27"/>
            <p:cNvCxnSpPr>
              <a:cxnSpLocks noChangeShapeType="1"/>
            </p:cNvCxnSpPr>
            <p:nvPr/>
          </p:nvCxnSpPr>
          <p:spPr bwMode="auto">
            <a:xfrm flipV="1">
              <a:off x="1166830" y="3234037"/>
              <a:ext cx="122392" cy="381634"/>
            </a:xfrm>
            <a:prstGeom prst="straightConnector1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9" name="正方形/長方形 28"/>
            <p:cNvSpPr/>
            <p:nvPr/>
          </p:nvSpPr>
          <p:spPr bwMode="auto">
            <a:xfrm>
              <a:off x="1355875" y="2369888"/>
              <a:ext cx="926436" cy="446314"/>
            </a:xfrm>
            <a:prstGeom prst="rect">
              <a:avLst/>
            </a:prstGeom>
            <a:noFill/>
            <a:ln w="12700"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2200" b="1" dirty="0">
                  <a:latin typeface="ＭＳ Ｐゴシック" pitchFamily="50" charset="-128"/>
                  <a:ea typeface="ＭＳ Ｐゴシック" pitchFamily="50" charset="-128"/>
                </a:rPr>
                <a:t>6φ</a:t>
              </a:r>
              <a:endParaRPr kumimoji="1" lang="ja-JP" altLang="en-US" sz="2200" b="1" dirty="0">
                <a:latin typeface="ＭＳ Ｐゴシック" pitchFamily="50" charset="-128"/>
                <a:ea typeface="ＭＳ Ｐゴシック" pitchFamily="50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2399441" y="2700662"/>
            <a:ext cx="3867318" cy="2291698"/>
            <a:chOff x="2914826" y="2887018"/>
            <a:chExt cx="2849606" cy="1864165"/>
          </a:xfrm>
        </p:grpSpPr>
        <p:sp>
          <p:nvSpPr>
            <p:cNvPr id="34" name="フローチャート : 記憶データ 33"/>
            <p:cNvSpPr/>
            <p:nvPr/>
          </p:nvSpPr>
          <p:spPr bwMode="auto">
            <a:xfrm rot="809219">
              <a:off x="2914826" y="2887018"/>
              <a:ext cx="2849606" cy="1864165"/>
            </a:xfrm>
            <a:prstGeom prst="flowChartOnlineStorage">
              <a:avLst/>
            </a:prstGeom>
            <a:solidFill>
              <a:srgbClr val="0070C0">
                <a:alpha val="94902"/>
              </a:srgbClr>
            </a:solidFill>
            <a:ln w="952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" name="正方形/長方形 2"/>
            <p:cNvSpPr/>
            <p:nvPr/>
          </p:nvSpPr>
          <p:spPr>
            <a:xfrm rot="887917">
              <a:off x="2960391" y="4070116"/>
              <a:ext cx="2130207" cy="4516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ビニルテープ</a:t>
              </a:r>
            </a:p>
          </p:txBody>
        </p:sp>
      </p:grpSp>
      <p:sp>
        <p:nvSpPr>
          <p:cNvPr id="2" name="雲形吹き出し 1"/>
          <p:cNvSpPr/>
          <p:nvPr/>
        </p:nvSpPr>
        <p:spPr>
          <a:xfrm>
            <a:off x="5940152" y="1474172"/>
            <a:ext cx="2956772" cy="2220103"/>
          </a:xfrm>
          <a:prstGeom prst="cloudCallout">
            <a:avLst>
              <a:gd name="adj1" fmla="val 5273"/>
              <a:gd name="adj2" fmla="val 80720"/>
            </a:avLst>
          </a:prstGeom>
          <a:solidFill>
            <a:srgbClr val="FFFF99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CanDown">
              <a:avLst>
                <a:gd name="adj" fmla="val 4734"/>
              </a:avLst>
            </a:prstTxWarp>
          </a:bodyPr>
          <a:lstStyle/>
          <a:p>
            <a:pPr algn="ctr"/>
            <a:r>
              <a:rPr kumimoji="1" lang="ja-JP" altLang="en-US" b="1" dirty="0"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不要な穴を塞ぐ</a:t>
            </a:r>
            <a:endParaRPr kumimoji="1" lang="en-US" altLang="ja-JP" b="1" dirty="0"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ja-JP" altLang="en-US" b="1" dirty="0"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方法は？</a:t>
            </a:r>
            <a:endParaRPr kumimoji="1" lang="en-US" altLang="ja-JP" b="1" dirty="0"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b="1" dirty="0"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粘着でないカバーはないか？</a:t>
            </a:r>
            <a:endParaRPr kumimoji="1" lang="ja-JP" altLang="en-US" b="1" dirty="0"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 rot="883620">
            <a:off x="2238964" y="2989040"/>
            <a:ext cx="708438" cy="624451"/>
            <a:chOff x="2316549" y="1588549"/>
            <a:chExt cx="708438" cy="624451"/>
          </a:xfrm>
        </p:grpSpPr>
        <p:sp>
          <p:nvSpPr>
            <p:cNvPr id="6" name="円/楕円 5"/>
            <p:cNvSpPr/>
            <p:nvPr/>
          </p:nvSpPr>
          <p:spPr>
            <a:xfrm rot="5088684">
              <a:off x="2296506" y="1668790"/>
              <a:ext cx="504056" cy="463970"/>
            </a:xfrm>
            <a:prstGeom prst="ellipse">
              <a:avLst/>
            </a:prstGeom>
            <a:blipFill>
              <a:blip r:embed="rId8"/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ローチャート : 記憶データ 7"/>
            <p:cNvSpPr/>
            <p:nvPr/>
          </p:nvSpPr>
          <p:spPr>
            <a:xfrm>
              <a:off x="2548534" y="1588549"/>
              <a:ext cx="476453" cy="624451"/>
            </a:xfrm>
            <a:prstGeom prst="flowChartOnlineStorage">
              <a:avLst/>
            </a:prstGeom>
            <a:solidFill>
              <a:srgbClr val="0066FF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6992892" y="4478747"/>
            <a:ext cx="1400175" cy="2221445"/>
            <a:chOff x="7348289" y="3789040"/>
            <a:chExt cx="1400175" cy="2221445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82"/>
            <a:stretch>
              <a:fillRect/>
            </a:stretch>
          </p:blipFill>
          <p:spPr bwMode="auto">
            <a:xfrm>
              <a:off x="7348289" y="4724610"/>
              <a:ext cx="140017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4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2980" y="3789040"/>
              <a:ext cx="839460" cy="1026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テキスト ボックス 6"/>
          <p:cNvSpPr txBox="1"/>
          <p:nvPr/>
        </p:nvSpPr>
        <p:spPr>
          <a:xfrm>
            <a:off x="420091" y="5753502"/>
            <a:ext cx="6572802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kumimoji="1" lang="ja-JP" altLang="en-US" sz="28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今回の活動は、粉塗布不具合を</a:t>
            </a:r>
            <a:endParaRPr kumimoji="1" lang="en-US" altLang="ja-JP" sz="2800" b="1" i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8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改善していくことで決まりだな</a:t>
            </a:r>
            <a:r>
              <a:rPr lang="ja-JP" altLang="en-US" sz="2800" b="1" i="1" spc="50" dirty="0" err="1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。。</a:t>
            </a:r>
            <a:endParaRPr kumimoji="1" lang="ja-JP" altLang="en-US" sz="2800" b="1" i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タイトル 1"/>
          <p:cNvSpPr txBox="1">
            <a:spLocks/>
          </p:cNvSpPr>
          <p:nvPr/>
        </p:nvSpPr>
        <p:spPr>
          <a:xfrm>
            <a:off x="390328" y="-27384"/>
            <a:ext cx="4184699" cy="788292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97500"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4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要因の検証</a:t>
            </a:r>
          </a:p>
        </p:txBody>
      </p:sp>
      <p:pic>
        <p:nvPicPr>
          <p:cNvPr id="21" name="オーディオ 20">
            <a:hlinkClick r:id="" action="ppaction://media"/>
            <a:extLst>
              <a:ext uri="{FF2B5EF4-FFF2-40B4-BE49-F238E27FC236}">
                <a16:creationId xmlns:a16="http://schemas.microsoft.com/office/drawing/2014/main" id="{0169B480-408F-9A35-1332-AB5AFC7FFA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18311">
        <p14:prism/>
      </p:transition>
    </mc:Choice>
    <mc:Fallback xmlns="">
      <p:transition spd="med" advTm="18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2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/>
          <p:cNvSpPr txBox="1">
            <a:spLocks/>
          </p:cNvSpPr>
          <p:nvPr/>
        </p:nvSpPr>
        <p:spPr>
          <a:xfrm>
            <a:off x="647690" y="116632"/>
            <a:ext cx="4356358" cy="648072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ja-JP" sz="4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9</a:t>
            </a:r>
            <a:r>
              <a:rPr lang="ja-JP" altLang="en-US" sz="4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対策案の検討</a:t>
            </a:r>
          </a:p>
        </p:txBody>
      </p:sp>
      <p:grpSp>
        <p:nvGrpSpPr>
          <p:cNvPr id="163" name="グループ化 162"/>
          <p:cNvGrpSpPr/>
          <p:nvPr/>
        </p:nvGrpSpPr>
        <p:grpSpPr>
          <a:xfrm>
            <a:off x="179512" y="908720"/>
            <a:ext cx="8498610" cy="4276676"/>
            <a:chOff x="179512" y="908720"/>
            <a:chExt cx="8498610" cy="4276676"/>
          </a:xfrm>
        </p:grpSpPr>
        <p:sp>
          <p:nvSpPr>
            <p:cNvPr id="14" name="Rectangle 220"/>
            <p:cNvSpPr>
              <a:spLocks noChangeArrowheads="1"/>
            </p:cNvSpPr>
            <p:nvPr/>
          </p:nvSpPr>
          <p:spPr bwMode="auto">
            <a:xfrm>
              <a:off x="179512" y="908720"/>
              <a:ext cx="727855" cy="4276676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C99FF" mc:Ignorable="a14" a14:legacySpreadsheetColorIndex="46"/>
            </a:solidFill>
            <a:ln w="38100" cmpd="dbl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wordArtVertRtl" wrap="square" lIns="0" tIns="0" rIns="0" bIns="0" anchor="ctr" upright="1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rtl="0">
                <a:defRPr sz="1000"/>
              </a:pPr>
              <a:r>
                <a:rPr lang="ja-JP" altLang="en-US" sz="1800" b="1" i="0" u="none" strike="noStrike" spc="50" baseline="0" dirty="0">
                  <a:ln w="11430"/>
                  <a:solidFill>
                    <a:srgbClr val="C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粉塗布不具合での</a:t>
              </a:r>
              <a:endParaRPr lang="en-US" altLang="ja-JP" sz="1800" b="1" i="0" u="none" strike="noStrike" spc="50" baseline="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rtl="0">
                <a:defRPr sz="1000"/>
              </a:pPr>
              <a:r>
                <a:rPr lang="ja-JP" altLang="en-US" sz="1800" b="1" i="0" u="none" strike="noStrike" spc="50" baseline="0" dirty="0">
                  <a:ln w="11430"/>
                  <a:solidFill>
                    <a:srgbClr val="C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　　　ムダをなくすには</a:t>
              </a:r>
            </a:p>
          </p:txBody>
        </p:sp>
        <p:sp>
          <p:nvSpPr>
            <p:cNvPr id="15" name="Rectangle 221"/>
            <p:cNvSpPr>
              <a:spLocks noChangeArrowheads="1"/>
            </p:cNvSpPr>
            <p:nvPr/>
          </p:nvSpPr>
          <p:spPr bwMode="auto">
            <a:xfrm>
              <a:off x="1104001" y="2211671"/>
              <a:ext cx="1434243" cy="599169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4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粉塗布量を</a:t>
              </a:r>
              <a:endParaRPr lang="en-US" altLang="ja-JP" sz="14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4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4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調整可能にする</a:t>
              </a:r>
              <a:endParaRPr lang="en-US" altLang="ja-JP" sz="14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6" name="Rectangle 223"/>
            <p:cNvSpPr>
              <a:spLocks noChangeArrowheads="1"/>
            </p:cNvSpPr>
            <p:nvPr/>
          </p:nvSpPr>
          <p:spPr bwMode="auto">
            <a:xfrm>
              <a:off x="2757375" y="2052707"/>
              <a:ext cx="1455180" cy="513573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アクリル</a:t>
              </a: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ロール出口穴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を改良する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7" name="Rectangle 224"/>
            <p:cNvSpPr>
              <a:spLocks noChangeArrowheads="1"/>
            </p:cNvSpPr>
            <p:nvPr/>
          </p:nvSpPr>
          <p:spPr bwMode="auto">
            <a:xfrm>
              <a:off x="2788783" y="3775845"/>
              <a:ext cx="1444712" cy="477890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アクリル</a:t>
              </a: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ロールを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改良する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9" name="Rectangle 221"/>
            <p:cNvSpPr>
              <a:spLocks noChangeArrowheads="1"/>
            </p:cNvSpPr>
            <p:nvPr/>
          </p:nvSpPr>
          <p:spPr bwMode="auto">
            <a:xfrm>
              <a:off x="1104001" y="3238817"/>
              <a:ext cx="1434243" cy="733676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4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アクリル</a:t>
              </a:r>
              <a:r>
                <a:rPr lang="ja-JP" altLang="en-US" sz="14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ロール</a:t>
              </a:r>
              <a:endParaRPr lang="en-US" altLang="ja-JP" sz="14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4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4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粉残量の最適化</a:t>
              </a:r>
              <a:endParaRPr lang="en-US" altLang="ja-JP" sz="14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0" name="Rectangle 222"/>
            <p:cNvSpPr>
              <a:spLocks noChangeArrowheads="1"/>
            </p:cNvSpPr>
            <p:nvPr/>
          </p:nvSpPr>
          <p:spPr bwMode="auto">
            <a:xfrm>
              <a:off x="1093532" y="4221088"/>
              <a:ext cx="1434243" cy="611396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4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集塵機ホース</a:t>
              </a:r>
              <a:endParaRPr lang="en-US" altLang="ja-JP" sz="14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4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4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の見直し</a:t>
              </a:r>
              <a:endParaRPr lang="en-US" altLang="ja-JP" sz="14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1" name="Rectangle 223"/>
            <p:cNvSpPr>
              <a:spLocks noChangeArrowheads="1"/>
            </p:cNvSpPr>
            <p:nvPr/>
          </p:nvSpPr>
          <p:spPr bwMode="auto">
            <a:xfrm>
              <a:off x="2767845" y="2627420"/>
              <a:ext cx="1455180" cy="489118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i="0" u="none" strike="noStrike" baseline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粉塗布量を数値化</a:t>
              </a:r>
              <a:endParaRPr lang="en-US" altLang="ja-JP" sz="1200" b="1" i="0" u="none" strike="noStrike" baseline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2" name="Rectangle 223"/>
            <p:cNvSpPr>
              <a:spLocks noChangeArrowheads="1"/>
            </p:cNvSpPr>
            <p:nvPr/>
          </p:nvSpPr>
          <p:spPr bwMode="auto">
            <a:xfrm>
              <a:off x="2799252" y="3214361"/>
              <a:ext cx="1444712" cy="501345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最適残量の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表示をする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3" name="Rectangle 224"/>
            <p:cNvSpPr>
              <a:spLocks noChangeArrowheads="1"/>
            </p:cNvSpPr>
            <p:nvPr/>
          </p:nvSpPr>
          <p:spPr bwMode="auto">
            <a:xfrm>
              <a:off x="2767845" y="4327102"/>
              <a:ext cx="1455180" cy="489118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ホースを新品に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変える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9" name="Rectangle 223"/>
            <p:cNvSpPr>
              <a:spLocks noChangeArrowheads="1"/>
            </p:cNvSpPr>
            <p:nvPr/>
          </p:nvSpPr>
          <p:spPr bwMode="auto">
            <a:xfrm>
              <a:off x="4448676" y="2028251"/>
              <a:ext cx="1413305" cy="525801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出口穴をカバーして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開閉可能にする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0" name="Rectangle 223"/>
            <p:cNvSpPr>
              <a:spLocks noChangeArrowheads="1"/>
            </p:cNvSpPr>
            <p:nvPr/>
          </p:nvSpPr>
          <p:spPr bwMode="auto">
            <a:xfrm>
              <a:off x="4448676" y="2554052"/>
              <a:ext cx="1413305" cy="476889"/>
            </a:xfrm>
            <a:prstGeom prst="rect">
              <a:avLst/>
            </a:prstGeom>
            <a:solidFill>
              <a:sysClr val="window" lastClr="FFFFFF"/>
            </a:solidFill>
            <a:ln w="1270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15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アクリル</a:t>
              </a:r>
              <a:r>
                <a:rPr lang="ja-JP" altLang="en-US" sz="115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ロールを駆動式</a:t>
              </a:r>
              <a:endParaRPr lang="en-US" altLang="ja-JP" sz="115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15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にして回転速度を設定</a:t>
              </a:r>
              <a:endParaRPr lang="en-US" altLang="ja-JP" sz="115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15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3" name="Rectangle 223"/>
            <p:cNvSpPr>
              <a:spLocks noChangeArrowheads="1"/>
            </p:cNvSpPr>
            <p:nvPr/>
          </p:nvSpPr>
          <p:spPr bwMode="auto">
            <a:xfrm>
              <a:off x="4438207" y="3030941"/>
              <a:ext cx="1423774" cy="440205"/>
            </a:xfrm>
            <a:prstGeom prst="rect">
              <a:avLst/>
            </a:prstGeom>
            <a:solidFill>
              <a:sysClr val="window" lastClr="FFFFFF"/>
            </a:solidFill>
            <a:ln w="1270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アクリル</a:t>
              </a: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ロールに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目盛を入れる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4" name="Rectangle 223"/>
            <p:cNvSpPr>
              <a:spLocks noChangeArrowheads="1"/>
            </p:cNvSpPr>
            <p:nvPr/>
          </p:nvSpPr>
          <p:spPr bwMode="auto">
            <a:xfrm>
              <a:off x="4438207" y="3470794"/>
              <a:ext cx="1423774" cy="513574"/>
            </a:xfrm>
            <a:prstGeom prst="rect">
              <a:avLst/>
            </a:prstGeom>
            <a:solidFill>
              <a:sysClr val="window" lastClr="FFFFFF"/>
            </a:solidFill>
            <a:ln w="1270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残量下限値の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印を入れる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5" name="Rectangle 224"/>
            <p:cNvSpPr>
              <a:spLocks noChangeArrowheads="1"/>
            </p:cNvSpPr>
            <p:nvPr/>
          </p:nvSpPr>
          <p:spPr bwMode="auto">
            <a:xfrm>
              <a:off x="4438207" y="3991510"/>
              <a:ext cx="1423774" cy="476889"/>
            </a:xfrm>
            <a:prstGeom prst="rect">
              <a:avLst/>
            </a:prstGeom>
            <a:solidFill>
              <a:sysClr val="window" lastClr="FFFFFF"/>
            </a:solidFill>
            <a:ln w="1270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b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ロール構造ではなく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縦型にする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7" name="Rectangle 224"/>
            <p:cNvSpPr>
              <a:spLocks noChangeArrowheads="1"/>
            </p:cNvSpPr>
            <p:nvPr/>
          </p:nvSpPr>
          <p:spPr bwMode="auto">
            <a:xfrm>
              <a:off x="4438207" y="4468403"/>
              <a:ext cx="1423774" cy="489118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12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材質を変える</a:t>
              </a:r>
              <a:endParaRPr lang="en-US" altLang="ja-JP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41" name="角丸四角形 40"/>
            <p:cNvSpPr/>
            <p:nvPr/>
          </p:nvSpPr>
          <p:spPr bwMode="auto">
            <a:xfrm>
              <a:off x="1210966" y="1698097"/>
              <a:ext cx="1444712" cy="281242"/>
            </a:xfrm>
            <a:prstGeom prst="roundRect">
              <a:avLst/>
            </a:prstGeom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一次対策</a:t>
              </a:r>
            </a:p>
          </p:txBody>
        </p:sp>
        <p:sp>
          <p:nvSpPr>
            <p:cNvPr id="42" name="角丸四角形 41"/>
            <p:cNvSpPr/>
            <p:nvPr/>
          </p:nvSpPr>
          <p:spPr bwMode="auto">
            <a:xfrm>
              <a:off x="2791774" y="1698097"/>
              <a:ext cx="1434243" cy="281242"/>
            </a:xfrm>
            <a:prstGeom prst="roundRect">
              <a:avLst/>
            </a:prstGeom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二次対策</a:t>
              </a:r>
            </a:p>
          </p:txBody>
        </p:sp>
        <p:sp>
          <p:nvSpPr>
            <p:cNvPr id="43" name="角丸四角形 42"/>
            <p:cNvSpPr/>
            <p:nvPr/>
          </p:nvSpPr>
          <p:spPr bwMode="auto">
            <a:xfrm>
              <a:off x="4383051" y="1698097"/>
              <a:ext cx="1434243" cy="281242"/>
            </a:xfrm>
            <a:prstGeom prst="roundRect">
              <a:avLst/>
            </a:prstGeom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三次対策</a:t>
              </a:r>
            </a:p>
          </p:txBody>
        </p:sp>
        <p:sp>
          <p:nvSpPr>
            <p:cNvPr id="44" name="角丸四角形 43"/>
            <p:cNvSpPr/>
            <p:nvPr/>
          </p:nvSpPr>
          <p:spPr bwMode="auto">
            <a:xfrm>
              <a:off x="2362201" y="1316540"/>
              <a:ext cx="3245714" cy="305698"/>
            </a:xfrm>
            <a:prstGeom prst="roundRect">
              <a:avLst/>
            </a:prstGeom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評価点：◎</a:t>
              </a:r>
              <a:r>
                <a:rPr kumimoji="1"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3</a:t>
              </a:r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点　　○</a:t>
              </a:r>
              <a:r>
                <a:rPr kumimoji="1"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2</a:t>
              </a:r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点　　△</a:t>
              </a:r>
              <a:r>
                <a:rPr kumimoji="1"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</a:t>
              </a:r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点</a:t>
              </a:r>
            </a:p>
          </p:txBody>
        </p:sp>
        <p:sp>
          <p:nvSpPr>
            <p:cNvPr id="45" name="テキスト ボックス 202"/>
            <p:cNvSpPr txBox="1"/>
            <p:nvPr/>
          </p:nvSpPr>
          <p:spPr bwMode="auto">
            <a:xfrm>
              <a:off x="5861981" y="1052736"/>
              <a:ext cx="586260" cy="975515"/>
            </a:xfrm>
            <a:prstGeom prst="rect">
              <a:avLst/>
            </a:prstGeom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wordArtVertRtl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実現性</a:t>
              </a:r>
              <a:endPara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46" name="テキスト ボックス 203"/>
            <p:cNvSpPr txBox="1"/>
            <p:nvPr/>
          </p:nvSpPr>
          <p:spPr bwMode="auto">
            <a:xfrm>
              <a:off x="6448241" y="1052736"/>
              <a:ext cx="586260" cy="975515"/>
            </a:xfrm>
            <a:prstGeom prst="rect">
              <a:avLst/>
            </a:prstGeom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wordArtVertRtl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作業性</a:t>
              </a:r>
            </a:p>
          </p:txBody>
        </p:sp>
        <p:sp>
          <p:nvSpPr>
            <p:cNvPr id="47" name="テキスト ボックス 204"/>
            <p:cNvSpPr txBox="1"/>
            <p:nvPr/>
          </p:nvSpPr>
          <p:spPr bwMode="auto">
            <a:xfrm>
              <a:off x="7034501" y="1052736"/>
              <a:ext cx="554854" cy="975515"/>
            </a:xfrm>
            <a:prstGeom prst="rect">
              <a:avLst/>
            </a:prstGeom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wordArtVertRtl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効果</a:t>
              </a:r>
            </a:p>
          </p:txBody>
        </p:sp>
        <p:sp>
          <p:nvSpPr>
            <p:cNvPr id="48" name="テキスト ボックス 205"/>
            <p:cNvSpPr txBox="1"/>
            <p:nvPr/>
          </p:nvSpPr>
          <p:spPr bwMode="auto">
            <a:xfrm>
              <a:off x="7578885" y="1052736"/>
              <a:ext cx="554854" cy="975515"/>
            </a:xfrm>
            <a:prstGeom prst="rect">
              <a:avLst/>
            </a:prstGeom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wordArtVertRtl"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コスト</a:t>
              </a:r>
            </a:p>
          </p:txBody>
        </p:sp>
        <p:sp>
          <p:nvSpPr>
            <p:cNvPr id="49" name="テキスト ボックス 206"/>
            <p:cNvSpPr txBox="1"/>
            <p:nvPr/>
          </p:nvSpPr>
          <p:spPr bwMode="auto">
            <a:xfrm>
              <a:off x="8123268" y="1052736"/>
              <a:ext cx="554854" cy="975515"/>
            </a:xfrm>
            <a:prstGeom prst="rect">
              <a:avLst/>
            </a:prstGeom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wordArtVertRtl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評価</a:t>
              </a:r>
            </a:p>
          </p:txBody>
        </p:sp>
        <p:sp>
          <p:nvSpPr>
            <p:cNvPr id="53" name="テキスト ボックス 210"/>
            <p:cNvSpPr txBox="1"/>
            <p:nvPr/>
          </p:nvSpPr>
          <p:spPr bwMode="auto">
            <a:xfrm>
              <a:off x="5861981" y="2028251"/>
              <a:ext cx="586260" cy="525801"/>
            </a:xfrm>
            <a:prstGeom prst="rect">
              <a:avLst/>
            </a:prstGeom>
            <a:solidFill>
              <a:srgbClr val="F0A22E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kumimoji="1" lang="ja-JP" altLang="en-US" sz="1600" b="1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 UI" panose="020B0604030504040204" pitchFamily="50" charset="-128"/>
                </a:rPr>
                <a:t>◎</a:t>
              </a:r>
              <a:endParaRPr kumimoji="1" lang="en-US" altLang="ja-JP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4" name="テキスト ボックス 211"/>
            <p:cNvSpPr txBox="1"/>
            <p:nvPr/>
          </p:nvSpPr>
          <p:spPr bwMode="auto">
            <a:xfrm>
              <a:off x="6437772" y="2028251"/>
              <a:ext cx="586260" cy="525801"/>
            </a:xfrm>
            <a:prstGeom prst="rect">
              <a:avLst/>
            </a:prstGeom>
            <a:solidFill>
              <a:srgbClr val="F0A22E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 UI" panose="020B0604030504040204" pitchFamily="50" charset="-128"/>
                </a:rPr>
                <a:t>○</a:t>
              </a:r>
            </a:p>
          </p:txBody>
        </p:sp>
        <p:sp>
          <p:nvSpPr>
            <p:cNvPr id="55" name="テキスト ボックス 212"/>
            <p:cNvSpPr txBox="1"/>
            <p:nvPr/>
          </p:nvSpPr>
          <p:spPr bwMode="auto">
            <a:xfrm>
              <a:off x="7024032" y="2028251"/>
              <a:ext cx="554854" cy="525801"/>
            </a:xfrm>
            <a:prstGeom prst="rect">
              <a:avLst/>
            </a:prstGeom>
            <a:solidFill>
              <a:srgbClr val="F0A22E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 UI" panose="020B0604030504040204" pitchFamily="50" charset="-128"/>
                </a:rPr>
                <a:t>○</a:t>
              </a:r>
            </a:p>
          </p:txBody>
        </p:sp>
        <p:sp>
          <p:nvSpPr>
            <p:cNvPr id="56" name="テキスト ボックス 213"/>
            <p:cNvSpPr txBox="1"/>
            <p:nvPr/>
          </p:nvSpPr>
          <p:spPr bwMode="auto">
            <a:xfrm>
              <a:off x="7568416" y="2028251"/>
              <a:ext cx="554854" cy="525801"/>
            </a:xfrm>
            <a:prstGeom prst="rect">
              <a:avLst/>
            </a:prstGeom>
            <a:solidFill>
              <a:srgbClr val="F0A22E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eiryo UI" panose="020B0604030504040204" pitchFamily="50" charset="-128"/>
                </a:rPr>
                <a:t>◎</a:t>
              </a:r>
            </a:p>
          </p:txBody>
        </p:sp>
        <p:sp>
          <p:nvSpPr>
            <p:cNvPr id="57" name="テキスト ボックス 214"/>
            <p:cNvSpPr txBox="1"/>
            <p:nvPr/>
          </p:nvSpPr>
          <p:spPr bwMode="auto">
            <a:xfrm>
              <a:off x="8123268" y="2028251"/>
              <a:ext cx="554854" cy="525801"/>
            </a:xfrm>
            <a:prstGeom prst="rect">
              <a:avLst/>
            </a:prstGeom>
            <a:solidFill>
              <a:srgbClr val="F0A22E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10</a:t>
              </a:r>
              <a:endParaRPr kumimoji="1" lang="ja-JP" altLang="en-US" sz="16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8" name="テキスト ボックス 215"/>
            <p:cNvSpPr txBox="1"/>
            <p:nvPr/>
          </p:nvSpPr>
          <p:spPr bwMode="auto">
            <a:xfrm>
              <a:off x="5861981" y="2554052"/>
              <a:ext cx="586260" cy="50134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△</a:t>
              </a:r>
            </a:p>
          </p:txBody>
        </p:sp>
        <p:sp>
          <p:nvSpPr>
            <p:cNvPr id="59" name="テキスト ボックス 216"/>
            <p:cNvSpPr txBox="1"/>
            <p:nvPr/>
          </p:nvSpPr>
          <p:spPr bwMode="auto">
            <a:xfrm>
              <a:off x="6437772" y="2554052"/>
              <a:ext cx="586260" cy="50134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◎</a:t>
              </a:r>
            </a:p>
          </p:txBody>
        </p:sp>
        <p:sp>
          <p:nvSpPr>
            <p:cNvPr id="60" name="テキスト ボックス 217"/>
            <p:cNvSpPr txBox="1"/>
            <p:nvPr/>
          </p:nvSpPr>
          <p:spPr bwMode="auto">
            <a:xfrm>
              <a:off x="7024032" y="2554052"/>
              <a:ext cx="554854" cy="50134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◎</a:t>
              </a:r>
            </a:p>
          </p:txBody>
        </p:sp>
        <p:sp>
          <p:nvSpPr>
            <p:cNvPr id="61" name="テキスト ボックス 218"/>
            <p:cNvSpPr txBox="1"/>
            <p:nvPr/>
          </p:nvSpPr>
          <p:spPr bwMode="auto">
            <a:xfrm>
              <a:off x="7568416" y="2554052"/>
              <a:ext cx="554854" cy="50134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△</a:t>
              </a:r>
            </a:p>
          </p:txBody>
        </p:sp>
        <p:sp>
          <p:nvSpPr>
            <p:cNvPr id="62" name="テキスト ボックス 219"/>
            <p:cNvSpPr txBox="1"/>
            <p:nvPr/>
          </p:nvSpPr>
          <p:spPr bwMode="auto">
            <a:xfrm>
              <a:off x="8123268" y="2554052"/>
              <a:ext cx="554854" cy="50134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8</a:t>
              </a:r>
              <a:endParaRPr kumimoji="1" lang="ja-JP" altLang="en-US" sz="16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3" name="テキスト ボックス 220"/>
            <p:cNvSpPr txBox="1"/>
            <p:nvPr/>
          </p:nvSpPr>
          <p:spPr bwMode="auto">
            <a:xfrm>
              <a:off x="5861981" y="3030941"/>
              <a:ext cx="586260" cy="427978"/>
            </a:xfrm>
            <a:prstGeom prst="rect">
              <a:avLst/>
            </a:prstGeom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○</a:t>
              </a:r>
            </a:p>
          </p:txBody>
        </p:sp>
        <p:sp>
          <p:nvSpPr>
            <p:cNvPr id="64" name="テキスト ボックス 221"/>
            <p:cNvSpPr txBox="1"/>
            <p:nvPr/>
          </p:nvSpPr>
          <p:spPr bwMode="auto">
            <a:xfrm>
              <a:off x="6437772" y="3030941"/>
              <a:ext cx="586260" cy="427978"/>
            </a:xfrm>
            <a:prstGeom prst="rect">
              <a:avLst/>
            </a:prstGeom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◎</a:t>
              </a:r>
            </a:p>
          </p:txBody>
        </p:sp>
        <p:sp>
          <p:nvSpPr>
            <p:cNvPr id="65" name="テキスト ボックス 222"/>
            <p:cNvSpPr txBox="1"/>
            <p:nvPr/>
          </p:nvSpPr>
          <p:spPr bwMode="auto">
            <a:xfrm>
              <a:off x="7024032" y="3030941"/>
              <a:ext cx="554854" cy="427978"/>
            </a:xfrm>
            <a:prstGeom prst="rect">
              <a:avLst/>
            </a:prstGeom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△</a:t>
              </a:r>
            </a:p>
          </p:txBody>
        </p:sp>
        <p:sp>
          <p:nvSpPr>
            <p:cNvPr id="66" name="テキスト ボックス 223"/>
            <p:cNvSpPr txBox="1"/>
            <p:nvPr/>
          </p:nvSpPr>
          <p:spPr bwMode="auto">
            <a:xfrm>
              <a:off x="7568416" y="3030941"/>
              <a:ext cx="554854" cy="427978"/>
            </a:xfrm>
            <a:prstGeom prst="rect">
              <a:avLst/>
            </a:prstGeom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◎</a:t>
              </a:r>
            </a:p>
          </p:txBody>
        </p:sp>
        <p:sp>
          <p:nvSpPr>
            <p:cNvPr id="67" name="テキスト ボックス 224"/>
            <p:cNvSpPr txBox="1"/>
            <p:nvPr/>
          </p:nvSpPr>
          <p:spPr bwMode="auto">
            <a:xfrm>
              <a:off x="8123268" y="3030941"/>
              <a:ext cx="554854" cy="427978"/>
            </a:xfrm>
            <a:prstGeom prst="rect">
              <a:avLst/>
            </a:prstGeom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9</a:t>
              </a:r>
              <a:endParaRPr kumimoji="1" lang="ja-JP" altLang="en-US" sz="16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8" name="テキスト ボックス 225"/>
            <p:cNvSpPr txBox="1"/>
            <p:nvPr/>
          </p:nvSpPr>
          <p:spPr bwMode="auto">
            <a:xfrm>
              <a:off x="5861981" y="3465033"/>
              <a:ext cx="586260" cy="519335"/>
            </a:xfrm>
            <a:prstGeom prst="rect">
              <a:avLst/>
            </a:prstGeom>
            <a:solidFill>
              <a:srgbClr val="F0A22E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◎</a:t>
              </a:r>
              <a:endParaRPr kumimoji="1" lang="en-US" altLang="ja-JP" sz="1600" b="1"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69" name="テキスト ボックス 226"/>
            <p:cNvSpPr txBox="1"/>
            <p:nvPr/>
          </p:nvSpPr>
          <p:spPr bwMode="auto">
            <a:xfrm>
              <a:off x="6437772" y="3465033"/>
              <a:ext cx="586260" cy="519335"/>
            </a:xfrm>
            <a:prstGeom prst="rect">
              <a:avLst/>
            </a:prstGeom>
            <a:solidFill>
              <a:srgbClr val="F0A22E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◎</a:t>
              </a:r>
            </a:p>
          </p:txBody>
        </p:sp>
        <p:sp>
          <p:nvSpPr>
            <p:cNvPr id="70" name="テキスト ボックス 227"/>
            <p:cNvSpPr txBox="1"/>
            <p:nvPr/>
          </p:nvSpPr>
          <p:spPr bwMode="auto">
            <a:xfrm>
              <a:off x="7024032" y="3465033"/>
              <a:ext cx="554854" cy="519335"/>
            </a:xfrm>
            <a:prstGeom prst="rect">
              <a:avLst/>
            </a:prstGeom>
            <a:solidFill>
              <a:srgbClr val="F0A22E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○</a:t>
              </a:r>
            </a:p>
          </p:txBody>
        </p:sp>
        <p:sp>
          <p:nvSpPr>
            <p:cNvPr id="71" name="テキスト ボックス 228"/>
            <p:cNvSpPr txBox="1"/>
            <p:nvPr/>
          </p:nvSpPr>
          <p:spPr bwMode="auto">
            <a:xfrm>
              <a:off x="7568416" y="3465033"/>
              <a:ext cx="554854" cy="519335"/>
            </a:xfrm>
            <a:prstGeom prst="rect">
              <a:avLst/>
            </a:prstGeom>
            <a:solidFill>
              <a:srgbClr val="F0A22E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◎</a:t>
              </a:r>
            </a:p>
          </p:txBody>
        </p:sp>
        <p:sp>
          <p:nvSpPr>
            <p:cNvPr id="72" name="テキスト ボックス 229"/>
            <p:cNvSpPr txBox="1"/>
            <p:nvPr/>
          </p:nvSpPr>
          <p:spPr bwMode="auto">
            <a:xfrm>
              <a:off x="8123268" y="3465033"/>
              <a:ext cx="554854" cy="519335"/>
            </a:xfrm>
            <a:prstGeom prst="rect">
              <a:avLst/>
            </a:prstGeom>
            <a:solidFill>
              <a:srgbClr val="F0A22E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11</a:t>
              </a:r>
              <a:endParaRPr kumimoji="1" lang="ja-JP" altLang="en-US" sz="16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3" name="テキスト ボックス 230"/>
            <p:cNvSpPr txBox="1"/>
            <p:nvPr/>
          </p:nvSpPr>
          <p:spPr bwMode="auto">
            <a:xfrm>
              <a:off x="5861981" y="3992714"/>
              <a:ext cx="586260" cy="476889"/>
            </a:xfrm>
            <a:prstGeom prst="rect">
              <a:avLst/>
            </a:prstGeom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△</a:t>
              </a:r>
              <a:endParaRPr kumimoji="1" lang="en-US" altLang="ja-JP" sz="1600" b="1"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74" name="テキスト ボックス 231"/>
            <p:cNvSpPr txBox="1"/>
            <p:nvPr/>
          </p:nvSpPr>
          <p:spPr bwMode="auto">
            <a:xfrm>
              <a:off x="6437772" y="3992714"/>
              <a:ext cx="586260" cy="476889"/>
            </a:xfrm>
            <a:prstGeom prst="rect">
              <a:avLst/>
            </a:prstGeom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◎</a:t>
              </a:r>
            </a:p>
          </p:txBody>
        </p:sp>
        <p:sp>
          <p:nvSpPr>
            <p:cNvPr id="75" name="テキスト ボックス 232"/>
            <p:cNvSpPr txBox="1"/>
            <p:nvPr/>
          </p:nvSpPr>
          <p:spPr bwMode="auto">
            <a:xfrm>
              <a:off x="7024032" y="3992714"/>
              <a:ext cx="554854" cy="476889"/>
            </a:xfrm>
            <a:prstGeom prst="rect">
              <a:avLst/>
            </a:prstGeom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◎</a:t>
              </a:r>
            </a:p>
          </p:txBody>
        </p:sp>
        <p:sp>
          <p:nvSpPr>
            <p:cNvPr id="76" name="テキスト ボックス 233"/>
            <p:cNvSpPr txBox="1"/>
            <p:nvPr/>
          </p:nvSpPr>
          <p:spPr bwMode="auto">
            <a:xfrm>
              <a:off x="7568416" y="3992714"/>
              <a:ext cx="554854" cy="476889"/>
            </a:xfrm>
            <a:prstGeom prst="rect">
              <a:avLst/>
            </a:prstGeom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○</a:t>
              </a:r>
            </a:p>
          </p:txBody>
        </p:sp>
        <p:sp>
          <p:nvSpPr>
            <p:cNvPr id="77" name="テキスト ボックス 234"/>
            <p:cNvSpPr txBox="1"/>
            <p:nvPr/>
          </p:nvSpPr>
          <p:spPr bwMode="auto">
            <a:xfrm>
              <a:off x="8123268" y="3992714"/>
              <a:ext cx="554854" cy="476889"/>
            </a:xfrm>
            <a:prstGeom prst="rect">
              <a:avLst/>
            </a:prstGeom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9</a:t>
              </a:r>
              <a:endParaRPr kumimoji="1" lang="ja-JP" altLang="en-US" sz="16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8" name="テキスト ボックス 235"/>
            <p:cNvSpPr txBox="1"/>
            <p:nvPr/>
          </p:nvSpPr>
          <p:spPr bwMode="auto">
            <a:xfrm>
              <a:off x="5861981" y="4468403"/>
              <a:ext cx="586260" cy="453988"/>
            </a:xfrm>
            <a:prstGeom prst="rect">
              <a:avLst/>
            </a:prstGeom>
            <a:solidFill>
              <a:srgbClr val="F0A22E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◎</a:t>
              </a:r>
              <a:endParaRPr kumimoji="1" lang="en-US" altLang="ja-JP" sz="1600" b="1"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79" name="テキスト ボックス 236"/>
            <p:cNvSpPr txBox="1"/>
            <p:nvPr/>
          </p:nvSpPr>
          <p:spPr bwMode="auto">
            <a:xfrm>
              <a:off x="6437772" y="4468403"/>
              <a:ext cx="586260" cy="453988"/>
            </a:xfrm>
            <a:prstGeom prst="rect">
              <a:avLst/>
            </a:prstGeom>
            <a:solidFill>
              <a:srgbClr val="F0A22E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 dirty="0">
                  <a:latin typeface="ＭＳ Ｐゴシック" pitchFamily="50" charset="-128"/>
                  <a:ea typeface="ＭＳ Ｐゴシック" pitchFamily="50" charset="-128"/>
                </a:rPr>
                <a:t>◎</a:t>
              </a:r>
            </a:p>
          </p:txBody>
        </p:sp>
        <p:sp>
          <p:nvSpPr>
            <p:cNvPr id="80" name="テキスト ボックス 237"/>
            <p:cNvSpPr txBox="1"/>
            <p:nvPr/>
          </p:nvSpPr>
          <p:spPr bwMode="auto">
            <a:xfrm>
              <a:off x="7024032" y="4468403"/>
              <a:ext cx="554854" cy="453988"/>
            </a:xfrm>
            <a:prstGeom prst="rect">
              <a:avLst/>
            </a:prstGeom>
            <a:solidFill>
              <a:srgbClr val="F0A22E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600" b="1">
                  <a:latin typeface="ＭＳ Ｐゴシック" pitchFamily="50" charset="-128"/>
                  <a:ea typeface="ＭＳ Ｐゴシック" pitchFamily="50" charset="-128"/>
                </a:rPr>
                <a:t>○</a:t>
              </a:r>
            </a:p>
          </p:txBody>
        </p:sp>
        <p:sp>
          <p:nvSpPr>
            <p:cNvPr id="81" name="テキスト ボックス 238"/>
            <p:cNvSpPr txBox="1"/>
            <p:nvPr/>
          </p:nvSpPr>
          <p:spPr bwMode="auto">
            <a:xfrm>
              <a:off x="7568416" y="4468403"/>
              <a:ext cx="554854" cy="453988"/>
            </a:xfrm>
            <a:prstGeom prst="rect">
              <a:avLst/>
            </a:prstGeom>
            <a:solidFill>
              <a:srgbClr val="F0A22E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1600" b="1" dirty="0">
                  <a:latin typeface="ＭＳ Ｐゴシック" pitchFamily="50" charset="-128"/>
                  <a:ea typeface="ＭＳ Ｐゴシック" pitchFamily="50" charset="-128"/>
                </a:rPr>
                <a:t>◎</a:t>
              </a:r>
              <a:endParaRPr kumimoji="1" lang="ja-JP" altLang="en-US" sz="1600" b="1" dirty="0"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82" name="テキスト ボックス 239"/>
            <p:cNvSpPr txBox="1"/>
            <p:nvPr/>
          </p:nvSpPr>
          <p:spPr bwMode="auto">
            <a:xfrm>
              <a:off x="8123268" y="4468403"/>
              <a:ext cx="554854" cy="453988"/>
            </a:xfrm>
            <a:prstGeom prst="rect">
              <a:avLst/>
            </a:prstGeom>
            <a:solidFill>
              <a:srgbClr val="F0A22E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6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11</a:t>
              </a:r>
              <a:endPara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134" name="グループ化 133"/>
            <p:cNvGrpSpPr/>
            <p:nvPr/>
          </p:nvGrpSpPr>
          <p:grpSpPr>
            <a:xfrm>
              <a:off x="926769" y="2587938"/>
              <a:ext cx="188847" cy="2107459"/>
              <a:chOff x="1933321" y="959754"/>
              <a:chExt cx="177691" cy="762250"/>
            </a:xfrm>
          </p:grpSpPr>
          <p:sp>
            <p:nvSpPr>
              <p:cNvPr id="130" name="Line 259"/>
              <p:cNvSpPr>
                <a:spLocks noChangeShapeType="1"/>
              </p:cNvSpPr>
              <p:nvPr/>
            </p:nvSpPr>
            <p:spPr bwMode="auto">
              <a:xfrm flipV="1">
                <a:off x="2006192" y="966209"/>
                <a:ext cx="104820" cy="0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  <p:sp>
            <p:nvSpPr>
              <p:cNvPr id="131" name="Line 256"/>
              <p:cNvSpPr>
                <a:spLocks noChangeShapeType="1"/>
              </p:cNvSpPr>
              <p:nvPr/>
            </p:nvSpPr>
            <p:spPr bwMode="auto">
              <a:xfrm>
                <a:off x="1998064" y="959754"/>
                <a:ext cx="0" cy="762250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  <p:sp>
            <p:nvSpPr>
              <p:cNvPr id="132" name="Line 259"/>
              <p:cNvSpPr>
                <a:spLocks noChangeShapeType="1"/>
              </p:cNvSpPr>
              <p:nvPr/>
            </p:nvSpPr>
            <p:spPr bwMode="auto">
              <a:xfrm flipH="1">
                <a:off x="1933321" y="1162473"/>
                <a:ext cx="64741" cy="3519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  <p:sp>
            <p:nvSpPr>
              <p:cNvPr id="133" name="Line 259"/>
              <p:cNvSpPr>
                <a:spLocks noChangeShapeType="1"/>
              </p:cNvSpPr>
              <p:nvPr/>
            </p:nvSpPr>
            <p:spPr bwMode="auto">
              <a:xfrm>
                <a:off x="2007227" y="1715309"/>
                <a:ext cx="88275" cy="0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</p:grpSp>
        <p:sp>
          <p:nvSpPr>
            <p:cNvPr id="135" name="Line 259"/>
            <p:cNvSpPr>
              <a:spLocks noChangeShapeType="1"/>
            </p:cNvSpPr>
            <p:nvPr/>
          </p:nvSpPr>
          <p:spPr bwMode="auto">
            <a:xfrm>
              <a:off x="1015466" y="3641667"/>
              <a:ext cx="88275" cy="0"/>
            </a:xfrm>
            <a:prstGeom prst="line">
              <a:avLst/>
            </a:prstGeom>
            <a:noFill/>
            <a:ln w="3810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grpSp>
          <p:nvGrpSpPr>
            <p:cNvPr id="136" name="グループ化 135"/>
            <p:cNvGrpSpPr/>
            <p:nvPr/>
          </p:nvGrpSpPr>
          <p:grpSpPr>
            <a:xfrm>
              <a:off x="2549379" y="2291151"/>
              <a:ext cx="226122" cy="580828"/>
              <a:chOff x="1933321" y="959754"/>
              <a:chExt cx="168825" cy="762250"/>
            </a:xfrm>
          </p:grpSpPr>
          <p:sp>
            <p:nvSpPr>
              <p:cNvPr id="137" name="Line 259"/>
              <p:cNvSpPr>
                <a:spLocks noChangeShapeType="1"/>
              </p:cNvSpPr>
              <p:nvPr/>
            </p:nvSpPr>
            <p:spPr bwMode="auto">
              <a:xfrm flipV="1">
                <a:off x="1997326" y="966209"/>
                <a:ext cx="104820" cy="0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  <p:sp>
            <p:nvSpPr>
              <p:cNvPr id="138" name="Line 256"/>
              <p:cNvSpPr>
                <a:spLocks noChangeShapeType="1"/>
              </p:cNvSpPr>
              <p:nvPr/>
            </p:nvSpPr>
            <p:spPr bwMode="auto">
              <a:xfrm>
                <a:off x="1998064" y="959754"/>
                <a:ext cx="0" cy="762250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  <p:sp>
            <p:nvSpPr>
              <p:cNvPr id="139" name="Line 259"/>
              <p:cNvSpPr>
                <a:spLocks noChangeShapeType="1"/>
              </p:cNvSpPr>
              <p:nvPr/>
            </p:nvSpPr>
            <p:spPr bwMode="auto">
              <a:xfrm flipH="1">
                <a:off x="1933321" y="1162473"/>
                <a:ext cx="64741" cy="3519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  <p:sp>
            <p:nvSpPr>
              <p:cNvPr id="140" name="Line 259"/>
              <p:cNvSpPr>
                <a:spLocks noChangeShapeType="1"/>
              </p:cNvSpPr>
              <p:nvPr/>
            </p:nvSpPr>
            <p:spPr bwMode="auto">
              <a:xfrm>
                <a:off x="2007227" y="1715309"/>
                <a:ext cx="88275" cy="0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</p:grpSp>
        <p:grpSp>
          <p:nvGrpSpPr>
            <p:cNvPr id="141" name="グループ化 140"/>
            <p:cNvGrpSpPr/>
            <p:nvPr/>
          </p:nvGrpSpPr>
          <p:grpSpPr>
            <a:xfrm>
              <a:off x="2538244" y="3425292"/>
              <a:ext cx="276306" cy="580828"/>
              <a:chOff x="1933321" y="959754"/>
              <a:chExt cx="168825" cy="762250"/>
            </a:xfrm>
          </p:grpSpPr>
          <p:sp>
            <p:nvSpPr>
              <p:cNvPr id="142" name="Line 259"/>
              <p:cNvSpPr>
                <a:spLocks noChangeShapeType="1"/>
              </p:cNvSpPr>
              <p:nvPr/>
            </p:nvSpPr>
            <p:spPr bwMode="auto">
              <a:xfrm flipV="1">
                <a:off x="1997326" y="966209"/>
                <a:ext cx="104820" cy="0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  <p:sp>
            <p:nvSpPr>
              <p:cNvPr id="143" name="Line 256"/>
              <p:cNvSpPr>
                <a:spLocks noChangeShapeType="1"/>
              </p:cNvSpPr>
              <p:nvPr/>
            </p:nvSpPr>
            <p:spPr bwMode="auto">
              <a:xfrm>
                <a:off x="1998064" y="959754"/>
                <a:ext cx="0" cy="762250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  <p:sp>
            <p:nvSpPr>
              <p:cNvPr id="144" name="Line 259"/>
              <p:cNvSpPr>
                <a:spLocks noChangeShapeType="1"/>
              </p:cNvSpPr>
              <p:nvPr/>
            </p:nvSpPr>
            <p:spPr bwMode="auto">
              <a:xfrm flipH="1">
                <a:off x="1933321" y="1162473"/>
                <a:ext cx="64741" cy="3519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  <p:sp>
            <p:nvSpPr>
              <p:cNvPr id="145" name="Line 259"/>
              <p:cNvSpPr>
                <a:spLocks noChangeShapeType="1"/>
              </p:cNvSpPr>
              <p:nvPr/>
            </p:nvSpPr>
            <p:spPr bwMode="auto">
              <a:xfrm>
                <a:off x="2007227" y="1715309"/>
                <a:ext cx="88275" cy="0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</p:grpSp>
        <p:sp>
          <p:nvSpPr>
            <p:cNvPr id="147" name="Line 259"/>
            <p:cNvSpPr>
              <a:spLocks noChangeShapeType="1"/>
            </p:cNvSpPr>
            <p:nvPr/>
          </p:nvSpPr>
          <p:spPr bwMode="auto">
            <a:xfrm flipV="1">
              <a:off x="2525644" y="4581128"/>
              <a:ext cx="242396" cy="0"/>
            </a:xfrm>
            <a:prstGeom prst="line">
              <a:avLst/>
            </a:prstGeom>
            <a:noFill/>
            <a:ln w="3810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grpSp>
          <p:nvGrpSpPr>
            <p:cNvPr id="151" name="グループ化 150"/>
            <p:cNvGrpSpPr/>
            <p:nvPr/>
          </p:nvGrpSpPr>
          <p:grpSpPr>
            <a:xfrm>
              <a:off x="4226017" y="3276471"/>
              <a:ext cx="198909" cy="580828"/>
              <a:chOff x="1933321" y="959754"/>
              <a:chExt cx="168825" cy="762250"/>
            </a:xfrm>
          </p:grpSpPr>
          <p:sp>
            <p:nvSpPr>
              <p:cNvPr id="152" name="Line 259"/>
              <p:cNvSpPr>
                <a:spLocks noChangeShapeType="1"/>
              </p:cNvSpPr>
              <p:nvPr/>
            </p:nvSpPr>
            <p:spPr bwMode="auto">
              <a:xfrm flipV="1">
                <a:off x="1997326" y="966209"/>
                <a:ext cx="104820" cy="0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  <p:sp>
            <p:nvSpPr>
              <p:cNvPr id="153" name="Line 256"/>
              <p:cNvSpPr>
                <a:spLocks noChangeShapeType="1"/>
              </p:cNvSpPr>
              <p:nvPr/>
            </p:nvSpPr>
            <p:spPr bwMode="auto">
              <a:xfrm>
                <a:off x="1998064" y="959754"/>
                <a:ext cx="0" cy="762250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  <p:sp>
            <p:nvSpPr>
              <p:cNvPr id="154" name="Line 259"/>
              <p:cNvSpPr>
                <a:spLocks noChangeShapeType="1"/>
              </p:cNvSpPr>
              <p:nvPr/>
            </p:nvSpPr>
            <p:spPr bwMode="auto">
              <a:xfrm flipH="1">
                <a:off x="1933321" y="1162473"/>
                <a:ext cx="64741" cy="3519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  <p:sp>
            <p:nvSpPr>
              <p:cNvPr id="155" name="Line 259"/>
              <p:cNvSpPr>
                <a:spLocks noChangeShapeType="1"/>
              </p:cNvSpPr>
              <p:nvPr/>
            </p:nvSpPr>
            <p:spPr bwMode="auto">
              <a:xfrm>
                <a:off x="2007227" y="1715309"/>
                <a:ext cx="88275" cy="0"/>
              </a:xfrm>
              <a:prstGeom prst="line">
                <a:avLst/>
              </a:prstGeom>
              <a:noFill/>
              <a:ln w="381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</p:grpSp>
        <p:sp>
          <p:nvSpPr>
            <p:cNvPr id="156" name="Line 259"/>
            <p:cNvSpPr>
              <a:spLocks noChangeShapeType="1"/>
            </p:cNvSpPr>
            <p:nvPr/>
          </p:nvSpPr>
          <p:spPr bwMode="auto">
            <a:xfrm>
              <a:off x="4217965" y="4657324"/>
              <a:ext cx="229929" cy="0"/>
            </a:xfrm>
            <a:prstGeom prst="line">
              <a:avLst/>
            </a:prstGeom>
            <a:noFill/>
            <a:ln w="3810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157" name="Line 259"/>
            <p:cNvSpPr>
              <a:spLocks noChangeShapeType="1"/>
            </p:cNvSpPr>
            <p:nvPr/>
          </p:nvSpPr>
          <p:spPr bwMode="auto">
            <a:xfrm>
              <a:off x="4217965" y="4149080"/>
              <a:ext cx="229929" cy="0"/>
            </a:xfrm>
            <a:prstGeom prst="line">
              <a:avLst/>
            </a:prstGeom>
            <a:noFill/>
            <a:ln w="3810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158" name="Line 259"/>
            <p:cNvSpPr>
              <a:spLocks noChangeShapeType="1"/>
            </p:cNvSpPr>
            <p:nvPr/>
          </p:nvSpPr>
          <p:spPr bwMode="auto">
            <a:xfrm>
              <a:off x="4233495" y="2852820"/>
              <a:ext cx="229929" cy="0"/>
            </a:xfrm>
            <a:prstGeom prst="line">
              <a:avLst/>
            </a:prstGeom>
            <a:noFill/>
            <a:ln w="3810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159" name="Line 259"/>
            <p:cNvSpPr>
              <a:spLocks noChangeShapeType="1"/>
            </p:cNvSpPr>
            <p:nvPr/>
          </p:nvSpPr>
          <p:spPr bwMode="auto">
            <a:xfrm>
              <a:off x="4233495" y="2324110"/>
              <a:ext cx="229929" cy="0"/>
            </a:xfrm>
            <a:prstGeom prst="line">
              <a:avLst/>
            </a:prstGeom>
            <a:noFill/>
            <a:ln w="3810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latin typeface="ＭＳ Ｐゴシック" pitchFamily="50" charset="-128"/>
                <a:ea typeface="ＭＳ Ｐゴシック" pitchFamily="50" charset="-128"/>
              </a:endParaRP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4397657" y="2034400"/>
            <a:ext cx="3747958" cy="483004"/>
          </a:xfrm>
          <a:prstGeom prst="rect">
            <a:avLst/>
          </a:prstGeom>
          <a:solidFill>
            <a:srgbClr val="FFC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粘着無のカバーで出口穴を塞ぐ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448141" y="3475732"/>
            <a:ext cx="3652251" cy="503697"/>
          </a:xfrm>
          <a:prstGeom prst="rect">
            <a:avLst/>
          </a:prstGeom>
          <a:solidFill>
            <a:srgbClr val="FFC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残量下限値を設定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4439674" y="4486886"/>
            <a:ext cx="3683662" cy="487918"/>
          </a:xfrm>
          <a:prstGeom prst="rect">
            <a:avLst/>
          </a:prstGeom>
          <a:solidFill>
            <a:srgbClr val="FFC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材質を変える</a:t>
            </a:r>
          </a:p>
        </p:txBody>
      </p:sp>
      <p:grpSp>
        <p:nvGrpSpPr>
          <p:cNvPr id="166" name="グループ化 165"/>
          <p:cNvGrpSpPr/>
          <p:nvPr/>
        </p:nvGrpSpPr>
        <p:grpSpPr>
          <a:xfrm>
            <a:off x="255378" y="5000972"/>
            <a:ext cx="2400300" cy="1752600"/>
            <a:chOff x="314092" y="5105400"/>
            <a:chExt cx="2400300" cy="1752600"/>
          </a:xfrm>
        </p:grpSpPr>
        <p:pic>
          <p:nvPicPr>
            <p:cNvPr id="165" name="図 16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333" y="5289824"/>
              <a:ext cx="1333581" cy="587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図 9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92" y="5105400"/>
              <a:ext cx="24003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オーディオ 30">
            <a:hlinkClick r:id="" action="ppaction://media"/>
            <a:extLst>
              <a:ext uri="{FF2B5EF4-FFF2-40B4-BE49-F238E27FC236}">
                <a16:creationId xmlns:a16="http://schemas.microsoft.com/office/drawing/2014/main" id="{632A89F9-4259-9838-3F68-2D4992BE32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2541">
        <p14:prism isInverted="1"/>
      </p:transition>
    </mc:Choice>
    <mc:Fallback xmlns="">
      <p:transition spd="med" advTm="22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48" y="2503798"/>
            <a:ext cx="3311525" cy="1926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角丸四角形 13"/>
          <p:cNvSpPr/>
          <p:nvPr/>
        </p:nvSpPr>
        <p:spPr>
          <a:xfrm>
            <a:off x="1215768" y="960309"/>
            <a:ext cx="1800200" cy="414224"/>
          </a:xfrm>
          <a:prstGeom prst="roundRect">
            <a:avLst/>
          </a:prstGeom>
          <a:solidFill>
            <a:srgbClr val="FFCCFF"/>
          </a:solidFill>
          <a:ln w="127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対策前</a:t>
            </a:r>
          </a:p>
        </p:txBody>
      </p:sp>
      <p:sp>
        <p:nvSpPr>
          <p:cNvPr id="15" name="角丸四角形 14"/>
          <p:cNvSpPr/>
          <p:nvPr/>
        </p:nvSpPr>
        <p:spPr>
          <a:xfrm>
            <a:off x="5842583" y="974411"/>
            <a:ext cx="1800200" cy="414224"/>
          </a:xfrm>
          <a:prstGeom prst="roundRect">
            <a:avLst/>
          </a:prstGeom>
          <a:solidFill>
            <a:srgbClr val="66FFFF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対策後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25471" y="3844824"/>
            <a:ext cx="255628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kumimoji="1" lang="ja-JP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ホースの割れ</a:t>
            </a: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686" y="1507088"/>
            <a:ext cx="3263997" cy="191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テキスト ボックス 31"/>
          <p:cNvSpPr txBox="1"/>
          <p:nvPr/>
        </p:nvSpPr>
        <p:spPr>
          <a:xfrm>
            <a:off x="5220071" y="2958423"/>
            <a:ext cx="315461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耐圧性硬質樹脂</a:t>
            </a:r>
            <a:endParaRPr kumimoji="1" lang="ja-JP" altLang="en-US" sz="24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85" y="3745311"/>
            <a:ext cx="3263997" cy="223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角丸四角形 34"/>
          <p:cNvSpPr/>
          <p:nvPr/>
        </p:nvSpPr>
        <p:spPr>
          <a:xfrm>
            <a:off x="4211960" y="5301208"/>
            <a:ext cx="2743124" cy="792087"/>
          </a:xfrm>
          <a:prstGeom prst="roundRect">
            <a:avLst/>
          </a:prstGeom>
          <a:solidFill>
            <a:srgbClr val="66FFFF"/>
          </a:solidFill>
          <a:ln w="1270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吸引力アップ！</a:t>
            </a:r>
          </a:p>
        </p:txBody>
      </p:sp>
      <p:sp>
        <p:nvSpPr>
          <p:cNvPr id="36" name="下矢印 35"/>
          <p:cNvSpPr/>
          <p:nvPr/>
        </p:nvSpPr>
        <p:spPr>
          <a:xfrm rot="16200000">
            <a:off x="3879766" y="3304422"/>
            <a:ext cx="1162742" cy="642365"/>
          </a:xfrm>
          <a:prstGeom prst="downArrow">
            <a:avLst/>
          </a:prstGeom>
          <a:solidFill>
            <a:srgbClr val="00B0F0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角丸四角形 37"/>
          <p:cNvSpPr/>
          <p:nvPr/>
        </p:nvSpPr>
        <p:spPr>
          <a:xfrm>
            <a:off x="6742684" y="5877273"/>
            <a:ext cx="2005780" cy="755408"/>
          </a:xfrm>
          <a:prstGeom prst="roundRect">
            <a:avLst/>
          </a:prstGeom>
          <a:solidFill>
            <a:srgbClr val="66FFFF"/>
          </a:solidFill>
          <a:ln w="12700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評価：○</a:t>
            </a:r>
            <a:endParaRPr kumimoji="1" lang="ja-JP" altLang="en-US" sz="24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タイトル 1"/>
          <p:cNvSpPr>
            <a:spLocks noGrp="1"/>
          </p:cNvSpPr>
          <p:nvPr>
            <p:ph type="ctrTitle"/>
          </p:nvPr>
        </p:nvSpPr>
        <p:spPr>
          <a:xfrm>
            <a:off x="4088033" y="208345"/>
            <a:ext cx="2867051" cy="628367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36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対策実施①</a:t>
            </a:r>
          </a:p>
        </p:txBody>
      </p:sp>
      <p:sp>
        <p:nvSpPr>
          <p:cNvPr id="69" name="タイトル 1"/>
          <p:cNvSpPr txBox="1">
            <a:spLocks/>
          </p:cNvSpPr>
          <p:nvPr/>
        </p:nvSpPr>
        <p:spPr>
          <a:xfrm>
            <a:off x="521407" y="188640"/>
            <a:ext cx="3792980" cy="648072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ja-JP" sz="4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</a:t>
            </a:r>
            <a:r>
              <a:rPr lang="ja-JP" altLang="en-US" sz="4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対策実施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CABA21B-DAB6-E8D6-5837-DF43D70D5161}"/>
              </a:ext>
            </a:extLst>
          </p:cNvPr>
          <p:cNvGrpSpPr/>
          <p:nvPr/>
        </p:nvGrpSpPr>
        <p:grpSpPr>
          <a:xfrm>
            <a:off x="521407" y="4653325"/>
            <a:ext cx="3016831" cy="2059433"/>
            <a:chOff x="521407" y="4653325"/>
            <a:chExt cx="3016831" cy="2059433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521407" y="4979208"/>
              <a:ext cx="3016831" cy="1733550"/>
              <a:chOff x="539552" y="4944936"/>
              <a:chExt cx="3016831" cy="1733550"/>
            </a:xfrm>
          </p:grpSpPr>
          <p:grpSp>
            <p:nvGrpSpPr>
              <p:cNvPr id="2" name="グループ化 1"/>
              <p:cNvGrpSpPr/>
              <p:nvPr/>
            </p:nvGrpSpPr>
            <p:grpSpPr>
              <a:xfrm>
                <a:off x="539552" y="4944936"/>
                <a:ext cx="1352550" cy="1733550"/>
                <a:chOff x="3812827" y="3539794"/>
                <a:chExt cx="1352550" cy="1733550"/>
              </a:xfrm>
            </p:grpSpPr>
            <p:pic>
              <p:nvPicPr>
                <p:cNvPr id="20" name="図 19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2827" y="3539794"/>
                  <a:ext cx="1352550" cy="1733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1" name="グループ化 20"/>
                <p:cNvGrpSpPr>
                  <a:grpSpLocks/>
                </p:cNvGrpSpPr>
                <p:nvPr/>
              </p:nvGrpSpPr>
              <p:grpSpPr bwMode="auto">
                <a:xfrm>
                  <a:off x="4012433" y="3878089"/>
                  <a:ext cx="682486" cy="594385"/>
                  <a:chOff x="135740" y="548300"/>
                  <a:chExt cx="719423" cy="779163"/>
                </a:xfrm>
              </p:grpSpPr>
              <p:sp>
                <p:nvSpPr>
                  <p:cNvPr id="48" name="フリーフォーム 47"/>
                  <p:cNvSpPr/>
                  <p:nvPr/>
                </p:nvSpPr>
                <p:spPr bwMode="auto">
                  <a:xfrm>
                    <a:off x="271480" y="548300"/>
                    <a:ext cx="176462" cy="43287"/>
                  </a:xfrm>
                  <a:custGeom>
                    <a:avLst/>
                    <a:gdLst>
                      <a:gd name="connsiteX0" fmla="*/ 572322 w 572322"/>
                      <a:gd name="connsiteY0" fmla="*/ 125329 h 156188"/>
                      <a:gd name="connsiteX1" fmla="*/ 547256 w 572322"/>
                      <a:gd name="connsiteY1" fmla="*/ 100263 h 156188"/>
                      <a:gd name="connsiteX2" fmla="*/ 522190 w 572322"/>
                      <a:gd name="connsiteY2" fmla="*/ 70184 h 156188"/>
                      <a:gd name="connsiteX3" fmla="*/ 507151 w 572322"/>
                      <a:gd name="connsiteY3" fmla="*/ 65171 h 156188"/>
                      <a:gd name="connsiteX4" fmla="*/ 497125 w 572322"/>
                      <a:gd name="connsiteY4" fmla="*/ 50131 h 156188"/>
                      <a:gd name="connsiteX5" fmla="*/ 482085 w 572322"/>
                      <a:gd name="connsiteY5" fmla="*/ 45118 h 156188"/>
                      <a:gd name="connsiteX6" fmla="*/ 452006 w 572322"/>
                      <a:gd name="connsiteY6" fmla="*/ 30079 h 156188"/>
                      <a:gd name="connsiteX7" fmla="*/ 426940 w 572322"/>
                      <a:gd name="connsiteY7" fmla="*/ 10026 h 156188"/>
                      <a:gd name="connsiteX8" fmla="*/ 341717 w 572322"/>
                      <a:gd name="connsiteY8" fmla="*/ 0 h 156188"/>
                      <a:gd name="connsiteX9" fmla="*/ 261506 w 572322"/>
                      <a:gd name="connsiteY9" fmla="*/ 10026 h 156188"/>
                      <a:gd name="connsiteX10" fmla="*/ 221401 w 572322"/>
                      <a:gd name="connsiteY10" fmla="*/ 20052 h 156188"/>
                      <a:gd name="connsiteX11" fmla="*/ 186309 w 572322"/>
                      <a:gd name="connsiteY11" fmla="*/ 45118 h 156188"/>
                      <a:gd name="connsiteX12" fmla="*/ 146203 w 572322"/>
                      <a:gd name="connsiteY12" fmla="*/ 75197 h 156188"/>
                      <a:gd name="connsiteX13" fmla="*/ 131164 w 572322"/>
                      <a:gd name="connsiteY13" fmla="*/ 85223 h 156188"/>
                      <a:gd name="connsiteX14" fmla="*/ 121138 w 572322"/>
                      <a:gd name="connsiteY14" fmla="*/ 95250 h 156188"/>
                      <a:gd name="connsiteX15" fmla="*/ 106098 w 572322"/>
                      <a:gd name="connsiteY15" fmla="*/ 100263 h 156188"/>
                      <a:gd name="connsiteX16" fmla="*/ 60980 w 572322"/>
                      <a:gd name="connsiteY16" fmla="*/ 130342 h 156188"/>
                      <a:gd name="connsiteX17" fmla="*/ 45940 w 572322"/>
                      <a:gd name="connsiteY17" fmla="*/ 140368 h 156188"/>
                      <a:gd name="connsiteX18" fmla="*/ 15861 w 572322"/>
                      <a:gd name="connsiteY18" fmla="*/ 150395 h 156188"/>
                      <a:gd name="connsiteX19" fmla="*/ 35914 w 572322"/>
                      <a:gd name="connsiteY19" fmla="*/ 155408 h 156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2322" h="156188">
                        <a:moveTo>
                          <a:pt x="572322" y="125329"/>
                        </a:moveTo>
                        <a:cubicBezTo>
                          <a:pt x="563967" y="116974"/>
                          <a:pt x="555037" y="109156"/>
                          <a:pt x="547256" y="100263"/>
                        </a:cubicBezTo>
                        <a:cubicBezTo>
                          <a:pt x="534307" y="85463"/>
                          <a:pt x="540303" y="82259"/>
                          <a:pt x="522190" y="70184"/>
                        </a:cubicBezTo>
                        <a:cubicBezTo>
                          <a:pt x="517793" y="67253"/>
                          <a:pt x="512164" y="66842"/>
                          <a:pt x="507151" y="65171"/>
                        </a:cubicBezTo>
                        <a:cubicBezTo>
                          <a:pt x="503809" y="60158"/>
                          <a:pt x="501830" y="53895"/>
                          <a:pt x="497125" y="50131"/>
                        </a:cubicBezTo>
                        <a:cubicBezTo>
                          <a:pt x="492999" y="46830"/>
                          <a:pt x="486812" y="47481"/>
                          <a:pt x="482085" y="45118"/>
                        </a:cubicBezTo>
                        <a:cubicBezTo>
                          <a:pt x="443212" y="25682"/>
                          <a:pt x="489810" y="42680"/>
                          <a:pt x="452006" y="30079"/>
                        </a:cubicBezTo>
                        <a:cubicBezTo>
                          <a:pt x="445160" y="23232"/>
                          <a:pt x="436429" y="13189"/>
                          <a:pt x="426940" y="10026"/>
                        </a:cubicBezTo>
                        <a:cubicBezTo>
                          <a:pt x="411851" y="4997"/>
                          <a:pt x="346706" y="454"/>
                          <a:pt x="341717" y="0"/>
                        </a:cubicBezTo>
                        <a:cubicBezTo>
                          <a:pt x="314980" y="3342"/>
                          <a:pt x="288084" y="5596"/>
                          <a:pt x="261506" y="10026"/>
                        </a:cubicBezTo>
                        <a:cubicBezTo>
                          <a:pt x="247914" y="12291"/>
                          <a:pt x="221401" y="20052"/>
                          <a:pt x="221401" y="20052"/>
                        </a:cubicBezTo>
                        <a:cubicBezTo>
                          <a:pt x="197612" y="43841"/>
                          <a:pt x="210316" y="37116"/>
                          <a:pt x="186309" y="45118"/>
                        </a:cubicBezTo>
                        <a:cubicBezTo>
                          <a:pt x="167761" y="63666"/>
                          <a:pt x="180216" y="52522"/>
                          <a:pt x="146203" y="75197"/>
                        </a:cubicBezTo>
                        <a:cubicBezTo>
                          <a:pt x="141190" y="78539"/>
                          <a:pt x="135424" y="80963"/>
                          <a:pt x="131164" y="85223"/>
                        </a:cubicBezTo>
                        <a:cubicBezTo>
                          <a:pt x="127822" y="88565"/>
                          <a:pt x="125191" y="92818"/>
                          <a:pt x="121138" y="95250"/>
                        </a:cubicBezTo>
                        <a:cubicBezTo>
                          <a:pt x="116607" y="97969"/>
                          <a:pt x="111111" y="98592"/>
                          <a:pt x="106098" y="100263"/>
                        </a:cubicBezTo>
                        <a:lnTo>
                          <a:pt x="60980" y="130342"/>
                        </a:lnTo>
                        <a:cubicBezTo>
                          <a:pt x="55967" y="133684"/>
                          <a:pt x="51656" y="138463"/>
                          <a:pt x="45940" y="140368"/>
                        </a:cubicBezTo>
                        <a:lnTo>
                          <a:pt x="15861" y="150395"/>
                        </a:lnTo>
                        <a:cubicBezTo>
                          <a:pt x="-10274" y="159107"/>
                          <a:pt x="-4465" y="155408"/>
                          <a:pt x="35914" y="155408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ja-JP" altLang="en-US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49" name="フリーフォーム 48"/>
                  <p:cNvSpPr/>
                  <p:nvPr/>
                </p:nvSpPr>
                <p:spPr bwMode="auto">
                  <a:xfrm>
                    <a:off x="746571" y="649302"/>
                    <a:ext cx="108592" cy="72145"/>
                  </a:xfrm>
                  <a:custGeom>
                    <a:avLst/>
                    <a:gdLst>
                      <a:gd name="connsiteX0" fmla="*/ 0 w 360947"/>
                      <a:gd name="connsiteY0" fmla="*/ 0 h 230618"/>
                      <a:gd name="connsiteX1" fmla="*/ 40105 w 360947"/>
                      <a:gd name="connsiteY1" fmla="*/ 35092 h 230618"/>
                      <a:gd name="connsiteX2" fmla="*/ 65171 w 360947"/>
                      <a:gd name="connsiteY2" fmla="*/ 65171 h 230618"/>
                      <a:gd name="connsiteX3" fmla="*/ 80210 w 360947"/>
                      <a:gd name="connsiteY3" fmla="*/ 75198 h 230618"/>
                      <a:gd name="connsiteX4" fmla="*/ 90237 w 360947"/>
                      <a:gd name="connsiteY4" fmla="*/ 85224 h 230618"/>
                      <a:gd name="connsiteX5" fmla="*/ 110289 w 360947"/>
                      <a:gd name="connsiteY5" fmla="*/ 95250 h 230618"/>
                      <a:gd name="connsiteX6" fmla="*/ 120316 w 360947"/>
                      <a:gd name="connsiteY6" fmla="*/ 105277 h 230618"/>
                      <a:gd name="connsiteX7" fmla="*/ 135355 w 360947"/>
                      <a:gd name="connsiteY7" fmla="*/ 115303 h 230618"/>
                      <a:gd name="connsiteX8" fmla="*/ 160421 w 360947"/>
                      <a:gd name="connsiteY8" fmla="*/ 140369 h 230618"/>
                      <a:gd name="connsiteX9" fmla="*/ 185487 w 360947"/>
                      <a:gd name="connsiteY9" fmla="*/ 150395 h 230618"/>
                      <a:gd name="connsiteX10" fmla="*/ 220579 w 360947"/>
                      <a:gd name="connsiteY10" fmla="*/ 170448 h 230618"/>
                      <a:gd name="connsiteX11" fmla="*/ 250658 w 360947"/>
                      <a:gd name="connsiteY11" fmla="*/ 180474 h 230618"/>
                      <a:gd name="connsiteX12" fmla="*/ 270710 w 360947"/>
                      <a:gd name="connsiteY12" fmla="*/ 195513 h 230618"/>
                      <a:gd name="connsiteX13" fmla="*/ 340895 w 360947"/>
                      <a:gd name="connsiteY13" fmla="*/ 225592 h 230618"/>
                      <a:gd name="connsiteX14" fmla="*/ 360947 w 360947"/>
                      <a:gd name="connsiteY14" fmla="*/ 230605 h 230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60947" h="230618">
                        <a:moveTo>
                          <a:pt x="0" y="0"/>
                        </a:moveTo>
                        <a:cubicBezTo>
                          <a:pt x="13543" y="10835"/>
                          <a:pt x="28802" y="21529"/>
                          <a:pt x="40105" y="35092"/>
                        </a:cubicBezTo>
                        <a:cubicBezTo>
                          <a:pt x="58031" y="56603"/>
                          <a:pt x="41205" y="45199"/>
                          <a:pt x="65171" y="65171"/>
                        </a:cubicBezTo>
                        <a:cubicBezTo>
                          <a:pt x="69800" y="69028"/>
                          <a:pt x="75505" y="71434"/>
                          <a:pt x="80210" y="75198"/>
                        </a:cubicBezTo>
                        <a:cubicBezTo>
                          <a:pt x="83901" y="78151"/>
                          <a:pt x="86304" y="82602"/>
                          <a:pt x="90237" y="85224"/>
                        </a:cubicBezTo>
                        <a:cubicBezTo>
                          <a:pt x="96455" y="89369"/>
                          <a:pt x="104071" y="91105"/>
                          <a:pt x="110289" y="95250"/>
                        </a:cubicBezTo>
                        <a:cubicBezTo>
                          <a:pt x="114222" y="97872"/>
                          <a:pt x="116625" y="102324"/>
                          <a:pt x="120316" y="105277"/>
                        </a:cubicBezTo>
                        <a:cubicBezTo>
                          <a:pt x="125021" y="109041"/>
                          <a:pt x="130821" y="111336"/>
                          <a:pt x="135355" y="115303"/>
                        </a:cubicBezTo>
                        <a:cubicBezTo>
                          <a:pt x="144248" y="123084"/>
                          <a:pt x="149450" y="135981"/>
                          <a:pt x="160421" y="140369"/>
                        </a:cubicBezTo>
                        <a:cubicBezTo>
                          <a:pt x="168776" y="143711"/>
                          <a:pt x="177438" y="146371"/>
                          <a:pt x="185487" y="150395"/>
                        </a:cubicBezTo>
                        <a:cubicBezTo>
                          <a:pt x="221663" y="168483"/>
                          <a:pt x="176631" y="152869"/>
                          <a:pt x="220579" y="170448"/>
                        </a:cubicBezTo>
                        <a:cubicBezTo>
                          <a:pt x="230392" y="174373"/>
                          <a:pt x="250658" y="180474"/>
                          <a:pt x="250658" y="180474"/>
                        </a:cubicBezTo>
                        <a:cubicBezTo>
                          <a:pt x="257342" y="185487"/>
                          <a:pt x="263493" y="191303"/>
                          <a:pt x="270710" y="195513"/>
                        </a:cubicBezTo>
                        <a:cubicBezTo>
                          <a:pt x="303751" y="214787"/>
                          <a:pt x="308316" y="214733"/>
                          <a:pt x="340895" y="225592"/>
                        </a:cubicBezTo>
                        <a:cubicBezTo>
                          <a:pt x="357520" y="231133"/>
                          <a:pt x="350650" y="230605"/>
                          <a:pt x="360947" y="230605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ja-JP" altLang="en-US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50" name="フリーフォーム 49"/>
                  <p:cNvSpPr/>
                  <p:nvPr/>
                </p:nvSpPr>
                <p:spPr bwMode="auto">
                  <a:xfrm>
                    <a:off x="285054" y="634873"/>
                    <a:ext cx="149314" cy="28858"/>
                  </a:xfrm>
                  <a:custGeom>
                    <a:avLst/>
                    <a:gdLst>
                      <a:gd name="connsiteX0" fmla="*/ 461211 w 461211"/>
                      <a:gd name="connsiteY0" fmla="*/ 0 h 80820"/>
                      <a:gd name="connsiteX1" fmla="*/ 401053 w 461211"/>
                      <a:gd name="connsiteY1" fmla="*/ 20053 h 80820"/>
                      <a:gd name="connsiteX2" fmla="*/ 370974 w 461211"/>
                      <a:gd name="connsiteY2" fmla="*/ 25066 h 80820"/>
                      <a:gd name="connsiteX3" fmla="*/ 340895 w 461211"/>
                      <a:gd name="connsiteY3" fmla="*/ 35092 h 80820"/>
                      <a:gd name="connsiteX4" fmla="*/ 330869 w 461211"/>
                      <a:gd name="connsiteY4" fmla="*/ 45119 h 80820"/>
                      <a:gd name="connsiteX5" fmla="*/ 305803 w 461211"/>
                      <a:gd name="connsiteY5" fmla="*/ 50132 h 80820"/>
                      <a:gd name="connsiteX6" fmla="*/ 275724 w 461211"/>
                      <a:gd name="connsiteY6" fmla="*/ 60158 h 80820"/>
                      <a:gd name="connsiteX7" fmla="*/ 220579 w 461211"/>
                      <a:gd name="connsiteY7" fmla="*/ 70184 h 80820"/>
                      <a:gd name="connsiteX8" fmla="*/ 160421 w 461211"/>
                      <a:gd name="connsiteY8" fmla="*/ 80211 h 80820"/>
                      <a:gd name="connsiteX9" fmla="*/ 0 w 461211"/>
                      <a:gd name="connsiteY9" fmla="*/ 80211 h 80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61211" h="80820">
                        <a:moveTo>
                          <a:pt x="461211" y="0"/>
                        </a:moveTo>
                        <a:cubicBezTo>
                          <a:pt x="435359" y="10340"/>
                          <a:pt x="430590" y="13237"/>
                          <a:pt x="401053" y="20053"/>
                        </a:cubicBezTo>
                        <a:cubicBezTo>
                          <a:pt x="391149" y="22339"/>
                          <a:pt x="380835" y="22601"/>
                          <a:pt x="370974" y="25066"/>
                        </a:cubicBezTo>
                        <a:cubicBezTo>
                          <a:pt x="360721" y="27629"/>
                          <a:pt x="340895" y="35092"/>
                          <a:pt x="340895" y="35092"/>
                        </a:cubicBezTo>
                        <a:cubicBezTo>
                          <a:pt x="337553" y="38434"/>
                          <a:pt x="335213" y="43257"/>
                          <a:pt x="330869" y="45119"/>
                        </a:cubicBezTo>
                        <a:cubicBezTo>
                          <a:pt x="323037" y="48476"/>
                          <a:pt x="314024" y="47890"/>
                          <a:pt x="305803" y="50132"/>
                        </a:cubicBezTo>
                        <a:cubicBezTo>
                          <a:pt x="295607" y="52913"/>
                          <a:pt x="285750" y="56816"/>
                          <a:pt x="275724" y="60158"/>
                        </a:cubicBezTo>
                        <a:cubicBezTo>
                          <a:pt x="245044" y="70384"/>
                          <a:pt x="273217" y="62085"/>
                          <a:pt x="220579" y="70184"/>
                        </a:cubicBezTo>
                        <a:cubicBezTo>
                          <a:pt x="199421" y="73439"/>
                          <a:pt x="182461" y="79646"/>
                          <a:pt x="160421" y="80211"/>
                        </a:cubicBezTo>
                        <a:cubicBezTo>
                          <a:pt x="106965" y="81582"/>
                          <a:pt x="53474" y="80211"/>
                          <a:pt x="0" y="80211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ja-JP" altLang="en-US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56" name="フリーフォーム 55"/>
                  <p:cNvSpPr/>
                  <p:nvPr/>
                </p:nvSpPr>
                <p:spPr bwMode="auto">
                  <a:xfrm>
                    <a:off x="529386" y="1154315"/>
                    <a:ext cx="162888" cy="14429"/>
                  </a:xfrm>
                  <a:custGeom>
                    <a:avLst/>
                    <a:gdLst>
                      <a:gd name="connsiteX0" fmla="*/ 0 w 496303"/>
                      <a:gd name="connsiteY0" fmla="*/ 5014 h 40162"/>
                      <a:gd name="connsiteX1" fmla="*/ 40106 w 496303"/>
                      <a:gd name="connsiteY1" fmla="*/ 10027 h 40162"/>
                      <a:gd name="connsiteX2" fmla="*/ 55145 w 496303"/>
                      <a:gd name="connsiteY2" fmla="*/ 15040 h 40162"/>
                      <a:gd name="connsiteX3" fmla="*/ 110290 w 496303"/>
                      <a:gd name="connsiteY3" fmla="*/ 20053 h 40162"/>
                      <a:gd name="connsiteX4" fmla="*/ 441158 w 496303"/>
                      <a:gd name="connsiteY4" fmla="*/ 20053 h 40162"/>
                      <a:gd name="connsiteX5" fmla="*/ 471237 w 496303"/>
                      <a:gd name="connsiteY5" fmla="*/ 10027 h 40162"/>
                      <a:gd name="connsiteX6" fmla="*/ 496303 w 496303"/>
                      <a:gd name="connsiteY6" fmla="*/ 0 h 40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6303" h="40162">
                        <a:moveTo>
                          <a:pt x="0" y="5014"/>
                        </a:moveTo>
                        <a:cubicBezTo>
                          <a:pt x="13369" y="6685"/>
                          <a:pt x="26851" y="7617"/>
                          <a:pt x="40106" y="10027"/>
                        </a:cubicBezTo>
                        <a:cubicBezTo>
                          <a:pt x="45305" y="10972"/>
                          <a:pt x="49914" y="14293"/>
                          <a:pt x="55145" y="15040"/>
                        </a:cubicBezTo>
                        <a:cubicBezTo>
                          <a:pt x="73417" y="17650"/>
                          <a:pt x="91908" y="18382"/>
                          <a:pt x="110290" y="20053"/>
                        </a:cubicBezTo>
                        <a:cubicBezTo>
                          <a:pt x="224035" y="57968"/>
                          <a:pt x="143570" y="32991"/>
                          <a:pt x="441158" y="20053"/>
                        </a:cubicBezTo>
                        <a:cubicBezTo>
                          <a:pt x="451717" y="19594"/>
                          <a:pt x="461211" y="13369"/>
                          <a:pt x="471237" y="10027"/>
                        </a:cubicBezTo>
                        <a:cubicBezTo>
                          <a:pt x="489823" y="3832"/>
                          <a:pt x="481550" y="7378"/>
                          <a:pt x="496303" y="0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ja-JP" altLang="en-US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57" name="フリーフォーム 56"/>
                  <p:cNvSpPr/>
                  <p:nvPr/>
                </p:nvSpPr>
                <p:spPr bwMode="auto">
                  <a:xfrm>
                    <a:off x="542960" y="937881"/>
                    <a:ext cx="81444" cy="72145"/>
                  </a:xfrm>
                  <a:custGeom>
                    <a:avLst/>
                    <a:gdLst>
                      <a:gd name="connsiteX0" fmla="*/ 28989 w 240444"/>
                      <a:gd name="connsiteY0" fmla="*/ 24848 h 211660"/>
                      <a:gd name="connsiteX1" fmla="*/ 8283 w 240444"/>
                      <a:gd name="connsiteY1" fmla="*/ 41413 h 211660"/>
                      <a:gd name="connsiteX2" fmla="*/ 0 w 240444"/>
                      <a:gd name="connsiteY2" fmla="*/ 66261 h 211660"/>
                      <a:gd name="connsiteX3" fmla="*/ 8283 w 240444"/>
                      <a:gd name="connsiteY3" fmla="*/ 140805 h 211660"/>
                      <a:gd name="connsiteX4" fmla="*/ 28989 w 240444"/>
                      <a:gd name="connsiteY4" fmla="*/ 165653 h 211660"/>
                      <a:gd name="connsiteX5" fmla="*/ 49696 w 240444"/>
                      <a:gd name="connsiteY5" fmla="*/ 186359 h 211660"/>
                      <a:gd name="connsiteX6" fmla="*/ 70402 w 240444"/>
                      <a:gd name="connsiteY6" fmla="*/ 211207 h 211660"/>
                      <a:gd name="connsiteX7" fmla="*/ 99392 w 240444"/>
                      <a:gd name="connsiteY7" fmla="*/ 207066 h 211660"/>
                      <a:gd name="connsiteX8" fmla="*/ 124239 w 240444"/>
                      <a:gd name="connsiteY8" fmla="*/ 194642 h 211660"/>
                      <a:gd name="connsiteX9" fmla="*/ 173935 w 240444"/>
                      <a:gd name="connsiteY9" fmla="*/ 186359 h 211660"/>
                      <a:gd name="connsiteX10" fmla="*/ 207066 w 240444"/>
                      <a:gd name="connsiteY10" fmla="*/ 178077 h 211660"/>
                      <a:gd name="connsiteX11" fmla="*/ 219489 w 240444"/>
                      <a:gd name="connsiteY11" fmla="*/ 153229 h 211660"/>
                      <a:gd name="connsiteX12" fmla="*/ 227772 w 240444"/>
                      <a:gd name="connsiteY12" fmla="*/ 140805 h 211660"/>
                      <a:gd name="connsiteX13" fmla="*/ 231913 w 240444"/>
                      <a:gd name="connsiteY13" fmla="*/ 128381 h 211660"/>
                      <a:gd name="connsiteX14" fmla="*/ 240196 w 240444"/>
                      <a:gd name="connsiteY14" fmla="*/ 115957 h 211660"/>
                      <a:gd name="connsiteX15" fmla="*/ 236055 w 240444"/>
                      <a:gd name="connsiteY15" fmla="*/ 57979 h 211660"/>
                      <a:gd name="connsiteX16" fmla="*/ 223631 w 240444"/>
                      <a:gd name="connsiteY16" fmla="*/ 33131 h 211660"/>
                      <a:gd name="connsiteX17" fmla="*/ 219489 w 240444"/>
                      <a:gd name="connsiteY17" fmla="*/ 20707 h 211660"/>
                      <a:gd name="connsiteX18" fmla="*/ 211207 w 240444"/>
                      <a:gd name="connsiteY18" fmla="*/ 0 h 211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40444" h="211660">
                        <a:moveTo>
                          <a:pt x="28989" y="24848"/>
                        </a:moveTo>
                        <a:cubicBezTo>
                          <a:pt x="22087" y="30370"/>
                          <a:pt x="13352" y="34172"/>
                          <a:pt x="8283" y="41413"/>
                        </a:cubicBezTo>
                        <a:cubicBezTo>
                          <a:pt x="3276" y="48566"/>
                          <a:pt x="0" y="66261"/>
                          <a:pt x="0" y="66261"/>
                        </a:cubicBezTo>
                        <a:cubicBezTo>
                          <a:pt x="2761" y="91109"/>
                          <a:pt x="3605" y="116246"/>
                          <a:pt x="8283" y="140805"/>
                        </a:cubicBezTo>
                        <a:cubicBezTo>
                          <a:pt x="9806" y="148800"/>
                          <a:pt x="24823" y="160654"/>
                          <a:pt x="28989" y="165653"/>
                        </a:cubicBezTo>
                        <a:cubicBezTo>
                          <a:pt x="46242" y="186357"/>
                          <a:pt x="26922" y="171177"/>
                          <a:pt x="49696" y="186359"/>
                        </a:cubicBezTo>
                        <a:cubicBezTo>
                          <a:pt x="52889" y="191148"/>
                          <a:pt x="64272" y="209981"/>
                          <a:pt x="70402" y="211207"/>
                        </a:cubicBezTo>
                        <a:cubicBezTo>
                          <a:pt x="79974" y="213121"/>
                          <a:pt x="89729" y="208446"/>
                          <a:pt x="99392" y="207066"/>
                        </a:cubicBezTo>
                        <a:cubicBezTo>
                          <a:pt x="151762" y="189607"/>
                          <a:pt x="68026" y="218734"/>
                          <a:pt x="124239" y="194642"/>
                        </a:cubicBezTo>
                        <a:cubicBezTo>
                          <a:pt x="135902" y="189644"/>
                          <a:pt x="165855" y="187602"/>
                          <a:pt x="173935" y="186359"/>
                        </a:cubicBezTo>
                        <a:cubicBezTo>
                          <a:pt x="192498" y="183503"/>
                          <a:pt x="191949" y="183116"/>
                          <a:pt x="207066" y="178077"/>
                        </a:cubicBezTo>
                        <a:cubicBezTo>
                          <a:pt x="230807" y="142462"/>
                          <a:pt x="202339" y="187529"/>
                          <a:pt x="219489" y="153229"/>
                        </a:cubicBezTo>
                        <a:cubicBezTo>
                          <a:pt x="221715" y="148777"/>
                          <a:pt x="225011" y="144946"/>
                          <a:pt x="227772" y="140805"/>
                        </a:cubicBezTo>
                        <a:cubicBezTo>
                          <a:pt x="229152" y="136664"/>
                          <a:pt x="229961" y="132285"/>
                          <a:pt x="231913" y="128381"/>
                        </a:cubicBezTo>
                        <a:cubicBezTo>
                          <a:pt x="234139" y="123929"/>
                          <a:pt x="239904" y="120926"/>
                          <a:pt x="240196" y="115957"/>
                        </a:cubicBezTo>
                        <a:cubicBezTo>
                          <a:pt x="241334" y="96615"/>
                          <a:pt x="238319" y="77222"/>
                          <a:pt x="236055" y="57979"/>
                        </a:cubicBezTo>
                        <a:cubicBezTo>
                          <a:pt x="234454" y="44371"/>
                          <a:pt x="229643" y="45154"/>
                          <a:pt x="223631" y="33131"/>
                        </a:cubicBezTo>
                        <a:cubicBezTo>
                          <a:pt x="221679" y="29226"/>
                          <a:pt x="221441" y="24612"/>
                          <a:pt x="219489" y="20707"/>
                        </a:cubicBezTo>
                        <a:cubicBezTo>
                          <a:pt x="209676" y="1080"/>
                          <a:pt x="211207" y="15981"/>
                          <a:pt x="211207" y="0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ja-JP" altLang="en-US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58" name="フリーフォーム 57"/>
                  <p:cNvSpPr/>
                  <p:nvPr/>
                </p:nvSpPr>
                <p:spPr bwMode="auto">
                  <a:xfrm>
                    <a:off x="515812" y="1284176"/>
                    <a:ext cx="230758" cy="43287"/>
                  </a:xfrm>
                  <a:custGeom>
                    <a:avLst/>
                    <a:gdLst>
                      <a:gd name="connsiteX0" fmla="*/ 0 w 728869"/>
                      <a:gd name="connsiteY0" fmla="*/ 91108 h 108003"/>
                      <a:gd name="connsiteX1" fmla="*/ 53837 w 728869"/>
                      <a:gd name="connsiteY1" fmla="*/ 86967 h 108003"/>
                      <a:gd name="connsiteX2" fmla="*/ 82826 w 728869"/>
                      <a:gd name="connsiteY2" fmla="*/ 74543 h 108003"/>
                      <a:gd name="connsiteX3" fmla="*/ 132522 w 728869"/>
                      <a:gd name="connsiteY3" fmla="*/ 70402 h 108003"/>
                      <a:gd name="connsiteX4" fmla="*/ 157369 w 728869"/>
                      <a:gd name="connsiteY4" fmla="*/ 62119 h 108003"/>
                      <a:gd name="connsiteX5" fmla="*/ 169793 w 728869"/>
                      <a:gd name="connsiteY5" fmla="*/ 57978 h 108003"/>
                      <a:gd name="connsiteX6" fmla="*/ 194641 w 728869"/>
                      <a:gd name="connsiteY6" fmla="*/ 45554 h 108003"/>
                      <a:gd name="connsiteX7" fmla="*/ 211206 w 728869"/>
                      <a:gd name="connsiteY7" fmla="*/ 37271 h 108003"/>
                      <a:gd name="connsiteX8" fmla="*/ 236054 w 728869"/>
                      <a:gd name="connsiteY8" fmla="*/ 28989 h 108003"/>
                      <a:gd name="connsiteX9" fmla="*/ 248478 w 728869"/>
                      <a:gd name="connsiteY9" fmla="*/ 20706 h 108003"/>
                      <a:gd name="connsiteX10" fmla="*/ 273326 w 728869"/>
                      <a:gd name="connsiteY10" fmla="*/ 12424 h 108003"/>
                      <a:gd name="connsiteX11" fmla="*/ 285750 w 728869"/>
                      <a:gd name="connsiteY11" fmla="*/ 8282 h 108003"/>
                      <a:gd name="connsiteX12" fmla="*/ 339587 w 728869"/>
                      <a:gd name="connsiteY12" fmla="*/ 0 h 108003"/>
                      <a:gd name="connsiteX13" fmla="*/ 451402 w 728869"/>
                      <a:gd name="connsiteY13" fmla="*/ 4141 h 108003"/>
                      <a:gd name="connsiteX14" fmla="*/ 492815 w 728869"/>
                      <a:gd name="connsiteY14" fmla="*/ 16565 h 108003"/>
                      <a:gd name="connsiteX15" fmla="*/ 505239 w 728869"/>
                      <a:gd name="connsiteY15" fmla="*/ 20706 h 108003"/>
                      <a:gd name="connsiteX16" fmla="*/ 517663 w 728869"/>
                      <a:gd name="connsiteY16" fmla="*/ 28989 h 108003"/>
                      <a:gd name="connsiteX17" fmla="*/ 534228 w 728869"/>
                      <a:gd name="connsiteY17" fmla="*/ 33130 h 108003"/>
                      <a:gd name="connsiteX18" fmla="*/ 546652 w 728869"/>
                      <a:gd name="connsiteY18" fmla="*/ 37271 h 108003"/>
                      <a:gd name="connsiteX19" fmla="*/ 554935 w 728869"/>
                      <a:gd name="connsiteY19" fmla="*/ 53837 h 108003"/>
                      <a:gd name="connsiteX20" fmla="*/ 575641 w 728869"/>
                      <a:gd name="connsiteY20" fmla="*/ 57978 h 108003"/>
                      <a:gd name="connsiteX21" fmla="*/ 592206 w 728869"/>
                      <a:gd name="connsiteY21" fmla="*/ 66261 h 108003"/>
                      <a:gd name="connsiteX22" fmla="*/ 617054 w 728869"/>
                      <a:gd name="connsiteY22" fmla="*/ 74543 h 108003"/>
                      <a:gd name="connsiteX23" fmla="*/ 646043 w 728869"/>
                      <a:gd name="connsiteY23" fmla="*/ 86967 h 108003"/>
                      <a:gd name="connsiteX24" fmla="*/ 670891 w 728869"/>
                      <a:gd name="connsiteY24" fmla="*/ 95250 h 108003"/>
                      <a:gd name="connsiteX25" fmla="*/ 683315 w 728869"/>
                      <a:gd name="connsiteY25" fmla="*/ 99391 h 108003"/>
                      <a:gd name="connsiteX26" fmla="*/ 716445 w 728869"/>
                      <a:gd name="connsiteY26" fmla="*/ 107674 h 108003"/>
                      <a:gd name="connsiteX27" fmla="*/ 728869 w 728869"/>
                      <a:gd name="connsiteY27" fmla="*/ 107674 h 108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28869" h="108003">
                        <a:moveTo>
                          <a:pt x="0" y="91108"/>
                        </a:moveTo>
                        <a:cubicBezTo>
                          <a:pt x="17946" y="89728"/>
                          <a:pt x="35977" y="89199"/>
                          <a:pt x="53837" y="86967"/>
                        </a:cubicBezTo>
                        <a:cubicBezTo>
                          <a:pt x="83562" y="83252"/>
                          <a:pt x="46172" y="81416"/>
                          <a:pt x="82826" y="74543"/>
                        </a:cubicBezTo>
                        <a:cubicBezTo>
                          <a:pt x="99164" y="71480"/>
                          <a:pt x="115957" y="71782"/>
                          <a:pt x="132522" y="70402"/>
                        </a:cubicBezTo>
                        <a:lnTo>
                          <a:pt x="157369" y="62119"/>
                        </a:lnTo>
                        <a:lnTo>
                          <a:pt x="169793" y="57978"/>
                        </a:lnTo>
                        <a:cubicBezTo>
                          <a:pt x="193671" y="42059"/>
                          <a:pt x="170635" y="55842"/>
                          <a:pt x="194641" y="45554"/>
                        </a:cubicBezTo>
                        <a:cubicBezTo>
                          <a:pt x="200315" y="43122"/>
                          <a:pt x="205474" y="39564"/>
                          <a:pt x="211206" y="37271"/>
                        </a:cubicBezTo>
                        <a:cubicBezTo>
                          <a:pt x="219312" y="34029"/>
                          <a:pt x="236054" y="28989"/>
                          <a:pt x="236054" y="28989"/>
                        </a:cubicBezTo>
                        <a:cubicBezTo>
                          <a:pt x="240195" y="26228"/>
                          <a:pt x="243930" y="22727"/>
                          <a:pt x="248478" y="20706"/>
                        </a:cubicBezTo>
                        <a:cubicBezTo>
                          <a:pt x="256456" y="17160"/>
                          <a:pt x="265043" y="15185"/>
                          <a:pt x="273326" y="12424"/>
                        </a:cubicBezTo>
                        <a:cubicBezTo>
                          <a:pt x="277467" y="11044"/>
                          <a:pt x="281444" y="9000"/>
                          <a:pt x="285750" y="8282"/>
                        </a:cubicBezTo>
                        <a:cubicBezTo>
                          <a:pt x="320226" y="2536"/>
                          <a:pt x="302285" y="5328"/>
                          <a:pt x="339587" y="0"/>
                        </a:cubicBezTo>
                        <a:cubicBezTo>
                          <a:pt x="376859" y="1380"/>
                          <a:pt x="414182" y="1740"/>
                          <a:pt x="451402" y="4141"/>
                        </a:cubicBezTo>
                        <a:cubicBezTo>
                          <a:pt x="459165" y="4642"/>
                          <a:pt x="489062" y="15314"/>
                          <a:pt x="492815" y="16565"/>
                        </a:cubicBezTo>
                        <a:lnTo>
                          <a:pt x="505239" y="20706"/>
                        </a:lnTo>
                        <a:cubicBezTo>
                          <a:pt x="509380" y="23467"/>
                          <a:pt x="513088" y="27028"/>
                          <a:pt x="517663" y="28989"/>
                        </a:cubicBezTo>
                        <a:cubicBezTo>
                          <a:pt x="522894" y="31231"/>
                          <a:pt x="528755" y="31567"/>
                          <a:pt x="534228" y="33130"/>
                        </a:cubicBezTo>
                        <a:cubicBezTo>
                          <a:pt x="538425" y="34329"/>
                          <a:pt x="542511" y="35891"/>
                          <a:pt x="546652" y="37271"/>
                        </a:cubicBezTo>
                        <a:cubicBezTo>
                          <a:pt x="549413" y="42793"/>
                          <a:pt x="549911" y="50248"/>
                          <a:pt x="554935" y="53837"/>
                        </a:cubicBezTo>
                        <a:cubicBezTo>
                          <a:pt x="560663" y="57928"/>
                          <a:pt x="568964" y="55752"/>
                          <a:pt x="575641" y="57978"/>
                        </a:cubicBezTo>
                        <a:cubicBezTo>
                          <a:pt x="581498" y="59930"/>
                          <a:pt x="586474" y="63968"/>
                          <a:pt x="592206" y="66261"/>
                        </a:cubicBezTo>
                        <a:cubicBezTo>
                          <a:pt x="600312" y="69503"/>
                          <a:pt x="617054" y="74543"/>
                          <a:pt x="617054" y="74543"/>
                        </a:cubicBezTo>
                        <a:cubicBezTo>
                          <a:pt x="636766" y="87685"/>
                          <a:pt x="621731" y="79673"/>
                          <a:pt x="646043" y="86967"/>
                        </a:cubicBezTo>
                        <a:cubicBezTo>
                          <a:pt x="654406" y="89476"/>
                          <a:pt x="662608" y="92489"/>
                          <a:pt x="670891" y="95250"/>
                        </a:cubicBezTo>
                        <a:cubicBezTo>
                          <a:pt x="675032" y="96630"/>
                          <a:pt x="679080" y="98332"/>
                          <a:pt x="683315" y="99391"/>
                        </a:cubicBezTo>
                        <a:cubicBezTo>
                          <a:pt x="694358" y="102152"/>
                          <a:pt x="705245" y="105638"/>
                          <a:pt x="716445" y="107674"/>
                        </a:cubicBezTo>
                        <a:cubicBezTo>
                          <a:pt x="720520" y="108415"/>
                          <a:pt x="724728" y="107674"/>
                          <a:pt x="728869" y="107674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ja-JP" altLang="en-US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60" name="フリーフォーム 59"/>
                  <p:cNvSpPr/>
                  <p:nvPr/>
                </p:nvSpPr>
                <p:spPr bwMode="auto">
                  <a:xfrm>
                    <a:off x="135740" y="952310"/>
                    <a:ext cx="13574" cy="115432"/>
                  </a:xfrm>
                  <a:custGeom>
                    <a:avLst/>
                    <a:gdLst>
                      <a:gd name="connsiteX0" fmla="*/ 33946 w 53558"/>
                      <a:gd name="connsiteY0" fmla="*/ 352011 h 352011"/>
                      <a:gd name="connsiteX1" fmla="*/ 46370 w 53558"/>
                      <a:gd name="connsiteY1" fmla="*/ 269185 h 352011"/>
                      <a:gd name="connsiteX2" fmla="*/ 33946 w 53558"/>
                      <a:gd name="connsiteY2" fmla="*/ 227772 h 352011"/>
                      <a:gd name="connsiteX3" fmla="*/ 25663 w 53558"/>
                      <a:gd name="connsiteY3" fmla="*/ 190500 h 352011"/>
                      <a:gd name="connsiteX4" fmla="*/ 17381 w 53558"/>
                      <a:gd name="connsiteY4" fmla="*/ 178076 h 352011"/>
                      <a:gd name="connsiteX5" fmla="*/ 13239 w 53558"/>
                      <a:gd name="connsiteY5" fmla="*/ 165653 h 352011"/>
                      <a:gd name="connsiteX6" fmla="*/ 816 w 53558"/>
                      <a:gd name="connsiteY6" fmla="*/ 99392 h 352011"/>
                      <a:gd name="connsiteX7" fmla="*/ 816 w 53558"/>
                      <a:gd name="connsiteY7" fmla="*/ 0 h 3520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558" h="352011">
                        <a:moveTo>
                          <a:pt x="33946" y="352011"/>
                        </a:moveTo>
                        <a:cubicBezTo>
                          <a:pt x="62445" y="316388"/>
                          <a:pt x="53518" y="337100"/>
                          <a:pt x="46370" y="269185"/>
                        </a:cubicBezTo>
                        <a:cubicBezTo>
                          <a:pt x="44312" y="249629"/>
                          <a:pt x="37586" y="249615"/>
                          <a:pt x="33946" y="227772"/>
                        </a:cubicBezTo>
                        <a:cubicBezTo>
                          <a:pt x="32354" y="218221"/>
                          <a:pt x="30762" y="200699"/>
                          <a:pt x="25663" y="190500"/>
                        </a:cubicBezTo>
                        <a:cubicBezTo>
                          <a:pt x="23437" y="186048"/>
                          <a:pt x="19607" y="182528"/>
                          <a:pt x="17381" y="178076"/>
                        </a:cubicBezTo>
                        <a:cubicBezTo>
                          <a:pt x="15429" y="174172"/>
                          <a:pt x="14438" y="169850"/>
                          <a:pt x="13239" y="165653"/>
                        </a:cubicBezTo>
                        <a:cubicBezTo>
                          <a:pt x="7895" y="146948"/>
                          <a:pt x="1569" y="112943"/>
                          <a:pt x="816" y="99392"/>
                        </a:cubicBezTo>
                        <a:cubicBezTo>
                          <a:pt x="-1022" y="66312"/>
                          <a:pt x="816" y="33131"/>
                          <a:pt x="816" y="0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ja-JP" altLang="en-US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4" name="円形吹き出し 3"/>
              <p:cNvSpPr/>
              <p:nvPr/>
            </p:nvSpPr>
            <p:spPr>
              <a:xfrm>
                <a:off x="1928343" y="5580423"/>
                <a:ext cx="1628040" cy="1052258"/>
              </a:xfrm>
              <a:prstGeom prst="wedgeEllipseCallout">
                <a:avLst>
                  <a:gd name="adj1" fmla="val -63911"/>
                  <a:gd name="adj2" fmla="val -36109"/>
                </a:avLst>
              </a:prstGeom>
              <a:solidFill>
                <a:srgbClr val="FFFF9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kumimoji="1" lang="ja-JP" altLang="en-US" sz="2200" b="1" spc="50" dirty="0">
                    <a:ln w="11430"/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よし！</a:t>
                </a:r>
              </a:p>
            </p:txBody>
          </p:sp>
        </p:grpSp>
        <p:pic>
          <p:nvPicPr>
            <p:cNvPr id="3" name="Picture 537">
              <a:extLst>
                <a:ext uri="{FF2B5EF4-FFF2-40B4-BE49-F238E27FC236}">
                  <a16:creationId xmlns:a16="http://schemas.microsoft.com/office/drawing/2014/main" id="{1EDE1ECA-7619-C28D-D736-BE217A40E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89" y="4653325"/>
              <a:ext cx="1208785" cy="139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オーディオ 22">
            <a:hlinkClick r:id="" action="ppaction://media"/>
            <a:extLst>
              <a:ext uri="{FF2B5EF4-FFF2-40B4-BE49-F238E27FC236}">
                <a16:creationId xmlns:a16="http://schemas.microsoft.com/office/drawing/2014/main" id="{A26393A6-11CA-8F73-6C6A-95415A3809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14973">
        <p14:switch dir="r"/>
      </p:transition>
    </mc:Choice>
    <mc:Fallback xmlns="">
      <p:transition spd="med" advTm="149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/>
      <p:bldP spid="32" grpId="0"/>
      <p:bldP spid="35" grpId="0" animBg="1"/>
      <p:bldP spid="36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>
          <a:xfrm>
            <a:off x="1331832" y="993500"/>
            <a:ext cx="1800200" cy="414224"/>
          </a:xfrm>
          <a:prstGeom prst="roundRect">
            <a:avLst/>
          </a:prstGeom>
          <a:solidFill>
            <a:srgbClr val="FFCCFF"/>
          </a:solidFill>
          <a:ln w="127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対策前</a:t>
            </a:r>
          </a:p>
        </p:txBody>
      </p:sp>
      <p:sp>
        <p:nvSpPr>
          <p:cNvPr id="21" name="角丸四角形 20"/>
          <p:cNvSpPr/>
          <p:nvPr/>
        </p:nvSpPr>
        <p:spPr>
          <a:xfrm>
            <a:off x="5975843" y="980728"/>
            <a:ext cx="1800200" cy="414224"/>
          </a:xfrm>
          <a:prstGeom prst="roundRect">
            <a:avLst/>
          </a:prstGeom>
          <a:solidFill>
            <a:srgbClr val="66FFFF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対策後</a:t>
            </a:r>
          </a:p>
        </p:txBody>
      </p:sp>
      <p:sp>
        <p:nvSpPr>
          <p:cNvPr id="22" name="下矢印 21"/>
          <p:cNvSpPr/>
          <p:nvPr/>
        </p:nvSpPr>
        <p:spPr>
          <a:xfrm rot="16200000">
            <a:off x="4400994" y="3303718"/>
            <a:ext cx="948534" cy="476932"/>
          </a:xfrm>
          <a:prstGeom prst="downArrow">
            <a:avLst/>
          </a:prstGeom>
          <a:solidFill>
            <a:srgbClr val="00B0F0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タイトル 1"/>
          <p:cNvSpPr>
            <a:spLocks noGrp="1"/>
          </p:cNvSpPr>
          <p:nvPr>
            <p:ph type="ctrTitle"/>
          </p:nvPr>
        </p:nvSpPr>
        <p:spPr>
          <a:xfrm>
            <a:off x="770322" y="188640"/>
            <a:ext cx="2731032" cy="628367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ja-JP" altLang="en-US" sz="36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対策実施②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5157648" y="1751014"/>
            <a:ext cx="3851916" cy="3770085"/>
            <a:chOff x="5040561" y="1937103"/>
            <a:chExt cx="3851916" cy="3770085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78" r="20441" b="27432"/>
            <a:stretch>
              <a:fillRect/>
            </a:stretch>
          </p:blipFill>
          <p:spPr bwMode="auto">
            <a:xfrm>
              <a:off x="5040561" y="1937103"/>
              <a:ext cx="3851916" cy="37700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円/楕円 29"/>
            <p:cNvSpPr/>
            <p:nvPr/>
          </p:nvSpPr>
          <p:spPr bwMode="auto">
            <a:xfrm>
              <a:off x="5549305" y="3097132"/>
              <a:ext cx="290710" cy="406010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1" name="円/楕円 30"/>
            <p:cNvSpPr/>
            <p:nvPr/>
          </p:nvSpPr>
          <p:spPr bwMode="auto">
            <a:xfrm>
              <a:off x="5949032" y="3213135"/>
              <a:ext cx="254372" cy="406010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2" name="円/楕円 31"/>
            <p:cNvSpPr/>
            <p:nvPr/>
          </p:nvSpPr>
          <p:spPr bwMode="auto">
            <a:xfrm>
              <a:off x="6348759" y="3271137"/>
              <a:ext cx="254372" cy="464012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3" name="円/楕円 32"/>
            <p:cNvSpPr/>
            <p:nvPr/>
          </p:nvSpPr>
          <p:spPr bwMode="auto">
            <a:xfrm>
              <a:off x="6712148" y="3387140"/>
              <a:ext cx="254372" cy="406010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4" name="円/楕円 33"/>
            <p:cNvSpPr/>
            <p:nvPr/>
          </p:nvSpPr>
          <p:spPr bwMode="auto">
            <a:xfrm>
              <a:off x="7111878" y="3503137"/>
              <a:ext cx="254372" cy="406010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5" name="円/楕円 34"/>
            <p:cNvSpPr/>
            <p:nvPr/>
          </p:nvSpPr>
          <p:spPr bwMode="auto">
            <a:xfrm>
              <a:off x="7511602" y="3561139"/>
              <a:ext cx="254372" cy="464012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6" name="円/楕円 35"/>
            <p:cNvSpPr/>
            <p:nvPr/>
          </p:nvSpPr>
          <p:spPr bwMode="auto">
            <a:xfrm>
              <a:off x="7874991" y="3677147"/>
              <a:ext cx="290710" cy="406010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7" name="円/楕円 36"/>
            <p:cNvSpPr/>
            <p:nvPr/>
          </p:nvSpPr>
          <p:spPr bwMode="auto">
            <a:xfrm>
              <a:off x="8274714" y="3793150"/>
              <a:ext cx="254372" cy="406010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6286138" y="2818241"/>
            <a:ext cx="2656605" cy="1978911"/>
            <a:chOff x="5353622" y="2693889"/>
            <a:chExt cx="1030329" cy="1610651"/>
          </a:xfrm>
        </p:grpSpPr>
        <p:sp>
          <p:nvSpPr>
            <p:cNvPr id="27" name="フローチャート : 記憶データ 26"/>
            <p:cNvSpPr/>
            <p:nvPr/>
          </p:nvSpPr>
          <p:spPr bwMode="auto">
            <a:xfrm rot="894889">
              <a:off x="5402804" y="2693889"/>
              <a:ext cx="981147" cy="1610651"/>
            </a:xfrm>
            <a:prstGeom prst="flowChartOnlineStorage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  <a:ln w="952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2" name="正方形/長方形 1"/>
            <p:cNvSpPr/>
            <p:nvPr/>
          </p:nvSpPr>
          <p:spPr>
            <a:xfrm rot="1154050">
              <a:off x="5353622" y="3611477"/>
              <a:ext cx="859065" cy="4278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透明ルミラー</a:t>
              </a:r>
            </a:p>
          </p:txBody>
        </p:sp>
      </p:grpSp>
      <p:sp>
        <p:nvSpPr>
          <p:cNvPr id="39" name="正方形/長方形 38"/>
          <p:cNvSpPr/>
          <p:nvPr/>
        </p:nvSpPr>
        <p:spPr>
          <a:xfrm rot="673238">
            <a:off x="5941419" y="1971293"/>
            <a:ext cx="2841146" cy="669724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28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スライド可能</a:t>
            </a:r>
            <a:endParaRPr kumimoji="1" lang="ja-JP" altLang="en-US" sz="28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41" name="角丸四角形 40"/>
          <p:cNvSpPr/>
          <p:nvPr/>
        </p:nvSpPr>
        <p:spPr>
          <a:xfrm>
            <a:off x="6945880" y="5853143"/>
            <a:ext cx="1800200" cy="539385"/>
          </a:xfrm>
          <a:prstGeom prst="roundRect">
            <a:avLst/>
          </a:prstGeom>
          <a:solidFill>
            <a:srgbClr val="FFCCFF"/>
          </a:solidFill>
          <a:ln w="127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評価：</a:t>
            </a:r>
            <a:r>
              <a:rPr lang="en-US" altLang="ja-JP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×</a:t>
            </a:r>
            <a:endParaRPr kumimoji="1" lang="ja-JP" altLang="en-US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85" name="グループ化 84"/>
          <p:cNvGrpSpPr/>
          <p:nvPr/>
        </p:nvGrpSpPr>
        <p:grpSpPr>
          <a:xfrm>
            <a:off x="274639" y="1751013"/>
            <a:ext cx="4201767" cy="3770086"/>
            <a:chOff x="407994" y="1453926"/>
            <a:chExt cx="5532158" cy="4279330"/>
          </a:xfrm>
        </p:grpSpPr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78" r="20441" b="27432"/>
            <a:stretch>
              <a:fillRect/>
            </a:stretch>
          </p:blipFill>
          <p:spPr bwMode="auto">
            <a:xfrm>
              <a:off x="407994" y="1453926"/>
              <a:ext cx="5532158" cy="42793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円/楕円 86"/>
            <p:cNvSpPr/>
            <p:nvPr/>
          </p:nvSpPr>
          <p:spPr bwMode="auto">
            <a:xfrm>
              <a:off x="1149145" y="2773119"/>
              <a:ext cx="423515" cy="450457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88" name="円/楕円 87"/>
            <p:cNvSpPr/>
            <p:nvPr/>
          </p:nvSpPr>
          <p:spPr bwMode="auto">
            <a:xfrm>
              <a:off x="1705008" y="2901819"/>
              <a:ext cx="397044" cy="450457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89" name="円/楕円 88"/>
            <p:cNvSpPr/>
            <p:nvPr/>
          </p:nvSpPr>
          <p:spPr bwMode="auto">
            <a:xfrm>
              <a:off x="2260869" y="2998347"/>
              <a:ext cx="397044" cy="482630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0" name="円/楕円 89"/>
            <p:cNvSpPr/>
            <p:nvPr/>
          </p:nvSpPr>
          <p:spPr bwMode="auto">
            <a:xfrm>
              <a:off x="2790263" y="3127048"/>
              <a:ext cx="423515" cy="450457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1" name="円/楕円 90"/>
            <p:cNvSpPr/>
            <p:nvPr/>
          </p:nvSpPr>
          <p:spPr bwMode="auto">
            <a:xfrm>
              <a:off x="3372595" y="3223575"/>
              <a:ext cx="397044" cy="482630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2" name="円/楕円 91"/>
            <p:cNvSpPr/>
            <p:nvPr/>
          </p:nvSpPr>
          <p:spPr bwMode="auto">
            <a:xfrm>
              <a:off x="3928458" y="3320099"/>
              <a:ext cx="397044" cy="482630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3" name="円/楕円 92"/>
            <p:cNvSpPr/>
            <p:nvPr/>
          </p:nvSpPr>
          <p:spPr bwMode="auto">
            <a:xfrm>
              <a:off x="4457850" y="3448800"/>
              <a:ext cx="397044" cy="450457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94" name="円/楕円 93"/>
            <p:cNvSpPr/>
            <p:nvPr/>
          </p:nvSpPr>
          <p:spPr bwMode="auto">
            <a:xfrm>
              <a:off x="4943693" y="3545327"/>
              <a:ext cx="397044" cy="482630"/>
            </a:xfrm>
            <a:prstGeom prst="ellipse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cxnSp>
          <p:nvCxnSpPr>
            <p:cNvPr id="95" name="直線矢印コネクタ 94"/>
            <p:cNvCxnSpPr>
              <a:cxnSpLocks noChangeShapeType="1"/>
            </p:cNvCxnSpPr>
            <p:nvPr/>
          </p:nvCxnSpPr>
          <p:spPr bwMode="auto">
            <a:xfrm flipH="1">
              <a:off x="1427696" y="2294628"/>
              <a:ext cx="106315" cy="479782"/>
            </a:xfrm>
            <a:prstGeom prst="straightConnector1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6" name="直線矢印コネクタ 95"/>
            <p:cNvCxnSpPr>
              <a:cxnSpLocks noChangeShapeType="1"/>
            </p:cNvCxnSpPr>
            <p:nvPr/>
          </p:nvCxnSpPr>
          <p:spPr bwMode="auto">
            <a:xfrm flipV="1">
              <a:off x="1166830" y="3234037"/>
              <a:ext cx="122392" cy="381634"/>
            </a:xfrm>
            <a:prstGeom prst="straightConnector1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7" name="正方形/長方形 96"/>
            <p:cNvSpPr/>
            <p:nvPr/>
          </p:nvSpPr>
          <p:spPr bwMode="auto">
            <a:xfrm>
              <a:off x="1526456" y="2380413"/>
              <a:ext cx="926436" cy="446314"/>
            </a:xfrm>
            <a:prstGeom prst="rect">
              <a:avLst/>
            </a:prstGeom>
            <a:noFill/>
            <a:ln w="12700"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2200" b="1" dirty="0">
                  <a:latin typeface="ＭＳ Ｐゴシック" pitchFamily="50" charset="-128"/>
                  <a:ea typeface="ＭＳ Ｐゴシック" pitchFamily="50" charset="-128"/>
                </a:rPr>
                <a:t>6φ</a:t>
              </a:r>
              <a:endParaRPr kumimoji="1" lang="ja-JP" altLang="en-US" sz="2200" b="1" dirty="0">
                <a:latin typeface="ＭＳ Ｐゴシック" pitchFamily="50" charset="-128"/>
                <a:ea typeface="ＭＳ Ｐゴシック" pitchFamily="50" charset="-128"/>
              </a:endParaRPr>
            </a:p>
          </p:txBody>
        </p:sp>
      </p:grpSp>
      <p:grpSp>
        <p:nvGrpSpPr>
          <p:cNvPr id="98" name="グループ化 97"/>
          <p:cNvGrpSpPr/>
          <p:nvPr/>
        </p:nvGrpSpPr>
        <p:grpSpPr>
          <a:xfrm>
            <a:off x="1753915" y="2763849"/>
            <a:ext cx="2674070" cy="2105312"/>
            <a:chOff x="2914826" y="2887018"/>
            <a:chExt cx="2849606" cy="1864165"/>
          </a:xfrm>
        </p:grpSpPr>
        <p:sp>
          <p:nvSpPr>
            <p:cNvPr id="99" name="フローチャート : 記憶データ 98"/>
            <p:cNvSpPr/>
            <p:nvPr/>
          </p:nvSpPr>
          <p:spPr bwMode="auto">
            <a:xfrm rot="809219">
              <a:off x="2914826" y="2887018"/>
              <a:ext cx="2849606" cy="1864165"/>
            </a:xfrm>
            <a:prstGeom prst="flowChartOnlineStorage">
              <a:avLst/>
            </a:prstGeom>
            <a:solidFill>
              <a:srgbClr val="0070C0">
                <a:alpha val="94902"/>
              </a:srgbClr>
            </a:solidFill>
            <a:ln w="952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t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100" name="正方形/長方形 99"/>
            <p:cNvSpPr/>
            <p:nvPr/>
          </p:nvSpPr>
          <p:spPr>
            <a:xfrm rot="887917">
              <a:off x="2960391" y="4070116"/>
              <a:ext cx="2130207" cy="4516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ビニルテープ</a:t>
              </a:r>
            </a:p>
          </p:txBody>
        </p:sp>
      </p:grpSp>
      <p:grpSp>
        <p:nvGrpSpPr>
          <p:cNvPr id="101" name="グループ化 100"/>
          <p:cNvGrpSpPr/>
          <p:nvPr/>
        </p:nvGrpSpPr>
        <p:grpSpPr>
          <a:xfrm rot="883620">
            <a:off x="1681156" y="3090197"/>
            <a:ext cx="507549" cy="507271"/>
            <a:chOff x="2316549" y="1588549"/>
            <a:chExt cx="708438" cy="624451"/>
          </a:xfrm>
        </p:grpSpPr>
        <p:sp>
          <p:nvSpPr>
            <p:cNvPr id="102" name="円/楕円 101"/>
            <p:cNvSpPr/>
            <p:nvPr/>
          </p:nvSpPr>
          <p:spPr>
            <a:xfrm rot="5088684">
              <a:off x="2296506" y="1668790"/>
              <a:ext cx="504056" cy="463970"/>
            </a:xfrm>
            <a:prstGeom prst="ellipse">
              <a:avLst/>
            </a:prstGeom>
            <a:blipFill>
              <a:blip r:embed="rId8"/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フローチャート : 記憶データ 102"/>
            <p:cNvSpPr/>
            <p:nvPr/>
          </p:nvSpPr>
          <p:spPr>
            <a:xfrm>
              <a:off x="2548534" y="1588549"/>
              <a:ext cx="476453" cy="624451"/>
            </a:xfrm>
            <a:prstGeom prst="flowChartOnlineStorage">
              <a:avLst/>
            </a:prstGeom>
            <a:solidFill>
              <a:srgbClr val="0066FF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2130906" y="5738114"/>
            <a:ext cx="481735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ja-JP" altLang="en-US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加硫中にルミラーがズレ</a:t>
            </a:r>
            <a:r>
              <a:rPr lang="ja-JP" altLang="en-US" sz="2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て</a:t>
            </a:r>
            <a:r>
              <a:rPr lang="ja-JP" altLang="en-US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しまう。</a:t>
            </a:r>
            <a:endParaRPr lang="en-US" altLang="ja-JP" sz="2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穴を塞ぐことが維持できない・・</a:t>
            </a:r>
            <a:endParaRPr lang="en-US" altLang="ja-JP" sz="2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60A5751-88D9-6BEC-D775-5D0A32389FA6}"/>
              </a:ext>
            </a:extLst>
          </p:cNvPr>
          <p:cNvGrpSpPr/>
          <p:nvPr/>
        </p:nvGrpSpPr>
        <p:grpSpPr>
          <a:xfrm>
            <a:off x="11837" y="4237770"/>
            <a:ext cx="1973103" cy="2630736"/>
            <a:chOff x="11837" y="4237770"/>
            <a:chExt cx="1973103" cy="2630736"/>
          </a:xfrm>
        </p:grpSpPr>
        <p:pic>
          <p:nvPicPr>
            <p:cNvPr id="105" name="図 104"/>
            <p:cNvPicPr>
              <a:picLocks noChangeAspect="1"/>
            </p:cNvPicPr>
            <p:nvPr/>
          </p:nvPicPr>
          <p:blipFill rotWithShape="1">
            <a:blip r:embed="rId9"/>
            <a:srcRect t="35982"/>
            <a:stretch/>
          </p:blipFill>
          <p:spPr>
            <a:xfrm>
              <a:off x="11837" y="5449029"/>
              <a:ext cx="1973103" cy="1419477"/>
            </a:xfrm>
            <a:prstGeom prst="rect">
              <a:avLst/>
            </a:prstGeom>
          </p:spPr>
        </p:pic>
        <p:pic>
          <p:nvPicPr>
            <p:cNvPr id="4" name="Picture 541">
              <a:extLst>
                <a:ext uri="{FF2B5EF4-FFF2-40B4-BE49-F238E27FC236}">
                  <a16:creationId xmlns:a16="http://schemas.microsoft.com/office/drawing/2014/main" id="{B9BE6708-E761-7188-9A27-32E92A786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00246">
              <a:off x="676830" y="4237770"/>
              <a:ext cx="1088927" cy="1331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D31333D1-94CA-B441-F320-8AC2543379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0355">
        <p14:flip dir="r"/>
      </p:transition>
    </mc:Choice>
    <mc:Fallback xmlns="">
      <p:transition spd="med" advTm="30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4.49584E-6 C -0.01302 -0.00879 -0.0276 -0.00949 -0.04149 -0.0155 C -0.04531 -0.01712 -0.0493 -0.0192 -0.05312 -0.02082 C -0.05573 -0.02197 -0.06094 -0.02429 -0.06094 -0.02429 C -0.04531 -0.01041 -0.03298 -0.00579 -0.01423 -0.00347 C -0.01076 -0.00209 -0.0026 0.00347 -6.93889E-18 4.49584E-6 Z " pathEditMode="relative" ptsTypes="ffffff">
                                      <p:cBhvr>
                                        <p:cTn id="8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4.49584E-6 C -0.01302 -0.00879 -0.0276 -0.00949 -0.04149 -0.0155 C -0.04531 -0.01712 -0.0493 -0.0192 -0.05312 -0.02082 C -0.05573 -0.02197 -0.06094 -0.02429 -0.06094 -0.02429 C -0.04531 -0.01041 -0.03298 -0.00579 -0.01423 -0.00347 C -0.01076 -0.00209 -0.0026 0.00347 -6.93889E-18 4.49584E-6 Z " pathEditMode="relative" ptsTypes="ffffff">
                                      <p:cBhvr>
                                        <p:cTn id="8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39" grpId="0" animBg="1"/>
      <p:bldP spid="39" grpId="1" animBg="1"/>
      <p:bldP spid="39" grpId="2" animBg="1"/>
      <p:bldP spid="41" grpId="0" animBg="1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1331832" y="1171600"/>
            <a:ext cx="1800200" cy="414224"/>
          </a:xfrm>
          <a:prstGeom prst="roundRect">
            <a:avLst/>
          </a:prstGeom>
          <a:solidFill>
            <a:srgbClr val="FFCCFF"/>
          </a:solidFill>
          <a:ln w="127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対策前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5975843" y="1158828"/>
            <a:ext cx="1800200" cy="414224"/>
          </a:xfrm>
          <a:prstGeom prst="roundRect">
            <a:avLst/>
          </a:prstGeom>
          <a:solidFill>
            <a:srgbClr val="66FFFF"/>
          </a:solidFill>
          <a:ln w="127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対策後</a:t>
            </a: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770322" y="188640"/>
            <a:ext cx="3261618" cy="628367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36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対策実施　③</a:t>
            </a:r>
          </a:p>
        </p:txBody>
      </p:sp>
      <p:sp>
        <p:nvSpPr>
          <p:cNvPr id="8" name="下矢印 7"/>
          <p:cNvSpPr/>
          <p:nvPr/>
        </p:nvSpPr>
        <p:spPr>
          <a:xfrm rot="16200000">
            <a:off x="4087802" y="3505328"/>
            <a:ext cx="1162742" cy="642365"/>
          </a:xfrm>
          <a:prstGeom prst="downArrow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78" r="20441" b="27432"/>
          <a:stretch>
            <a:fillRect/>
          </a:stretch>
        </p:blipFill>
        <p:spPr bwMode="auto">
          <a:xfrm>
            <a:off x="271666" y="1844824"/>
            <a:ext cx="392053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29" r="33064"/>
          <a:stretch>
            <a:fillRect/>
          </a:stretch>
        </p:blipFill>
        <p:spPr bwMode="auto">
          <a:xfrm>
            <a:off x="5148065" y="1842383"/>
            <a:ext cx="3804282" cy="3441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コネクタ 20"/>
          <p:cNvCxnSpPr/>
          <p:nvPr/>
        </p:nvCxnSpPr>
        <p:spPr>
          <a:xfrm flipV="1">
            <a:off x="5868144" y="2636912"/>
            <a:ext cx="3084202" cy="24482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角丸四角形 22"/>
          <p:cNvSpPr/>
          <p:nvPr/>
        </p:nvSpPr>
        <p:spPr>
          <a:xfrm>
            <a:off x="7122212" y="5583450"/>
            <a:ext cx="1800200" cy="539385"/>
          </a:xfrm>
          <a:prstGeom prst="roundRect">
            <a:avLst/>
          </a:prstGeom>
          <a:solidFill>
            <a:srgbClr val="FFCCFF"/>
          </a:solidFill>
          <a:ln w="127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評価：</a:t>
            </a:r>
            <a:r>
              <a:rPr lang="en-US" altLang="ja-JP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×</a:t>
            </a:r>
            <a:endParaRPr kumimoji="1" lang="ja-JP" altLang="en-US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475656" y="1988840"/>
            <a:ext cx="255628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ja-JP" alt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下限値がない</a:t>
            </a:r>
            <a:endParaRPr kumimoji="1" lang="ja-JP" altLang="en-US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472900" y="1916832"/>
            <a:ext cx="315461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受け台から糸を貼り</a:t>
            </a:r>
            <a:endParaRPr lang="en-US" altLang="ja-JP" sz="24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kumimoji="1"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下限値を表示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78" r="20441" b="27432"/>
          <a:stretch>
            <a:fillRect/>
          </a:stretch>
        </p:blipFill>
        <p:spPr bwMode="auto">
          <a:xfrm>
            <a:off x="251520" y="814478"/>
            <a:ext cx="8446776" cy="4628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テキスト ボックス 28"/>
          <p:cNvSpPr txBox="1"/>
          <p:nvPr/>
        </p:nvSpPr>
        <p:spPr>
          <a:xfrm>
            <a:off x="3260992" y="2250450"/>
            <a:ext cx="220105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ja-JP" alt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しかし・・</a:t>
            </a:r>
            <a:endParaRPr kumimoji="1" lang="ja-JP" alt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フリーフォーム 1"/>
          <p:cNvSpPr/>
          <p:nvPr/>
        </p:nvSpPr>
        <p:spPr>
          <a:xfrm>
            <a:off x="595131" y="2876168"/>
            <a:ext cx="8042774" cy="1344920"/>
          </a:xfrm>
          <a:custGeom>
            <a:avLst/>
            <a:gdLst>
              <a:gd name="connsiteX0" fmla="*/ 0 w 3788228"/>
              <a:gd name="connsiteY0" fmla="*/ 0 h 1116280"/>
              <a:gd name="connsiteX1" fmla="*/ 106878 w 3788228"/>
              <a:gd name="connsiteY1" fmla="*/ 71252 h 1116280"/>
              <a:gd name="connsiteX2" fmla="*/ 391885 w 3788228"/>
              <a:gd name="connsiteY2" fmla="*/ 59376 h 1116280"/>
              <a:gd name="connsiteX3" fmla="*/ 593766 w 3788228"/>
              <a:gd name="connsiteY3" fmla="*/ 154379 h 1116280"/>
              <a:gd name="connsiteX4" fmla="*/ 748145 w 3788228"/>
              <a:gd name="connsiteY4" fmla="*/ 285007 h 1116280"/>
              <a:gd name="connsiteX5" fmla="*/ 843148 w 3788228"/>
              <a:gd name="connsiteY5" fmla="*/ 344384 h 1116280"/>
              <a:gd name="connsiteX6" fmla="*/ 890649 w 3788228"/>
              <a:gd name="connsiteY6" fmla="*/ 344384 h 1116280"/>
              <a:gd name="connsiteX7" fmla="*/ 973776 w 3788228"/>
              <a:gd name="connsiteY7" fmla="*/ 308758 h 1116280"/>
              <a:gd name="connsiteX8" fmla="*/ 1056904 w 3788228"/>
              <a:gd name="connsiteY8" fmla="*/ 344384 h 1116280"/>
              <a:gd name="connsiteX9" fmla="*/ 1104405 w 3788228"/>
              <a:gd name="connsiteY9" fmla="*/ 380010 h 1116280"/>
              <a:gd name="connsiteX10" fmla="*/ 1199408 w 3788228"/>
              <a:gd name="connsiteY10" fmla="*/ 380010 h 1116280"/>
              <a:gd name="connsiteX11" fmla="*/ 1318161 w 3788228"/>
              <a:gd name="connsiteY11" fmla="*/ 368135 h 1116280"/>
              <a:gd name="connsiteX12" fmla="*/ 1436914 w 3788228"/>
              <a:gd name="connsiteY12" fmla="*/ 391885 h 1116280"/>
              <a:gd name="connsiteX13" fmla="*/ 1531917 w 3788228"/>
              <a:gd name="connsiteY13" fmla="*/ 463137 h 1116280"/>
              <a:gd name="connsiteX14" fmla="*/ 1650670 w 3788228"/>
              <a:gd name="connsiteY14" fmla="*/ 439387 h 1116280"/>
              <a:gd name="connsiteX15" fmla="*/ 1757548 w 3788228"/>
              <a:gd name="connsiteY15" fmla="*/ 439387 h 1116280"/>
              <a:gd name="connsiteX16" fmla="*/ 1935678 w 3788228"/>
              <a:gd name="connsiteY16" fmla="*/ 534389 h 1116280"/>
              <a:gd name="connsiteX17" fmla="*/ 2018805 w 3788228"/>
              <a:gd name="connsiteY17" fmla="*/ 629392 h 1116280"/>
              <a:gd name="connsiteX18" fmla="*/ 2042556 w 3788228"/>
              <a:gd name="connsiteY18" fmla="*/ 688768 h 1116280"/>
              <a:gd name="connsiteX19" fmla="*/ 2196935 w 3788228"/>
              <a:gd name="connsiteY19" fmla="*/ 653142 h 1116280"/>
              <a:gd name="connsiteX20" fmla="*/ 2327563 w 3788228"/>
              <a:gd name="connsiteY20" fmla="*/ 688768 h 1116280"/>
              <a:gd name="connsiteX21" fmla="*/ 2517569 w 3788228"/>
              <a:gd name="connsiteY21" fmla="*/ 795646 h 1116280"/>
              <a:gd name="connsiteX22" fmla="*/ 2624446 w 3788228"/>
              <a:gd name="connsiteY22" fmla="*/ 807522 h 1116280"/>
              <a:gd name="connsiteX23" fmla="*/ 2707574 w 3788228"/>
              <a:gd name="connsiteY23" fmla="*/ 783771 h 1116280"/>
              <a:gd name="connsiteX24" fmla="*/ 2802576 w 3788228"/>
              <a:gd name="connsiteY24" fmla="*/ 736270 h 1116280"/>
              <a:gd name="connsiteX25" fmla="*/ 2909454 w 3788228"/>
              <a:gd name="connsiteY25" fmla="*/ 843148 h 1116280"/>
              <a:gd name="connsiteX26" fmla="*/ 3063833 w 3788228"/>
              <a:gd name="connsiteY26" fmla="*/ 914400 h 1116280"/>
              <a:gd name="connsiteX27" fmla="*/ 3182587 w 3788228"/>
              <a:gd name="connsiteY27" fmla="*/ 1021278 h 1116280"/>
              <a:gd name="connsiteX28" fmla="*/ 3265714 w 3788228"/>
              <a:gd name="connsiteY28" fmla="*/ 1080654 h 1116280"/>
              <a:gd name="connsiteX29" fmla="*/ 3360717 w 3788228"/>
              <a:gd name="connsiteY29" fmla="*/ 1033153 h 1116280"/>
              <a:gd name="connsiteX30" fmla="*/ 3574472 w 3788228"/>
              <a:gd name="connsiteY30" fmla="*/ 1033153 h 1116280"/>
              <a:gd name="connsiteX31" fmla="*/ 3788228 w 3788228"/>
              <a:gd name="connsiteY31" fmla="*/ 1116280 h 11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788228" h="1116280">
                <a:moveTo>
                  <a:pt x="0" y="0"/>
                </a:moveTo>
                <a:lnTo>
                  <a:pt x="106878" y="71252"/>
                </a:lnTo>
                <a:lnTo>
                  <a:pt x="391885" y="59376"/>
                </a:lnTo>
                <a:lnTo>
                  <a:pt x="593766" y="154379"/>
                </a:lnTo>
                <a:lnTo>
                  <a:pt x="748145" y="285007"/>
                </a:lnTo>
                <a:lnTo>
                  <a:pt x="843148" y="344384"/>
                </a:lnTo>
                <a:lnTo>
                  <a:pt x="890649" y="344384"/>
                </a:lnTo>
                <a:lnTo>
                  <a:pt x="973776" y="308758"/>
                </a:lnTo>
                <a:lnTo>
                  <a:pt x="1056904" y="344384"/>
                </a:lnTo>
                <a:lnTo>
                  <a:pt x="1104405" y="380010"/>
                </a:lnTo>
                <a:lnTo>
                  <a:pt x="1199408" y="380010"/>
                </a:lnTo>
                <a:lnTo>
                  <a:pt x="1318161" y="368135"/>
                </a:lnTo>
                <a:lnTo>
                  <a:pt x="1436914" y="391885"/>
                </a:lnTo>
                <a:lnTo>
                  <a:pt x="1531917" y="463137"/>
                </a:lnTo>
                <a:lnTo>
                  <a:pt x="1650670" y="439387"/>
                </a:lnTo>
                <a:lnTo>
                  <a:pt x="1757548" y="439387"/>
                </a:lnTo>
                <a:lnTo>
                  <a:pt x="1935678" y="534389"/>
                </a:lnTo>
                <a:lnTo>
                  <a:pt x="2018805" y="629392"/>
                </a:lnTo>
                <a:lnTo>
                  <a:pt x="2042556" y="688768"/>
                </a:lnTo>
                <a:lnTo>
                  <a:pt x="2196935" y="653142"/>
                </a:lnTo>
                <a:lnTo>
                  <a:pt x="2327563" y="688768"/>
                </a:lnTo>
                <a:lnTo>
                  <a:pt x="2517569" y="795646"/>
                </a:lnTo>
                <a:lnTo>
                  <a:pt x="2624446" y="807522"/>
                </a:lnTo>
                <a:lnTo>
                  <a:pt x="2707574" y="783771"/>
                </a:lnTo>
                <a:lnTo>
                  <a:pt x="2802576" y="736270"/>
                </a:lnTo>
                <a:lnTo>
                  <a:pt x="2909454" y="843148"/>
                </a:lnTo>
                <a:lnTo>
                  <a:pt x="3063833" y="914400"/>
                </a:lnTo>
                <a:lnTo>
                  <a:pt x="3182587" y="1021278"/>
                </a:lnTo>
                <a:lnTo>
                  <a:pt x="3265714" y="1080654"/>
                </a:lnTo>
                <a:lnTo>
                  <a:pt x="3360717" y="1033153"/>
                </a:lnTo>
                <a:lnTo>
                  <a:pt x="3574472" y="1033153"/>
                </a:lnTo>
                <a:lnTo>
                  <a:pt x="3788228" y="1116280"/>
                </a:lnTo>
              </a:path>
            </a:pathLst>
          </a:cu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雲形吹き出し 16"/>
          <p:cNvSpPr/>
          <p:nvPr/>
        </p:nvSpPr>
        <p:spPr>
          <a:xfrm>
            <a:off x="301687" y="3982983"/>
            <a:ext cx="4860033" cy="2416973"/>
          </a:xfrm>
          <a:prstGeom prst="cloudCallout">
            <a:avLst>
              <a:gd name="adj1" fmla="val 61713"/>
              <a:gd name="adj2" fmla="val -21069"/>
            </a:avLst>
          </a:prstGeom>
          <a:solidFill>
            <a:srgbClr val="FFFF99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CanDown">
              <a:avLst>
                <a:gd name="adj" fmla="val 10707"/>
              </a:avLst>
            </a:prstTxWarp>
          </a:bodyPr>
          <a:lstStyle/>
          <a:p>
            <a:r>
              <a:rPr kumimoji="1" lang="ja-JP" altLang="en-US" sz="2200" b="1" dirty="0"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粉残量が位置によって</a:t>
            </a:r>
            <a:endParaRPr kumimoji="1" lang="en-US" altLang="ja-JP" sz="2200" b="1" dirty="0"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200" b="1" dirty="0"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バラバラだ。</a:t>
            </a:r>
            <a:endParaRPr lang="en-US" altLang="ja-JP" sz="2200" b="1" dirty="0"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200" b="1" dirty="0"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下限値のゲージに</a:t>
            </a:r>
            <a:endParaRPr lang="en-US" altLang="ja-JP" sz="2200" b="1" dirty="0"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200" b="1" dirty="0"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ならないなぁ～</a:t>
            </a:r>
            <a:endParaRPr lang="en-US" altLang="ja-JP" sz="2200" b="1" dirty="0"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2200" b="1" dirty="0"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1489702" y="2996952"/>
            <a:ext cx="0" cy="39751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3491880" y="3356992"/>
            <a:ext cx="0" cy="433514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5868144" y="3861048"/>
            <a:ext cx="0" cy="504056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E559DFB-D606-56C1-268E-FEEC15D360D8}"/>
              </a:ext>
            </a:extLst>
          </p:cNvPr>
          <p:cNvGrpSpPr/>
          <p:nvPr/>
        </p:nvGrpSpPr>
        <p:grpSpPr>
          <a:xfrm>
            <a:off x="5633752" y="4422871"/>
            <a:ext cx="1400175" cy="1977085"/>
            <a:chOff x="5633752" y="4422871"/>
            <a:chExt cx="1400175" cy="1977085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82"/>
            <a:stretch>
              <a:fillRect/>
            </a:stretch>
          </p:blipFill>
          <p:spPr bwMode="auto">
            <a:xfrm>
              <a:off x="5633752" y="5379166"/>
              <a:ext cx="1400175" cy="1020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42">
              <a:extLst>
                <a:ext uri="{FF2B5EF4-FFF2-40B4-BE49-F238E27FC236}">
                  <a16:creationId xmlns:a16="http://schemas.microsoft.com/office/drawing/2014/main" id="{81469F31-8F83-4508-23E1-699D8DF35E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3118">
              <a:off x="5999125" y="4422871"/>
              <a:ext cx="1011946" cy="1013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27" name="オーディオ 26">
            <a:hlinkClick r:id="" action="ppaction://media"/>
            <a:extLst>
              <a:ext uri="{FF2B5EF4-FFF2-40B4-BE49-F238E27FC236}">
                <a16:creationId xmlns:a16="http://schemas.microsoft.com/office/drawing/2014/main" id="{EBE8DBCF-333D-9450-1CCE-BE574FEB89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9024">
        <p14:gallery dir="l"/>
      </p:transition>
    </mc:Choice>
    <mc:Fallback xmlns="">
      <p:transition spd="med" advTm="29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8" grpId="0" animBg="1"/>
      <p:bldP spid="23" grpId="0" animBg="1"/>
      <p:bldP spid="25" grpId="0"/>
      <p:bldP spid="26" grpId="0"/>
      <p:bldP spid="29" grpId="0"/>
      <p:bldP spid="2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タイトル 1"/>
          <p:cNvSpPr txBox="1">
            <a:spLocks/>
          </p:cNvSpPr>
          <p:nvPr/>
        </p:nvSpPr>
        <p:spPr>
          <a:xfrm>
            <a:off x="683568" y="44624"/>
            <a:ext cx="4799340" cy="72008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36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対策②③の見直し</a:t>
            </a:r>
          </a:p>
        </p:txBody>
      </p:sp>
      <p:grpSp>
        <p:nvGrpSpPr>
          <p:cNvPr id="71" name="グループ化 70"/>
          <p:cNvGrpSpPr/>
          <p:nvPr/>
        </p:nvGrpSpPr>
        <p:grpSpPr>
          <a:xfrm>
            <a:off x="395269" y="1784649"/>
            <a:ext cx="2504611" cy="1643004"/>
            <a:chOff x="395536" y="1028228"/>
            <a:chExt cx="2504611" cy="1643004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25" r="29788"/>
            <a:stretch>
              <a:fillRect/>
            </a:stretch>
          </p:blipFill>
          <p:spPr bwMode="auto">
            <a:xfrm>
              <a:off x="395536" y="1340768"/>
              <a:ext cx="2504611" cy="133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角丸四角形 38"/>
            <p:cNvSpPr/>
            <p:nvPr/>
          </p:nvSpPr>
          <p:spPr bwMode="auto">
            <a:xfrm>
              <a:off x="395536" y="1028228"/>
              <a:ext cx="2504611" cy="360040"/>
            </a:xfrm>
            <a:prstGeom prst="roundRect">
              <a:avLst/>
            </a:prstGeom>
            <a:solidFill>
              <a:srgbClr val="FFCCFF"/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16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穴全開で白く残る</a:t>
              </a:r>
              <a:endParaRPr kumimoji="1" lang="ja-JP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2915816" y="1779324"/>
            <a:ext cx="2603650" cy="1648329"/>
            <a:chOff x="3217783" y="1009531"/>
            <a:chExt cx="2603650" cy="1648329"/>
          </a:xfrm>
        </p:grpSpPr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806" y="1261179"/>
              <a:ext cx="2574627" cy="13966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角丸四角形 40"/>
            <p:cNvSpPr/>
            <p:nvPr/>
          </p:nvSpPr>
          <p:spPr bwMode="auto">
            <a:xfrm>
              <a:off x="3217783" y="1009531"/>
              <a:ext cx="2603650" cy="360040"/>
            </a:xfrm>
            <a:prstGeom prst="roundRect">
              <a:avLst/>
            </a:prstGeom>
            <a:solidFill>
              <a:srgbClr val="FFCCFF"/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16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穴を少し塞ぐとベヤーが出る</a:t>
              </a:r>
              <a:endParaRPr kumimoji="1" lang="ja-JP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69" name="グループ化 68"/>
          <p:cNvGrpSpPr/>
          <p:nvPr/>
        </p:nvGrpSpPr>
        <p:grpSpPr>
          <a:xfrm>
            <a:off x="6084168" y="1774879"/>
            <a:ext cx="2344664" cy="1654121"/>
            <a:chOff x="6259784" y="1017111"/>
            <a:chExt cx="2344664" cy="1654121"/>
          </a:xfrm>
        </p:grpSpPr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78" r="20441" b="27432"/>
            <a:stretch>
              <a:fillRect/>
            </a:stretch>
          </p:blipFill>
          <p:spPr bwMode="auto">
            <a:xfrm>
              <a:off x="6259785" y="1303557"/>
              <a:ext cx="2344663" cy="13676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角丸四角形 42"/>
            <p:cNvSpPr/>
            <p:nvPr/>
          </p:nvSpPr>
          <p:spPr bwMode="auto">
            <a:xfrm>
              <a:off x="6259784" y="1017111"/>
              <a:ext cx="2344664" cy="360040"/>
            </a:xfrm>
            <a:prstGeom prst="roundRect">
              <a:avLst/>
            </a:prstGeom>
            <a:solidFill>
              <a:srgbClr val="FFCCFF"/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1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粉残量バラバラ</a:t>
              </a:r>
              <a:endParaRPr kumimoji="1" lang="ja-JP" altLang="en-US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7" name="角丸四角形 6"/>
          <p:cNvSpPr/>
          <p:nvPr/>
        </p:nvSpPr>
        <p:spPr bwMode="auto">
          <a:xfrm>
            <a:off x="1019874" y="927278"/>
            <a:ext cx="3840158" cy="441929"/>
          </a:xfrm>
          <a:prstGeom prst="roundRect">
            <a:avLst/>
          </a:prstGeom>
          <a:solidFill>
            <a:srgbClr val="FFCCFF">
              <a:alpha val="80000"/>
            </a:srgbClr>
          </a:solidFill>
          <a:ln w="12700">
            <a:noFill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粉塗布の</a:t>
            </a:r>
            <a:r>
              <a:rPr lang="ja-JP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調整</a:t>
            </a:r>
            <a:r>
              <a:rPr kumimoji="1" lang="ja-JP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不可</a:t>
            </a:r>
          </a:p>
        </p:txBody>
      </p:sp>
      <p:grpSp>
        <p:nvGrpSpPr>
          <p:cNvPr id="72" name="グループ化 71"/>
          <p:cNvGrpSpPr/>
          <p:nvPr/>
        </p:nvGrpSpPr>
        <p:grpSpPr>
          <a:xfrm>
            <a:off x="683568" y="3823697"/>
            <a:ext cx="2604951" cy="1843467"/>
            <a:chOff x="1522647" y="3088658"/>
            <a:chExt cx="2229734" cy="1563707"/>
          </a:xfrm>
        </p:grpSpPr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  <a14:imgEffect>
                        <a14:brightnessContrast brigh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29" r="33064"/>
            <a:stretch>
              <a:fillRect/>
            </a:stretch>
          </p:blipFill>
          <p:spPr bwMode="auto">
            <a:xfrm>
              <a:off x="1547064" y="3223181"/>
              <a:ext cx="2205317" cy="14291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角丸四角形 46"/>
            <p:cNvSpPr/>
            <p:nvPr/>
          </p:nvSpPr>
          <p:spPr bwMode="auto">
            <a:xfrm>
              <a:off x="1522647" y="3088658"/>
              <a:ext cx="2205316" cy="288131"/>
            </a:xfrm>
            <a:prstGeom prst="roundRect">
              <a:avLst/>
            </a:prstGeom>
            <a:solidFill>
              <a:srgbClr val="FFCCFF"/>
            </a:solidFill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1600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粉入れ容器自体が回転</a:t>
              </a:r>
              <a:endParaRPr kumimoji="1" lang="ja-JP" altLang="en-US" sz="1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6101123" y="3831196"/>
            <a:ext cx="2575333" cy="1830051"/>
            <a:chOff x="4491827" y="3124409"/>
            <a:chExt cx="2431316" cy="1624778"/>
          </a:xfrm>
        </p:grpSpPr>
        <p:grpSp>
          <p:nvGrpSpPr>
            <p:cNvPr id="66" name="グループ化 65"/>
            <p:cNvGrpSpPr/>
            <p:nvPr/>
          </p:nvGrpSpPr>
          <p:grpSpPr>
            <a:xfrm>
              <a:off x="4491828" y="3330977"/>
              <a:ext cx="2431315" cy="1418210"/>
              <a:chOff x="3828470" y="3364970"/>
              <a:chExt cx="2431315" cy="1688670"/>
            </a:xfrm>
          </p:grpSpPr>
          <p:pic>
            <p:nvPicPr>
              <p:cNvPr id="52" name="図 5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78" r="20441" b="27432"/>
              <a:stretch>
                <a:fillRect/>
              </a:stretch>
            </p:blipFill>
            <p:spPr bwMode="auto">
              <a:xfrm>
                <a:off x="3828470" y="3364970"/>
                <a:ext cx="2431315" cy="168867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円/楕円 52"/>
              <p:cNvSpPr/>
              <p:nvPr/>
            </p:nvSpPr>
            <p:spPr bwMode="auto">
              <a:xfrm>
                <a:off x="4229812" y="3936325"/>
                <a:ext cx="186130" cy="177755"/>
              </a:xfrm>
              <a:prstGeom prst="ellipse">
                <a:avLst/>
              </a:prstGeom>
              <a:noFill/>
              <a:ln w="952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18288" tIns="0" rIns="0" bIns="0" rtlCol="0" anchor="t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54" name="円/楕円 53"/>
              <p:cNvSpPr/>
              <p:nvPr/>
            </p:nvSpPr>
            <p:spPr bwMode="auto">
              <a:xfrm>
                <a:off x="4474108" y="3987112"/>
                <a:ext cx="174496" cy="177755"/>
              </a:xfrm>
              <a:prstGeom prst="ellipse">
                <a:avLst/>
              </a:prstGeom>
              <a:noFill/>
              <a:ln w="952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18288" tIns="0" rIns="0" bIns="0" rtlCol="0" anchor="t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55" name="円/楕円 54"/>
              <p:cNvSpPr/>
              <p:nvPr/>
            </p:nvSpPr>
            <p:spPr bwMode="auto">
              <a:xfrm>
                <a:off x="4718401" y="4025202"/>
                <a:ext cx="174496" cy="190451"/>
              </a:xfrm>
              <a:prstGeom prst="ellipse">
                <a:avLst/>
              </a:prstGeom>
              <a:noFill/>
              <a:ln w="952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18288" tIns="0" rIns="0" bIns="0" rtlCol="0" anchor="t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56" name="円/楕円 55"/>
              <p:cNvSpPr/>
              <p:nvPr/>
            </p:nvSpPr>
            <p:spPr bwMode="auto">
              <a:xfrm>
                <a:off x="4951063" y="4075989"/>
                <a:ext cx="186130" cy="177755"/>
              </a:xfrm>
              <a:prstGeom prst="ellipse">
                <a:avLst/>
              </a:prstGeom>
              <a:noFill/>
              <a:ln w="952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18288" tIns="0" rIns="0" bIns="0" rtlCol="0" anchor="t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57" name="円/楕円 56"/>
              <p:cNvSpPr/>
              <p:nvPr/>
            </p:nvSpPr>
            <p:spPr bwMode="auto">
              <a:xfrm>
                <a:off x="5206991" y="4114080"/>
                <a:ext cx="174496" cy="190451"/>
              </a:xfrm>
              <a:prstGeom prst="ellipse">
                <a:avLst/>
              </a:prstGeom>
              <a:noFill/>
              <a:ln w="952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18288" tIns="0" rIns="0" bIns="0" rtlCol="0" anchor="t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58" name="円/楕円 57"/>
              <p:cNvSpPr/>
              <p:nvPr/>
            </p:nvSpPr>
            <p:spPr bwMode="auto">
              <a:xfrm>
                <a:off x="5451286" y="4152169"/>
                <a:ext cx="174496" cy="190451"/>
              </a:xfrm>
              <a:prstGeom prst="ellipse">
                <a:avLst/>
              </a:prstGeom>
              <a:noFill/>
              <a:ln w="952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18288" tIns="0" rIns="0" bIns="0" rtlCol="0" anchor="t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59" name="円/楕円 58"/>
              <p:cNvSpPr/>
              <p:nvPr/>
            </p:nvSpPr>
            <p:spPr bwMode="auto">
              <a:xfrm>
                <a:off x="5683947" y="4202956"/>
                <a:ext cx="174496" cy="177755"/>
              </a:xfrm>
              <a:prstGeom prst="ellipse">
                <a:avLst/>
              </a:prstGeom>
              <a:noFill/>
              <a:ln w="952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18288" tIns="0" rIns="0" bIns="0" rtlCol="0" anchor="t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60" name="円/楕円 59"/>
              <p:cNvSpPr/>
              <p:nvPr/>
            </p:nvSpPr>
            <p:spPr bwMode="auto">
              <a:xfrm>
                <a:off x="5939876" y="4241047"/>
                <a:ext cx="174496" cy="190451"/>
              </a:xfrm>
              <a:prstGeom prst="ellipse">
                <a:avLst/>
              </a:prstGeom>
              <a:noFill/>
              <a:ln w="952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18288" tIns="0" rIns="0" bIns="0" rtlCol="0" anchor="t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</p:grpSp>
        <p:sp>
          <p:nvSpPr>
            <p:cNvPr id="67" name="角丸四角形 66"/>
            <p:cNvSpPr/>
            <p:nvPr/>
          </p:nvSpPr>
          <p:spPr bwMode="auto">
            <a:xfrm>
              <a:off x="4491827" y="3124409"/>
              <a:ext cx="2431315" cy="288131"/>
            </a:xfrm>
            <a:prstGeom prst="roundRect">
              <a:avLst/>
            </a:prstGeom>
            <a:solidFill>
              <a:srgbClr val="FFCCFF"/>
            </a:solidFill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1600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単純な出口穴</a:t>
              </a:r>
              <a:endParaRPr kumimoji="1" lang="ja-JP" altLang="en-US" sz="1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68" name="角丸四角形 67"/>
          <p:cNvSpPr/>
          <p:nvPr/>
        </p:nvSpPr>
        <p:spPr bwMode="auto">
          <a:xfrm>
            <a:off x="3633160" y="4653136"/>
            <a:ext cx="2090968" cy="803617"/>
          </a:xfrm>
          <a:prstGeom prst="roundRect">
            <a:avLst/>
          </a:prstGeom>
          <a:solidFill>
            <a:srgbClr val="FFCCFF">
              <a:alpha val="80000"/>
            </a:srgbClr>
          </a:solidFill>
          <a:ln w="12700"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アクリルロール</a:t>
            </a:r>
            <a:endParaRPr lang="en-US" altLang="ja-JP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構造に問題</a:t>
            </a:r>
            <a:endParaRPr kumimoji="1" lang="ja-JP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74" name="グループ化 73"/>
          <p:cNvGrpSpPr/>
          <p:nvPr/>
        </p:nvGrpSpPr>
        <p:grpSpPr>
          <a:xfrm>
            <a:off x="1343395" y="1347275"/>
            <a:ext cx="1272633" cy="432049"/>
            <a:chOff x="3703020" y="2671232"/>
            <a:chExt cx="1272633" cy="43204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5" name="右矢印 74"/>
            <p:cNvSpPr>
              <a:spLocks noChangeArrowheads="1"/>
            </p:cNvSpPr>
            <p:nvPr/>
          </p:nvSpPr>
          <p:spPr bwMode="auto">
            <a:xfrm rot="5400000">
              <a:off x="4123312" y="2250940"/>
              <a:ext cx="432049" cy="127263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/>
            <a:lstStyle/>
            <a:p>
              <a:endParaRPr lang="ja-JP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3965290" y="2707235"/>
              <a:ext cx="767044" cy="36004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なぜ？</a:t>
              </a:r>
            </a:p>
          </p:txBody>
        </p:sp>
      </p:grpSp>
      <p:pic>
        <p:nvPicPr>
          <p:cNvPr id="77" name="図 7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073" y="4822878"/>
            <a:ext cx="2338136" cy="195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角丸四角形 36"/>
          <p:cNvSpPr/>
          <p:nvPr/>
        </p:nvSpPr>
        <p:spPr bwMode="auto">
          <a:xfrm>
            <a:off x="5499130" y="927277"/>
            <a:ext cx="3199589" cy="441929"/>
          </a:xfrm>
          <a:prstGeom prst="roundRect">
            <a:avLst/>
          </a:prstGeom>
          <a:solidFill>
            <a:srgbClr val="FFCCFF">
              <a:alpha val="80000"/>
            </a:srgbClr>
          </a:solidFill>
          <a:ln w="12700">
            <a:noFill/>
            <a:headEnd type="none" w="med" len="med"/>
            <a:tailEnd type="none" w="med" len="med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</a:t>
            </a:r>
            <a:r>
              <a:rPr lang="ja-JP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残量確認</a:t>
            </a:r>
            <a:r>
              <a:rPr kumimoji="1" lang="ja-JP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不可</a:t>
            </a:r>
          </a:p>
        </p:txBody>
      </p:sp>
      <p:grpSp>
        <p:nvGrpSpPr>
          <p:cNvPr id="49" name="グループ化 48"/>
          <p:cNvGrpSpPr/>
          <p:nvPr/>
        </p:nvGrpSpPr>
        <p:grpSpPr>
          <a:xfrm>
            <a:off x="3155202" y="1369207"/>
            <a:ext cx="1272633" cy="432049"/>
            <a:chOff x="3703020" y="2671232"/>
            <a:chExt cx="1272633" cy="43204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0" name="右矢印 49"/>
            <p:cNvSpPr>
              <a:spLocks noChangeArrowheads="1"/>
            </p:cNvSpPr>
            <p:nvPr/>
          </p:nvSpPr>
          <p:spPr bwMode="auto">
            <a:xfrm rot="5400000">
              <a:off x="4123312" y="2250940"/>
              <a:ext cx="432049" cy="127263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/>
            <a:lstStyle/>
            <a:p>
              <a:endParaRPr lang="ja-JP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3965290" y="2707235"/>
              <a:ext cx="767044" cy="36004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なぜ？</a:t>
              </a:r>
            </a:p>
          </p:txBody>
        </p:sp>
      </p:grpSp>
      <p:grpSp>
        <p:nvGrpSpPr>
          <p:cNvPr id="61" name="グループ化 60"/>
          <p:cNvGrpSpPr/>
          <p:nvPr/>
        </p:nvGrpSpPr>
        <p:grpSpPr>
          <a:xfrm>
            <a:off x="6556082" y="1352643"/>
            <a:ext cx="1272633" cy="432049"/>
            <a:chOff x="3703020" y="2671232"/>
            <a:chExt cx="1272633" cy="43204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2" name="右矢印 61"/>
            <p:cNvSpPr>
              <a:spLocks noChangeArrowheads="1"/>
            </p:cNvSpPr>
            <p:nvPr/>
          </p:nvSpPr>
          <p:spPr bwMode="auto">
            <a:xfrm rot="5400000">
              <a:off x="4123312" y="2250940"/>
              <a:ext cx="432049" cy="127263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/>
            <a:lstStyle/>
            <a:p>
              <a:endParaRPr lang="ja-JP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3965290" y="2707235"/>
              <a:ext cx="767044" cy="36004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なぜ？</a:t>
              </a:r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6620183" y="3427653"/>
            <a:ext cx="1272633" cy="432049"/>
            <a:chOff x="3703020" y="2671232"/>
            <a:chExt cx="1272633" cy="43204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5" name="右矢印 64"/>
            <p:cNvSpPr>
              <a:spLocks noChangeArrowheads="1"/>
            </p:cNvSpPr>
            <p:nvPr/>
          </p:nvSpPr>
          <p:spPr bwMode="auto">
            <a:xfrm rot="5400000">
              <a:off x="4123312" y="2250940"/>
              <a:ext cx="432049" cy="127263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/>
            <a:lstStyle/>
            <a:p>
              <a:endParaRPr lang="ja-JP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3965290" y="2707235"/>
              <a:ext cx="767044" cy="36004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なぜ？</a:t>
              </a:r>
            </a:p>
          </p:txBody>
        </p:sp>
      </p:grpSp>
      <p:grpSp>
        <p:nvGrpSpPr>
          <p:cNvPr id="80" name="グループ化 79"/>
          <p:cNvGrpSpPr/>
          <p:nvPr/>
        </p:nvGrpSpPr>
        <p:grpSpPr>
          <a:xfrm rot="1707045">
            <a:off x="2518808" y="3391648"/>
            <a:ext cx="1272633" cy="432049"/>
            <a:chOff x="3703020" y="2671232"/>
            <a:chExt cx="1272633" cy="43204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1" name="右矢印 80"/>
            <p:cNvSpPr>
              <a:spLocks noChangeArrowheads="1"/>
            </p:cNvSpPr>
            <p:nvPr/>
          </p:nvSpPr>
          <p:spPr bwMode="auto">
            <a:xfrm rot="5400000">
              <a:off x="4123312" y="2250940"/>
              <a:ext cx="432049" cy="127263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/>
            <a:lstStyle/>
            <a:p>
              <a:endParaRPr lang="ja-JP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2" name="正方形/長方形 81"/>
            <p:cNvSpPr/>
            <p:nvPr/>
          </p:nvSpPr>
          <p:spPr>
            <a:xfrm>
              <a:off x="3965290" y="2707235"/>
              <a:ext cx="767044" cy="36004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なぜ？</a:t>
              </a:r>
            </a:p>
          </p:txBody>
        </p:sp>
      </p:grpSp>
      <p:grpSp>
        <p:nvGrpSpPr>
          <p:cNvPr id="83" name="グループ化 82"/>
          <p:cNvGrpSpPr/>
          <p:nvPr/>
        </p:nvGrpSpPr>
        <p:grpSpPr>
          <a:xfrm>
            <a:off x="899592" y="3391648"/>
            <a:ext cx="1272633" cy="432049"/>
            <a:chOff x="3703020" y="2671232"/>
            <a:chExt cx="1272633" cy="43204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4" name="右矢印 83"/>
            <p:cNvSpPr>
              <a:spLocks noChangeArrowheads="1"/>
            </p:cNvSpPr>
            <p:nvPr/>
          </p:nvSpPr>
          <p:spPr bwMode="auto">
            <a:xfrm rot="5400000">
              <a:off x="4123312" y="2250940"/>
              <a:ext cx="432049" cy="127263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/>
            <a:lstStyle/>
            <a:p>
              <a:endParaRPr lang="ja-JP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3965290" y="2707235"/>
              <a:ext cx="767044" cy="36004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なぜ？</a:t>
              </a:r>
            </a:p>
          </p:txBody>
        </p:sp>
      </p:grpSp>
      <p:grpSp>
        <p:nvGrpSpPr>
          <p:cNvPr id="86" name="グループ化 85"/>
          <p:cNvGrpSpPr/>
          <p:nvPr/>
        </p:nvGrpSpPr>
        <p:grpSpPr>
          <a:xfrm rot="19388892">
            <a:off x="3206801" y="4248737"/>
            <a:ext cx="995218" cy="432049"/>
            <a:chOff x="3703020" y="2671232"/>
            <a:chExt cx="1272633" cy="43204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7" name="右矢印 86"/>
            <p:cNvSpPr>
              <a:spLocks noChangeArrowheads="1"/>
            </p:cNvSpPr>
            <p:nvPr/>
          </p:nvSpPr>
          <p:spPr bwMode="auto">
            <a:xfrm rot="5400000">
              <a:off x="4123312" y="2250940"/>
              <a:ext cx="432049" cy="127263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/>
            <a:lstStyle/>
            <a:p>
              <a:endParaRPr lang="ja-JP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3965290" y="2707235"/>
              <a:ext cx="767044" cy="36004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なぜ？</a:t>
              </a:r>
            </a:p>
          </p:txBody>
        </p:sp>
      </p:grpSp>
      <p:grpSp>
        <p:nvGrpSpPr>
          <p:cNvPr id="89" name="グループ化 88"/>
          <p:cNvGrpSpPr/>
          <p:nvPr/>
        </p:nvGrpSpPr>
        <p:grpSpPr>
          <a:xfrm rot="3086617">
            <a:off x="5226519" y="4240805"/>
            <a:ext cx="995218" cy="432049"/>
            <a:chOff x="3703020" y="2671232"/>
            <a:chExt cx="1272633" cy="43204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0" name="右矢印 89"/>
            <p:cNvSpPr>
              <a:spLocks noChangeArrowheads="1"/>
            </p:cNvSpPr>
            <p:nvPr/>
          </p:nvSpPr>
          <p:spPr bwMode="auto">
            <a:xfrm rot="5400000">
              <a:off x="4123312" y="2250940"/>
              <a:ext cx="432049" cy="127263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/>
            <a:lstStyle/>
            <a:p>
              <a:endParaRPr lang="ja-JP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3965290" y="2707235"/>
              <a:ext cx="767044" cy="36004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なぜ？</a:t>
              </a: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1134421" y="5765192"/>
            <a:ext cx="5588973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kumimoji="1" lang="ja-JP" altLang="en-US" sz="28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我々だけでは無理だ。</a:t>
            </a:r>
            <a:endParaRPr kumimoji="1" lang="en-US" altLang="ja-JP" sz="2800" b="1" i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8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上司と生産技術に相談しよう</a:t>
            </a:r>
            <a:r>
              <a:rPr lang="ja-JP" altLang="en-US" sz="2800" b="1" i="1" spc="50" dirty="0" err="1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。。。</a:t>
            </a:r>
            <a:endParaRPr kumimoji="1" lang="ja-JP" altLang="en-US" sz="2800" b="1" i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8BDB8A2D-EEF8-54F2-A36E-83BF7B2855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1470">
        <p14:prism/>
      </p:transition>
    </mc:Choice>
    <mc:Fallback xmlns="">
      <p:transition spd="med" advTm="214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68" grpId="0" animBg="1"/>
      <p:bldP spid="37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265129" y="1956575"/>
            <a:ext cx="5636217" cy="2054476"/>
            <a:chOff x="389323" y="1989486"/>
            <a:chExt cx="3822637" cy="1860495"/>
          </a:xfrm>
        </p:grpSpPr>
        <p:grpSp>
          <p:nvGrpSpPr>
            <p:cNvPr id="91" name="グループ化 90"/>
            <p:cNvGrpSpPr>
              <a:grpSpLocks/>
            </p:cNvGrpSpPr>
            <p:nvPr/>
          </p:nvGrpSpPr>
          <p:grpSpPr bwMode="auto">
            <a:xfrm>
              <a:off x="622333" y="1989486"/>
              <a:ext cx="3589627" cy="1860495"/>
              <a:chOff x="436599" y="0"/>
              <a:chExt cx="6224226" cy="3280179"/>
            </a:xfrm>
          </p:grpSpPr>
          <p:sp>
            <p:nvSpPr>
              <p:cNvPr id="93" name="Rectangle 221"/>
              <p:cNvSpPr>
                <a:spLocks noChangeArrowheads="1"/>
              </p:cNvSpPr>
              <p:nvPr/>
            </p:nvSpPr>
            <p:spPr bwMode="auto">
              <a:xfrm>
                <a:off x="682082" y="793926"/>
                <a:ext cx="1153645" cy="468703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粉塗布量を</a:t>
                </a:r>
                <a:endParaRPr kumimoji="0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調整可能にする</a:t>
                </a:r>
                <a:endParaRPr kumimoji="0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94" name="Rectangle 223"/>
              <p:cNvSpPr>
                <a:spLocks noChangeArrowheads="1"/>
              </p:cNvSpPr>
              <p:nvPr/>
            </p:nvSpPr>
            <p:spPr bwMode="auto">
              <a:xfrm>
                <a:off x="1953617" y="669576"/>
                <a:ext cx="1170486" cy="401745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粉振りロール出口穴</a:t>
                </a: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を改良する</a:t>
                </a: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95" name="Rectangle 224"/>
              <p:cNvSpPr>
                <a:spLocks noChangeArrowheads="1"/>
              </p:cNvSpPr>
              <p:nvPr/>
            </p:nvSpPr>
            <p:spPr bwMode="auto">
              <a:xfrm>
                <a:off x="1978880" y="2056554"/>
                <a:ext cx="1162066" cy="334788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粉振りロールを</a:t>
                </a:r>
                <a:endParaRPr kumimoji="0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改良する</a:t>
                </a:r>
                <a:endParaRPr kumimoji="0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96" name="Line 259"/>
              <p:cNvSpPr>
                <a:spLocks noChangeShapeType="1"/>
              </p:cNvSpPr>
              <p:nvPr/>
            </p:nvSpPr>
            <p:spPr bwMode="auto">
              <a:xfrm>
                <a:off x="586749" y="1065293"/>
                <a:ext cx="94011" cy="2738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Rectangle 221"/>
              <p:cNvSpPr>
                <a:spLocks noChangeArrowheads="1"/>
              </p:cNvSpPr>
              <p:nvPr/>
            </p:nvSpPr>
            <p:spPr bwMode="auto">
              <a:xfrm>
                <a:off x="682082" y="1597417"/>
                <a:ext cx="1153645" cy="573922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粉振りロール</a:t>
                </a:r>
                <a:endParaRPr kumimoji="0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粉残量の最適化</a:t>
                </a:r>
                <a:endParaRPr kumimoji="0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98" name="Rectangle 222"/>
              <p:cNvSpPr>
                <a:spLocks noChangeArrowheads="1"/>
              </p:cNvSpPr>
              <p:nvPr/>
            </p:nvSpPr>
            <p:spPr bwMode="auto">
              <a:xfrm>
                <a:off x="673661" y="2496561"/>
                <a:ext cx="1153645" cy="478268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集塵機ホース</a:t>
                </a:r>
                <a:endParaRPr kumimoji="0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の見直し</a:t>
                </a:r>
                <a:endParaRPr kumimoji="0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99" name="Rectangle 223"/>
              <p:cNvSpPr>
                <a:spLocks noChangeArrowheads="1"/>
              </p:cNvSpPr>
              <p:nvPr/>
            </p:nvSpPr>
            <p:spPr bwMode="auto">
              <a:xfrm>
                <a:off x="1962038" y="1119148"/>
                <a:ext cx="1170486" cy="382615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粉塗布量を数値化</a:t>
                </a: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00" name="Rectangle 223"/>
              <p:cNvSpPr>
                <a:spLocks noChangeArrowheads="1"/>
              </p:cNvSpPr>
              <p:nvPr/>
            </p:nvSpPr>
            <p:spPr bwMode="auto">
              <a:xfrm>
                <a:off x="1987301" y="1578286"/>
                <a:ext cx="1162066" cy="392180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最適残量の</a:t>
                </a:r>
                <a:endParaRPr kumimoji="0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表示をする</a:t>
                </a:r>
                <a:endParaRPr kumimoji="0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01" name="Rectangle 224"/>
              <p:cNvSpPr>
                <a:spLocks noChangeArrowheads="1"/>
              </p:cNvSpPr>
              <p:nvPr/>
            </p:nvSpPr>
            <p:spPr bwMode="auto">
              <a:xfrm>
                <a:off x="1962038" y="2448734"/>
                <a:ext cx="1170486" cy="382615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ホースを新品に</a:t>
                </a:r>
                <a:endParaRPr kumimoji="0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変える</a:t>
                </a:r>
                <a:endParaRPr kumimoji="0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02" name="Line 259"/>
              <p:cNvSpPr>
                <a:spLocks noChangeShapeType="1"/>
              </p:cNvSpPr>
              <p:nvPr/>
            </p:nvSpPr>
            <p:spPr bwMode="auto">
              <a:xfrm>
                <a:off x="1846873" y="932392"/>
                <a:ext cx="115836" cy="0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Line 259"/>
              <p:cNvSpPr>
                <a:spLocks noChangeShapeType="1"/>
              </p:cNvSpPr>
              <p:nvPr/>
            </p:nvSpPr>
            <p:spPr bwMode="auto">
              <a:xfrm>
                <a:off x="1837962" y="1174847"/>
                <a:ext cx="115836" cy="0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Line 259"/>
              <p:cNvSpPr>
                <a:spLocks noChangeShapeType="1"/>
              </p:cNvSpPr>
              <p:nvPr/>
            </p:nvSpPr>
            <p:spPr bwMode="auto">
              <a:xfrm>
                <a:off x="1838050" y="1781588"/>
                <a:ext cx="160965" cy="2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Line 259"/>
              <p:cNvSpPr>
                <a:spLocks noChangeShapeType="1"/>
              </p:cNvSpPr>
              <p:nvPr/>
            </p:nvSpPr>
            <p:spPr bwMode="auto">
              <a:xfrm>
                <a:off x="1899368" y="2265201"/>
                <a:ext cx="63338" cy="499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Rectangle 224"/>
              <p:cNvSpPr>
                <a:spLocks noChangeArrowheads="1"/>
              </p:cNvSpPr>
              <p:nvPr/>
            </p:nvSpPr>
            <p:spPr bwMode="auto">
              <a:xfrm>
                <a:off x="1953617" y="2898307"/>
                <a:ext cx="1170486" cy="373049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ホースのつなぎ目</a:t>
                </a:r>
                <a:endParaRPr kumimoji="0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をなくす</a:t>
                </a:r>
                <a:endParaRPr kumimoji="0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3258836" y="650445"/>
                <a:ext cx="1136803" cy="411311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出口穴をカバーして</a:t>
                </a: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開閉可能にする</a:t>
                </a: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08" name="Rectangle 223"/>
              <p:cNvSpPr>
                <a:spLocks noChangeArrowheads="1"/>
              </p:cNvSpPr>
              <p:nvPr/>
            </p:nvSpPr>
            <p:spPr bwMode="auto">
              <a:xfrm>
                <a:off x="3258836" y="1061756"/>
                <a:ext cx="1136803" cy="373049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粉振りロールを駆動式して回転速度を設定</a:t>
                </a: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09" name="Line 259"/>
              <p:cNvSpPr>
                <a:spLocks noChangeShapeType="1"/>
              </p:cNvSpPr>
              <p:nvPr/>
            </p:nvSpPr>
            <p:spPr bwMode="auto">
              <a:xfrm>
                <a:off x="3129983" y="869790"/>
                <a:ext cx="115836" cy="0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Line 259"/>
              <p:cNvSpPr>
                <a:spLocks noChangeShapeType="1"/>
              </p:cNvSpPr>
              <p:nvPr/>
            </p:nvSpPr>
            <p:spPr bwMode="auto">
              <a:xfrm>
                <a:off x="3138893" y="1255838"/>
                <a:ext cx="115836" cy="0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Rectangle 223"/>
              <p:cNvSpPr>
                <a:spLocks noChangeArrowheads="1"/>
              </p:cNvSpPr>
              <p:nvPr/>
            </p:nvSpPr>
            <p:spPr bwMode="auto">
              <a:xfrm>
                <a:off x="3250415" y="1434805"/>
                <a:ext cx="1145224" cy="344353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粉振りロールに</a:t>
                </a: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目盛を入れる</a:t>
                </a: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12" name="Rectangle 223"/>
              <p:cNvSpPr>
                <a:spLocks noChangeArrowheads="1"/>
              </p:cNvSpPr>
              <p:nvPr/>
            </p:nvSpPr>
            <p:spPr bwMode="auto">
              <a:xfrm>
                <a:off x="3245817" y="1761964"/>
                <a:ext cx="1171502" cy="337078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残量下限値の</a:t>
                </a: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印を入れる</a:t>
                </a: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13" name="Rectangle 224"/>
              <p:cNvSpPr>
                <a:spLocks noChangeArrowheads="1"/>
              </p:cNvSpPr>
              <p:nvPr/>
            </p:nvSpPr>
            <p:spPr bwMode="auto">
              <a:xfrm>
                <a:off x="3250414" y="2099042"/>
                <a:ext cx="1145224" cy="472369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ロール構造ではなく</a:t>
                </a: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縦型にする</a:t>
                </a: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14" name="Line 259"/>
              <p:cNvSpPr>
                <a:spLocks noChangeShapeType="1"/>
              </p:cNvSpPr>
              <p:nvPr/>
            </p:nvSpPr>
            <p:spPr bwMode="auto">
              <a:xfrm>
                <a:off x="3138893" y="2273364"/>
                <a:ext cx="115836" cy="0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Rectangle 224"/>
              <p:cNvSpPr>
                <a:spLocks noChangeArrowheads="1"/>
              </p:cNvSpPr>
              <p:nvPr/>
            </p:nvSpPr>
            <p:spPr bwMode="auto">
              <a:xfrm>
                <a:off x="3250414" y="2552660"/>
                <a:ext cx="1145224" cy="382614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材質を変える</a:t>
                </a:r>
                <a:endParaRPr kumimoji="0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16" name="Line 259"/>
              <p:cNvSpPr>
                <a:spLocks noChangeShapeType="1"/>
              </p:cNvSpPr>
              <p:nvPr/>
            </p:nvSpPr>
            <p:spPr bwMode="auto">
              <a:xfrm>
                <a:off x="3129983" y="2638545"/>
                <a:ext cx="115836" cy="0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Rectangle 224"/>
              <p:cNvSpPr>
                <a:spLocks noChangeArrowheads="1"/>
              </p:cNvSpPr>
              <p:nvPr/>
            </p:nvSpPr>
            <p:spPr bwMode="auto">
              <a:xfrm>
                <a:off x="3250414" y="2916695"/>
                <a:ext cx="1145224" cy="363484"/>
              </a:xfrm>
              <a:prstGeom prst="rect">
                <a:avLst/>
              </a:prstGeom>
              <a:solidFill>
                <a:sysClr val="window" lastClr="FFFFFF"/>
              </a:solidFill>
              <a:ln w="12700" algn="ctr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effectLst/>
            </p:spPr>
            <p:txBody>
              <a:bodyPr wrap="square" lIns="27432" tIns="18288" rIns="27432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長いホース</a:t>
                </a:r>
                <a:r>
                  <a:rPr kumimoji="0" lang="en-US" altLang="ja-JP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1</a:t>
                </a:r>
                <a:r>
                  <a:rPr kumimoji="0" lang="ja-JP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本</a:t>
                </a: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/>
                </a:pPr>
                <a:r>
                  <a:rPr kumimoji="0" lang="ja-JP" alt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にする</a:t>
                </a:r>
                <a:endParaRPr kumimoji="0" lang="en-US" altLang="ja-JP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18" name="Line 259"/>
              <p:cNvSpPr>
                <a:spLocks noChangeShapeType="1"/>
              </p:cNvSpPr>
              <p:nvPr/>
            </p:nvSpPr>
            <p:spPr bwMode="auto">
              <a:xfrm>
                <a:off x="3129983" y="3045461"/>
                <a:ext cx="115836" cy="0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角丸四角形 118"/>
              <p:cNvSpPr/>
              <p:nvPr/>
            </p:nvSpPr>
            <p:spPr bwMode="auto">
              <a:xfrm>
                <a:off x="673661" y="392180"/>
                <a:ext cx="1162066" cy="220003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wrap="square" lIns="18288" tIns="0" rIns="0" bIns="0" rtlCol="0" anchor="ctr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一次対策</a:t>
                </a:r>
              </a:p>
            </p:txBody>
          </p:sp>
          <p:sp>
            <p:nvSpPr>
              <p:cNvPr id="120" name="角丸四角形 119"/>
              <p:cNvSpPr/>
              <p:nvPr/>
            </p:nvSpPr>
            <p:spPr bwMode="auto">
              <a:xfrm>
                <a:off x="1945197" y="392180"/>
                <a:ext cx="1153645" cy="220003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wrap="square" lIns="18288" tIns="0" rIns="0" bIns="0" rtlCol="0" anchor="ctr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二次対策</a:t>
                </a:r>
              </a:p>
            </p:txBody>
          </p:sp>
          <p:sp>
            <p:nvSpPr>
              <p:cNvPr id="121" name="角丸四角形 120"/>
              <p:cNvSpPr/>
              <p:nvPr/>
            </p:nvSpPr>
            <p:spPr bwMode="auto">
              <a:xfrm>
                <a:off x="3225153" y="392180"/>
                <a:ext cx="1153645" cy="220003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wrap="square" lIns="18288" tIns="0" rIns="0" bIns="0" rtlCol="0" anchor="ctr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三次対策</a:t>
                </a:r>
              </a:p>
            </p:txBody>
          </p:sp>
          <p:sp>
            <p:nvSpPr>
              <p:cNvPr id="122" name="角丸四角形 121"/>
              <p:cNvSpPr/>
              <p:nvPr/>
            </p:nvSpPr>
            <p:spPr bwMode="auto">
              <a:xfrm>
                <a:off x="1717836" y="76523"/>
                <a:ext cx="2492546" cy="239134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wrap="square" lIns="18288" tIns="0" rIns="0" bIns="0" rtlCol="0" anchor="ctr" upright="1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評価点：◎</a:t>
                </a:r>
                <a:r>
                  <a:rPr kumimoji="1" lang="en-US" altLang="ja-JP" sz="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3</a:t>
                </a:r>
                <a:r>
                  <a:rPr kumimoji="1" lang="ja-JP" altLang="en-US" sz="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点　　○</a:t>
                </a:r>
                <a:r>
                  <a:rPr kumimoji="1" lang="en-US" altLang="ja-JP" sz="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2</a:t>
                </a:r>
                <a:r>
                  <a:rPr kumimoji="1" lang="ja-JP" altLang="en-US" sz="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点　　△</a:t>
                </a:r>
                <a:r>
                  <a:rPr kumimoji="1" lang="en-US" altLang="ja-JP" sz="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1</a:t>
                </a:r>
                <a:r>
                  <a:rPr kumimoji="1" lang="ja-JP" altLang="en-US" sz="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点</a:t>
                </a:r>
              </a:p>
            </p:txBody>
          </p:sp>
          <p:sp>
            <p:nvSpPr>
              <p:cNvPr id="123" name="テキスト ボックス 747"/>
              <p:cNvSpPr txBox="1"/>
              <p:nvPr/>
            </p:nvSpPr>
            <p:spPr>
              <a:xfrm>
                <a:off x="4395639" y="0"/>
                <a:ext cx="471563" cy="650445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wordArtVertRtl"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実現性</a:t>
                </a:r>
                <a:endParaRPr kumimoji="1" lang="en-US" altLang="ja-JP" sz="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24" name="テキスト ボックス 748"/>
              <p:cNvSpPr txBox="1"/>
              <p:nvPr/>
            </p:nvSpPr>
            <p:spPr>
              <a:xfrm>
                <a:off x="4867202" y="0"/>
                <a:ext cx="471563" cy="650445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wordArtVertRtl"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作業性</a:t>
                </a:r>
              </a:p>
            </p:txBody>
          </p:sp>
          <p:sp>
            <p:nvSpPr>
              <p:cNvPr id="125" name="テキスト ボックス 749"/>
              <p:cNvSpPr txBox="1"/>
              <p:nvPr/>
            </p:nvSpPr>
            <p:spPr>
              <a:xfrm>
                <a:off x="5338765" y="0"/>
                <a:ext cx="446301" cy="650445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wordArtVertRtl"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効果</a:t>
                </a:r>
              </a:p>
            </p:txBody>
          </p:sp>
          <p:sp>
            <p:nvSpPr>
              <p:cNvPr id="126" name="テキスト ボックス 750"/>
              <p:cNvSpPr txBox="1"/>
              <p:nvPr/>
            </p:nvSpPr>
            <p:spPr>
              <a:xfrm>
                <a:off x="5776645" y="0"/>
                <a:ext cx="446301" cy="650445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wordArtVertRtl"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コスト</a:t>
                </a:r>
              </a:p>
            </p:txBody>
          </p:sp>
          <p:sp>
            <p:nvSpPr>
              <p:cNvPr id="127" name="テキスト ボックス 751"/>
              <p:cNvSpPr txBox="1"/>
              <p:nvPr/>
            </p:nvSpPr>
            <p:spPr>
              <a:xfrm>
                <a:off x="6214524" y="0"/>
                <a:ext cx="446301" cy="650445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wordArtVertRtl"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評価</a:t>
                </a:r>
              </a:p>
            </p:txBody>
          </p:sp>
          <p:sp>
            <p:nvSpPr>
              <p:cNvPr id="128" name="Line 259"/>
              <p:cNvSpPr>
                <a:spLocks noChangeShapeType="1"/>
              </p:cNvSpPr>
              <p:nvPr/>
            </p:nvSpPr>
            <p:spPr bwMode="auto">
              <a:xfrm>
                <a:off x="436599" y="1881668"/>
                <a:ext cx="251820" cy="496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Line 259"/>
              <p:cNvSpPr>
                <a:spLocks noChangeShapeType="1"/>
              </p:cNvSpPr>
              <p:nvPr/>
            </p:nvSpPr>
            <p:spPr bwMode="auto">
              <a:xfrm flipV="1">
                <a:off x="589792" y="2750017"/>
                <a:ext cx="73817" cy="3432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Line 256"/>
              <p:cNvSpPr>
                <a:spLocks noChangeShapeType="1"/>
              </p:cNvSpPr>
              <p:nvPr/>
            </p:nvSpPr>
            <p:spPr bwMode="auto">
              <a:xfrm>
                <a:off x="589793" y="1061675"/>
                <a:ext cx="0" cy="1691774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テキスト ボックス 755"/>
              <p:cNvSpPr txBox="1"/>
              <p:nvPr/>
            </p:nvSpPr>
            <p:spPr>
              <a:xfrm>
                <a:off x="4395639" y="650445"/>
                <a:ext cx="471563" cy="411311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  <a:endParaRPr kumimoji="1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32" name="テキスト ボックス 756"/>
              <p:cNvSpPr txBox="1"/>
              <p:nvPr/>
            </p:nvSpPr>
            <p:spPr>
              <a:xfrm>
                <a:off x="4858781" y="650445"/>
                <a:ext cx="471563" cy="411311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○</a:t>
                </a:r>
              </a:p>
            </p:txBody>
          </p:sp>
          <p:sp>
            <p:nvSpPr>
              <p:cNvPr id="133" name="テキスト ボックス 757"/>
              <p:cNvSpPr txBox="1"/>
              <p:nvPr/>
            </p:nvSpPr>
            <p:spPr>
              <a:xfrm>
                <a:off x="5330344" y="650445"/>
                <a:ext cx="446301" cy="411311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○</a:t>
                </a:r>
              </a:p>
            </p:txBody>
          </p:sp>
          <p:sp>
            <p:nvSpPr>
              <p:cNvPr id="134" name="テキスト ボックス 758"/>
              <p:cNvSpPr txBox="1"/>
              <p:nvPr/>
            </p:nvSpPr>
            <p:spPr>
              <a:xfrm>
                <a:off x="5768224" y="650445"/>
                <a:ext cx="446301" cy="411311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</a:p>
            </p:txBody>
          </p:sp>
          <p:sp>
            <p:nvSpPr>
              <p:cNvPr id="135" name="テキスト ボックス 759"/>
              <p:cNvSpPr txBox="1"/>
              <p:nvPr/>
            </p:nvSpPr>
            <p:spPr>
              <a:xfrm>
                <a:off x="6214524" y="650445"/>
                <a:ext cx="446301" cy="411311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10</a:t>
                </a:r>
                <a:endParaRPr kumimoji="1" lang="ja-JP" altLang="en-US" sz="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36" name="テキスト ボックス 760"/>
              <p:cNvSpPr txBox="1"/>
              <p:nvPr/>
            </p:nvSpPr>
            <p:spPr>
              <a:xfrm>
                <a:off x="4395639" y="1061756"/>
                <a:ext cx="471563" cy="392180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△</a:t>
                </a:r>
              </a:p>
            </p:txBody>
          </p:sp>
          <p:sp>
            <p:nvSpPr>
              <p:cNvPr id="137" name="テキスト ボックス 761"/>
              <p:cNvSpPr txBox="1"/>
              <p:nvPr/>
            </p:nvSpPr>
            <p:spPr>
              <a:xfrm>
                <a:off x="4858781" y="1061756"/>
                <a:ext cx="471563" cy="392180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</a:p>
            </p:txBody>
          </p:sp>
          <p:sp>
            <p:nvSpPr>
              <p:cNvPr id="138" name="テキスト ボックス 762"/>
              <p:cNvSpPr txBox="1"/>
              <p:nvPr/>
            </p:nvSpPr>
            <p:spPr>
              <a:xfrm>
                <a:off x="5330344" y="1061756"/>
                <a:ext cx="446301" cy="392180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</a:p>
            </p:txBody>
          </p:sp>
          <p:sp>
            <p:nvSpPr>
              <p:cNvPr id="139" name="テキスト ボックス 763"/>
              <p:cNvSpPr txBox="1"/>
              <p:nvPr/>
            </p:nvSpPr>
            <p:spPr>
              <a:xfrm>
                <a:off x="5768224" y="1061756"/>
                <a:ext cx="446301" cy="392180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△</a:t>
                </a:r>
              </a:p>
            </p:txBody>
          </p:sp>
          <p:sp>
            <p:nvSpPr>
              <p:cNvPr id="140" name="テキスト ボックス 764"/>
              <p:cNvSpPr txBox="1"/>
              <p:nvPr/>
            </p:nvSpPr>
            <p:spPr>
              <a:xfrm>
                <a:off x="6214524" y="1061756"/>
                <a:ext cx="446301" cy="392180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8</a:t>
                </a:r>
                <a:endParaRPr kumimoji="1" lang="ja-JP" altLang="en-US" sz="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41" name="テキスト ボックス 765"/>
              <p:cNvSpPr txBox="1"/>
              <p:nvPr/>
            </p:nvSpPr>
            <p:spPr>
              <a:xfrm>
                <a:off x="4395639" y="1434805"/>
                <a:ext cx="471563" cy="334788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○</a:t>
                </a:r>
              </a:p>
            </p:txBody>
          </p:sp>
          <p:sp>
            <p:nvSpPr>
              <p:cNvPr id="142" name="テキスト ボックス 766"/>
              <p:cNvSpPr txBox="1"/>
              <p:nvPr/>
            </p:nvSpPr>
            <p:spPr>
              <a:xfrm>
                <a:off x="4858781" y="1434805"/>
                <a:ext cx="471563" cy="334788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</a:p>
            </p:txBody>
          </p:sp>
          <p:sp>
            <p:nvSpPr>
              <p:cNvPr id="143" name="テキスト ボックス 767"/>
              <p:cNvSpPr txBox="1"/>
              <p:nvPr/>
            </p:nvSpPr>
            <p:spPr>
              <a:xfrm>
                <a:off x="5330344" y="1434805"/>
                <a:ext cx="446301" cy="334788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△</a:t>
                </a:r>
              </a:p>
            </p:txBody>
          </p:sp>
          <p:sp>
            <p:nvSpPr>
              <p:cNvPr id="144" name="テキスト ボックス 768"/>
              <p:cNvSpPr txBox="1"/>
              <p:nvPr/>
            </p:nvSpPr>
            <p:spPr>
              <a:xfrm>
                <a:off x="5768224" y="1434805"/>
                <a:ext cx="446301" cy="334788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</a:p>
            </p:txBody>
          </p:sp>
          <p:sp>
            <p:nvSpPr>
              <p:cNvPr id="145" name="テキスト ボックス 769"/>
              <p:cNvSpPr txBox="1"/>
              <p:nvPr/>
            </p:nvSpPr>
            <p:spPr>
              <a:xfrm>
                <a:off x="6214524" y="1434805"/>
                <a:ext cx="446301" cy="334788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9</a:t>
                </a:r>
                <a:endParaRPr kumimoji="1" lang="ja-JP" altLang="en-US" sz="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46" name="テキスト ボックス 770"/>
              <p:cNvSpPr txBox="1"/>
              <p:nvPr/>
            </p:nvSpPr>
            <p:spPr>
              <a:xfrm>
                <a:off x="4395639" y="1769593"/>
                <a:ext cx="471563" cy="306092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  <a:endParaRPr kumimoji="1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47" name="テキスト ボックス 771"/>
              <p:cNvSpPr txBox="1"/>
              <p:nvPr/>
            </p:nvSpPr>
            <p:spPr>
              <a:xfrm>
                <a:off x="4858781" y="1769593"/>
                <a:ext cx="471563" cy="306092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</a:p>
            </p:txBody>
          </p:sp>
          <p:sp>
            <p:nvSpPr>
              <p:cNvPr id="148" name="テキスト ボックス 772"/>
              <p:cNvSpPr txBox="1"/>
              <p:nvPr/>
            </p:nvSpPr>
            <p:spPr>
              <a:xfrm>
                <a:off x="5330344" y="1769593"/>
                <a:ext cx="446301" cy="306092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○</a:t>
                </a:r>
              </a:p>
            </p:txBody>
          </p:sp>
          <p:sp>
            <p:nvSpPr>
              <p:cNvPr id="149" name="テキスト ボックス 773"/>
              <p:cNvSpPr txBox="1"/>
              <p:nvPr/>
            </p:nvSpPr>
            <p:spPr>
              <a:xfrm>
                <a:off x="5768224" y="1769593"/>
                <a:ext cx="446301" cy="306092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</a:p>
            </p:txBody>
          </p:sp>
          <p:sp>
            <p:nvSpPr>
              <p:cNvPr id="150" name="テキスト ボックス 774"/>
              <p:cNvSpPr txBox="1"/>
              <p:nvPr/>
            </p:nvSpPr>
            <p:spPr>
              <a:xfrm>
                <a:off x="6214524" y="1769593"/>
                <a:ext cx="446301" cy="306092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11</a:t>
                </a:r>
                <a:endParaRPr kumimoji="1" lang="ja-JP" altLang="en-US" sz="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51" name="テキスト ボックス 775"/>
              <p:cNvSpPr txBox="1"/>
              <p:nvPr/>
            </p:nvSpPr>
            <p:spPr>
              <a:xfrm>
                <a:off x="4395639" y="2075685"/>
                <a:ext cx="471563" cy="373049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△</a:t>
                </a:r>
                <a:endParaRPr kumimoji="1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52" name="テキスト ボックス 776"/>
              <p:cNvSpPr txBox="1"/>
              <p:nvPr/>
            </p:nvSpPr>
            <p:spPr>
              <a:xfrm>
                <a:off x="4858781" y="2075685"/>
                <a:ext cx="471563" cy="373049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</a:p>
            </p:txBody>
          </p:sp>
          <p:sp>
            <p:nvSpPr>
              <p:cNvPr id="153" name="テキスト ボックス 777"/>
              <p:cNvSpPr txBox="1"/>
              <p:nvPr/>
            </p:nvSpPr>
            <p:spPr>
              <a:xfrm>
                <a:off x="5330344" y="2075685"/>
                <a:ext cx="446301" cy="373049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</a:p>
            </p:txBody>
          </p:sp>
          <p:sp>
            <p:nvSpPr>
              <p:cNvPr id="154" name="テキスト ボックス 778"/>
              <p:cNvSpPr txBox="1"/>
              <p:nvPr/>
            </p:nvSpPr>
            <p:spPr>
              <a:xfrm>
                <a:off x="5768224" y="2075685"/>
                <a:ext cx="446301" cy="373049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○</a:t>
                </a:r>
              </a:p>
            </p:txBody>
          </p:sp>
          <p:sp>
            <p:nvSpPr>
              <p:cNvPr id="155" name="テキスト ボックス 779"/>
              <p:cNvSpPr txBox="1"/>
              <p:nvPr/>
            </p:nvSpPr>
            <p:spPr>
              <a:xfrm>
                <a:off x="6214524" y="2075685"/>
                <a:ext cx="446301" cy="373049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9</a:t>
                </a:r>
                <a:endParaRPr kumimoji="1" lang="ja-JP" altLang="en-US" sz="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56" name="テキスト ボックス 780"/>
              <p:cNvSpPr txBox="1"/>
              <p:nvPr/>
            </p:nvSpPr>
            <p:spPr>
              <a:xfrm>
                <a:off x="4395639" y="2448734"/>
                <a:ext cx="471563" cy="363484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  <a:endParaRPr kumimoji="1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57" name="テキスト ボックス 781"/>
              <p:cNvSpPr txBox="1"/>
              <p:nvPr/>
            </p:nvSpPr>
            <p:spPr>
              <a:xfrm>
                <a:off x="4858781" y="2448734"/>
                <a:ext cx="471563" cy="363484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</a:p>
            </p:txBody>
          </p:sp>
          <p:sp>
            <p:nvSpPr>
              <p:cNvPr id="158" name="テキスト ボックス 782"/>
              <p:cNvSpPr txBox="1"/>
              <p:nvPr/>
            </p:nvSpPr>
            <p:spPr>
              <a:xfrm>
                <a:off x="5330344" y="2448734"/>
                <a:ext cx="446301" cy="363484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○</a:t>
                </a:r>
              </a:p>
            </p:txBody>
          </p:sp>
          <p:sp>
            <p:nvSpPr>
              <p:cNvPr id="159" name="テキスト ボックス 783"/>
              <p:cNvSpPr txBox="1"/>
              <p:nvPr/>
            </p:nvSpPr>
            <p:spPr>
              <a:xfrm>
                <a:off x="5768224" y="2448734"/>
                <a:ext cx="446301" cy="363484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○</a:t>
                </a:r>
              </a:p>
            </p:txBody>
          </p:sp>
          <p:sp>
            <p:nvSpPr>
              <p:cNvPr id="160" name="テキスト ボックス 784"/>
              <p:cNvSpPr txBox="1"/>
              <p:nvPr/>
            </p:nvSpPr>
            <p:spPr>
              <a:xfrm>
                <a:off x="6214524" y="2448734"/>
                <a:ext cx="446301" cy="363484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10</a:t>
                </a:r>
                <a:endParaRPr kumimoji="1" lang="ja-JP" altLang="en-US" sz="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61" name="テキスト ボックス 785"/>
              <p:cNvSpPr txBox="1"/>
              <p:nvPr/>
            </p:nvSpPr>
            <p:spPr>
              <a:xfrm>
                <a:off x="4395639" y="2812218"/>
                <a:ext cx="471563" cy="363484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  <a:endParaRPr kumimoji="1" lang="en-US" altLang="ja-JP" sz="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62" name="テキスト ボックス 786"/>
              <p:cNvSpPr txBox="1"/>
              <p:nvPr/>
            </p:nvSpPr>
            <p:spPr>
              <a:xfrm>
                <a:off x="4858781" y="2812218"/>
                <a:ext cx="471563" cy="363484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</a:p>
            </p:txBody>
          </p:sp>
          <p:sp>
            <p:nvSpPr>
              <p:cNvPr id="163" name="テキスト ボックス 787"/>
              <p:cNvSpPr txBox="1"/>
              <p:nvPr/>
            </p:nvSpPr>
            <p:spPr>
              <a:xfrm>
                <a:off x="5330344" y="2812218"/>
                <a:ext cx="446301" cy="363484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○</a:t>
                </a:r>
              </a:p>
            </p:txBody>
          </p:sp>
          <p:sp>
            <p:nvSpPr>
              <p:cNvPr id="164" name="テキスト ボックス 788"/>
              <p:cNvSpPr txBox="1"/>
              <p:nvPr/>
            </p:nvSpPr>
            <p:spPr>
              <a:xfrm>
                <a:off x="5768224" y="2812218"/>
                <a:ext cx="446301" cy="363484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◎</a:t>
                </a:r>
              </a:p>
            </p:txBody>
          </p:sp>
          <p:sp>
            <p:nvSpPr>
              <p:cNvPr id="165" name="テキスト ボックス 789"/>
              <p:cNvSpPr txBox="1"/>
              <p:nvPr/>
            </p:nvSpPr>
            <p:spPr>
              <a:xfrm>
                <a:off x="6214524" y="2812218"/>
                <a:ext cx="446301" cy="363484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vert="horz" wrap="square" lIns="0" tIns="0" rIns="0" b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60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ＭＳ Ｐゴシック"/>
                    <a:ea typeface="ＭＳ Ｐゴシック"/>
                    <a:cs typeface="+mn-cs"/>
                  </a:rPr>
                  <a:t>11</a:t>
                </a:r>
                <a:endParaRPr kumimoji="1" lang="ja-JP" altLang="en-US" sz="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endParaRPr>
              </a:p>
            </p:txBody>
          </p:sp>
          <p:sp>
            <p:nvSpPr>
              <p:cNvPr id="166" name="Line 256"/>
              <p:cNvSpPr>
                <a:spLocks noChangeShapeType="1"/>
              </p:cNvSpPr>
              <p:nvPr/>
            </p:nvSpPr>
            <p:spPr bwMode="auto">
              <a:xfrm>
                <a:off x="1900495" y="1769819"/>
                <a:ext cx="6539" cy="495382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Line 259"/>
              <p:cNvSpPr>
                <a:spLocks noChangeShapeType="1"/>
              </p:cNvSpPr>
              <p:nvPr/>
            </p:nvSpPr>
            <p:spPr bwMode="auto">
              <a:xfrm>
                <a:off x="1831616" y="2702082"/>
                <a:ext cx="129073" cy="3550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Line 259"/>
              <p:cNvSpPr>
                <a:spLocks noChangeShapeType="1"/>
              </p:cNvSpPr>
              <p:nvPr/>
            </p:nvSpPr>
            <p:spPr bwMode="auto">
              <a:xfrm flipV="1">
                <a:off x="1891704" y="3102884"/>
                <a:ext cx="84313" cy="0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Line 256"/>
              <p:cNvSpPr>
                <a:spLocks noChangeShapeType="1"/>
              </p:cNvSpPr>
              <p:nvPr/>
            </p:nvSpPr>
            <p:spPr bwMode="auto">
              <a:xfrm flipH="1">
                <a:off x="1891705" y="2702499"/>
                <a:ext cx="1126" cy="400386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Line 259"/>
              <p:cNvSpPr>
                <a:spLocks noChangeShapeType="1"/>
              </p:cNvSpPr>
              <p:nvPr/>
            </p:nvSpPr>
            <p:spPr bwMode="auto">
              <a:xfrm flipV="1">
                <a:off x="3187078" y="1634779"/>
                <a:ext cx="84313" cy="0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Line 259"/>
              <p:cNvSpPr>
                <a:spLocks noChangeShapeType="1"/>
              </p:cNvSpPr>
              <p:nvPr/>
            </p:nvSpPr>
            <p:spPr bwMode="auto">
              <a:xfrm flipV="1">
                <a:off x="3179413" y="1937036"/>
                <a:ext cx="84313" cy="0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Line 256"/>
              <p:cNvSpPr>
                <a:spLocks noChangeShapeType="1"/>
              </p:cNvSpPr>
              <p:nvPr/>
            </p:nvSpPr>
            <p:spPr bwMode="auto">
              <a:xfrm>
                <a:off x="3180539" y="1623009"/>
                <a:ext cx="6539" cy="322662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Line 259"/>
              <p:cNvSpPr>
                <a:spLocks noChangeShapeType="1"/>
              </p:cNvSpPr>
              <p:nvPr/>
            </p:nvSpPr>
            <p:spPr bwMode="auto">
              <a:xfrm flipV="1">
                <a:off x="3138893" y="1781589"/>
                <a:ext cx="40520" cy="9676"/>
              </a:xfrm>
              <a:prstGeom prst="line">
                <a:avLst/>
              </a:prstGeom>
              <a:noFill/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4" name="Rectangle 220"/>
            <p:cNvSpPr>
              <a:spLocks noChangeArrowheads="1"/>
            </p:cNvSpPr>
            <p:nvPr/>
          </p:nvSpPr>
          <p:spPr bwMode="auto">
            <a:xfrm>
              <a:off x="389323" y="2211928"/>
              <a:ext cx="233010" cy="160726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C99FF" mc:Ignorable="a14" a14:legacySpreadsheetColorIndex="46"/>
            </a:solidFill>
            <a:ln w="38100" cmpd="dbl" algn="ctr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wordArtVertRtl" wrap="square" lIns="36576" tIns="0" rIns="36576" bIns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ja-JP" altLang="en-US" sz="600" b="1" i="0" u="none" strike="noStrike" baseline="0">
                  <a:solidFill>
                    <a:srgbClr val="000000"/>
                  </a:solidFill>
                  <a:latin typeface="ＭＳ Ｐゴシック"/>
                  <a:ea typeface="ＭＳ Ｐゴシック"/>
                </a:rPr>
                <a:t>粉塗布装置不具合でのムダをなくすには</a:t>
              </a:r>
            </a:p>
          </p:txBody>
        </p:sp>
      </p:grpSp>
      <p:sp>
        <p:nvSpPr>
          <p:cNvPr id="14" name="タイトル 1"/>
          <p:cNvSpPr txBox="1">
            <a:spLocks/>
          </p:cNvSpPr>
          <p:nvPr/>
        </p:nvSpPr>
        <p:spPr>
          <a:xfrm>
            <a:off x="683568" y="44624"/>
            <a:ext cx="4799340" cy="72008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36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対策②③の見直し</a:t>
            </a:r>
          </a:p>
        </p:txBody>
      </p:sp>
      <p:sp>
        <p:nvSpPr>
          <p:cNvPr id="15" name="角丸四角形 14"/>
          <p:cNvSpPr/>
          <p:nvPr/>
        </p:nvSpPr>
        <p:spPr bwMode="auto">
          <a:xfrm>
            <a:off x="184822" y="889418"/>
            <a:ext cx="2352847" cy="781772"/>
          </a:xfrm>
          <a:prstGeom prst="roundRect">
            <a:avLst/>
          </a:prstGeom>
          <a:solidFill>
            <a:srgbClr val="FFCCFF">
              <a:alpha val="80000"/>
            </a:srgbClr>
          </a:solidFill>
          <a:ln w="12700"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アクリルロール</a:t>
            </a:r>
            <a:endParaRPr lang="en-US" altLang="ja-JP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構造に問題</a:t>
            </a:r>
            <a:endParaRPr kumimoji="1" lang="ja-JP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" name="右矢印 18"/>
          <p:cNvSpPr>
            <a:spLocks noChangeArrowheads="1"/>
          </p:cNvSpPr>
          <p:nvPr/>
        </p:nvSpPr>
        <p:spPr bwMode="auto">
          <a:xfrm>
            <a:off x="744585" y="2177297"/>
            <a:ext cx="375737" cy="474976"/>
          </a:xfrm>
          <a:prstGeom prst="rightArrow">
            <a:avLst>
              <a:gd name="adj1" fmla="val 34753"/>
              <a:gd name="adj2" fmla="val 73011"/>
            </a:avLst>
          </a:prstGeom>
          <a:solidFill>
            <a:schemeClr val="bg2">
              <a:lumMod val="50000"/>
            </a:schemeClr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/>
          <a:lstStyle/>
          <a:p>
            <a:endParaRPr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012125" y="764704"/>
            <a:ext cx="2399670" cy="11079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ja-JP" altLang="en-US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上司・生産技術を交えて、系統図の見直し</a:t>
            </a:r>
            <a:endParaRPr lang="en-US" altLang="ja-JP" sz="22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円形吹き出し 38"/>
          <p:cNvSpPr/>
          <p:nvPr/>
        </p:nvSpPr>
        <p:spPr>
          <a:xfrm>
            <a:off x="5791528" y="260648"/>
            <a:ext cx="3333922" cy="1839442"/>
          </a:xfrm>
          <a:prstGeom prst="wedgeEllipseCallout">
            <a:avLst>
              <a:gd name="adj1" fmla="val 16212"/>
              <a:gd name="adj2" fmla="val 57842"/>
            </a:avLst>
          </a:prstGeom>
          <a:solidFill>
            <a:srgbClr val="FFFF99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prstTxWarp prst="textCanDown">
              <a:avLst>
                <a:gd name="adj" fmla="val 6632"/>
              </a:avLst>
            </a:prstTxWarp>
          </a:bodyPr>
          <a:lstStyle/>
          <a:p>
            <a:endParaRPr lang="en-US" altLang="ja-JP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en-US" altLang="ja-JP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号機の粉塗布装置を</a:t>
            </a:r>
            <a:endParaRPr lang="en-US" altLang="ja-JP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参考にして、僕達が</a:t>
            </a:r>
            <a:endParaRPr lang="en-US" altLang="ja-JP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協力します！</a:t>
            </a:r>
            <a:endParaRPr lang="en-US" altLang="ja-JP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5" name="Rectangle 221"/>
          <p:cNvSpPr>
            <a:spLocks noChangeArrowheads="1"/>
          </p:cNvSpPr>
          <p:nvPr/>
        </p:nvSpPr>
        <p:spPr bwMode="auto">
          <a:xfrm>
            <a:off x="1158674" y="2115201"/>
            <a:ext cx="1434243" cy="599169"/>
          </a:xfrm>
          <a:prstGeom prst="rect">
            <a:avLst/>
          </a:prstGeom>
          <a:solidFill>
            <a:srgbClr val="00FFFF"/>
          </a:solidFill>
          <a:ln w="1270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ts val="1000"/>
              </a:lnSpc>
              <a:defRPr sz="1000"/>
            </a:pPr>
            <a:r>
              <a:rPr lang="ja-JP" altLang="en-US" sz="14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粉塗布量を</a:t>
            </a:r>
            <a:endParaRPr lang="en-US" altLang="ja-JP" sz="14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endParaRPr lang="en-US" altLang="ja-JP" sz="14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r>
              <a:rPr lang="ja-JP" altLang="en-US" sz="14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調整可能にする</a:t>
            </a:r>
            <a:endParaRPr lang="en-US" altLang="ja-JP" sz="14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7" name="Rectangle 221"/>
          <p:cNvSpPr>
            <a:spLocks noChangeArrowheads="1"/>
          </p:cNvSpPr>
          <p:nvPr/>
        </p:nvSpPr>
        <p:spPr bwMode="auto">
          <a:xfrm>
            <a:off x="1169526" y="2973794"/>
            <a:ext cx="1434243" cy="733676"/>
          </a:xfrm>
          <a:prstGeom prst="rect">
            <a:avLst/>
          </a:prstGeom>
          <a:solidFill>
            <a:srgbClr val="00FFFF"/>
          </a:solidFill>
          <a:ln w="1270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ts val="1000"/>
              </a:lnSpc>
              <a:defRPr sz="1000"/>
            </a:pPr>
            <a:r>
              <a:rPr lang="ja-JP" altLang="en-US" sz="14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アクリル</a:t>
            </a:r>
            <a:r>
              <a:rPr lang="ja-JP" altLang="en-US" sz="14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ロール</a:t>
            </a:r>
            <a:endParaRPr lang="en-US" altLang="ja-JP" sz="14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endParaRPr lang="en-US" altLang="ja-JP" sz="14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r>
              <a:rPr lang="ja-JP" altLang="en-US" sz="14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粉残量の最適化</a:t>
            </a:r>
            <a:endParaRPr lang="en-US" altLang="ja-JP" sz="14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8" name="Rectangle 223"/>
          <p:cNvSpPr>
            <a:spLocks noChangeArrowheads="1"/>
          </p:cNvSpPr>
          <p:nvPr/>
        </p:nvSpPr>
        <p:spPr bwMode="auto">
          <a:xfrm>
            <a:off x="3044812" y="2208024"/>
            <a:ext cx="1455180" cy="489118"/>
          </a:xfrm>
          <a:prstGeom prst="rect">
            <a:avLst/>
          </a:prstGeom>
          <a:solidFill>
            <a:srgbClr val="00FFFF"/>
          </a:solidFill>
          <a:ln w="1270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ts val="1000"/>
              </a:lnSpc>
              <a:defRPr sz="1000"/>
            </a:pPr>
            <a:r>
              <a:rPr lang="ja-JP" altLang="en-US" sz="1200" b="1" i="0" u="none" strike="noStrike" baseline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粉塗布量を数値化</a:t>
            </a:r>
            <a:endParaRPr lang="en-US" altLang="ja-JP" sz="1200" b="1" i="0" u="none" strike="noStrike" baseline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6" name="Rectangle 224"/>
          <p:cNvSpPr>
            <a:spLocks noChangeArrowheads="1"/>
          </p:cNvSpPr>
          <p:nvPr/>
        </p:nvSpPr>
        <p:spPr bwMode="auto">
          <a:xfrm>
            <a:off x="3069516" y="3065235"/>
            <a:ext cx="1444712" cy="477890"/>
          </a:xfrm>
          <a:prstGeom prst="rect">
            <a:avLst/>
          </a:prstGeom>
          <a:solidFill>
            <a:srgbClr val="00FFFF"/>
          </a:solidFill>
          <a:ln w="1270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ts val="1000"/>
              </a:lnSpc>
              <a:defRPr sz="1000"/>
            </a:pP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アクリル</a:t>
            </a: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ロールを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改良する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9" name="Rectangle 223"/>
          <p:cNvSpPr>
            <a:spLocks noChangeArrowheads="1"/>
          </p:cNvSpPr>
          <p:nvPr/>
        </p:nvSpPr>
        <p:spPr bwMode="auto">
          <a:xfrm>
            <a:off x="4921509" y="2190373"/>
            <a:ext cx="1642207" cy="560917"/>
          </a:xfrm>
          <a:prstGeom prst="rect">
            <a:avLst/>
          </a:prstGeom>
          <a:solidFill>
            <a:srgbClr val="FFC000"/>
          </a:solidFill>
          <a:ln w="1270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ts val="1000"/>
              </a:lnSpc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粉振りロールを駆動式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にして回転速度を設定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0" name="Rectangle 224"/>
          <p:cNvSpPr>
            <a:spLocks noChangeArrowheads="1"/>
          </p:cNvSpPr>
          <p:nvPr/>
        </p:nvSpPr>
        <p:spPr bwMode="auto">
          <a:xfrm>
            <a:off x="4932659" y="3045044"/>
            <a:ext cx="1423774" cy="476889"/>
          </a:xfrm>
          <a:prstGeom prst="rect">
            <a:avLst/>
          </a:prstGeom>
          <a:solidFill>
            <a:srgbClr val="FFC000"/>
          </a:solidFill>
          <a:ln w="12700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anchor="b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ts val="1000"/>
              </a:lnSpc>
              <a:defRPr sz="1000"/>
            </a:pP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endParaRPr lang="en-US" altLang="ja-JP" sz="12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endParaRPr lang="en-US" altLang="ja-JP" sz="12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endParaRPr lang="en-US" altLang="ja-JP" sz="12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ロール構造ではなく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1000"/>
              </a:lnSpc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縦型にする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5" name="Rectangle 220"/>
          <p:cNvSpPr>
            <a:spLocks noChangeArrowheads="1"/>
          </p:cNvSpPr>
          <p:nvPr/>
        </p:nvSpPr>
        <p:spPr bwMode="auto">
          <a:xfrm>
            <a:off x="107977" y="1809050"/>
            <a:ext cx="586970" cy="246251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CC99FF" mc:Ignorable="a14" a14:legacySpreadsheetColorIndex="46"/>
          </a:solidFill>
          <a:ln w="38100" cmpd="dbl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wordArtVertRtl" wrap="square" lIns="36576" tIns="0" rIns="36576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粉塗布装置不具合での</a:t>
            </a:r>
            <a:endParaRPr lang="en-US" altLang="ja-JP" sz="1200" b="1" i="0" u="none" strike="noStrike" baseline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defRPr sz="1000"/>
            </a:pPr>
            <a:r>
              <a:rPr lang="ja-JP" altLang="en-US" sz="12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ムダをなくすには</a:t>
            </a:r>
          </a:p>
        </p:txBody>
      </p:sp>
      <p:sp>
        <p:nvSpPr>
          <p:cNvPr id="176" name="右矢印 175"/>
          <p:cNvSpPr>
            <a:spLocks noChangeArrowheads="1"/>
          </p:cNvSpPr>
          <p:nvPr/>
        </p:nvSpPr>
        <p:spPr bwMode="auto">
          <a:xfrm>
            <a:off x="2657200" y="2211928"/>
            <a:ext cx="375737" cy="474976"/>
          </a:xfrm>
          <a:prstGeom prst="rightArrow">
            <a:avLst>
              <a:gd name="adj1" fmla="val 34753"/>
              <a:gd name="adj2" fmla="val 73011"/>
            </a:avLst>
          </a:prstGeom>
          <a:solidFill>
            <a:schemeClr val="bg2">
              <a:lumMod val="50000"/>
            </a:schemeClr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/>
          <a:lstStyle/>
          <a:p>
            <a:endParaRPr lang="ja-JP" altLang="en-US" dirty="0"/>
          </a:p>
        </p:txBody>
      </p:sp>
      <p:sp>
        <p:nvSpPr>
          <p:cNvPr id="177" name="右矢印 176"/>
          <p:cNvSpPr>
            <a:spLocks noChangeArrowheads="1"/>
          </p:cNvSpPr>
          <p:nvPr/>
        </p:nvSpPr>
        <p:spPr bwMode="auto">
          <a:xfrm>
            <a:off x="4523742" y="2233344"/>
            <a:ext cx="375737" cy="474976"/>
          </a:xfrm>
          <a:prstGeom prst="rightArrow">
            <a:avLst>
              <a:gd name="adj1" fmla="val 34753"/>
              <a:gd name="adj2" fmla="val 73011"/>
            </a:avLst>
          </a:prstGeom>
          <a:solidFill>
            <a:schemeClr val="bg2">
              <a:lumMod val="50000"/>
            </a:schemeClr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/>
          <a:lstStyle/>
          <a:p>
            <a:endParaRPr lang="ja-JP" altLang="en-US" dirty="0"/>
          </a:p>
        </p:txBody>
      </p:sp>
      <p:sp>
        <p:nvSpPr>
          <p:cNvPr id="178" name="右矢印 177"/>
          <p:cNvSpPr>
            <a:spLocks noChangeArrowheads="1"/>
          </p:cNvSpPr>
          <p:nvPr/>
        </p:nvSpPr>
        <p:spPr bwMode="auto">
          <a:xfrm>
            <a:off x="731968" y="3112651"/>
            <a:ext cx="375737" cy="474976"/>
          </a:xfrm>
          <a:prstGeom prst="rightArrow">
            <a:avLst>
              <a:gd name="adj1" fmla="val 34753"/>
              <a:gd name="adj2" fmla="val 73011"/>
            </a:avLst>
          </a:prstGeom>
          <a:solidFill>
            <a:schemeClr val="bg2">
              <a:lumMod val="50000"/>
            </a:schemeClr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/>
          <a:lstStyle/>
          <a:p>
            <a:endParaRPr lang="ja-JP" altLang="en-US" dirty="0"/>
          </a:p>
        </p:txBody>
      </p:sp>
      <p:sp>
        <p:nvSpPr>
          <p:cNvPr id="179" name="右矢印 178"/>
          <p:cNvSpPr>
            <a:spLocks noChangeArrowheads="1"/>
          </p:cNvSpPr>
          <p:nvPr/>
        </p:nvSpPr>
        <p:spPr bwMode="auto">
          <a:xfrm>
            <a:off x="2657200" y="3093058"/>
            <a:ext cx="375737" cy="474976"/>
          </a:xfrm>
          <a:prstGeom prst="rightArrow">
            <a:avLst>
              <a:gd name="adj1" fmla="val 34753"/>
              <a:gd name="adj2" fmla="val 73011"/>
            </a:avLst>
          </a:prstGeom>
          <a:solidFill>
            <a:schemeClr val="bg2">
              <a:lumMod val="50000"/>
            </a:schemeClr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/>
          <a:lstStyle/>
          <a:p>
            <a:endParaRPr lang="ja-JP" altLang="en-US" dirty="0"/>
          </a:p>
        </p:txBody>
      </p:sp>
      <p:sp>
        <p:nvSpPr>
          <p:cNvPr id="180" name="右矢印 179"/>
          <p:cNvSpPr>
            <a:spLocks noChangeArrowheads="1"/>
          </p:cNvSpPr>
          <p:nvPr/>
        </p:nvSpPr>
        <p:spPr bwMode="auto">
          <a:xfrm>
            <a:off x="4546960" y="3076248"/>
            <a:ext cx="375737" cy="474976"/>
          </a:xfrm>
          <a:prstGeom prst="rightArrow">
            <a:avLst>
              <a:gd name="adj1" fmla="val 34753"/>
              <a:gd name="adj2" fmla="val 73011"/>
            </a:avLst>
          </a:prstGeom>
          <a:solidFill>
            <a:schemeClr val="bg2">
              <a:lumMod val="50000"/>
            </a:schemeClr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/>
          <a:lstStyle/>
          <a:p>
            <a:endParaRPr lang="ja-JP" altLang="en-US" dirty="0"/>
          </a:p>
        </p:txBody>
      </p:sp>
      <p:sp>
        <p:nvSpPr>
          <p:cNvPr id="181" name="右矢印 180"/>
          <p:cNvSpPr>
            <a:spLocks noChangeArrowheads="1"/>
          </p:cNvSpPr>
          <p:nvPr/>
        </p:nvSpPr>
        <p:spPr bwMode="auto">
          <a:xfrm>
            <a:off x="2586758" y="1050354"/>
            <a:ext cx="375737" cy="474976"/>
          </a:xfrm>
          <a:prstGeom prst="rightArrow">
            <a:avLst>
              <a:gd name="adj1" fmla="val 34753"/>
              <a:gd name="adj2" fmla="val 73011"/>
            </a:avLst>
          </a:prstGeom>
          <a:solidFill>
            <a:schemeClr val="bg2">
              <a:lumMod val="50000"/>
            </a:schemeClr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/>
          <a:lstStyle/>
          <a:p>
            <a:endParaRPr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7108967" y="2297889"/>
            <a:ext cx="2016483" cy="2139223"/>
            <a:chOff x="7108967" y="2297889"/>
            <a:chExt cx="2016483" cy="2139223"/>
          </a:xfrm>
        </p:grpSpPr>
        <p:pic>
          <p:nvPicPr>
            <p:cNvPr id="40" name="図 3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8967" y="2297889"/>
              <a:ext cx="2016483" cy="2139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2" name="Rectangle 224"/>
            <p:cNvSpPr>
              <a:spLocks noChangeArrowheads="1"/>
            </p:cNvSpPr>
            <p:nvPr/>
          </p:nvSpPr>
          <p:spPr bwMode="auto">
            <a:xfrm>
              <a:off x="7880354" y="3602959"/>
              <a:ext cx="1122905" cy="69418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0" tIns="0" rIns="0" bIns="0" anchor="ctr" upright="1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endParaRPr lang="en-US" altLang="ja-JP" sz="20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20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生・技</a:t>
              </a:r>
              <a:endParaRPr lang="en-US" altLang="ja-JP" sz="20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20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20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メンバー</a:t>
              </a:r>
              <a:endParaRPr lang="en-US" altLang="ja-JP" sz="20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797352" y="1512354"/>
            <a:ext cx="4715924" cy="2784786"/>
            <a:chOff x="6029202" y="4472445"/>
            <a:chExt cx="2974057" cy="2355720"/>
          </a:xfrm>
        </p:grpSpPr>
        <p:grpSp>
          <p:nvGrpSpPr>
            <p:cNvPr id="226" name="グループ化 225"/>
            <p:cNvGrpSpPr>
              <a:grpSpLocks/>
            </p:cNvGrpSpPr>
            <p:nvPr/>
          </p:nvGrpSpPr>
          <p:grpSpPr bwMode="auto">
            <a:xfrm>
              <a:off x="7220217" y="4472445"/>
              <a:ext cx="733425" cy="784888"/>
              <a:chOff x="4981575" y="0"/>
              <a:chExt cx="1208087" cy="1457323"/>
            </a:xfrm>
          </p:grpSpPr>
          <p:sp>
            <p:nvSpPr>
              <p:cNvPr id="231" name="フリーフォーム 230"/>
              <p:cNvSpPr/>
              <p:nvPr/>
            </p:nvSpPr>
            <p:spPr bwMode="auto">
              <a:xfrm>
                <a:off x="4981575" y="14429"/>
                <a:ext cx="1208087" cy="1442894"/>
              </a:xfrm>
              <a:custGeom>
                <a:avLst/>
                <a:gdLst>
                  <a:gd name="connsiteX0" fmla="*/ 278423 w 3861409"/>
                  <a:gd name="connsiteY0" fmla="*/ 2057112 h 4343112"/>
                  <a:gd name="connsiteX1" fmla="*/ 183173 w 3861409"/>
                  <a:gd name="connsiteY1" fmla="*/ 2027804 h 4343112"/>
                  <a:gd name="connsiteX2" fmla="*/ 102577 w 3861409"/>
                  <a:gd name="connsiteY2" fmla="*/ 2049785 h 4343112"/>
                  <a:gd name="connsiteX3" fmla="*/ 73269 w 3861409"/>
                  <a:gd name="connsiteY3" fmla="*/ 2093747 h 4343112"/>
                  <a:gd name="connsiteX4" fmla="*/ 36635 w 3861409"/>
                  <a:gd name="connsiteY4" fmla="*/ 2167016 h 4343112"/>
                  <a:gd name="connsiteX5" fmla="*/ 21981 w 3861409"/>
                  <a:gd name="connsiteY5" fmla="*/ 2210977 h 4343112"/>
                  <a:gd name="connsiteX6" fmla="*/ 7327 w 3861409"/>
                  <a:gd name="connsiteY6" fmla="*/ 2254939 h 4343112"/>
                  <a:gd name="connsiteX7" fmla="*/ 0 w 3861409"/>
                  <a:gd name="connsiteY7" fmla="*/ 2284247 h 4343112"/>
                  <a:gd name="connsiteX8" fmla="*/ 7327 w 3861409"/>
                  <a:gd name="connsiteY8" fmla="*/ 2445439 h 4343112"/>
                  <a:gd name="connsiteX9" fmla="*/ 21981 w 3861409"/>
                  <a:gd name="connsiteY9" fmla="*/ 2496727 h 4343112"/>
                  <a:gd name="connsiteX10" fmla="*/ 36635 w 3861409"/>
                  <a:gd name="connsiteY10" fmla="*/ 2526035 h 4343112"/>
                  <a:gd name="connsiteX11" fmla="*/ 58616 w 3861409"/>
                  <a:gd name="connsiteY11" fmla="*/ 2569997 h 4343112"/>
                  <a:gd name="connsiteX12" fmla="*/ 65942 w 3861409"/>
                  <a:gd name="connsiteY12" fmla="*/ 2613958 h 4343112"/>
                  <a:gd name="connsiteX13" fmla="*/ 73269 w 3861409"/>
                  <a:gd name="connsiteY13" fmla="*/ 2694554 h 4343112"/>
                  <a:gd name="connsiteX14" fmla="*/ 80596 w 3861409"/>
                  <a:gd name="connsiteY14" fmla="*/ 2723862 h 4343112"/>
                  <a:gd name="connsiteX15" fmla="*/ 109904 w 3861409"/>
                  <a:gd name="connsiteY15" fmla="*/ 2855747 h 4343112"/>
                  <a:gd name="connsiteX16" fmla="*/ 131885 w 3861409"/>
                  <a:gd name="connsiteY16" fmla="*/ 2907035 h 4343112"/>
                  <a:gd name="connsiteX17" fmla="*/ 139212 w 3861409"/>
                  <a:gd name="connsiteY17" fmla="*/ 2929016 h 4343112"/>
                  <a:gd name="connsiteX18" fmla="*/ 161192 w 3861409"/>
                  <a:gd name="connsiteY18" fmla="*/ 2943670 h 4343112"/>
                  <a:gd name="connsiteX19" fmla="*/ 175846 w 3861409"/>
                  <a:gd name="connsiteY19" fmla="*/ 2987631 h 4343112"/>
                  <a:gd name="connsiteX20" fmla="*/ 183173 w 3861409"/>
                  <a:gd name="connsiteY20" fmla="*/ 3009612 h 4343112"/>
                  <a:gd name="connsiteX21" fmla="*/ 197827 w 3861409"/>
                  <a:gd name="connsiteY21" fmla="*/ 3112189 h 4343112"/>
                  <a:gd name="connsiteX22" fmla="*/ 212481 w 3861409"/>
                  <a:gd name="connsiteY22" fmla="*/ 3134170 h 4343112"/>
                  <a:gd name="connsiteX23" fmla="*/ 234462 w 3861409"/>
                  <a:gd name="connsiteY23" fmla="*/ 3178131 h 4343112"/>
                  <a:gd name="connsiteX24" fmla="*/ 256442 w 3861409"/>
                  <a:gd name="connsiteY24" fmla="*/ 3192785 h 4343112"/>
                  <a:gd name="connsiteX25" fmla="*/ 322385 w 3861409"/>
                  <a:gd name="connsiteY25" fmla="*/ 3251400 h 4343112"/>
                  <a:gd name="connsiteX26" fmla="*/ 424962 w 3861409"/>
                  <a:gd name="connsiteY26" fmla="*/ 3244073 h 4343112"/>
                  <a:gd name="connsiteX27" fmla="*/ 461596 w 3861409"/>
                  <a:gd name="connsiteY27" fmla="*/ 3200112 h 4343112"/>
                  <a:gd name="connsiteX28" fmla="*/ 468923 w 3861409"/>
                  <a:gd name="connsiteY28" fmla="*/ 3170804 h 4343112"/>
                  <a:gd name="connsiteX29" fmla="*/ 461596 w 3861409"/>
                  <a:gd name="connsiteY29" fmla="*/ 3192785 h 4343112"/>
                  <a:gd name="connsiteX30" fmla="*/ 468923 w 3861409"/>
                  <a:gd name="connsiteY30" fmla="*/ 3244073 h 4343112"/>
                  <a:gd name="connsiteX31" fmla="*/ 476250 w 3861409"/>
                  <a:gd name="connsiteY31" fmla="*/ 3266054 h 4343112"/>
                  <a:gd name="connsiteX32" fmla="*/ 498231 w 3861409"/>
                  <a:gd name="connsiteY32" fmla="*/ 3280708 h 4343112"/>
                  <a:gd name="connsiteX33" fmla="*/ 512885 w 3861409"/>
                  <a:gd name="connsiteY33" fmla="*/ 3302689 h 4343112"/>
                  <a:gd name="connsiteX34" fmla="*/ 527539 w 3861409"/>
                  <a:gd name="connsiteY34" fmla="*/ 3346650 h 4343112"/>
                  <a:gd name="connsiteX35" fmla="*/ 534866 w 3861409"/>
                  <a:gd name="connsiteY35" fmla="*/ 3368631 h 4343112"/>
                  <a:gd name="connsiteX36" fmla="*/ 542192 w 3861409"/>
                  <a:gd name="connsiteY36" fmla="*/ 3397939 h 4343112"/>
                  <a:gd name="connsiteX37" fmla="*/ 556846 w 3861409"/>
                  <a:gd name="connsiteY37" fmla="*/ 3441900 h 4343112"/>
                  <a:gd name="connsiteX38" fmla="*/ 564173 w 3861409"/>
                  <a:gd name="connsiteY38" fmla="*/ 3463881 h 4343112"/>
                  <a:gd name="connsiteX39" fmla="*/ 578827 w 3861409"/>
                  <a:gd name="connsiteY39" fmla="*/ 3485862 h 4343112"/>
                  <a:gd name="connsiteX40" fmla="*/ 600808 w 3861409"/>
                  <a:gd name="connsiteY40" fmla="*/ 3529823 h 4343112"/>
                  <a:gd name="connsiteX41" fmla="*/ 615462 w 3861409"/>
                  <a:gd name="connsiteY41" fmla="*/ 3573785 h 4343112"/>
                  <a:gd name="connsiteX42" fmla="*/ 622789 w 3861409"/>
                  <a:gd name="connsiteY42" fmla="*/ 3595766 h 4343112"/>
                  <a:gd name="connsiteX43" fmla="*/ 637442 w 3861409"/>
                  <a:gd name="connsiteY43" fmla="*/ 3625073 h 4343112"/>
                  <a:gd name="connsiteX44" fmla="*/ 674077 w 3861409"/>
                  <a:gd name="connsiteY44" fmla="*/ 3676362 h 4343112"/>
                  <a:gd name="connsiteX45" fmla="*/ 696058 w 3861409"/>
                  <a:gd name="connsiteY45" fmla="*/ 3727650 h 4343112"/>
                  <a:gd name="connsiteX46" fmla="*/ 703385 w 3861409"/>
                  <a:gd name="connsiteY46" fmla="*/ 3749631 h 4343112"/>
                  <a:gd name="connsiteX47" fmla="*/ 718039 w 3861409"/>
                  <a:gd name="connsiteY47" fmla="*/ 3778939 h 4343112"/>
                  <a:gd name="connsiteX48" fmla="*/ 725366 w 3861409"/>
                  <a:gd name="connsiteY48" fmla="*/ 3800920 h 4343112"/>
                  <a:gd name="connsiteX49" fmla="*/ 762000 w 3861409"/>
                  <a:gd name="connsiteY49" fmla="*/ 3844881 h 4343112"/>
                  <a:gd name="connsiteX50" fmla="*/ 769327 w 3861409"/>
                  <a:gd name="connsiteY50" fmla="*/ 3874189 h 4343112"/>
                  <a:gd name="connsiteX51" fmla="*/ 805962 w 3861409"/>
                  <a:gd name="connsiteY51" fmla="*/ 3918150 h 4343112"/>
                  <a:gd name="connsiteX52" fmla="*/ 827942 w 3861409"/>
                  <a:gd name="connsiteY52" fmla="*/ 3962112 h 4343112"/>
                  <a:gd name="connsiteX53" fmla="*/ 849923 w 3861409"/>
                  <a:gd name="connsiteY53" fmla="*/ 3969439 h 4343112"/>
                  <a:gd name="connsiteX54" fmla="*/ 871904 w 3861409"/>
                  <a:gd name="connsiteY54" fmla="*/ 3991420 h 4343112"/>
                  <a:gd name="connsiteX55" fmla="*/ 915866 w 3861409"/>
                  <a:gd name="connsiteY55" fmla="*/ 4020727 h 4343112"/>
                  <a:gd name="connsiteX56" fmla="*/ 937846 w 3861409"/>
                  <a:gd name="connsiteY56" fmla="*/ 4035381 h 4343112"/>
                  <a:gd name="connsiteX57" fmla="*/ 959827 w 3861409"/>
                  <a:gd name="connsiteY57" fmla="*/ 4057362 h 4343112"/>
                  <a:gd name="connsiteX58" fmla="*/ 1003789 w 3861409"/>
                  <a:gd name="connsiteY58" fmla="*/ 4079343 h 4343112"/>
                  <a:gd name="connsiteX59" fmla="*/ 1025769 w 3861409"/>
                  <a:gd name="connsiteY59" fmla="*/ 4093997 h 4343112"/>
                  <a:gd name="connsiteX60" fmla="*/ 1047750 w 3861409"/>
                  <a:gd name="connsiteY60" fmla="*/ 4101323 h 4343112"/>
                  <a:gd name="connsiteX61" fmla="*/ 1069731 w 3861409"/>
                  <a:gd name="connsiteY61" fmla="*/ 4123304 h 4343112"/>
                  <a:gd name="connsiteX62" fmla="*/ 1099039 w 3861409"/>
                  <a:gd name="connsiteY62" fmla="*/ 4130631 h 4343112"/>
                  <a:gd name="connsiteX63" fmla="*/ 1121019 w 3861409"/>
                  <a:gd name="connsiteY63" fmla="*/ 4137958 h 4343112"/>
                  <a:gd name="connsiteX64" fmla="*/ 1164981 w 3861409"/>
                  <a:gd name="connsiteY64" fmla="*/ 4167266 h 4343112"/>
                  <a:gd name="connsiteX65" fmla="*/ 1186962 w 3861409"/>
                  <a:gd name="connsiteY65" fmla="*/ 4181920 h 4343112"/>
                  <a:gd name="connsiteX66" fmla="*/ 1230923 w 3861409"/>
                  <a:gd name="connsiteY66" fmla="*/ 4203900 h 4343112"/>
                  <a:gd name="connsiteX67" fmla="*/ 1274885 w 3861409"/>
                  <a:gd name="connsiteY67" fmla="*/ 4218554 h 4343112"/>
                  <a:gd name="connsiteX68" fmla="*/ 1296866 w 3861409"/>
                  <a:gd name="connsiteY68" fmla="*/ 4233208 h 4343112"/>
                  <a:gd name="connsiteX69" fmla="*/ 1348154 w 3861409"/>
                  <a:gd name="connsiteY69" fmla="*/ 4247862 h 4343112"/>
                  <a:gd name="connsiteX70" fmla="*/ 1392116 w 3861409"/>
                  <a:gd name="connsiteY70" fmla="*/ 4262516 h 4343112"/>
                  <a:gd name="connsiteX71" fmla="*/ 1421423 w 3861409"/>
                  <a:gd name="connsiteY71" fmla="*/ 4277170 h 4343112"/>
                  <a:gd name="connsiteX72" fmla="*/ 1458058 w 3861409"/>
                  <a:gd name="connsiteY72" fmla="*/ 4284497 h 4343112"/>
                  <a:gd name="connsiteX73" fmla="*/ 1502019 w 3861409"/>
                  <a:gd name="connsiteY73" fmla="*/ 4299150 h 4343112"/>
                  <a:gd name="connsiteX74" fmla="*/ 1538654 w 3861409"/>
                  <a:gd name="connsiteY74" fmla="*/ 4306477 h 4343112"/>
                  <a:gd name="connsiteX75" fmla="*/ 1604596 w 3861409"/>
                  <a:gd name="connsiteY75" fmla="*/ 4328458 h 4343112"/>
                  <a:gd name="connsiteX76" fmla="*/ 1685192 w 3861409"/>
                  <a:gd name="connsiteY76" fmla="*/ 4335785 h 4343112"/>
                  <a:gd name="connsiteX77" fmla="*/ 1729154 w 3861409"/>
                  <a:gd name="connsiteY77" fmla="*/ 4343112 h 4343112"/>
                  <a:gd name="connsiteX78" fmla="*/ 1839058 w 3861409"/>
                  <a:gd name="connsiteY78" fmla="*/ 4335785 h 4343112"/>
                  <a:gd name="connsiteX79" fmla="*/ 1883019 w 3861409"/>
                  <a:gd name="connsiteY79" fmla="*/ 4328458 h 4343112"/>
                  <a:gd name="connsiteX80" fmla="*/ 2264019 w 3861409"/>
                  <a:gd name="connsiteY80" fmla="*/ 4313804 h 4343112"/>
                  <a:gd name="connsiteX81" fmla="*/ 2359269 w 3861409"/>
                  <a:gd name="connsiteY81" fmla="*/ 4299150 h 4343112"/>
                  <a:gd name="connsiteX82" fmla="*/ 2417885 w 3861409"/>
                  <a:gd name="connsiteY82" fmla="*/ 4284497 h 4343112"/>
                  <a:gd name="connsiteX83" fmla="*/ 2439866 w 3861409"/>
                  <a:gd name="connsiteY83" fmla="*/ 4277170 h 4343112"/>
                  <a:gd name="connsiteX84" fmla="*/ 2520462 w 3861409"/>
                  <a:gd name="connsiteY84" fmla="*/ 4255189 h 4343112"/>
                  <a:gd name="connsiteX85" fmla="*/ 2564423 w 3861409"/>
                  <a:gd name="connsiteY85" fmla="*/ 4247862 h 4343112"/>
                  <a:gd name="connsiteX86" fmla="*/ 2630366 w 3861409"/>
                  <a:gd name="connsiteY86" fmla="*/ 4225881 h 4343112"/>
                  <a:gd name="connsiteX87" fmla="*/ 2659673 w 3861409"/>
                  <a:gd name="connsiteY87" fmla="*/ 4218554 h 4343112"/>
                  <a:gd name="connsiteX88" fmla="*/ 2725616 w 3861409"/>
                  <a:gd name="connsiteY88" fmla="*/ 4189247 h 4343112"/>
                  <a:gd name="connsiteX89" fmla="*/ 2747596 w 3861409"/>
                  <a:gd name="connsiteY89" fmla="*/ 4181920 h 4343112"/>
                  <a:gd name="connsiteX90" fmla="*/ 2769577 w 3861409"/>
                  <a:gd name="connsiteY90" fmla="*/ 4167266 h 4343112"/>
                  <a:gd name="connsiteX91" fmla="*/ 2820866 w 3861409"/>
                  <a:gd name="connsiteY91" fmla="*/ 4152612 h 4343112"/>
                  <a:gd name="connsiteX92" fmla="*/ 2894135 w 3861409"/>
                  <a:gd name="connsiteY92" fmla="*/ 4101323 h 4343112"/>
                  <a:gd name="connsiteX93" fmla="*/ 2916116 w 3861409"/>
                  <a:gd name="connsiteY93" fmla="*/ 4086670 h 4343112"/>
                  <a:gd name="connsiteX94" fmla="*/ 2960077 w 3861409"/>
                  <a:gd name="connsiteY94" fmla="*/ 4050035 h 4343112"/>
                  <a:gd name="connsiteX95" fmla="*/ 2989385 w 3861409"/>
                  <a:gd name="connsiteY95" fmla="*/ 4013400 h 4343112"/>
                  <a:gd name="connsiteX96" fmla="*/ 3018692 w 3861409"/>
                  <a:gd name="connsiteY96" fmla="*/ 3969439 h 4343112"/>
                  <a:gd name="connsiteX97" fmla="*/ 3055327 w 3861409"/>
                  <a:gd name="connsiteY97" fmla="*/ 3918150 h 4343112"/>
                  <a:gd name="connsiteX98" fmla="*/ 3084635 w 3861409"/>
                  <a:gd name="connsiteY98" fmla="*/ 3874189 h 4343112"/>
                  <a:gd name="connsiteX99" fmla="*/ 3113942 w 3861409"/>
                  <a:gd name="connsiteY99" fmla="*/ 3830227 h 4343112"/>
                  <a:gd name="connsiteX100" fmla="*/ 3121269 w 3861409"/>
                  <a:gd name="connsiteY100" fmla="*/ 3808247 h 4343112"/>
                  <a:gd name="connsiteX101" fmla="*/ 3143250 w 3861409"/>
                  <a:gd name="connsiteY101" fmla="*/ 3778939 h 4343112"/>
                  <a:gd name="connsiteX102" fmla="*/ 3165231 w 3861409"/>
                  <a:gd name="connsiteY102" fmla="*/ 3705670 h 4343112"/>
                  <a:gd name="connsiteX103" fmla="*/ 3172558 w 3861409"/>
                  <a:gd name="connsiteY103" fmla="*/ 3683689 h 4343112"/>
                  <a:gd name="connsiteX104" fmla="*/ 3201866 w 3861409"/>
                  <a:gd name="connsiteY104" fmla="*/ 3639727 h 4343112"/>
                  <a:gd name="connsiteX105" fmla="*/ 3223846 w 3861409"/>
                  <a:gd name="connsiteY105" fmla="*/ 3595766 h 4343112"/>
                  <a:gd name="connsiteX106" fmla="*/ 3231173 w 3861409"/>
                  <a:gd name="connsiteY106" fmla="*/ 3573785 h 4343112"/>
                  <a:gd name="connsiteX107" fmla="*/ 3245827 w 3861409"/>
                  <a:gd name="connsiteY107" fmla="*/ 3551804 h 4343112"/>
                  <a:gd name="connsiteX108" fmla="*/ 3260481 w 3861409"/>
                  <a:gd name="connsiteY108" fmla="*/ 3507843 h 4343112"/>
                  <a:gd name="connsiteX109" fmla="*/ 3275135 w 3861409"/>
                  <a:gd name="connsiteY109" fmla="*/ 3485862 h 4343112"/>
                  <a:gd name="connsiteX110" fmla="*/ 3289789 w 3861409"/>
                  <a:gd name="connsiteY110" fmla="*/ 3441900 h 4343112"/>
                  <a:gd name="connsiteX111" fmla="*/ 3304442 w 3861409"/>
                  <a:gd name="connsiteY111" fmla="*/ 3397939 h 4343112"/>
                  <a:gd name="connsiteX112" fmla="*/ 3311769 w 3861409"/>
                  <a:gd name="connsiteY112" fmla="*/ 3375958 h 4343112"/>
                  <a:gd name="connsiteX113" fmla="*/ 3319096 w 3861409"/>
                  <a:gd name="connsiteY113" fmla="*/ 3353977 h 4343112"/>
                  <a:gd name="connsiteX114" fmla="*/ 3333750 w 3861409"/>
                  <a:gd name="connsiteY114" fmla="*/ 3331997 h 4343112"/>
                  <a:gd name="connsiteX115" fmla="*/ 3341077 w 3861409"/>
                  <a:gd name="connsiteY115" fmla="*/ 3295362 h 4343112"/>
                  <a:gd name="connsiteX116" fmla="*/ 3348404 w 3861409"/>
                  <a:gd name="connsiteY116" fmla="*/ 3273381 h 4343112"/>
                  <a:gd name="connsiteX117" fmla="*/ 3370385 w 3861409"/>
                  <a:gd name="connsiteY117" fmla="*/ 3266054 h 4343112"/>
                  <a:gd name="connsiteX118" fmla="*/ 3377712 w 3861409"/>
                  <a:gd name="connsiteY118" fmla="*/ 3288035 h 4343112"/>
                  <a:gd name="connsiteX119" fmla="*/ 3421673 w 3861409"/>
                  <a:gd name="connsiteY119" fmla="*/ 3310016 h 4343112"/>
                  <a:gd name="connsiteX120" fmla="*/ 3502269 w 3861409"/>
                  <a:gd name="connsiteY120" fmla="*/ 3302689 h 4343112"/>
                  <a:gd name="connsiteX121" fmla="*/ 3538904 w 3861409"/>
                  <a:gd name="connsiteY121" fmla="*/ 3266054 h 4343112"/>
                  <a:gd name="connsiteX122" fmla="*/ 3560885 w 3861409"/>
                  <a:gd name="connsiteY122" fmla="*/ 3258727 h 4343112"/>
                  <a:gd name="connsiteX123" fmla="*/ 3597519 w 3861409"/>
                  <a:gd name="connsiteY123" fmla="*/ 3222093 h 4343112"/>
                  <a:gd name="connsiteX124" fmla="*/ 3619500 w 3861409"/>
                  <a:gd name="connsiteY124" fmla="*/ 3207439 h 4343112"/>
                  <a:gd name="connsiteX125" fmla="*/ 3641481 w 3861409"/>
                  <a:gd name="connsiteY125" fmla="*/ 3156150 h 4343112"/>
                  <a:gd name="connsiteX126" fmla="*/ 3663462 w 3861409"/>
                  <a:gd name="connsiteY126" fmla="*/ 3090208 h 4343112"/>
                  <a:gd name="connsiteX127" fmla="*/ 3670789 w 3861409"/>
                  <a:gd name="connsiteY127" fmla="*/ 3068227 h 4343112"/>
                  <a:gd name="connsiteX128" fmla="*/ 3685442 w 3861409"/>
                  <a:gd name="connsiteY128" fmla="*/ 3046247 h 4343112"/>
                  <a:gd name="connsiteX129" fmla="*/ 3700096 w 3861409"/>
                  <a:gd name="connsiteY129" fmla="*/ 3002285 h 4343112"/>
                  <a:gd name="connsiteX130" fmla="*/ 3707423 w 3861409"/>
                  <a:gd name="connsiteY130" fmla="*/ 2980304 h 4343112"/>
                  <a:gd name="connsiteX131" fmla="*/ 3722077 w 3861409"/>
                  <a:gd name="connsiteY131" fmla="*/ 2958323 h 4343112"/>
                  <a:gd name="connsiteX132" fmla="*/ 3744058 w 3861409"/>
                  <a:gd name="connsiteY132" fmla="*/ 2892381 h 4343112"/>
                  <a:gd name="connsiteX133" fmla="*/ 3766039 w 3861409"/>
                  <a:gd name="connsiteY133" fmla="*/ 2826439 h 4343112"/>
                  <a:gd name="connsiteX134" fmla="*/ 3773366 w 3861409"/>
                  <a:gd name="connsiteY134" fmla="*/ 2804458 h 4343112"/>
                  <a:gd name="connsiteX135" fmla="*/ 3780692 w 3861409"/>
                  <a:gd name="connsiteY135" fmla="*/ 2782477 h 4343112"/>
                  <a:gd name="connsiteX136" fmla="*/ 3795346 w 3861409"/>
                  <a:gd name="connsiteY136" fmla="*/ 2745843 h 4343112"/>
                  <a:gd name="connsiteX137" fmla="*/ 3802673 w 3861409"/>
                  <a:gd name="connsiteY137" fmla="*/ 2709208 h 4343112"/>
                  <a:gd name="connsiteX138" fmla="*/ 3810000 w 3861409"/>
                  <a:gd name="connsiteY138" fmla="*/ 2665247 h 4343112"/>
                  <a:gd name="connsiteX139" fmla="*/ 3824654 w 3861409"/>
                  <a:gd name="connsiteY139" fmla="*/ 2643266 h 4343112"/>
                  <a:gd name="connsiteX140" fmla="*/ 3846635 w 3861409"/>
                  <a:gd name="connsiteY140" fmla="*/ 2599304 h 4343112"/>
                  <a:gd name="connsiteX141" fmla="*/ 3861289 w 3861409"/>
                  <a:gd name="connsiteY141" fmla="*/ 2526035 h 4343112"/>
                  <a:gd name="connsiteX142" fmla="*/ 3846635 w 3861409"/>
                  <a:gd name="connsiteY142" fmla="*/ 2401477 h 4343112"/>
                  <a:gd name="connsiteX143" fmla="*/ 3831981 w 3861409"/>
                  <a:gd name="connsiteY143" fmla="*/ 2357516 h 4343112"/>
                  <a:gd name="connsiteX144" fmla="*/ 3817327 w 3861409"/>
                  <a:gd name="connsiteY144" fmla="*/ 2335535 h 4343112"/>
                  <a:gd name="connsiteX145" fmla="*/ 3802673 w 3861409"/>
                  <a:gd name="connsiteY145" fmla="*/ 2291573 h 4343112"/>
                  <a:gd name="connsiteX146" fmla="*/ 3780692 w 3861409"/>
                  <a:gd name="connsiteY146" fmla="*/ 2225631 h 4343112"/>
                  <a:gd name="connsiteX147" fmla="*/ 3773366 w 3861409"/>
                  <a:gd name="connsiteY147" fmla="*/ 2196323 h 4343112"/>
                  <a:gd name="connsiteX148" fmla="*/ 3736731 w 3861409"/>
                  <a:gd name="connsiteY148" fmla="*/ 2152362 h 4343112"/>
                  <a:gd name="connsiteX149" fmla="*/ 3707423 w 3861409"/>
                  <a:gd name="connsiteY149" fmla="*/ 2137708 h 4343112"/>
                  <a:gd name="connsiteX150" fmla="*/ 3590192 w 3861409"/>
                  <a:gd name="connsiteY150" fmla="*/ 2145035 h 4343112"/>
                  <a:gd name="connsiteX151" fmla="*/ 3568212 w 3861409"/>
                  <a:gd name="connsiteY151" fmla="*/ 2159689 h 4343112"/>
                  <a:gd name="connsiteX152" fmla="*/ 3546231 w 3861409"/>
                  <a:gd name="connsiteY152" fmla="*/ 2167016 h 4343112"/>
                  <a:gd name="connsiteX153" fmla="*/ 3494942 w 3861409"/>
                  <a:gd name="connsiteY153" fmla="*/ 2174343 h 4343112"/>
                  <a:gd name="connsiteX154" fmla="*/ 3487616 w 3861409"/>
                  <a:gd name="connsiteY154" fmla="*/ 2115727 h 4343112"/>
                  <a:gd name="connsiteX155" fmla="*/ 3480289 w 3861409"/>
                  <a:gd name="connsiteY155" fmla="*/ 2093747 h 4343112"/>
                  <a:gd name="connsiteX156" fmla="*/ 3487616 w 3861409"/>
                  <a:gd name="connsiteY156" fmla="*/ 2071766 h 4343112"/>
                  <a:gd name="connsiteX157" fmla="*/ 3502269 w 3861409"/>
                  <a:gd name="connsiteY157" fmla="*/ 1800670 h 4343112"/>
                  <a:gd name="connsiteX158" fmla="*/ 3494942 w 3861409"/>
                  <a:gd name="connsiteY158" fmla="*/ 1155900 h 4343112"/>
                  <a:gd name="connsiteX159" fmla="*/ 3480289 w 3861409"/>
                  <a:gd name="connsiteY159" fmla="*/ 1111939 h 4343112"/>
                  <a:gd name="connsiteX160" fmla="*/ 3472962 w 3861409"/>
                  <a:gd name="connsiteY160" fmla="*/ 1082631 h 4343112"/>
                  <a:gd name="connsiteX161" fmla="*/ 3458308 w 3861409"/>
                  <a:gd name="connsiteY161" fmla="*/ 1060650 h 4343112"/>
                  <a:gd name="connsiteX162" fmla="*/ 3429000 w 3861409"/>
                  <a:gd name="connsiteY162" fmla="*/ 1009362 h 4343112"/>
                  <a:gd name="connsiteX163" fmla="*/ 3421673 w 3861409"/>
                  <a:gd name="connsiteY163" fmla="*/ 980054 h 4343112"/>
                  <a:gd name="connsiteX164" fmla="*/ 3407019 w 3861409"/>
                  <a:gd name="connsiteY164" fmla="*/ 958073 h 4343112"/>
                  <a:gd name="connsiteX165" fmla="*/ 3392366 w 3861409"/>
                  <a:gd name="connsiteY165" fmla="*/ 914112 h 4343112"/>
                  <a:gd name="connsiteX166" fmla="*/ 3385039 w 3861409"/>
                  <a:gd name="connsiteY166" fmla="*/ 892131 h 4343112"/>
                  <a:gd name="connsiteX167" fmla="*/ 3370385 w 3861409"/>
                  <a:gd name="connsiteY167" fmla="*/ 870150 h 4343112"/>
                  <a:gd name="connsiteX168" fmla="*/ 3363058 w 3861409"/>
                  <a:gd name="connsiteY168" fmla="*/ 848170 h 4343112"/>
                  <a:gd name="connsiteX169" fmla="*/ 3341077 w 3861409"/>
                  <a:gd name="connsiteY169" fmla="*/ 833516 h 4343112"/>
                  <a:gd name="connsiteX170" fmla="*/ 3311769 w 3861409"/>
                  <a:gd name="connsiteY170" fmla="*/ 782227 h 4343112"/>
                  <a:gd name="connsiteX171" fmla="*/ 3282462 w 3861409"/>
                  <a:gd name="connsiteY171" fmla="*/ 738266 h 4343112"/>
                  <a:gd name="connsiteX172" fmla="*/ 3231173 w 3861409"/>
                  <a:gd name="connsiteY172" fmla="*/ 686977 h 4343112"/>
                  <a:gd name="connsiteX173" fmla="*/ 3187212 w 3861409"/>
                  <a:gd name="connsiteY173" fmla="*/ 643016 h 4343112"/>
                  <a:gd name="connsiteX174" fmla="*/ 3143250 w 3861409"/>
                  <a:gd name="connsiteY174" fmla="*/ 613708 h 4343112"/>
                  <a:gd name="connsiteX175" fmla="*/ 3099289 w 3861409"/>
                  <a:gd name="connsiteY175" fmla="*/ 584400 h 4343112"/>
                  <a:gd name="connsiteX176" fmla="*/ 3069981 w 3861409"/>
                  <a:gd name="connsiteY176" fmla="*/ 562420 h 4343112"/>
                  <a:gd name="connsiteX177" fmla="*/ 3048000 w 3861409"/>
                  <a:gd name="connsiteY177" fmla="*/ 547766 h 4343112"/>
                  <a:gd name="connsiteX178" fmla="*/ 3004039 w 3861409"/>
                  <a:gd name="connsiteY178" fmla="*/ 511131 h 4343112"/>
                  <a:gd name="connsiteX179" fmla="*/ 2989385 w 3861409"/>
                  <a:gd name="connsiteY179" fmla="*/ 489150 h 4343112"/>
                  <a:gd name="connsiteX180" fmla="*/ 2945423 w 3861409"/>
                  <a:gd name="connsiteY180" fmla="*/ 452516 h 4343112"/>
                  <a:gd name="connsiteX181" fmla="*/ 2908789 w 3861409"/>
                  <a:gd name="connsiteY181" fmla="*/ 415881 h 4343112"/>
                  <a:gd name="connsiteX182" fmla="*/ 2894135 w 3861409"/>
                  <a:gd name="connsiteY182" fmla="*/ 393900 h 4343112"/>
                  <a:gd name="connsiteX183" fmla="*/ 2886808 w 3861409"/>
                  <a:gd name="connsiteY183" fmla="*/ 371920 h 4343112"/>
                  <a:gd name="connsiteX184" fmla="*/ 2842846 w 3861409"/>
                  <a:gd name="connsiteY184" fmla="*/ 342612 h 4343112"/>
                  <a:gd name="connsiteX185" fmla="*/ 2798885 w 3861409"/>
                  <a:gd name="connsiteY185" fmla="*/ 313304 h 4343112"/>
                  <a:gd name="connsiteX186" fmla="*/ 2776904 w 3861409"/>
                  <a:gd name="connsiteY186" fmla="*/ 305977 h 4343112"/>
                  <a:gd name="connsiteX187" fmla="*/ 2710962 w 3861409"/>
                  <a:gd name="connsiteY187" fmla="*/ 262016 h 4343112"/>
                  <a:gd name="connsiteX188" fmla="*/ 2688981 w 3861409"/>
                  <a:gd name="connsiteY188" fmla="*/ 247362 h 4343112"/>
                  <a:gd name="connsiteX189" fmla="*/ 2667000 w 3861409"/>
                  <a:gd name="connsiteY189" fmla="*/ 240035 h 4343112"/>
                  <a:gd name="connsiteX190" fmla="*/ 2608385 w 3861409"/>
                  <a:gd name="connsiteY190" fmla="*/ 203400 h 4343112"/>
                  <a:gd name="connsiteX191" fmla="*/ 2586404 w 3861409"/>
                  <a:gd name="connsiteY191" fmla="*/ 196073 h 4343112"/>
                  <a:gd name="connsiteX192" fmla="*/ 2542442 w 3861409"/>
                  <a:gd name="connsiteY192" fmla="*/ 174093 h 4343112"/>
                  <a:gd name="connsiteX193" fmla="*/ 2520462 w 3861409"/>
                  <a:gd name="connsiteY193" fmla="*/ 159439 h 4343112"/>
                  <a:gd name="connsiteX194" fmla="*/ 2476500 w 3861409"/>
                  <a:gd name="connsiteY194" fmla="*/ 144785 h 4343112"/>
                  <a:gd name="connsiteX195" fmla="*/ 2410558 w 3861409"/>
                  <a:gd name="connsiteY195" fmla="*/ 122804 h 4343112"/>
                  <a:gd name="connsiteX196" fmla="*/ 2388577 w 3861409"/>
                  <a:gd name="connsiteY196" fmla="*/ 115477 h 4343112"/>
                  <a:gd name="connsiteX197" fmla="*/ 2359269 w 3861409"/>
                  <a:gd name="connsiteY197" fmla="*/ 100823 h 4343112"/>
                  <a:gd name="connsiteX198" fmla="*/ 2286000 w 3861409"/>
                  <a:gd name="connsiteY198" fmla="*/ 93497 h 4343112"/>
                  <a:gd name="connsiteX199" fmla="*/ 2198077 w 3861409"/>
                  <a:gd name="connsiteY199" fmla="*/ 71516 h 4343112"/>
                  <a:gd name="connsiteX200" fmla="*/ 2154116 w 3861409"/>
                  <a:gd name="connsiteY200" fmla="*/ 56862 h 4343112"/>
                  <a:gd name="connsiteX201" fmla="*/ 2132135 w 3861409"/>
                  <a:gd name="connsiteY201" fmla="*/ 49535 h 4343112"/>
                  <a:gd name="connsiteX202" fmla="*/ 2095500 w 3861409"/>
                  <a:gd name="connsiteY202" fmla="*/ 42208 h 4343112"/>
                  <a:gd name="connsiteX203" fmla="*/ 2036885 w 3861409"/>
                  <a:gd name="connsiteY203" fmla="*/ 34881 h 4343112"/>
                  <a:gd name="connsiteX204" fmla="*/ 1992923 w 3861409"/>
                  <a:gd name="connsiteY204" fmla="*/ 27554 h 4343112"/>
                  <a:gd name="connsiteX205" fmla="*/ 1970942 w 3861409"/>
                  <a:gd name="connsiteY205" fmla="*/ 20227 h 4343112"/>
                  <a:gd name="connsiteX206" fmla="*/ 1436077 w 3861409"/>
                  <a:gd name="connsiteY206" fmla="*/ 12900 h 4343112"/>
                  <a:gd name="connsiteX207" fmla="*/ 1377462 w 3861409"/>
                  <a:gd name="connsiteY207" fmla="*/ 27554 h 4343112"/>
                  <a:gd name="connsiteX208" fmla="*/ 1348154 w 3861409"/>
                  <a:gd name="connsiteY208" fmla="*/ 34881 h 4343112"/>
                  <a:gd name="connsiteX209" fmla="*/ 1304192 w 3861409"/>
                  <a:gd name="connsiteY209" fmla="*/ 49535 h 4343112"/>
                  <a:gd name="connsiteX210" fmla="*/ 1238250 w 3861409"/>
                  <a:gd name="connsiteY210" fmla="*/ 93497 h 4343112"/>
                  <a:gd name="connsiteX211" fmla="*/ 1208942 w 3861409"/>
                  <a:gd name="connsiteY211" fmla="*/ 108150 h 4343112"/>
                  <a:gd name="connsiteX212" fmla="*/ 1143000 w 3861409"/>
                  <a:gd name="connsiteY212" fmla="*/ 144785 h 4343112"/>
                  <a:gd name="connsiteX213" fmla="*/ 1106366 w 3861409"/>
                  <a:gd name="connsiteY213" fmla="*/ 188747 h 4343112"/>
                  <a:gd name="connsiteX214" fmla="*/ 1084385 w 3861409"/>
                  <a:gd name="connsiteY214" fmla="*/ 196073 h 4343112"/>
                  <a:gd name="connsiteX215" fmla="*/ 1040423 w 3861409"/>
                  <a:gd name="connsiteY215" fmla="*/ 218054 h 4343112"/>
                  <a:gd name="connsiteX216" fmla="*/ 1018442 w 3861409"/>
                  <a:gd name="connsiteY216" fmla="*/ 232708 h 4343112"/>
                  <a:gd name="connsiteX217" fmla="*/ 996462 w 3861409"/>
                  <a:gd name="connsiteY217" fmla="*/ 240035 h 4343112"/>
                  <a:gd name="connsiteX218" fmla="*/ 937846 w 3861409"/>
                  <a:gd name="connsiteY218" fmla="*/ 276670 h 4343112"/>
                  <a:gd name="connsiteX219" fmla="*/ 886558 w 3861409"/>
                  <a:gd name="connsiteY219" fmla="*/ 305977 h 4343112"/>
                  <a:gd name="connsiteX220" fmla="*/ 864577 w 3861409"/>
                  <a:gd name="connsiteY220" fmla="*/ 327958 h 4343112"/>
                  <a:gd name="connsiteX221" fmla="*/ 820616 w 3861409"/>
                  <a:gd name="connsiteY221" fmla="*/ 364593 h 4343112"/>
                  <a:gd name="connsiteX222" fmla="*/ 776654 w 3861409"/>
                  <a:gd name="connsiteY222" fmla="*/ 437862 h 4343112"/>
                  <a:gd name="connsiteX223" fmla="*/ 740019 w 3861409"/>
                  <a:gd name="connsiteY223" fmla="*/ 496477 h 4343112"/>
                  <a:gd name="connsiteX224" fmla="*/ 732692 w 3861409"/>
                  <a:gd name="connsiteY224" fmla="*/ 518458 h 4343112"/>
                  <a:gd name="connsiteX225" fmla="*/ 703385 w 3861409"/>
                  <a:gd name="connsiteY225" fmla="*/ 562420 h 4343112"/>
                  <a:gd name="connsiteX226" fmla="*/ 666750 w 3861409"/>
                  <a:gd name="connsiteY226" fmla="*/ 613708 h 4343112"/>
                  <a:gd name="connsiteX227" fmla="*/ 659423 w 3861409"/>
                  <a:gd name="connsiteY227" fmla="*/ 635689 h 4343112"/>
                  <a:gd name="connsiteX228" fmla="*/ 622789 w 3861409"/>
                  <a:gd name="connsiteY228" fmla="*/ 686977 h 4343112"/>
                  <a:gd name="connsiteX229" fmla="*/ 593481 w 3861409"/>
                  <a:gd name="connsiteY229" fmla="*/ 730939 h 4343112"/>
                  <a:gd name="connsiteX230" fmla="*/ 564173 w 3861409"/>
                  <a:gd name="connsiteY230" fmla="*/ 774900 h 4343112"/>
                  <a:gd name="connsiteX231" fmla="*/ 549519 w 3861409"/>
                  <a:gd name="connsiteY231" fmla="*/ 796881 h 4343112"/>
                  <a:gd name="connsiteX232" fmla="*/ 527539 w 3861409"/>
                  <a:gd name="connsiteY232" fmla="*/ 818862 h 4343112"/>
                  <a:gd name="connsiteX233" fmla="*/ 505558 w 3861409"/>
                  <a:gd name="connsiteY233" fmla="*/ 862823 h 4343112"/>
                  <a:gd name="connsiteX234" fmla="*/ 483577 w 3861409"/>
                  <a:gd name="connsiteY234" fmla="*/ 884804 h 4343112"/>
                  <a:gd name="connsiteX235" fmla="*/ 454269 w 3861409"/>
                  <a:gd name="connsiteY235" fmla="*/ 928766 h 4343112"/>
                  <a:gd name="connsiteX236" fmla="*/ 439616 w 3861409"/>
                  <a:gd name="connsiteY236" fmla="*/ 972727 h 4343112"/>
                  <a:gd name="connsiteX237" fmla="*/ 432289 w 3861409"/>
                  <a:gd name="connsiteY237" fmla="*/ 994708 h 4343112"/>
                  <a:gd name="connsiteX238" fmla="*/ 417635 w 3861409"/>
                  <a:gd name="connsiteY238" fmla="*/ 1016689 h 4343112"/>
                  <a:gd name="connsiteX239" fmla="*/ 395654 w 3861409"/>
                  <a:gd name="connsiteY239" fmla="*/ 1097285 h 4343112"/>
                  <a:gd name="connsiteX240" fmla="*/ 388327 w 3861409"/>
                  <a:gd name="connsiteY240" fmla="*/ 1126593 h 4343112"/>
                  <a:gd name="connsiteX241" fmla="*/ 373673 w 3861409"/>
                  <a:gd name="connsiteY241" fmla="*/ 1170554 h 4343112"/>
                  <a:gd name="connsiteX242" fmla="*/ 366346 w 3861409"/>
                  <a:gd name="connsiteY242" fmla="*/ 1397689 h 4343112"/>
                  <a:gd name="connsiteX243" fmla="*/ 351692 w 3861409"/>
                  <a:gd name="connsiteY243" fmla="*/ 1500266 h 4343112"/>
                  <a:gd name="connsiteX244" fmla="*/ 344366 w 3861409"/>
                  <a:gd name="connsiteY244" fmla="*/ 1573535 h 4343112"/>
                  <a:gd name="connsiteX245" fmla="*/ 337039 w 3861409"/>
                  <a:gd name="connsiteY245" fmla="*/ 1602843 h 4343112"/>
                  <a:gd name="connsiteX246" fmla="*/ 329712 w 3861409"/>
                  <a:gd name="connsiteY246" fmla="*/ 1639477 h 4343112"/>
                  <a:gd name="connsiteX247" fmla="*/ 322385 w 3861409"/>
                  <a:gd name="connsiteY247" fmla="*/ 1727400 h 4343112"/>
                  <a:gd name="connsiteX248" fmla="*/ 307731 w 3861409"/>
                  <a:gd name="connsiteY248" fmla="*/ 1807997 h 4343112"/>
                  <a:gd name="connsiteX249" fmla="*/ 293077 w 3861409"/>
                  <a:gd name="connsiteY249" fmla="*/ 2020477 h 4343112"/>
                  <a:gd name="connsiteX250" fmla="*/ 278423 w 3861409"/>
                  <a:gd name="connsiteY250" fmla="*/ 2057112 h 434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</a:cxnLst>
                <a:rect l="l" t="t" r="r" b="b"/>
                <a:pathLst>
                  <a:path w="3861409" h="4343112">
                    <a:moveTo>
                      <a:pt x="278423" y="2057112"/>
                    </a:moveTo>
                    <a:cubicBezTo>
                      <a:pt x="260106" y="2058333"/>
                      <a:pt x="234959" y="2040750"/>
                      <a:pt x="183173" y="2027804"/>
                    </a:cubicBezTo>
                    <a:cubicBezTo>
                      <a:pt x="155953" y="2031207"/>
                      <a:pt x="122993" y="2026452"/>
                      <a:pt x="102577" y="2049785"/>
                    </a:cubicBezTo>
                    <a:cubicBezTo>
                      <a:pt x="90979" y="2063039"/>
                      <a:pt x="73269" y="2093747"/>
                      <a:pt x="73269" y="2093747"/>
                    </a:cubicBezTo>
                    <a:cubicBezTo>
                      <a:pt x="61670" y="2140140"/>
                      <a:pt x="71528" y="2114675"/>
                      <a:pt x="36635" y="2167016"/>
                    </a:cubicBezTo>
                    <a:cubicBezTo>
                      <a:pt x="28067" y="2179868"/>
                      <a:pt x="26866" y="2196323"/>
                      <a:pt x="21981" y="2210977"/>
                    </a:cubicBezTo>
                    <a:lnTo>
                      <a:pt x="7327" y="2254939"/>
                    </a:lnTo>
                    <a:cubicBezTo>
                      <a:pt x="4143" y="2264492"/>
                      <a:pt x="2442" y="2274478"/>
                      <a:pt x="0" y="2284247"/>
                    </a:cubicBezTo>
                    <a:cubicBezTo>
                      <a:pt x="2442" y="2337978"/>
                      <a:pt x="3202" y="2391811"/>
                      <a:pt x="7327" y="2445439"/>
                    </a:cubicBezTo>
                    <a:cubicBezTo>
                      <a:pt x="7908" y="2452993"/>
                      <a:pt x="18080" y="2487624"/>
                      <a:pt x="21981" y="2496727"/>
                    </a:cubicBezTo>
                    <a:cubicBezTo>
                      <a:pt x="26284" y="2506766"/>
                      <a:pt x="32332" y="2515996"/>
                      <a:pt x="36635" y="2526035"/>
                    </a:cubicBezTo>
                    <a:cubicBezTo>
                      <a:pt x="54836" y="2568504"/>
                      <a:pt x="30455" y="2527755"/>
                      <a:pt x="58616" y="2569997"/>
                    </a:cubicBezTo>
                    <a:cubicBezTo>
                      <a:pt x="61058" y="2584651"/>
                      <a:pt x="64206" y="2599204"/>
                      <a:pt x="65942" y="2613958"/>
                    </a:cubicBezTo>
                    <a:cubicBezTo>
                      <a:pt x="69094" y="2640749"/>
                      <a:pt x="69704" y="2667815"/>
                      <a:pt x="73269" y="2694554"/>
                    </a:cubicBezTo>
                    <a:cubicBezTo>
                      <a:pt x="74600" y="2704536"/>
                      <a:pt x="78740" y="2713964"/>
                      <a:pt x="80596" y="2723862"/>
                    </a:cubicBezTo>
                    <a:cubicBezTo>
                      <a:pt x="111229" y="2887239"/>
                      <a:pt x="78867" y="2752292"/>
                      <a:pt x="109904" y="2855747"/>
                    </a:cubicBezTo>
                    <a:cubicBezTo>
                      <a:pt x="132777" y="2931990"/>
                      <a:pt x="99918" y="2843101"/>
                      <a:pt x="131885" y="2907035"/>
                    </a:cubicBezTo>
                    <a:cubicBezTo>
                      <a:pt x="135339" y="2913943"/>
                      <a:pt x="134387" y="2922985"/>
                      <a:pt x="139212" y="2929016"/>
                    </a:cubicBezTo>
                    <a:cubicBezTo>
                      <a:pt x="144713" y="2935892"/>
                      <a:pt x="153865" y="2938785"/>
                      <a:pt x="161192" y="2943670"/>
                    </a:cubicBezTo>
                    <a:lnTo>
                      <a:pt x="175846" y="2987631"/>
                    </a:lnTo>
                    <a:lnTo>
                      <a:pt x="183173" y="3009612"/>
                    </a:lnTo>
                    <a:cubicBezTo>
                      <a:pt x="184465" y="3022534"/>
                      <a:pt x="187434" y="3087939"/>
                      <a:pt x="197827" y="3112189"/>
                    </a:cubicBezTo>
                    <a:cubicBezTo>
                      <a:pt x="201296" y="3120283"/>
                      <a:pt x="208543" y="3126294"/>
                      <a:pt x="212481" y="3134170"/>
                    </a:cubicBezTo>
                    <a:cubicBezTo>
                      <a:pt x="224400" y="3158007"/>
                      <a:pt x="213464" y="3157132"/>
                      <a:pt x="234462" y="3178131"/>
                    </a:cubicBezTo>
                    <a:cubicBezTo>
                      <a:pt x="240688" y="3184358"/>
                      <a:pt x="249861" y="3186935"/>
                      <a:pt x="256442" y="3192785"/>
                    </a:cubicBezTo>
                    <a:cubicBezTo>
                      <a:pt x="331715" y="3259696"/>
                      <a:pt x="272502" y="3218147"/>
                      <a:pt x="322385" y="3251400"/>
                    </a:cubicBezTo>
                    <a:cubicBezTo>
                      <a:pt x="356577" y="3248958"/>
                      <a:pt x="391499" y="3251509"/>
                      <a:pt x="424962" y="3244073"/>
                    </a:cubicBezTo>
                    <a:cubicBezTo>
                      <a:pt x="452035" y="3238057"/>
                      <a:pt x="455728" y="3220650"/>
                      <a:pt x="461596" y="3200112"/>
                    </a:cubicBezTo>
                    <a:cubicBezTo>
                      <a:pt x="464362" y="3190429"/>
                      <a:pt x="468923" y="3180874"/>
                      <a:pt x="468923" y="3170804"/>
                    </a:cubicBezTo>
                    <a:cubicBezTo>
                      <a:pt x="468923" y="3163081"/>
                      <a:pt x="464038" y="3185458"/>
                      <a:pt x="461596" y="3192785"/>
                    </a:cubicBezTo>
                    <a:cubicBezTo>
                      <a:pt x="464038" y="3209881"/>
                      <a:pt x="465536" y="3227139"/>
                      <a:pt x="468923" y="3244073"/>
                    </a:cubicBezTo>
                    <a:cubicBezTo>
                      <a:pt x="470438" y="3251646"/>
                      <a:pt x="471425" y="3260023"/>
                      <a:pt x="476250" y="3266054"/>
                    </a:cubicBezTo>
                    <a:cubicBezTo>
                      <a:pt x="481751" y="3272930"/>
                      <a:pt x="490904" y="3275823"/>
                      <a:pt x="498231" y="3280708"/>
                    </a:cubicBezTo>
                    <a:cubicBezTo>
                      <a:pt x="503116" y="3288035"/>
                      <a:pt x="509309" y="3294642"/>
                      <a:pt x="512885" y="3302689"/>
                    </a:cubicBezTo>
                    <a:cubicBezTo>
                      <a:pt x="519158" y="3316804"/>
                      <a:pt x="522654" y="3331996"/>
                      <a:pt x="527539" y="3346650"/>
                    </a:cubicBezTo>
                    <a:cubicBezTo>
                      <a:pt x="529981" y="3353977"/>
                      <a:pt x="532993" y="3361138"/>
                      <a:pt x="534866" y="3368631"/>
                    </a:cubicBezTo>
                    <a:cubicBezTo>
                      <a:pt x="537308" y="3378400"/>
                      <a:pt x="539299" y="3388294"/>
                      <a:pt x="542192" y="3397939"/>
                    </a:cubicBezTo>
                    <a:cubicBezTo>
                      <a:pt x="546630" y="3412734"/>
                      <a:pt x="551961" y="3427246"/>
                      <a:pt x="556846" y="3441900"/>
                    </a:cubicBezTo>
                    <a:cubicBezTo>
                      <a:pt x="559288" y="3449227"/>
                      <a:pt x="559889" y="3457455"/>
                      <a:pt x="564173" y="3463881"/>
                    </a:cubicBezTo>
                    <a:cubicBezTo>
                      <a:pt x="569058" y="3471208"/>
                      <a:pt x="574889" y="3477986"/>
                      <a:pt x="578827" y="3485862"/>
                    </a:cubicBezTo>
                    <a:cubicBezTo>
                      <a:pt x="609159" y="3546526"/>
                      <a:pt x="558816" y="3466837"/>
                      <a:pt x="600808" y="3529823"/>
                    </a:cubicBezTo>
                    <a:lnTo>
                      <a:pt x="615462" y="3573785"/>
                    </a:lnTo>
                    <a:cubicBezTo>
                      <a:pt x="617904" y="3581112"/>
                      <a:pt x="619335" y="3588858"/>
                      <a:pt x="622789" y="3595766"/>
                    </a:cubicBezTo>
                    <a:cubicBezTo>
                      <a:pt x="627673" y="3605535"/>
                      <a:pt x="632023" y="3615590"/>
                      <a:pt x="637442" y="3625073"/>
                    </a:cubicBezTo>
                    <a:cubicBezTo>
                      <a:pt x="646013" y="3640072"/>
                      <a:pt x="664642" y="3663782"/>
                      <a:pt x="674077" y="3676362"/>
                    </a:cubicBezTo>
                    <a:cubicBezTo>
                      <a:pt x="689326" y="3737359"/>
                      <a:pt x="670758" y="3677051"/>
                      <a:pt x="696058" y="3727650"/>
                    </a:cubicBezTo>
                    <a:cubicBezTo>
                      <a:pt x="699512" y="3734558"/>
                      <a:pt x="700343" y="3742532"/>
                      <a:pt x="703385" y="3749631"/>
                    </a:cubicBezTo>
                    <a:cubicBezTo>
                      <a:pt x="707688" y="3759670"/>
                      <a:pt x="713736" y="3768900"/>
                      <a:pt x="718039" y="3778939"/>
                    </a:cubicBezTo>
                    <a:cubicBezTo>
                      <a:pt x="721081" y="3786038"/>
                      <a:pt x="721912" y="3794012"/>
                      <a:pt x="725366" y="3800920"/>
                    </a:cubicBezTo>
                    <a:cubicBezTo>
                      <a:pt x="735567" y="3821322"/>
                      <a:pt x="745796" y="3828677"/>
                      <a:pt x="762000" y="3844881"/>
                    </a:cubicBezTo>
                    <a:cubicBezTo>
                      <a:pt x="764442" y="3854650"/>
                      <a:pt x="765360" y="3864933"/>
                      <a:pt x="769327" y="3874189"/>
                    </a:cubicBezTo>
                    <a:cubicBezTo>
                      <a:pt x="776978" y="3892041"/>
                      <a:pt x="792757" y="3904946"/>
                      <a:pt x="805962" y="3918150"/>
                    </a:cubicBezTo>
                    <a:cubicBezTo>
                      <a:pt x="810788" y="3932629"/>
                      <a:pt x="815031" y="3951783"/>
                      <a:pt x="827942" y="3962112"/>
                    </a:cubicBezTo>
                    <a:cubicBezTo>
                      <a:pt x="833973" y="3966937"/>
                      <a:pt x="842596" y="3966997"/>
                      <a:pt x="849923" y="3969439"/>
                    </a:cubicBezTo>
                    <a:cubicBezTo>
                      <a:pt x="857250" y="3976766"/>
                      <a:pt x="863725" y="3985058"/>
                      <a:pt x="871904" y="3991420"/>
                    </a:cubicBezTo>
                    <a:cubicBezTo>
                      <a:pt x="885806" y="4002232"/>
                      <a:pt x="901212" y="4010958"/>
                      <a:pt x="915866" y="4020727"/>
                    </a:cubicBezTo>
                    <a:lnTo>
                      <a:pt x="937846" y="4035381"/>
                    </a:lnTo>
                    <a:cubicBezTo>
                      <a:pt x="946468" y="4041129"/>
                      <a:pt x="951867" y="4050728"/>
                      <a:pt x="959827" y="4057362"/>
                    </a:cubicBezTo>
                    <a:cubicBezTo>
                      <a:pt x="978765" y="4073144"/>
                      <a:pt x="981759" y="4072000"/>
                      <a:pt x="1003789" y="4079343"/>
                    </a:cubicBezTo>
                    <a:cubicBezTo>
                      <a:pt x="1011116" y="4084228"/>
                      <a:pt x="1017893" y="4090059"/>
                      <a:pt x="1025769" y="4093997"/>
                    </a:cubicBezTo>
                    <a:cubicBezTo>
                      <a:pt x="1032677" y="4097451"/>
                      <a:pt x="1041324" y="4097039"/>
                      <a:pt x="1047750" y="4101323"/>
                    </a:cubicBezTo>
                    <a:cubicBezTo>
                      <a:pt x="1056372" y="4107071"/>
                      <a:pt x="1060734" y="4118163"/>
                      <a:pt x="1069731" y="4123304"/>
                    </a:cubicBezTo>
                    <a:cubicBezTo>
                      <a:pt x="1078474" y="4128300"/>
                      <a:pt x="1089356" y="4127865"/>
                      <a:pt x="1099039" y="4130631"/>
                    </a:cubicBezTo>
                    <a:cubicBezTo>
                      <a:pt x="1106465" y="4132753"/>
                      <a:pt x="1114268" y="4134207"/>
                      <a:pt x="1121019" y="4137958"/>
                    </a:cubicBezTo>
                    <a:cubicBezTo>
                      <a:pt x="1136415" y="4146511"/>
                      <a:pt x="1150327" y="4157497"/>
                      <a:pt x="1164981" y="4167266"/>
                    </a:cubicBezTo>
                    <a:cubicBezTo>
                      <a:pt x="1172308" y="4172151"/>
                      <a:pt x="1178608" y="4179135"/>
                      <a:pt x="1186962" y="4181920"/>
                    </a:cubicBezTo>
                    <a:cubicBezTo>
                      <a:pt x="1267131" y="4208644"/>
                      <a:pt x="1145694" y="4166022"/>
                      <a:pt x="1230923" y="4203900"/>
                    </a:cubicBezTo>
                    <a:cubicBezTo>
                      <a:pt x="1245038" y="4210173"/>
                      <a:pt x="1274885" y="4218554"/>
                      <a:pt x="1274885" y="4218554"/>
                    </a:cubicBezTo>
                    <a:cubicBezTo>
                      <a:pt x="1282212" y="4223439"/>
                      <a:pt x="1288990" y="4229270"/>
                      <a:pt x="1296866" y="4233208"/>
                    </a:cubicBezTo>
                    <a:cubicBezTo>
                      <a:pt x="1309179" y="4239365"/>
                      <a:pt x="1336415" y="4244340"/>
                      <a:pt x="1348154" y="4247862"/>
                    </a:cubicBezTo>
                    <a:cubicBezTo>
                      <a:pt x="1362949" y="4252301"/>
                      <a:pt x="1377462" y="4257631"/>
                      <a:pt x="1392116" y="4262516"/>
                    </a:cubicBezTo>
                    <a:cubicBezTo>
                      <a:pt x="1402478" y="4265970"/>
                      <a:pt x="1411061" y="4273716"/>
                      <a:pt x="1421423" y="4277170"/>
                    </a:cubicBezTo>
                    <a:cubicBezTo>
                      <a:pt x="1433237" y="4281108"/>
                      <a:pt x="1446043" y="4281220"/>
                      <a:pt x="1458058" y="4284497"/>
                    </a:cubicBezTo>
                    <a:cubicBezTo>
                      <a:pt x="1472960" y="4288561"/>
                      <a:pt x="1486873" y="4296121"/>
                      <a:pt x="1502019" y="4299150"/>
                    </a:cubicBezTo>
                    <a:cubicBezTo>
                      <a:pt x="1514231" y="4301592"/>
                      <a:pt x="1526639" y="4303200"/>
                      <a:pt x="1538654" y="4306477"/>
                    </a:cubicBezTo>
                    <a:cubicBezTo>
                      <a:pt x="1538667" y="4306480"/>
                      <a:pt x="1593599" y="4324792"/>
                      <a:pt x="1604596" y="4328458"/>
                    </a:cubicBezTo>
                    <a:cubicBezTo>
                      <a:pt x="1630188" y="4336989"/>
                      <a:pt x="1658401" y="4332633"/>
                      <a:pt x="1685192" y="4335785"/>
                    </a:cubicBezTo>
                    <a:cubicBezTo>
                      <a:pt x="1699946" y="4337521"/>
                      <a:pt x="1714500" y="4340670"/>
                      <a:pt x="1729154" y="4343112"/>
                    </a:cubicBezTo>
                    <a:cubicBezTo>
                      <a:pt x="1765789" y="4340670"/>
                      <a:pt x="1802507" y="4339266"/>
                      <a:pt x="1839058" y="4335785"/>
                    </a:cubicBezTo>
                    <a:cubicBezTo>
                      <a:pt x="1853847" y="4334377"/>
                      <a:pt x="1868207" y="4329597"/>
                      <a:pt x="1883019" y="4328458"/>
                    </a:cubicBezTo>
                    <a:cubicBezTo>
                      <a:pt x="1975236" y="4321364"/>
                      <a:pt x="2192379" y="4316043"/>
                      <a:pt x="2264019" y="4313804"/>
                    </a:cubicBezTo>
                    <a:cubicBezTo>
                      <a:pt x="2282749" y="4311128"/>
                      <a:pt x="2338932" y="4303508"/>
                      <a:pt x="2359269" y="4299150"/>
                    </a:cubicBezTo>
                    <a:cubicBezTo>
                      <a:pt x="2378962" y="4294930"/>
                      <a:pt x="2398779" y="4290866"/>
                      <a:pt x="2417885" y="4284497"/>
                    </a:cubicBezTo>
                    <a:cubicBezTo>
                      <a:pt x="2425212" y="4282055"/>
                      <a:pt x="2432373" y="4279043"/>
                      <a:pt x="2439866" y="4277170"/>
                    </a:cubicBezTo>
                    <a:cubicBezTo>
                      <a:pt x="2522716" y="4256457"/>
                      <a:pt x="2426148" y="4286627"/>
                      <a:pt x="2520462" y="4255189"/>
                    </a:cubicBezTo>
                    <a:cubicBezTo>
                      <a:pt x="2534555" y="4250491"/>
                      <a:pt x="2550011" y="4251465"/>
                      <a:pt x="2564423" y="4247862"/>
                    </a:cubicBezTo>
                    <a:lnTo>
                      <a:pt x="2630366" y="4225881"/>
                    </a:lnTo>
                    <a:cubicBezTo>
                      <a:pt x="2639919" y="4222697"/>
                      <a:pt x="2650028" y="4221448"/>
                      <a:pt x="2659673" y="4218554"/>
                    </a:cubicBezTo>
                    <a:cubicBezTo>
                      <a:pt x="2754183" y="4190201"/>
                      <a:pt x="2666728" y="4218690"/>
                      <a:pt x="2725616" y="4189247"/>
                    </a:cubicBezTo>
                    <a:cubicBezTo>
                      <a:pt x="2732524" y="4185793"/>
                      <a:pt x="2740688" y="4185374"/>
                      <a:pt x="2747596" y="4181920"/>
                    </a:cubicBezTo>
                    <a:cubicBezTo>
                      <a:pt x="2755472" y="4177982"/>
                      <a:pt x="2761701" y="4171204"/>
                      <a:pt x="2769577" y="4167266"/>
                    </a:cubicBezTo>
                    <a:cubicBezTo>
                      <a:pt x="2780088" y="4162010"/>
                      <a:pt x="2811476" y="4154960"/>
                      <a:pt x="2820866" y="4152612"/>
                    </a:cubicBezTo>
                    <a:cubicBezTo>
                      <a:pt x="2864256" y="4120069"/>
                      <a:pt x="2840022" y="4137397"/>
                      <a:pt x="2894135" y="4101323"/>
                    </a:cubicBezTo>
                    <a:cubicBezTo>
                      <a:pt x="2901462" y="4096439"/>
                      <a:pt x="2909890" y="4092897"/>
                      <a:pt x="2916116" y="4086670"/>
                    </a:cubicBezTo>
                    <a:cubicBezTo>
                      <a:pt x="2944323" y="4058462"/>
                      <a:pt x="2929475" y="4070437"/>
                      <a:pt x="2960077" y="4050035"/>
                    </a:cubicBezTo>
                    <a:cubicBezTo>
                      <a:pt x="2976577" y="4000535"/>
                      <a:pt x="2953694" y="4054190"/>
                      <a:pt x="2989385" y="4013400"/>
                    </a:cubicBezTo>
                    <a:cubicBezTo>
                      <a:pt x="3000982" y="4000146"/>
                      <a:pt x="3008923" y="3984093"/>
                      <a:pt x="3018692" y="3969439"/>
                    </a:cubicBezTo>
                    <a:cubicBezTo>
                      <a:pt x="3066314" y="3898005"/>
                      <a:pt x="2991738" y="4008991"/>
                      <a:pt x="3055327" y="3918150"/>
                    </a:cubicBezTo>
                    <a:cubicBezTo>
                      <a:pt x="3065427" y="3903722"/>
                      <a:pt x="3074866" y="3888843"/>
                      <a:pt x="3084635" y="3874189"/>
                    </a:cubicBezTo>
                    <a:lnTo>
                      <a:pt x="3113942" y="3830227"/>
                    </a:lnTo>
                    <a:cubicBezTo>
                      <a:pt x="3118226" y="3823801"/>
                      <a:pt x="3117437" y="3814952"/>
                      <a:pt x="3121269" y="3808247"/>
                    </a:cubicBezTo>
                    <a:cubicBezTo>
                      <a:pt x="3127328" y="3797644"/>
                      <a:pt x="3135923" y="3788708"/>
                      <a:pt x="3143250" y="3778939"/>
                    </a:cubicBezTo>
                    <a:cubicBezTo>
                      <a:pt x="3154324" y="3734645"/>
                      <a:pt x="3147392" y="3759186"/>
                      <a:pt x="3165231" y="3705670"/>
                    </a:cubicBezTo>
                    <a:cubicBezTo>
                      <a:pt x="3167673" y="3698343"/>
                      <a:pt x="3168274" y="3690115"/>
                      <a:pt x="3172558" y="3683689"/>
                    </a:cubicBezTo>
                    <a:lnTo>
                      <a:pt x="3201866" y="3639727"/>
                    </a:lnTo>
                    <a:cubicBezTo>
                      <a:pt x="3220279" y="3584484"/>
                      <a:pt x="3195442" y="3652575"/>
                      <a:pt x="3223846" y="3595766"/>
                    </a:cubicBezTo>
                    <a:cubicBezTo>
                      <a:pt x="3227300" y="3588858"/>
                      <a:pt x="3227719" y="3580693"/>
                      <a:pt x="3231173" y="3573785"/>
                    </a:cubicBezTo>
                    <a:cubicBezTo>
                      <a:pt x="3235111" y="3565909"/>
                      <a:pt x="3242251" y="3559851"/>
                      <a:pt x="3245827" y="3551804"/>
                    </a:cubicBezTo>
                    <a:cubicBezTo>
                      <a:pt x="3252100" y="3537689"/>
                      <a:pt x="3255596" y="3522497"/>
                      <a:pt x="3260481" y="3507843"/>
                    </a:cubicBezTo>
                    <a:cubicBezTo>
                      <a:pt x="3263266" y="3499489"/>
                      <a:pt x="3271559" y="3493909"/>
                      <a:pt x="3275135" y="3485862"/>
                    </a:cubicBezTo>
                    <a:cubicBezTo>
                      <a:pt x="3281408" y="3471747"/>
                      <a:pt x="3284904" y="3456554"/>
                      <a:pt x="3289789" y="3441900"/>
                    </a:cubicBezTo>
                    <a:lnTo>
                      <a:pt x="3304442" y="3397939"/>
                    </a:lnTo>
                    <a:lnTo>
                      <a:pt x="3311769" y="3375958"/>
                    </a:lnTo>
                    <a:cubicBezTo>
                      <a:pt x="3314211" y="3368631"/>
                      <a:pt x="3314812" y="3360403"/>
                      <a:pt x="3319096" y="3353977"/>
                    </a:cubicBezTo>
                    <a:lnTo>
                      <a:pt x="3333750" y="3331997"/>
                    </a:lnTo>
                    <a:cubicBezTo>
                      <a:pt x="3336192" y="3319785"/>
                      <a:pt x="3338057" y="3307444"/>
                      <a:pt x="3341077" y="3295362"/>
                    </a:cubicBezTo>
                    <a:cubicBezTo>
                      <a:pt x="3342950" y="3287869"/>
                      <a:pt x="3342943" y="3278842"/>
                      <a:pt x="3348404" y="3273381"/>
                    </a:cubicBezTo>
                    <a:cubicBezTo>
                      <a:pt x="3353865" y="3267920"/>
                      <a:pt x="3363058" y="3268496"/>
                      <a:pt x="3370385" y="3266054"/>
                    </a:cubicBezTo>
                    <a:cubicBezTo>
                      <a:pt x="3372827" y="3273381"/>
                      <a:pt x="3372887" y="3282004"/>
                      <a:pt x="3377712" y="3288035"/>
                    </a:cubicBezTo>
                    <a:cubicBezTo>
                      <a:pt x="3388042" y="3300948"/>
                      <a:pt x="3407193" y="3305189"/>
                      <a:pt x="3421673" y="3310016"/>
                    </a:cubicBezTo>
                    <a:cubicBezTo>
                      <a:pt x="3448538" y="3307574"/>
                      <a:pt x="3475892" y="3308341"/>
                      <a:pt x="3502269" y="3302689"/>
                    </a:cubicBezTo>
                    <a:cubicBezTo>
                      <a:pt x="3532292" y="3296255"/>
                      <a:pt x="3518650" y="3282257"/>
                      <a:pt x="3538904" y="3266054"/>
                    </a:cubicBezTo>
                    <a:cubicBezTo>
                      <a:pt x="3544935" y="3261229"/>
                      <a:pt x="3553558" y="3261169"/>
                      <a:pt x="3560885" y="3258727"/>
                    </a:cubicBezTo>
                    <a:cubicBezTo>
                      <a:pt x="3619503" y="3219649"/>
                      <a:pt x="3548673" y="3270939"/>
                      <a:pt x="3597519" y="3222093"/>
                    </a:cubicBezTo>
                    <a:cubicBezTo>
                      <a:pt x="3603746" y="3215866"/>
                      <a:pt x="3612173" y="3212324"/>
                      <a:pt x="3619500" y="3207439"/>
                    </a:cubicBezTo>
                    <a:cubicBezTo>
                      <a:pt x="3638881" y="3129913"/>
                      <a:pt x="3612568" y="3221204"/>
                      <a:pt x="3641481" y="3156150"/>
                    </a:cubicBezTo>
                    <a:cubicBezTo>
                      <a:pt x="3641483" y="3156147"/>
                      <a:pt x="3659798" y="3101200"/>
                      <a:pt x="3663462" y="3090208"/>
                    </a:cubicBezTo>
                    <a:cubicBezTo>
                      <a:pt x="3665904" y="3082881"/>
                      <a:pt x="3666505" y="3074653"/>
                      <a:pt x="3670789" y="3068227"/>
                    </a:cubicBezTo>
                    <a:cubicBezTo>
                      <a:pt x="3675673" y="3060900"/>
                      <a:pt x="3681866" y="3054294"/>
                      <a:pt x="3685442" y="3046247"/>
                    </a:cubicBezTo>
                    <a:cubicBezTo>
                      <a:pt x="3691715" y="3032132"/>
                      <a:pt x="3695211" y="3016939"/>
                      <a:pt x="3700096" y="3002285"/>
                    </a:cubicBezTo>
                    <a:lnTo>
                      <a:pt x="3707423" y="2980304"/>
                    </a:lnTo>
                    <a:cubicBezTo>
                      <a:pt x="3710208" y="2971950"/>
                      <a:pt x="3718501" y="2966370"/>
                      <a:pt x="3722077" y="2958323"/>
                    </a:cubicBezTo>
                    <a:cubicBezTo>
                      <a:pt x="3722079" y="2958320"/>
                      <a:pt x="3740394" y="2903373"/>
                      <a:pt x="3744058" y="2892381"/>
                    </a:cubicBezTo>
                    <a:lnTo>
                      <a:pt x="3766039" y="2826439"/>
                    </a:lnTo>
                    <a:lnTo>
                      <a:pt x="3773366" y="2804458"/>
                    </a:lnTo>
                    <a:cubicBezTo>
                      <a:pt x="3775808" y="2797131"/>
                      <a:pt x="3777824" y="2789648"/>
                      <a:pt x="3780692" y="2782477"/>
                    </a:cubicBezTo>
                    <a:lnTo>
                      <a:pt x="3795346" y="2745843"/>
                    </a:lnTo>
                    <a:cubicBezTo>
                      <a:pt x="3797788" y="2733631"/>
                      <a:pt x="3800445" y="2721461"/>
                      <a:pt x="3802673" y="2709208"/>
                    </a:cubicBezTo>
                    <a:cubicBezTo>
                      <a:pt x="3805331" y="2694592"/>
                      <a:pt x="3805302" y="2679340"/>
                      <a:pt x="3810000" y="2665247"/>
                    </a:cubicBezTo>
                    <a:cubicBezTo>
                      <a:pt x="3812785" y="2656893"/>
                      <a:pt x="3820716" y="2651142"/>
                      <a:pt x="3824654" y="2643266"/>
                    </a:cubicBezTo>
                    <a:cubicBezTo>
                      <a:pt x="3854989" y="2582596"/>
                      <a:pt x="3804639" y="2662299"/>
                      <a:pt x="3846635" y="2599304"/>
                    </a:cubicBezTo>
                    <a:cubicBezTo>
                      <a:pt x="3851520" y="2574881"/>
                      <a:pt x="3860158" y="2550916"/>
                      <a:pt x="3861289" y="2526035"/>
                    </a:cubicBezTo>
                    <a:cubicBezTo>
                      <a:pt x="3862397" y="2501655"/>
                      <a:pt x="3855720" y="2434787"/>
                      <a:pt x="3846635" y="2401477"/>
                    </a:cubicBezTo>
                    <a:cubicBezTo>
                      <a:pt x="3842571" y="2386575"/>
                      <a:pt x="3840549" y="2370368"/>
                      <a:pt x="3831981" y="2357516"/>
                    </a:cubicBezTo>
                    <a:cubicBezTo>
                      <a:pt x="3827096" y="2350189"/>
                      <a:pt x="3820903" y="2343582"/>
                      <a:pt x="3817327" y="2335535"/>
                    </a:cubicBezTo>
                    <a:cubicBezTo>
                      <a:pt x="3811054" y="2321420"/>
                      <a:pt x="3807558" y="2306227"/>
                      <a:pt x="3802673" y="2291573"/>
                    </a:cubicBezTo>
                    <a:lnTo>
                      <a:pt x="3780692" y="2225631"/>
                    </a:lnTo>
                    <a:cubicBezTo>
                      <a:pt x="3777508" y="2216078"/>
                      <a:pt x="3777333" y="2205579"/>
                      <a:pt x="3773366" y="2196323"/>
                    </a:cubicBezTo>
                    <a:cubicBezTo>
                      <a:pt x="3767696" y="2183093"/>
                      <a:pt x="3747603" y="2160127"/>
                      <a:pt x="3736731" y="2152362"/>
                    </a:cubicBezTo>
                    <a:cubicBezTo>
                      <a:pt x="3727843" y="2146013"/>
                      <a:pt x="3717192" y="2142593"/>
                      <a:pt x="3707423" y="2137708"/>
                    </a:cubicBezTo>
                    <a:cubicBezTo>
                      <a:pt x="3668346" y="2140150"/>
                      <a:pt x="3628866" y="2138928"/>
                      <a:pt x="3590192" y="2145035"/>
                    </a:cubicBezTo>
                    <a:cubicBezTo>
                      <a:pt x="3581494" y="2146408"/>
                      <a:pt x="3576088" y="2155751"/>
                      <a:pt x="3568212" y="2159689"/>
                    </a:cubicBezTo>
                    <a:cubicBezTo>
                      <a:pt x="3561304" y="2163143"/>
                      <a:pt x="3553558" y="2164574"/>
                      <a:pt x="3546231" y="2167016"/>
                    </a:cubicBezTo>
                    <a:cubicBezTo>
                      <a:pt x="3495843" y="2200607"/>
                      <a:pt x="3507839" y="2213031"/>
                      <a:pt x="3494942" y="2174343"/>
                    </a:cubicBezTo>
                    <a:cubicBezTo>
                      <a:pt x="3492500" y="2154804"/>
                      <a:pt x="3491138" y="2135100"/>
                      <a:pt x="3487616" y="2115727"/>
                    </a:cubicBezTo>
                    <a:cubicBezTo>
                      <a:pt x="3486235" y="2108129"/>
                      <a:pt x="3480289" y="2101470"/>
                      <a:pt x="3480289" y="2093747"/>
                    </a:cubicBezTo>
                    <a:cubicBezTo>
                      <a:pt x="3480289" y="2086024"/>
                      <a:pt x="3485174" y="2079093"/>
                      <a:pt x="3487616" y="2071766"/>
                    </a:cubicBezTo>
                    <a:cubicBezTo>
                      <a:pt x="3492500" y="1981401"/>
                      <a:pt x="3501545" y="1891164"/>
                      <a:pt x="3502269" y="1800670"/>
                    </a:cubicBezTo>
                    <a:cubicBezTo>
                      <a:pt x="3503988" y="1585740"/>
                      <a:pt x="3501798" y="1370728"/>
                      <a:pt x="3494942" y="1155900"/>
                    </a:cubicBezTo>
                    <a:cubicBezTo>
                      <a:pt x="3494449" y="1140462"/>
                      <a:pt x="3484035" y="1126924"/>
                      <a:pt x="3480289" y="1111939"/>
                    </a:cubicBezTo>
                    <a:cubicBezTo>
                      <a:pt x="3477847" y="1102170"/>
                      <a:pt x="3476929" y="1091887"/>
                      <a:pt x="3472962" y="1082631"/>
                    </a:cubicBezTo>
                    <a:cubicBezTo>
                      <a:pt x="3469493" y="1074537"/>
                      <a:pt x="3463193" y="1067977"/>
                      <a:pt x="3458308" y="1060650"/>
                    </a:cubicBezTo>
                    <a:cubicBezTo>
                      <a:pt x="3439040" y="983582"/>
                      <a:pt x="3467802" y="1077266"/>
                      <a:pt x="3429000" y="1009362"/>
                    </a:cubicBezTo>
                    <a:cubicBezTo>
                      <a:pt x="3424004" y="1000619"/>
                      <a:pt x="3425640" y="989310"/>
                      <a:pt x="3421673" y="980054"/>
                    </a:cubicBezTo>
                    <a:cubicBezTo>
                      <a:pt x="3418204" y="971960"/>
                      <a:pt x="3410595" y="966120"/>
                      <a:pt x="3407019" y="958073"/>
                    </a:cubicBezTo>
                    <a:cubicBezTo>
                      <a:pt x="3400746" y="943958"/>
                      <a:pt x="3397250" y="928766"/>
                      <a:pt x="3392366" y="914112"/>
                    </a:cubicBezTo>
                    <a:lnTo>
                      <a:pt x="3385039" y="892131"/>
                    </a:lnTo>
                    <a:cubicBezTo>
                      <a:pt x="3382254" y="883777"/>
                      <a:pt x="3374323" y="878026"/>
                      <a:pt x="3370385" y="870150"/>
                    </a:cubicBezTo>
                    <a:cubicBezTo>
                      <a:pt x="3366931" y="863242"/>
                      <a:pt x="3367883" y="854201"/>
                      <a:pt x="3363058" y="848170"/>
                    </a:cubicBezTo>
                    <a:cubicBezTo>
                      <a:pt x="3357557" y="841294"/>
                      <a:pt x="3348404" y="838401"/>
                      <a:pt x="3341077" y="833516"/>
                    </a:cubicBezTo>
                    <a:cubicBezTo>
                      <a:pt x="3328868" y="796889"/>
                      <a:pt x="3339997" y="822553"/>
                      <a:pt x="3311769" y="782227"/>
                    </a:cubicBezTo>
                    <a:cubicBezTo>
                      <a:pt x="3301670" y="767799"/>
                      <a:pt x="3292231" y="752920"/>
                      <a:pt x="3282462" y="738266"/>
                    </a:cubicBezTo>
                    <a:cubicBezTo>
                      <a:pt x="3269051" y="718149"/>
                      <a:pt x="3248269" y="704073"/>
                      <a:pt x="3231173" y="686977"/>
                    </a:cubicBezTo>
                    <a:lnTo>
                      <a:pt x="3187212" y="643016"/>
                    </a:lnTo>
                    <a:cubicBezTo>
                      <a:pt x="3174759" y="630562"/>
                      <a:pt x="3157904" y="623477"/>
                      <a:pt x="3143250" y="613708"/>
                    </a:cubicBezTo>
                    <a:cubicBezTo>
                      <a:pt x="3143239" y="613701"/>
                      <a:pt x="3099300" y="584408"/>
                      <a:pt x="3099289" y="584400"/>
                    </a:cubicBezTo>
                    <a:cubicBezTo>
                      <a:pt x="3089520" y="577073"/>
                      <a:pt x="3079918" y="569518"/>
                      <a:pt x="3069981" y="562420"/>
                    </a:cubicBezTo>
                    <a:cubicBezTo>
                      <a:pt x="3062815" y="557302"/>
                      <a:pt x="3054765" y="553403"/>
                      <a:pt x="3048000" y="547766"/>
                    </a:cubicBezTo>
                    <a:cubicBezTo>
                      <a:pt x="2991580" y="500749"/>
                      <a:pt x="3058616" y="547517"/>
                      <a:pt x="3004039" y="511131"/>
                    </a:cubicBezTo>
                    <a:cubicBezTo>
                      <a:pt x="2999154" y="503804"/>
                      <a:pt x="2995023" y="495915"/>
                      <a:pt x="2989385" y="489150"/>
                    </a:cubicBezTo>
                    <a:cubicBezTo>
                      <a:pt x="2971757" y="467996"/>
                      <a:pt x="2967034" y="466924"/>
                      <a:pt x="2945423" y="452516"/>
                    </a:cubicBezTo>
                    <a:cubicBezTo>
                      <a:pt x="2906345" y="393899"/>
                      <a:pt x="2957635" y="464728"/>
                      <a:pt x="2908789" y="415881"/>
                    </a:cubicBezTo>
                    <a:cubicBezTo>
                      <a:pt x="2902562" y="409654"/>
                      <a:pt x="2898073" y="401776"/>
                      <a:pt x="2894135" y="393900"/>
                    </a:cubicBezTo>
                    <a:cubicBezTo>
                      <a:pt x="2890681" y="386992"/>
                      <a:pt x="2892269" y="377381"/>
                      <a:pt x="2886808" y="371920"/>
                    </a:cubicBezTo>
                    <a:cubicBezTo>
                      <a:pt x="2874354" y="359467"/>
                      <a:pt x="2857500" y="352381"/>
                      <a:pt x="2842846" y="342612"/>
                    </a:cubicBezTo>
                    <a:lnTo>
                      <a:pt x="2798885" y="313304"/>
                    </a:lnTo>
                    <a:cubicBezTo>
                      <a:pt x="2792459" y="309020"/>
                      <a:pt x="2784231" y="308419"/>
                      <a:pt x="2776904" y="305977"/>
                    </a:cubicBezTo>
                    <a:lnTo>
                      <a:pt x="2710962" y="262016"/>
                    </a:lnTo>
                    <a:cubicBezTo>
                      <a:pt x="2703635" y="257131"/>
                      <a:pt x="2697335" y="250147"/>
                      <a:pt x="2688981" y="247362"/>
                    </a:cubicBezTo>
                    <a:lnTo>
                      <a:pt x="2667000" y="240035"/>
                    </a:lnTo>
                    <a:cubicBezTo>
                      <a:pt x="2638951" y="218998"/>
                      <a:pt x="2639673" y="216809"/>
                      <a:pt x="2608385" y="203400"/>
                    </a:cubicBezTo>
                    <a:cubicBezTo>
                      <a:pt x="2601286" y="200358"/>
                      <a:pt x="2593312" y="199527"/>
                      <a:pt x="2586404" y="196073"/>
                    </a:cubicBezTo>
                    <a:cubicBezTo>
                      <a:pt x="2529589" y="167667"/>
                      <a:pt x="2597692" y="192510"/>
                      <a:pt x="2542442" y="174093"/>
                    </a:cubicBezTo>
                    <a:cubicBezTo>
                      <a:pt x="2535115" y="169208"/>
                      <a:pt x="2528509" y="163015"/>
                      <a:pt x="2520462" y="159439"/>
                    </a:cubicBezTo>
                    <a:cubicBezTo>
                      <a:pt x="2506347" y="153165"/>
                      <a:pt x="2491154" y="149670"/>
                      <a:pt x="2476500" y="144785"/>
                    </a:cubicBezTo>
                    <a:lnTo>
                      <a:pt x="2410558" y="122804"/>
                    </a:lnTo>
                    <a:lnTo>
                      <a:pt x="2388577" y="115477"/>
                    </a:lnTo>
                    <a:cubicBezTo>
                      <a:pt x="2378215" y="112023"/>
                      <a:pt x="2369949" y="103111"/>
                      <a:pt x="2359269" y="100823"/>
                    </a:cubicBezTo>
                    <a:cubicBezTo>
                      <a:pt x="2335269" y="95680"/>
                      <a:pt x="2310423" y="95939"/>
                      <a:pt x="2286000" y="93497"/>
                    </a:cubicBezTo>
                    <a:lnTo>
                      <a:pt x="2198077" y="71516"/>
                    </a:lnTo>
                    <a:cubicBezTo>
                      <a:pt x="2183092" y="67770"/>
                      <a:pt x="2168770" y="61747"/>
                      <a:pt x="2154116" y="56862"/>
                    </a:cubicBezTo>
                    <a:cubicBezTo>
                      <a:pt x="2146789" y="54420"/>
                      <a:pt x="2139708" y="51050"/>
                      <a:pt x="2132135" y="49535"/>
                    </a:cubicBezTo>
                    <a:cubicBezTo>
                      <a:pt x="2119923" y="47093"/>
                      <a:pt x="2107809" y="44102"/>
                      <a:pt x="2095500" y="42208"/>
                    </a:cubicBezTo>
                    <a:cubicBezTo>
                      <a:pt x="2076039" y="39214"/>
                      <a:pt x="2056377" y="37666"/>
                      <a:pt x="2036885" y="34881"/>
                    </a:cubicBezTo>
                    <a:cubicBezTo>
                      <a:pt x="2022178" y="32780"/>
                      <a:pt x="2007577" y="29996"/>
                      <a:pt x="1992923" y="27554"/>
                    </a:cubicBezTo>
                    <a:cubicBezTo>
                      <a:pt x="1985596" y="25112"/>
                      <a:pt x="1978533" y="21650"/>
                      <a:pt x="1970942" y="20227"/>
                    </a:cubicBezTo>
                    <a:cubicBezTo>
                      <a:pt x="1770415" y="-17372"/>
                      <a:pt x="1727246" y="8047"/>
                      <a:pt x="1436077" y="12900"/>
                    </a:cubicBezTo>
                    <a:cubicBezTo>
                      <a:pt x="1361590" y="27797"/>
                      <a:pt x="1430034" y="12533"/>
                      <a:pt x="1377462" y="27554"/>
                    </a:cubicBezTo>
                    <a:cubicBezTo>
                      <a:pt x="1367779" y="30320"/>
                      <a:pt x="1357799" y="31987"/>
                      <a:pt x="1348154" y="34881"/>
                    </a:cubicBezTo>
                    <a:cubicBezTo>
                      <a:pt x="1333359" y="39320"/>
                      <a:pt x="1304192" y="49535"/>
                      <a:pt x="1304192" y="49535"/>
                    </a:cubicBezTo>
                    <a:lnTo>
                      <a:pt x="1238250" y="93497"/>
                    </a:lnTo>
                    <a:cubicBezTo>
                      <a:pt x="1229162" y="99556"/>
                      <a:pt x="1218308" y="102531"/>
                      <a:pt x="1208942" y="108150"/>
                    </a:cubicBezTo>
                    <a:cubicBezTo>
                      <a:pt x="1145954" y="145943"/>
                      <a:pt x="1187215" y="130047"/>
                      <a:pt x="1143000" y="144785"/>
                    </a:cubicBezTo>
                    <a:cubicBezTo>
                      <a:pt x="1066959" y="195479"/>
                      <a:pt x="1180737" y="114376"/>
                      <a:pt x="1106366" y="188747"/>
                    </a:cubicBezTo>
                    <a:cubicBezTo>
                      <a:pt x="1100905" y="194208"/>
                      <a:pt x="1091712" y="193631"/>
                      <a:pt x="1084385" y="196073"/>
                    </a:cubicBezTo>
                    <a:cubicBezTo>
                      <a:pt x="1021390" y="238069"/>
                      <a:pt x="1101093" y="187719"/>
                      <a:pt x="1040423" y="218054"/>
                    </a:cubicBezTo>
                    <a:cubicBezTo>
                      <a:pt x="1032547" y="221992"/>
                      <a:pt x="1026318" y="228770"/>
                      <a:pt x="1018442" y="232708"/>
                    </a:cubicBezTo>
                    <a:cubicBezTo>
                      <a:pt x="1011534" y="236162"/>
                      <a:pt x="1003242" y="236337"/>
                      <a:pt x="996462" y="240035"/>
                    </a:cubicBezTo>
                    <a:cubicBezTo>
                      <a:pt x="976235" y="251068"/>
                      <a:pt x="957385" y="264458"/>
                      <a:pt x="937846" y="276670"/>
                    </a:cubicBezTo>
                    <a:cubicBezTo>
                      <a:pt x="909177" y="294588"/>
                      <a:pt x="910762" y="285807"/>
                      <a:pt x="886558" y="305977"/>
                    </a:cubicBezTo>
                    <a:cubicBezTo>
                      <a:pt x="878598" y="312611"/>
                      <a:pt x="872537" y="321324"/>
                      <a:pt x="864577" y="327958"/>
                    </a:cubicBezTo>
                    <a:cubicBezTo>
                      <a:pt x="837838" y="350241"/>
                      <a:pt x="844277" y="334172"/>
                      <a:pt x="820616" y="364593"/>
                    </a:cubicBezTo>
                    <a:cubicBezTo>
                      <a:pt x="782008" y="414232"/>
                      <a:pt x="801194" y="394916"/>
                      <a:pt x="776654" y="437862"/>
                    </a:cubicBezTo>
                    <a:cubicBezTo>
                      <a:pt x="753406" y="478546"/>
                      <a:pt x="767654" y="441209"/>
                      <a:pt x="740019" y="496477"/>
                    </a:cubicBezTo>
                    <a:cubicBezTo>
                      <a:pt x="736565" y="503385"/>
                      <a:pt x="736443" y="511707"/>
                      <a:pt x="732692" y="518458"/>
                    </a:cubicBezTo>
                    <a:cubicBezTo>
                      <a:pt x="724139" y="533854"/>
                      <a:pt x="713154" y="547766"/>
                      <a:pt x="703385" y="562420"/>
                    </a:cubicBezTo>
                    <a:cubicBezTo>
                      <a:pt x="681967" y="594547"/>
                      <a:pt x="694000" y="577374"/>
                      <a:pt x="666750" y="613708"/>
                    </a:cubicBezTo>
                    <a:cubicBezTo>
                      <a:pt x="664308" y="621035"/>
                      <a:pt x="662877" y="628781"/>
                      <a:pt x="659423" y="635689"/>
                    </a:cubicBezTo>
                    <a:cubicBezTo>
                      <a:pt x="653468" y="647599"/>
                      <a:pt x="628596" y="678681"/>
                      <a:pt x="622789" y="686977"/>
                    </a:cubicBezTo>
                    <a:cubicBezTo>
                      <a:pt x="612689" y="701405"/>
                      <a:pt x="603250" y="716285"/>
                      <a:pt x="593481" y="730939"/>
                    </a:cubicBezTo>
                    <a:lnTo>
                      <a:pt x="564173" y="774900"/>
                    </a:lnTo>
                    <a:cubicBezTo>
                      <a:pt x="559288" y="782227"/>
                      <a:pt x="555746" y="790654"/>
                      <a:pt x="549519" y="796881"/>
                    </a:cubicBezTo>
                    <a:cubicBezTo>
                      <a:pt x="542192" y="804208"/>
                      <a:pt x="534172" y="810902"/>
                      <a:pt x="527539" y="818862"/>
                    </a:cubicBezTo>
                    <a:cubicBezTo>
                      <a:pt x="469884" y="888050"/>
                      <a:pt x="549626" y="796723"/>
                      <a:pt x="505558" y="862823"/>
                    </a:cubicBezTo>
                    <a:cubicBezTo>
                      <a:pt x="499810" y="871445"/>
                      <a:pt x="489939" y="876625"/>
                      <a:pt x="483577" y="884804"/>
                    </a:cubicBezTo>
                    <a:cubicBezTo>
                      <a:pt x="472764" y="898706"/>
                      <a:pt x="464038" y="914112"/>
                      <a:pt x="454269" y="928766"/>
                    </a:cubicBezTo>
                    <a:cubicBezTo>
                      <a:pt x="445701" y="941618"/>
                      <a:pt x="444500" y="958073"/>
                      <a:pt x="439616" y="972727"/>
                    </a:cubicBezTo>
                    <a:cubicBezTo>
                      <a:pt x="437174" y="980054"/>
                      <a:pt x="436573" y="988282"/>
                      <a:pt x="432289" y="994708"/>
                    </a:cubicBezTo>
                    <a:cubicBezTo>
                      <a:pt x="427404" y="1002035"/>
                      <a:pt x="421211" y="1008642"/>
                      <a:pt x="417635" y="1016689"/>
                    </a:cubicBezTo>
                    <a:cubicBezTo>
                      <a:pt x="402385" y="1051000"/>
                      <a:pt x="403315" y="1062809"/>
                      <a:pt x="395654" y="1097285"/>
                    </a:cubicBezTo>
                    <a:cubicBezTo>
                      <a:pt x="393470" y="1107115"/>
                      <a:pt x="391221" y="1116948"/>
                      <a:pt x="388327" y="1126593"/>
                    </a:cubicBezTo>
                    <a:cubicBezTo>
                      <a:pt x="383888" y="1141388"/>
                      <a:pt x="373673" y="1170554"/>
                      <a:pt x="373673" y="1170554"/>
                    </a:cubicBezTo>
                    <a:cubicBezTo>
                      <a:pt x="371231" y="1246266"/>
                      <a:pt x="371385" y="1322106"/>
                      <a:pt x="366346" y="1397689"/>
                    </a:cubicBezTo>
                    <a:cubicBezTo>
                      <a:pt x="364048" y="1432152"/>
                      <a:pt x="355128" y="1465898"/>
                      <a:pt x="351692" y="1500266"/>
                    </a:cubicBezTo>
                    <a:cubicBezTo>
                      <a:pt x="349250" y="1524689"/>
                      <a:pt x="347837" y="1549237"/>
                      <a:pt x="344366" y="1573535"/>
                    </a:cubicBezTo>
                    <a:cubicBezTo>
                      <a:pt x="342942" y="1583504"/>
                      <a:pt x="339224" y="1593013"/>
                      <a:pt x="337039" y="1602843"/>
                    </a:cubicBezTo>
                    <a:cubicBezTo>
                      <a:pt x="334337" y="1615000"/>
                      <a:pt x="332154" y="1627266"/>
                      <a:pt x="329712" y="1639477"/>
                    </a:cubicBezTo>
                    <a:cubicBezTo>
                      <a:pt x="327270" y="1668785"/>
                      <a:pt x="325633" y="1698171"/>
                      <a:pt x="322385" y="1727400"/>
                    </a:cubicBezTo>
                    <a:cubicBezTo>
                      <a:pt x="320041" y="1748492"/>
                      <a:pt x="312078" y="1786263"/>
                      <a:pt x="307731" y="1807997"/>
                    </a:cubicBezTo>
                    <a:cubicBezTo>
                      <a:pt x="306993" y="1820537"/>
                      <a:pt x="297977" y="1991075"/>
                      <a:pt x="293077" y="2020477"/>
                    </a:cubicBezTo>
                    <a:cubicBezTo>
                      <a:pt x="285364" y="2066756"/>
                      <a:pt x="296740" y="2055891"/>
                      <a:pt x="278423" y="2057112"/>
                    </a:cubicBezTo>
                    <a:close/>
                  </a:path>
                </a:pathLst>
              </a:custGeom>
              <a:solidFill>
                <a:srgbClr val="FF9966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32" name="フリーフォーム 231"/>
              <p:cNvSpPr/>
              <p:nvPr/>
            </p:nvSpPr>
            <p:spPr bwMode="auto">
              <a:xfrm>
                <a:off x="5008723" y="0"/>
                <a:ext cx="1140217" cy="909023"/>
              </a:xfrm>
              <a:custGeom>
                <a:avLst/>
                <a:gdLst>
                  <a:gd name="connsiteX0" fmla="*/ 336177 w 3591486"/>
                  <a:gd name="connsiteY0" fmla="*/ 2835088 h 2835088"/>
                  <a:gd name="connsiteX1" fmla="*/ 324971 w 3591486"/>
                  <a:gd name="connsiteY1" fmla="*/ 2767853 h 2835088"/>
                  <a:gd name="connsiteX2" fmla="*/ 319368 w 3591486"/>
                  <a:gd name="connsiteY2" fmla="*/ 2751044 h 2835088"/>
                  <a:gd name="connsiteX3" fmla="*/ 308162 w 3591486"/>
                  <a:gd name="connsiteY3" fmla="*/ 2734235 h 2835088"/>
                  <a:gd name="connsiteX4" fmla="*/ 302559 w 3591486"/>
                  <a:gd name="connsiteY4" fmla="*/ 2717426 h 2835088"/>
                  <a:gd name="connsiteX5" fmla="*/ 285750 w 3591486"/>
                  <a:gd name="connsiteY5" fmla="*/ 2700617 h 2835088"/>
                  <a:gd name="connsiteX6" fmla="*/ 280147 w 3591486"/>
                  <a:gd name="connsiteY6" fmla="*/ 2678206 h 2835088"/>
                  <a:gd name="connsiteX7" fmla="*/ 268941 w 3591486"/>
                  <a:gd name="connsiteY7" fmla="*/ 2661397 h 2835088"/>
                  <a:gd name="connsiteX8" fmla="*/ 240927 w 3591486"/>
                  <a:gd name="connsiteY8" fmla="*/ 2616573 h 2835088"/>
                  <a:gd name="connsiteX9" fmla="*/ 218515 w 3591486"/>
                  <a:gd name="connsiteY9" fmla="*/ 2566147 h 2835088"/>
                  <a:gd name="connsiteX10" fmla="*/ 212912 w 3591486"/>
                  <a:gd name="connsiteY10" fmla="*/ 2543735 h 2835088"/>
                  <a:gd name="connsiteX11" fmla="*/ 201706 w 3591486"/>
                  <a:gd name="connsiteY11" fmla="*/ 2510117 h 2835088"/>
                  <a:gd name="connsiteX12" fmla="*/ 190500 w 3591486"/>
                  <a:gd name="connsiteY12" fmla="*/ 2476500 h 2835088"/>
                  <a:gd name="connsiteX13" fmla="*/ 184897 w 3591486"/>
                  <a:gd name="connsiteY13" fmla="*/ 2442882 h 2835088"/>
                  <a:gd name="connsiteX14" fmla="*/ 179294 w 3591486"/>
                  <a:gd name="connsiteY14" fmla="*/ 2420470 h 2835088"/>
                  <a:gd name="connsiteX15" fmla="*/ 173691 w 3591486"/>
                  <a:gd name="connsiteY15" fmla="*/ 2392456 h 2835088"/>
                  <a:gd name="connsiteX16" fmla="*/ 168089 w 3591486"/>
                  <a:gd name="connsiteY16" fmla="*/ 2375647 h 2835088"/>
                  <a:gd name="connsiteX17" fmla="*/ 162486 w 3591486"/>
                  <a:gd name="connsiteY17" fmla="*/ 2353235 h 2835088"/>
                  <a:gd name="connsiteX18" fmla="*/ 151280 w 3591486"/>
                  <a:gd name="connsiteY18" fmla="*/ 2196353 h 2835088"/>
                  <a:gd name="connsiteX19" fmla="*/ 145677 w 3591486"/>
                  <a:gd name="connsiteY19" fmla="*/ 2168338 h 2835088"/>
                  <a:gd name="connsiteX20" fmla="*/ 117662 w 3591486"/>
                  <a:gd name="connsiteY20" fmla="*/ 2134720 h 2835088"/>
                  <a:gd name="connsiteX21" fmla="*/ 100853 w 3591486"/>
                  <a:gd name="connsiteY21" fmla="*/ 2129117 h 2835088"/>
                  <a:gd name="connsiteX22" fmla="*/ 84044 w 3591486"/>
                  <a:gd name="connsiteY22" fmla="*/ 2117912 h 2835088"/>
                  <a:gd name="connsiteX23" fmla="*/ 0 w 3591486"/>
                  <a:gd name="connsiteY23" fmla="*/ 2112309 h 2835088"/>
                  <a:gd name="connsiteX24" fmla="*/ 5603 w 3591486"/>
                  <a:gd name="connsiteY24" fmla="*/ 2067485 h 2835088"/>
                  <a:gd name="connsiteX25" fmla="*/ 16809 w 3591486"/>
                  <a:gd name="connsiteY25" fmla="*/ 2050676 h 2835088"/>
                  <a:gd name="connsiteX26" fmla="*/ 28015 w 3591486"/>
                  <a:gd name="connsiteY26" fmla="*/ 1921809 h 2835088"/>
                  <a:gd name="connsiteX27" fmla="*/ 39221 w 3591486"/>
                  <a:gd name="connsiteY27" fmla="*/ 1871382 h 2835088"/>
                  <a:gd name="connsiteX28" fmla="*/ 44824 w 3591486"/>
                  <a:gd name="connsiteY28" fmla="*/ 1820956 h 2835088"/>
                  <a:gd name="connsiteX29" fmla="*/ 50427 w 3591486"/>
                  <a:gd name="connsiteY29" fmla="*/ 1742514 h 2835088"/>
                  <a:gd name="connsiteX30" fmla="*/ 61633 w 3591486"/>
                  <a:gd name="connsiteY30" fmla="*/ 1708897 h 2835088"/>
                  <a:gd name="connsiteX31" fmla="*/ 78441 w 3591486"/>
                  <a:gd name="connsiteY31" fmla="*/ 1647264 h 2835088"/>
                  <a:gd name="connsiteX32" fmla="*/ 72839 w 3591486"/>
                  <a:gd name="connsiteY32" fmla="*/ 1608044 h 2835088"/>
                  <a:gd name="connsiteX33" fmla="*/ 72839 w 3591486"/>
                  <a:gd name="connsiteY33" fmla="*/ 1423147 h 2835088"/>
                  <a:gd name="connsiteX34" fmla="*/ 95250 w 3591486"/>
                  <a:gd name="connsiteY34" fmla="*/ 1389529 h 2835088"/>
                  <a:gd name="connsiteX35" fmla="*/ 112059 w 3591486"/>
                  <a:gd name="connsiteY35" fmla="*/ 1361514 h 2835088"/>
                  <a:gd name="connsiteX36" fmla="*/ 123265 w 3591486"/>
                  <a:gd name="connsiteY36" fmla="*/ 1327897 h 2835088"/>
                  <a:gd name="connsiteX37" fmla="*/ 128868 w 3591486"/>
                  <a:gd name="connsiteY37" fmla="*/ 1311088 h 2835088"/>
                  <a:gd name="connsiteX38" fmla="*/ 112059 w 3591486"/>
                  <a:gd name="connsiteY38" fmla="*/ 1305485 h 2835088"/>
                  <a:gd name="connsiteX39" fmla="*/ 78441 w 3591486"/>
                  <a:gd name="connsiteY39" fmla="*/ 1266264 h 2835088"/>
                  <a:gd name="connsiteX40" fmla="*/ 78441 w 3591486"/>
                  <a:gd name="connsiteY40" fmla="*/ 1171014 h 2835088"/>
                  <a:gd name="connsiteX41" fmla="*/ 89647 w 3591486"/>
                  <a:gd name="connsiteY41" fmla="*/ 1154206 h 2835088"/>
                  <a:gd name="connsiteX42" fmla="*/ 95250 w 3591486"/>
                  <a:gd name="connsiteY42" fmla="*/ 1137397 h 2835088"/>
                  <a:gd name="connsiteX43" fmla="*/ 112059 w 3591486"/>
                  <a:gd name="connsiteY43" fmla="*/ 1070162 h 2835088"/>
                  <a:gd name="connsiteX44" fmla="*/ 117662 w 3591486"/>
                  <a:gd name="connsiteY44" fmla="*/ 1053353 h 2835088"/>
                  <a:gd name="connsiteX45" fmla="*/ 123265 w 3591486"/>
                  <a:gd name="connsiteY45" fmla="*/ 997323 h 2835088"/>
                  <a:gd name="connsiteX46" fmla="*/ 128868 w 3591486"/>
                  <a:gd name="connsiteY46" fmla="*/ 980514 h 2835088"/>
                  <a:gd name="connsiteX47" fmla="*/ 140074 w 3591486"/>
                  <a:gd name="connsiteY47" fmla="*/ 846044 h 2835088"/>
                  <a:gd name="connsiteX48" fmla="*/ 162486 w 3591486"/>
                  <a:gd name="connsiteY48" fmla="*/ 801220 h 2835088"/>
                  <a:gd name="connsiteX49" fmla="*/ 168089 w 3591486"/>
                  <a:gd name="connsiteY49" fmla="*/ 784412 h 2835088"/>
                  <a:gd name="connsiteX50" fmla="*/ 229721 w 3591486"/>
                  <a:gd name="connsiteY50" fmla="*/ 756397 h 2835088"/>
                  <a:gd name="connsiteX51" fmla="*/ 246530 w 3591486"/>
                  <a:gd name="connsiteY51" fmla="*/ 739588 h 2835088"/>
                  <a:gd name="connsiteX52" fmla="*/ 229721 w 3591486"/>
                  <a:gd name="connsiteY52" fmla="*/ 700367 h 2835088"/>
                  <a:gd name="connsiteX53" fmla="*/ 224118 w 3591486"/>
                  <a:gd name="connsiteY53" fmla="*/ 683559 h 2835088"/>
                  <a:gd name="connsiteX54" fmla="*/ 229721 w 3591486"/>
                  <a:gd name="connsiteY54" fmla="*/ 649941 h 2835088"/>
                  <a:gd name="connsiteX55" fmla="*/ 246530 w 3591486"/>
                  <a:gd name="connsiteY55" fmla="*/ 633132 h 2835088"/>
                  <a:gd name="connsiteX56" fmla="*/ 308162 w 3591486"/>
                  <a:gd name="connsiteY56" fmla="*/ 560294 h 2835088"/>
                  <a:gd name="connsiteX57" fmla="*/ 341780 w 3591486"/>
                  <a:gd name="connsiteY57" fmla="*/ 537882 h 2835088"/>
                  <a:gd name="connsiteX58" fmla="*/ 375397 w 3591486"/>
                  <a:gd name="connsiteY58" fmla="*/ 515470 h 2835088"/>
                  <a:gd name="connsiteX59" fmla="*/ 409015 w 3591486"/>
                  <a:gd name="connsiteY59" fmla="*/ 493059 h 2835088"/>
                  <a:gd name="connsiteX60" fmla="*/ 431427 w 3591486"/>
                  <a:gd name="connsiteY60" fmla="*/ 487456 h 2835088"/>
                  <a:gd name="connsiteX61" fmla="*/ 459441 w 3591486"/>
                  <a:gd name="connsiteY61" fmla="*/ 481853 h 2835088"/>
                  <a:gd name="connsiteX62" fmla="*/ 476250 w 3591486"/>
                  <a:gd name="connsiteY62" fmla="*/ 476250 h 2835088"/>
                  <a:gd name="connsiteX63" fmla="*/ 498662 w 3591486"/>
                  <a:gd name="connsiteY63" fmla="*/ 470647 h 2835088"/>
                  <a:gd name="connsiteX64" fmla="*/ 537883 w 3591486"/>
                  <a:gd name="connsiteY64" fmla="*/ 453838 h 2835088"/>
                  <a:gd name="connsiteX65" fmla="*/ 582706 w 3591486"/>
                  <a:gd name="connsiteY65" fmla="*/ 437029 h 2835088"/>
                  <a:gd name="connsiteX66" fmla="*/ 599515 w 3591486"/>
                  <a:gd name="connsiteY66" fmla="*/ 425823 h 2835088"/>
                  <a:gd name="connsiteX67" fmla="*/ 616324 w 3591486"/>
                  <a:gd name="connsiteY67" fmla="*/ 386603 h 2835088"/>
                  <a:gd name="connsiteX68" fmla="*/ 644339 w 3591486"/>
                  <a:gd name="connsiteY68" fmla="*/ 352985 h 2835088"/>
                  <a:gd name="connsiteX69" fmla="*/ 666750 w 3591486"/>
                  <a:gd name="connsiteY69" fmla="*/ 324970 h 2835088"/>
                  <a:gd name="connsiteX70" fmla="*/ 672353 w 3591486"/>
                  <a:gd name="connsiteY70" fmla="*/ 308162 h 2835088"/>
                  <a:gd name="connsiteX71" fmla="*/ 689162 w 3591486"/>
                  <a:gd name="connsiteY71" fmla="*/ 291353 h 2835088"/>
                  <a:gd name="connsiteX72" fmla="*/ 733986 w 3591486"/>
                  <a:gd name="connsiteY72" fmla="*/ 252132 h 2835088"/>
                  <a:gd name="connsiteX73" fmla="*/ 756397 w 3591486"/>
                  <a:gd name="connsiteY73" fmla="*/ 246529 h 2835088"/>
                  <a:gd name="connsiteX74" fmla="*/ 790015 w 3591486"/>
                  <a:gd name="connsiteY74" fmla="*/ 235323 h 2835088"/>
                  <a:gd name="connsiteX75" fmla="*/ 806824 w 3591486"/>
                  <a:gd name="connsiteY75" fmla="*/ 229720 h 2835088"/>
                  <a:gd name="connsiteX76" fmla="*/ 823633 w 3591486"/>
                  <a:gd name="connsiteY76" fmla="*/ 212912 h 2835088"/>
                  <a:gd name="connsiteX77" fmla="*/ 834839 w 3591486"/>
                  <a:gd name="connsiteY77" fmla="*/ 196103 h 2835088"/>
                  <a:gd name="connsiteX78" fmla="*/ 851647 w 3591486"/>
                  <a:gd name="connsiteY78" fmla="*/ 184897 h 2835088"/>
                  <a:gd name="connsiteX79" fmla="*/ 857250 w 3591486"/>
                  <a:gd name="connsiteY79" fmla="*/ 168088 h 2835088"/>
                  <a:gd name="connsiteX80" fmla="*/ 868456 w 3591486"/>
                  <a:gd name="connsiteY80" fmla="*/ 151279 h 2835088"/>
                  <a:gd name="connsiteX81" fmla="*/ 969309 w 3591486"/>
                  <a:gd name="connsiteY81" fmla="*/ 134470 h 2835088"/>
                  <a:gd name="connsiteX82" fmla="*/ 1014133 w 3591486"/>
                  <a:gd name="connsiteY82" fmla="*/ 117662 h 2835088"/>
                  <a:gd name="connsiteX83" fmla="*/ 1030941 w 3591486"/>
                  <a:gd name="connsiteY83" fmla="*/ 106456 h 2835088"/>
                  <a:gd name="connsiteX84" fmla="*/ 1058956 w 3591486"/>
                  <a:gd name="connsiteY84" fmla="*/ 100853 h 2835088"/>
                  <a:gd name="connsiteX85" fmla="*/ 1075765 w 3591486"/>
                  <a:gd name="connsiteY85" fmla="*/ 95250 h 2835088"/>
                  <a:gd name="connsiteX86" fmla="*/ 1109383 w 3591486"/>
                  <a:gd name="connsiteY86" fmla="*/ 72838 h 2835088"/>
                  <a:gd name="connsiteX87" fmla="*/ 1238250 w 3591486"/>
                  <a:gd name="connsiteY87" fmla="*/ 61632 h 2835088"/>
                  <a:gd name="connsiteX88" fmla="*/ 1294280 w 3591486"/>
                  <a:gd name="connsiteY88" fmla="*/ 39220 h 2835088"/>
                  <a:gd name="connsiteX89" fmla="*/ 1361515 w 3591486"/>
                  <a:gd name="connsiteY89" fmla="*/ 28014 h 2835088"/>
                  <a:gd name="connsiteX90" fmla="*/ 1395133 w 3591486"/>
                  <a:gd name="connsiteY90" fmla="*/ 16809 h 2835088"/>
                  <a:gd name="connsiteX91" fmla="*/ 1423147 w 3591486"/>
                  <a:gd name="connsiteY91" fmla="*/ 11206 h 2835088"/>
                  <a:gd name="connsiteX92" fmla="*/ 1462368 w 3591486"/>
                  <a:gd name="connsiteY92" fmla="*/ 0 h 2835088"/>
                  <a:gd name="connsiteX93" fmla="*/ 1585633 w 3591486"/>
                  <a:gd name="connsiteY93" fmla="*/ 5603 h 2835088"/>
                  <a:gd name="connsiteX94" fmla="*/ 1804147 w 3591486"/>
                  <a:gd name="connsiteY94" fmla="*/ 16809 h 2835088"/>
                  <a:gd name="connsiteX95" fmla="*/ 1843368 w 3591486"/>
                  <a:gd name="connsiteY95" fmla="*/ 22412 h 2835088"/>
                  <a:gd name="connsiteX96" fmla="*/ 1927412 w 3591486"/>
                  <a:gd name="connsiteY96" fmla="*/ 33617 h 2835088"/>
                  <a:gd name="connsiteX97" fmla="*/ 1955427 w 3591486"/>
                  <a:gd name="connsiteY97" fmla="*/ 39220 h 2835088"/>
                  <a:gd name="connsiteX98" fmla="*/ 1977839 w 3591486"/>
                  <a:gd name="connsiteY98" fmla="*/ 44823 h 2835088"/>
                  <a:gd name="connsiteX99" fmla="*/ 2106706 w 3591486"/>
                  <a:gd name="connsiteY99" fmla="*/ 56029 h 2835088"/>
                  <a:gd name="connsiteX100" fmla="*/ 2173941 w 3591486"/>
                  <a:gd name="connsiteY100" fmla="*/ 67235 h 2835088"/>
                  <a:gd name="connsiteX101" fmla="*/ 2241177 w 3591486"/>
                  <a:gd name="connsiteY101" fmla="*/ 78441 h 2835088"/>
                  <a:gd name="connsiteX102" fmla="*/ 2420471 w 3591486"/>
                  <a:gd name="connsiteY102" fmla="*/ 84044 h 2835088"/>
                  <a:gd name="connsiteX103" fmla="*/ 2487706 w 3591486"/>
                  <a:gd name="connsiteY103" fmla="*/ 106456 h 2835088"/>
                  <a:gd name="connsiteX104" fmla="*/ 2532530 w 3591486"/>
                  <a:gd name="connsiteY104" fmla="*/ 123264 h 2835088"/>
                  <a:gd name="connsiteX105" fmla="*/ 2571750 w 3591486"/>
                  <a:gd name="connsiteY105" fmla="*/ 128867 h 2835088"/>
                  <a:gd name="connsiteX106" fmla="*/ 2594162 w 3591486"/>
                  <a:gd name="connsiteY106" fmla="*/ 134470 h 2835088"/>
                  <a:gd name="connsiteX107" fmla="*/ 2650191 w 3591486"/>
                  <a:gd name="connsiteY107" fmla="*/ 140073 h 2835088"/>
                  <a:gd name="connsiteX108" fmla="*/ 2689412 w 3591486"/>
                  <a:gd name="connsiteY108" fmla="*/ 156882 h 2835088"/>
                  <a:gd name="connsiteX109" fmla="*/ 2706221 w 3591486"/>
                  <a:gd name="connsiteY109" fmla="*/ 162485 h 2835088"/>
                  <a:gd name="connsiteX110" fmla="*/ 2756647 w 3591486"/>
                  <a:gd name="connsiteY110" fmla="*/ 190500 h 2835088"/>
                  <a:gd name="connsiteX111" fmla="*/ 2779059 w 3591486"/>
                  <a:gd name="connsiteY111" fmla="*/ 207309 h 2835088"/>
                  <a:gd name="connsiteX112" fmla="*/ 2840691 w 3591486"/>
                  <a:gd name="connsiteY112" fmla="*/ 246529 h 2835088"/>
                  <a:gd name="connsiteX113" fmla="*/ 2857500 w 3591486"/>
                  <a:gd name="connsiteY113" fmla="*/ 257735 h 2835088"/>
                  <a:gd name="connsiteX114" fmla="*/ 2913530 w 3591486"/>
                  <a:gd name="connsiteY114" fmla="*/ 280147 h 2835088"/>
                  <a:gd name="connsiteX115" fmla="*/ 2947147 w 3591486"/>
                  <a:gd name="connsiteY115" fmla="*/ 302559 h 2835088"/>
                  <a:gd name="connsiteX116" fmla="*/ 2963956 w 3591486"/>
                  <a:gd name="connsiteY116" fmla="*/ 308162 h 2835088"/>
                  <a:gd name="connsiteX117" fmla="*/ 2980765 w 3591486"/>
                  <a:gd name="connsiteY117" fmla="*/ 319367 h 2835088"/>
                  <a:gd name="connsiteX118" fmla="*/ 3019986 w 3591486"/>
                  <a:gd name="connsiteY118" fmla="*/ 324970 h 2835088"/>
                  <a:gd name="connsiteX119" fmla="*/ 3048000 w 3591486"/>
                  <a:gd name="connsiteY119" fmla="*/ 336176 h 2835088"/>
                  <a:gd name="connsiteX120" fmla="*/ 3064809 w 3591486"/>
                  <a:gd name="connsiteY120" fmla="*/ 341779 h 2835088"/>
                  <a:gd name="connsiteX121" fmla="*/ 3104030 w 3591486"/>
                  <a:gd name="connsiteY121" fmla="*/ 364191 h 2835088"/>
                  <a:gd name="connsiteX122" fmla="*/ 3115236 w 3591486"/>
                  <a:gd name="connsiteY122" fmla="*/ 397809 h 2835088"/>
                  <a:gd name="connsiteX123" fmla="*/ 3126441 w 3591486"/>
                  <a:gd name="connsiteY123" fmla="*/ 414617 h 2835088"/>
                  <a:gd name="connsiteX124" fmla="*/ 3137647 w 3591486"/>
                  <a:gd name="connsiteY124" fmla="*/ 448235 h 2835088"/>
                  <a:gd name="connsiteX125" fmla="*/ 3137647 w 3591486"/>
                  <a:gd name="connsiteY125" fmla="*/ 549088 h 2835088"/>
                  <a:gd name="connsiteX126" fmla="*/ 3154456 w 3591486"/>
                  <a:gd name="connsiteY126" fmla="*/ 571500 h 2835088"/>
                  <a:gd name="connsiteX127" fmla="*/ 3182471 w 3591486"/>
                  <a:gd name="connsiteY127" fmla="*/ 616323 h 2835088"/>
                  <a:gd name="connsiteX128" fmla="*/ 3210486 w 3591486"/>
                  <a:gd name="connsiteY128" fmla="*/ 655544 h 2835088"/>
                  <a:gd name="connsiteX129" fmla="*/ 3232897 w 3591486"/>
                  <a:gd name="connsiteY129" fmla="*/ 694764 h 2835088"/>
                  <a:gd name="connsiteX130" fmla="*/ 3238500 w 3591486"/>
                  <a:gd name="connsiteY130" fmla="*/ 711573 h 2835088"/>
                  <a:gd name="connsiteX131" fmla="*/ 3244103 w 3591486"/>
                  <a:gd name="connsiteY131" fmla="*/ 773206 h 2835088"/>
                  <a:gd name="connsiteX132" fmla="*/ 3272118 w 3591486"/>
                  <a:gd name="connsiteY132" fmla="*/ 801220 h 2835088"/>
                  <a:gd name="connsiteX133" fmla="*/ 3283324 w 3591486"/>
                  <a:gd name="connsiteY133" fmla="*/ 818029 h 2835088"/>
                  <a:gd name="connsiteX134" fmla="*/ 3311339 w 3591486"/>
                  <a:gd name="connsiteY134" fmla="*/ 840441 h 2835088"/>
                  <a:gd name="connsiteX135" fmla="*/ 3339353 w 3591486"/>
                  <a:gd name="connsiteY135" fmla="*/ 862853 h 2835088"/>
                  <a:gd name="connsiteX136" fmla="*/ 3372971 w 3591486"/>
                  <a:gd name="connsiteY136" fmla="*/ 913279 h 2835088"/>
                  <a:gd name="connsiteX137" fmla="*/ 3384177 w 3591486"/>
                  <a:gd name="connsiteY137" fmla="*/ 930088 h 2835088"/>
                  <a:gd name="connsiteX138" fmla="*/ 3400986 w 3591486"/>
                  <a:gd name="connsiteY138" fmla="*/ 946897 h 2835088"/>
                  <a:gd name="connsiteX139" fmla="*/ 3412191 w 3591486"/>
                  <a:gd name="connsiteY139" fmla="*/ 980514 h 2835088"/>
                  <a:gd name="connsiteX140" fmla="*/ 3417794 w 3591486"/>
                  <a:gd name="connsiteY140" fmla="*/ 1019735 h 2835088"/>
                  <a:gd name="connsiteX141" fmla="*/ 3429000 w 3591486"/>
                  <a:gd name="connsiteY141" fmla="*/ 1036544 h 2835088"/>
                  <a:gd name="connsiteX142" fmla="*/ 3440206 w 3591486"/>
                  <a:gd name="connsiteY142" fmla="*/ 1058956 h 2835088"/>
                  <a:gd name="connsiteX143" fmla="*/ 3457015 w 3591486"/>
                  <a:gd name="connsiteY143" fmla="*/ 1081367 h 2835088"/>
                  <a:gd name="connsiteX144" fmla="*/ 3479427 w 3591486"/>
                  <a:gd name="connsiteY144" fmla="*/ 1120588 h 2835088"/>
                  <a:gd name="connsiteX145" fmla="*/ 3496236 w 3591486"/>
                  <a:gd name="connsiteY145" fmla="*/ 1137397 h 2835088"/>
                  <a:gd name="connsiteX146" fmla="*/ 3507441 w 3591486"/>
                  <a:gd name="connsiteY146" fmla="*/ 1154206 h 2835088"/>
                  <a:gd name="connsiteX147" fmla="*/ 3529853 w 3591486"/>
                  <a:gd name="connsiteY147" fmla="*/ 1182220 h 2835088"/>
                  <a:gd name="connsiteX148" fmla="*/ 3535456 w 3591486"/>
                  <a:gd name="connsiteY148" fmla="*/ 1199029 h 2835088"/>
                  <a:gd name="connsiteX149" fmla="*/ 3518647 w 3591486"/>
                  <a:gd name="connsiteY149" fmla="*/ 1243853 h 2835088"/>
                  <a:gd name="connsiteX150" fmla="*/ 3485030 w 3591486"/>
                  <a:gd name="connsiteY150" fmla="*/ 1266264 h 2835088"/>
                  <a:gd name="connsiteX151" fmla="*/ 3468221 w 3591486"/>
                  <a:gd name="connsiteY151" fmla="*/ 1277470 h 2835088"/>
                  <a:gd name="connsiteX152" fmla="*/ 3468221 w 3591486"/>
                  <a:gd name="connsiteY152" fmla="*/ 1327897 h 2835088"/>
                  <a:gd name="connsiteX153" fmla="*/ 3496236 w 3591486"/>
                  <a:gd name="connsiteY153" fmla="*/ 1355912 h 2835088"/>
                  <a:gd name="connsiteX154" fmla="*/ 3513044 w 3591486"/>
                  <a:gd name="connsiteY154" fmla="*/ 1378323 h 2835088"/>
                  <a:gd name="connsiteX155" fmla="*/ 3535456 w 3591486"/>
                  <a:gd name="connsiteY155" fmla="*/ 1400735 h 2835088"/>
                  <a:gd name="connsiteX156" fmla="*/ 3569074 w 3591486"/>
                  <a:gd name="connsiteY156" fmla="*/ 1456764 h 2835088"/>
                  <a:gd name="connsiteX157" fmla="*/ 3574677 w 3591486"/>
                  <a:gd name="connsiteY157" fmla="*/ 1479176 h 2835088"/>
                  <a:gd name="connsiteX158" fmla="*/ 3585883 w 3591486"/>
                  <a:gd name="connsiteY158" fmla="*/ 1495985 h 2835088"/>
                  <a:gd name="connsiteX159" fmla="*/ 3591486 w 3591486"/>
                  <a:gd name="connsiteY159" fmla="*/ 1512794 h 2835088"/>
                  <a:gd name="connsiteX160" fmla="*/ 3574677 w 3591486"/>
                  <a:gd name="connsiteY160" fmla="*/ 1535206 h 2835088"/>
                  <a:gd name="connsiteX161" fmla="*/ 3552265 w 3591486"/>
                  <a:gd name="connsiteY161" fmla="*/ 1540809 h 2835088"/>
                  <a:gd name="connsiteX162" fmla="*/ 3513044 w 3591486"/>
                  <a:gd name="connsiteY162" fmla="*/ 1546412 h 2835088"/>
                  <a:gd name="connsiteX163" fmla="*/ 3485030 w 3591486"/>
                  <a:gd name="connsiteY163" fmla="*/ 1697691 h 2835088"/>
                  <a:gd name="connsiteX164" fmla="*/ 3473824 w 3591486"/>
                  <a:gd name="connsiteY164" fmla="*/ 1742514 h 2835088"/>
                  <a:gd name="connsiteX165" fmla="*/ 3462618 w 3591486"/>
                  <a:gd name="connsiteY165" fmla="*/ 1759323 h 2835088"/>
                  <a:gd name="connsiteX166" fmla="*/ 3468221 w 3591486"/>
                  <a:gd name="connsiteY166" fmla="*/ 1826559 h 2835088"/>
                  <a:gd name="connsiteX167" fmla="*/ 3473824 w 3591486"/>
                  <a:gd name="connsiteY167" fmla="*/ 1848970 h 2835088"/>
                  <a:gd name="connsiteX168" fmla="*/ 3479427 w 3591486"/>
                  <a:gd name="connsiteY168" fmla="*/ 1888191 h 2835088"/>
                  <a:gd name="connsiteX169" fmla="*/ 3485030 w 3591486"/>
                  <a:gd name="connsiteY169" fmla="*/ 1905000 h 2835088"/>
                  <a:gd name="connsiteX170" fmla="*/ 3490633 w 3591486"/>
                  <a:gd name="connsiteY170" fmla="*/ 1933014 h 2835088"/>
                  <a:gd name="connsiteX171" fmla="*/ 3496236 w 3591486"/>
                  <a:gd name="connsiteY171" fmla="*/ 1949823 h 2835088"/>
                  <a:gd name="connsiteX172" fmla="*/ 3501839 w 3591486"/>
                  <a:gd name="connsiteY172" fmla="*/ 1972235 h 2835088"/>
                  <a:gd name="connsiteX173" fmla="*/ 3513044 w 3591486"/>
                  <a:gd name="connsiteY173" fmla="*/ 1989044 h 2835088"/>
                  <a:gd name="connsiteX174" fmla="*/ 3507441 w 3591486"/>
                  <a:gd name="connsiteY174" fmla="*/ 2005853 h 2835088"/>
                  <a:gd name="connsiteX175" fmla="*/ 3473824 w 3591486"/>
                  <a:gd name="connsiteY175" fmla="*/ 2045073 h 2835088"/>
                  <a:gd name="connsiteX176" fmla="*/ 3485030 w 3591486"/>
                  <a:gd name="connsiteY176" fmla="*/ 2078691 h 2835088"/>
                  <a:gd name="connsiteX177" fmla="*/ 3490633 w 3591486"/>
                  <a:gd name="connsiteY177" fmla="*/ 2095500 h 2835088"/>
                  <a:gd name="connsiteX178" fmla="*/ 3485030 w 3591486"/>
                  <a:gd name="connsiteY178" fmla="*/ 2269191 h 2835088"/>
                  <a:gd name="connsiteX179" fmla="*/ 3468221 w 3591486"/>
                  <a:gd name="connsiteY179" fmla="*/ 2308412 h 2835088"/>
                  <a:gd name="connsiteX180" fmla="*/ 3451412 w 3591486"/>
                  <a:gd name="connsiteY180" fmla="*/ 2319617 h 2835088"/>
                  <a:gd name="connsiteX181" fmla="*/ 3429000 w 3591486"/>
                  <a:gd name="connsiteY181" fmla="*/ 2314014 h 2835088"/>
                  <a:gd name="connsiteX182" fmla="*/ 3417794 w 3591486"/>
                  <a:gd name="connsiteY182" fmla="*/ 2280397 h 2835088"/>
                  <a:gd name="connsiteX183" fmla="*/ 3400986 w 3591486"/>
                  <a:gd name="connsiteY183" fmla="*/ 2286000 h 2835088"/>
                  <a:gd name="connsiteX184" fmla="*/ 3378574 w 3591486"/>
                  <a:gd name="connsiteY184" fmla="*/ 2319617 h 2835088"/>
                  <a:gd name="connsiteX185" fmla="*/ 3372971 w 3591486"/>
                  <a:gd name="connsiteY185" fmla="*/ 2336426 h 2835088"/>
                  <a:gd name="connsiteX186" fmla="*/ 3389780 w 3591486"/>
                  <a:gd name="connsiteY186" fmla="*/ 2437279 h 2835088"/>
                  <a:gd name="connsiteX187" fmla="*/ 3378574 w 3591486"/>
                  <a:gd name="connsiteY187" fmla="*/ 2560544 h 2835088"/>
                  <a:gd name="connsiteX188" fmla="*/ 3367368 w 3591486"/>
                  <a:gd name="connsiteY188" fmla="*/ 2582956 h 2835088"/>
                  <a:gd name="connsiteX189" fmla="*/ 3361765 w 3591486"/>
                  <a:gd name="connsiteY189" fmla="*/ 2622176 h 2835088"/>
                  <a:gd name="connsiteX190" fmla="*/ 3344956 w 3591486"/>
                  <a:gd name="connsiteY190" fmla="*/ 2655794 h 2835088"/>
                  <a:gd name="connsiteX191" fmla="*/ 3328147 w 3591486"/>
                  <a:gd name="connsiteY191" fmla="*/ 2711823 h 2835088"/>
                  <a:gd name="connsiteX192" fmla="*/ 3316941 w 3591486"/>
                  <a:gd name="connsiteY192" fmla="*/ 2790264 h 2835088"/>
                  <a:gd name="connsiteX193" fmla="*/ 3311339 w 3591486"/>
                  <a:gd name="connsiteY193" fmla="*/ 2807073 h 2835088"/>
                  <a:gd name="connsiteX194" fmla="*/ 3300133 w 3591486"/>
                  <a:gd name="connsiteY194" fmla="*/ 2823882 h 2835088"/>
                  <a:gd name="connsiteX195" fmla="*/ 3277721 w 3591486"/>
                  <a:gd name="connsiteY195" fmla="*/ 2818279 h 2835088"/>
                  <a:gd name="connsiteX196" fmla="*/ 3294530 w 3591486"/>
                  <a:gd name="connsiteY196" fmla="*/ 2695014 h 2835088"/>
                  <a:gd name="connsiteX197" fmla="*/ 3300133 w 3591486"/>
                  <a:gd name="connsiteY197" fmla="*/ 2678206 h 2835088"/>
                  <a:gd name="connsiteX198" fmla="*/ 3305736 w 3591486"/>
                  <a:gd name="connsiteY198" fmla="*/ 2661397 h 2835088"/>
                  <a:gd name="connsiteX199" fmla="*/ 3300133 w 3591486"/>
                  <a:gd name="connsiteY199" fmla="*/ 2504514 h 2835088"/>
                  <a:gd name="connsiteX200" fmla="*/ 3294530 w 3591486"/>
                  <a:gd name="connsiteY200" fmla="*/ 2437279 h 2835088"/>
                  <a:gd name="connsiteX201" fmla="*/ 3283324 w 3591486"/>
                  <a:gd name="connsiteY201" fmla="*/ 2112309 h 2835088"/>
                  <a:gd name="connsiteX202" fmla="*/ 3266515 w 3591486"/>
                  <a:gd name="connsiteY202" fmla="*/ 2000250 h 2835088"/>
                  <a:gd name="connsiteX203" fmla="*/ 3260912 w 3591486"/>
                  <a:gd name="connsiteY203" fmla="*/ 1983441 h 2835088"/>
                  <a:gd name="connsiteX204" fmla="*/ 3249706 w 3591486"/>
                  <a:gd name="connsiteY204" fmla="*/ 1916206 h 2835088"/>
                  <a:gd name="connsiteX205" fmla="*/ 3255309 w 3591486"/>
                  <a:gd name="connsiteY205" fmla="*/ 1837764 h 2835088"/>
                  <a:gd name="connsiteX206" fmla="*/ 3266515 w 3591486"/>
                  <a:gd name="connsiteY206" fmla="*/ 1809750 h 2835088"/>
                  <a:gd name="connsiteX207" fmla="*/ 3272118 w 3591486"/>
                  <a:gd name="connsiteY207" fmla="*/ 1776132 h 2835088"/>
                  <a:gd name="connsiteX208" fmla="*/ 3283324 w 3591486"/>
                  <a:gd name="connsiteY208" fmla="*/ 1720103 h 2835088"/>
                  <a:gd name="connsiteX209" fmla="*/ 3272118 w 3591486"/>
                  <a:gd name="connsiteY209" fmla="*/ 1613647 h 2835088"/>
                  <a:gd name="connsiteX210" fmla="*/ 3255309 w 3591486"/>
                  <a:gd name="connsiteY210" fmla="*/ 1692088 h 2835088"/>
                  <a:gd name="connsiteX211" fmla="*/ 3238500 w 3591486"/>
                  <a:gd name="connsiteY211" fmla="*/ 1680882 h 2835088"/>
                  <a:gd name="connsiteX212" fmla="*/ 3232897 w 3591486"/>
                  <a:gd name="connsiteY212" fmla="*/ 1664073 h 2835088"/>
                  <a:gd name="connsiteX213" fmla="*/ 3221691 w 3591486"/>
                  <a:gd name="connsiteY213" fmla="*/ 1647264 h 2835088"/>
                  <a:gd name="connsiteX214" fmla="*/ 3204883 w 3591486"/>
                  <a:gd name="connsiteY214" fmla="*/ 1591235 h 2835088"/>
                  <a:gd name="connsiteX215" fmla="*/ 3199280 w 3591486"/>
                  <a:gd name="connsiteY215" fmla="*/ 1535206 h 2835088"/>
                  <a:gd name="connsiteX216" fmla="*/ 3193677 w 3591486"/>
                  <a:gd name="connsiteY216" fmla="*/ 1512794 h 2835088"/>
                  <a:gd name="connsiteX217" fmla="*/ 3188074 w 3591486"/>
                  <a:gd name="connsiteY217" fmla="*/ 1462367 h 2835088"/>
                  <a:gd name="connsiteX218" fmla="*/ 3182471 w 3591486"/>
                  <a:gd name="connsiteY218" fmla="*/ 1193426 h 2835088"/>
                  <a:gd name="connsiteX219" fmla="*/ 3171265 w 3591486"/>
                  <a:gd name="connsiteY219" fmla="*/ 1176617 h 2835088"/>
                  <a:gd name="connsiteX220" fmla="*/ 3154456 w 3591486"/>
                  <a:gd name="connsiteY220" fmla="*/ 1137397 h 2835088"/>
                  <a:gd name="connsiteX221" fmla="*/ 3143250 w 3591486"/>
                  <a:gd name="connsiteY221" fmla="*/ 1120588 h 2835088"/>
                  <a:gd name="connsiteX222" fmla="*/ 3120839 w 3591486"/>
                  <a:gd name="connsiteY222" fmla="*/ 1058956 h 2835088"/>
                  <a:gd name="connsiteX223" fmla="*/ 3109633 w 3591486"/>
                  <a:gd name="connsiteY223" fmla="*/ 1042147 h 2835088"/>
                  <a:gd name="connsiteX224" fmla="*/ 3104030 w 3591486"/>
                  <a:gd name="connsiteY224" fmla="*/ 997323 h 2835088"/>
                  <a:gd name="connsiteX225" fmla="*/ 3076015 w 3591486"/>
                  <a:gd name="connsiteY225" fmla="*/ 834838 h 2835088"/>
                  <a:gd name="connsiteX226" fmla="*/ 3059206 w 3591486"/>
                  <a:gd name="connsiteY226" fmla="*/ 784412 h 2835088"/>
                  <a:gd name="connsiteX227" fmla="*/ 3036794 w 3591486"/>
                  <a:gd name="connsiteY227" fmla="*/ 767603 h 2835088"/>
                  <a:gd name="connsiteX228" fmla="*/ 3019986 w 3591486"/>
                  <a:gd name="connsiteY228" fmla="*/ 762000 h 2835088"/>
                  <a:gd name="connsiteX229" fmla="*/ 3003177 w 3591486"/>
                  <a:gd name="connsiteY229" fmla="*/ 745191 h 2835088"/>
                  <a:gd name="connsiteX230" fmla="*/ 2986368 w 3591486"/>
                  <a:gd name="connsiteY230" fmla="*/ 739588 h 2835088"/>
                  <a:gd name="connsiteX231" fmla="*/ 2947147 w 3591486"/>
                  <a:gd name="connsiteY231" fmla="*/ 700367 h 2835088"/>
                  <a:gd name="connsiteX232" fmla="*/ 2930339 w 3591486"/>
                  <a:gd name="connsiteY232" fmla="*/ 689162 h 2835088"/>
                  <a:gd name="connsiteX233" fmla="*/ 2902324 w 3591486"/>
                  <a:gd name="connsiteY233" fmla="*/ 661147 h 2835088"/>
                  <a:gd name="connsiteX234" fmla="*/ 2885515 w 3591486"/>
                  <a:gd name="connsiteY234" fmla="*/ 638735 h 2835088"/>
                  <a:gd name="connsiteX235" fmla="*/ 2874309 w 3591486"/>
                  <a:gd name="connsiteY235" fmla="*/ 621926 h 2835088"/>
                  <a:gd name="connsiteX236" fmla="*/ 2857500 w 3591486"/>
                  <a:gd name="connsiteY236" fmla="*/ 610720 h 2835088"/>
                  <a:gd name="connsiteX237" fmla="*/ 2835089 w 3591486"/>
                  <a:gd name="connsiteY237" fmla="*/ 577103 h 2835088"/>
                  <a:gd name="connsiteX238" fmla="*/ 2807074 w 3591486"/>
                  <a:gd name="connsiteY238" fmla="*/ 549088 h 2835088"/>
                  <a:gd name="connsiteX239" fmla="*/ 2779059 w 3591486"/>
                  <a:gd name="connsiteY239" fmla="*/ 509867 h 2835088"/>
                  <a:gd name="connsiteX240" fmla="*/ 2745441 w 3591486"/>
                  <a:gd name="connsiteY240" fmla="*/ 476250 h 2835088"/>
                  <a:gd name="connsiteX241" fmla="*/ 2711824 w 3591486"/>
                  <a:gd name="connsiteY241" fmla="*/ 442632 h 2835088"/>
                  <a:gd name="connsiteX242" fmla="*/ 2695015 w 3591486"/>
                  <a:gd name="connsiteY242" fmla="*/ 420220 h 2835088"/>
                  <a:gd name="connsiteX243" fmla="*/ 2683809 w 3591486"/>
                  <a:gd name="connsiteY243" fmla="*/ 403412 h 2835088"/>
                  <a:gd name="connsiteX244" fmla="*/ 2661397 w 3591486"/>
                  <a:gd name="connsiteY244" fmla="*/ 392206 h 2835088"/>
                  <a:gd name="connsiteX245" fmla="*/ 2650191 w 3591486"/>
                  <a:gd name="connsiteY245" fmla="*/ 375397 h 2835088"/>
                  <a:gd name="connsiteX246" fmla="*/ 2627780 w 3591486"/>
                  <a:gd name="connsiteY246" fmla="*/ 358588 h 2835088"/>
                  <a:gd name="connsiteX247" fmla="*/ 2610971 w 3591486"/>
                  <a:gd name="connsiteY247" fmla="*/ 341779 h 2835088"/>
                  <a:gd name="connsiteX248" fmla="*/ 2588559 w 3591486"/>
                  <a:gd name="connsiteY248" fmla="*/ 308162 h 2835088"/>
                  <a:gd name="connsiteX249" fmla="*/ 2554941 w 3591486"/>
                  <a:gd name="connsiteY249" fmla="*/ 296956 h 2835088"/>
                  <a:gd name="connsiteX250" fmla="*/ 2538133 w 3591486"/>
                  <a:gd name="connsiteY250" fmla="*/ 285750 h 2835088"/>
                  <a:gd name="connsiteX251" fmla="*/ 2504515 w 3591486"/>
                  <a:gd name="connsiteY251" fmla="*/ 274544 h 2835088"/>
                  <a:gd name="connsiteX252" fmla="*/ 2470897 w 3591486"/>
                  <a:gd name="connsiteY252" fmla="*/ 257735 h 2835088"/>
                  <a:gd name="connsiteX253" fmla="*/ 2437280 w 3591486"/>
                  <a:gd name="connsiteY253" fmla="*/ 229720 h 2835088"/>
                  <a:gd name="connsiteX254" fmla="*/ 2370044 w 3591486"/>
                  <a:gd name="connsiteY254" fmla="*/ 207309 h 2835088"/>
                  <a:gd name="connsiteX255" fmla="*/ 2353236 w 3591486"/>
                  <a:gd name="connsiteY255" fmla="*/ 196103 h 2835088"/>
                  <a:gd name="connsiteX256" fmla="*/ 2297206 w 3591486"/>
                  <a:gd name="connsiteY256" fmla="*/ 179294 h 2835088"/>
                  <a:gd name="connsiteX257" fmla="*/ 2257986 w 3591486"/>
                  <a:gd name="connsiteY257" fmla="*/ 168088 h 2835088"/>
                  <a:gd name="connsiteX258" fmla="*/ 2224368 w 3591486"/>
                  <a:gd name="connsiteY258" fmla="*/ 162485 h 2835088"/>
                  <a:gd name="connsiteX259" fmla="*/ 2168339 w 3591486"/>
                  <a:gd name="connsiteY259" fmla="*/ 145676 h 2835088"/>
                  <a:gd name="connsiteX260" fmla="*/ 1977839 w 3591486"/>
                  <a:gd name="connsiteY260" fmla="*/ 134470 h 2835088"/>
                  <a:gd name="connsiteX261" fmla="*/ 1955427 w 3591486"/>
                  <a:gd name="connsiteY261" fmla="*/ 128867 h 2835088"/>
                  <a:gd name="connsiteX262" fmla="*/ 1854574 w 3591486"/>
                  <a:gd name="connsiteY262" fmla="*/ 117662 h 2835088"/>
                  <a:gd name="connsiteX263" fmla="*/ 1378324 w 3591486"/>
                  <a:gd name="connsiteY263" fmla="*/ 123264 h 2835088"/>
                  <a:gd name="connsiteX264" fmla="*/ 1361515 w 3591486"/>
                  <a:gd name="connsiteY264" fmla="*/ 134470 h 2835088"/>
                  <a:gd name="connsiteX265" fmla="*/ 1344706 w 3591486"/>
                  <a:gd name="connsiteY265" fmla="*/ 140073 h 2835088"/>
                  <a:gd name="connsiteX266" fmla="*/ 1294280 w 3591486"/>
                  <a:gd name="connsiteY266" fmla="*/ 168088 h 2835088"/>
                  <a:gd name="connsiteX267" fmla="*/ 1260662 w 3591486"/>
                  <a:gd name="connsiteY267" fmla="*/ 184897 h 2835088"/>
                  <a:gd name="connsiteX268" fmla="*/ 1227044 w 3591486"/>
                  <a:gd name="connsiteY268" fmla="*/ 201706 h 2835088"/>
                  <a:gd name="connsiteX269" fmla="*/ 1215839 w 3591486"/>
                  <a:gd name="connsiteY269" fmla="*/ 218514 h 2835088"/>
                  <a:gd name="connsiteX270" fmla="*/ 1182221 w 3591486"/>
                  <a:gd name="connsiteY270" fmla="*/ 235323 h 2835088"/>
                  <a:gd name="connsiteX271" fmla="*/ 1143000 w 3591486"/>
                  <a:gd name="connsiteY271" fmla="*/ 252132 h 2835088"/>
                  <a:gd name="connsiteX272" fmla="*/ 1109383 w 3591486"/>
                  <a:gd name="connsiteY272" fmla="*/ 268941 h 2835088"/>
                  <a:gd name="connsiteX273" fmla="*/ 1075765 w 3591486"/>
                  <a:gd name="connsiteY273" fmla="*/ 285750 h 2835088"/>
                  <a:gd name="connsiteX274" fmla="*/ 1042147 w 3591486"/>
                  <a:gd name="connsiteY274" fmla="*/ 302559 h 2835088"/>
                  <a:gd name="connsiteX275" fmla="*/ 1008530 w 3591486"/>
                  <a:gd name="connsiteY275" fmla="*/ 319367 h 2835088"/>
                  <a:gd name="connsiteX276" fmla="*/ 963706 w 3591486"/>
                  <a:gd name="connsiteY276" fmla="*/ 341779 h 2835088"/>
                  <a:gd name="connsiteX277" fmla="*/ 941294 w 3591486"/>
                  <a:gd name="connsiteY277" fmla="*/ 352985 h 2835088"/>
                  <a:gd name="connsiteX278" fmla="*/ 924486 w 3591486"/>
                  <a:gd name="connsiteY278" fmla="*/ 358588 h 2835088"/>
                  <a:gd name="connsiteX279" fmla="*/ 890868 w 3591486"/>
                  <a:gd name="connsiteY279" fmla="*/ 381000 h 2835088"/>
                  <a:gd name="connsiteX280" fmla="*/ 874059 w 3591486"/>
                  <a:gd name="connsiteY280" fmla="*/ 392206 h 2835088"/>
                  <a:gd name="connsiteX281" fmla="*/ 857250 w 3591486"/>
                  <a:gd name="connsiteY281" fmla="*/ 409014 h 2835088"/>
                  <a:gd name="connsiteX282" fmla="*/ 829236 w 3591486"/>
                  <a:gd name="connsiteY282" fmla="*/ 425823 h 2835088"/>
                  <a:gd name="connsiteX283" fmla="*/ 795618 w 3591486"/>
                  <a:gd name="connsiteY283" fmla="*/ 448235 h 2835088"/>
                  <a:gd name="connsiteX284" fmla="*/ 778809 w 3591486"/>
                  <a:gd name="connsiteY284" fmla="*/ 459441 h 2835088"/>
                  <a:gd name="connsiteX285" fmla="*/ 762000 w 3591486"/>
                  <a:gd name="connsiteY285" fmla="*/ 476250 h 2835088"/>
                  <a:gd name="connsiteX286" fmla="*/ 739589 w 3591486"/>
                  <a:gd name="connsiteY286" fmla="*/ 487456 h 2835088"/>
                  <a:gd name="connsiteX287" fmla="*/ 728383 w 3591486"/>
                  <a:gd name="connsiteY287" fmla="*/ 504264 h 2835088"/>
                  <a:gd name="connsiteX288" fmla="*/ 694765 w 3591486"/>
                  <a:gd name="connsiteY288" fmla="*/ 532279 h 2835088"/>
                  <a:gd name="connsiteX289" fmla="*/ 666750 w 3591486"/>
                  <a:gd name="connsiteY289" fmla="*/ 560294 h 2835088"/>
                  <a:gd name="connsiteX290" fmla="*/ 649941 w 3591486"/>
                  <a:gd name="connsiteY290" fmla="*/ 593912 h 2835088"/>
                  <a:gd name="connsiteX291" fmla="*/ 633133 w 3591486"/>
                  <a:gd name="connsiteY291" fmla="*/ 605117 h 2835088"/>
                  <a:gd name="connsiteX292" fmla="*/ 627530 w 3591486"/>
                  <a:gd name="connsiteY292" fmla="*/ 621926 h 2835088"/>
                  <a:gd name="connsiteX293" fmla="*/ 605118 w 3591486"/>
                  <a:gd name="connsiteY293" fmla="*/ 655544 h 2835088"/>
                  <a:gd name="connsiteX294" fmla="*/ 577103 w 3591486"/>
                  <a:gd name="connsiteY294" fmla="*/ 694764 h 2835088"/>
                  <a:gd name="connsiteX295" fmla="*/ 565897 w 3591486"/>
                  <a:gd name="connsiteY295" fmla="*/ 711573 h 2835088"/>
                  <a:gd name="connsiteX296" fmla="*/ 554691 w 3591486"/>
                  <a:gd name="connsiteY296" fmla="*/ 733985 h 2835088"/>
                  <a:gd name="connsiteX297" fmla="*/ 537883 w 3591486"/>
                  <a:gd name="connsiteY297" fmla="*/ 750794 h 2835088"/>
                  <a:gd name="connsiteX298" fmla="*/ 509868 w 3591486"/>
                  <a:gd name="connsiteY298" fmla="*/ 801220 h 2835088"/>
                  <a:gd name="connsiteX299" fmla="*/ 498662 w 3591486"/>
                  <a:gd name="connsiteY299" fmla="*/ 818029 h 2835088"/>
                  <a:gd name="connsiteX300" fmla="*/ 487456 w 3591486"/>
                  <a:gd name="connsiteY300" fmla="*/ 851647 h 2835088"/>
                  <a:gd name="connsiteX301" fmla="*/ 476250 w 3591486"/>
                  <a:gd name="connsiteY301" fmla="*/ 868456 h 2835088"/>
                  <a:gd name="connsiteX302" fmla="*/ 470647 w 3591486"/>
                  <a:gd name="connsiteY302" fmla="*/ 885264 h 2835088"/>
                  <a:gd name="connsiteX303" fmla="*/ 459441 w 3591486"/>
                  <a:gd name="connsiteY303" fmla="*/ 935691 h 2835088"/>
                  <a:gd name="connsiteX304" fmla="*/ 442633 w 3591486"/>
                  <a:gd name="connsiteY304" fmla="*/ 946897 h 2835088"/>
                  <a:gd name="connsiteX305" fmla="*/ 431427 w 3591486"/>
                  <a:gd name="connsiteY305" fmla="*/ 986117 h 2835088"/>
                  <a:gd name="connsiteX306" fmla="*/ 420221 w 3591486"/>
                  <a:gd name="connsiteY306" fmla="*/ 1002926 h 2835088"/>
                  <a:gd name="connsiteX307" fmla="*/ 414618 w 3591486"/>
                  <a:gd name="connsiteY307" fmla="*/ 1019735 h 2835088"/>
                  <a:gd name="connsiteX308" fmla="*/ 392206 w 3591486"/>
                  <a:gd name="connsiteY308" fmla="*/ 1058956 h 2835088"/>
                  <a:gd name="connsiteX309" fmla="*/ 381000 w 3591486"/>
                  <a:gd name="connsiteY309" fmla="*/ 1103779 h 2835088"/>
                  <a:gd name="connsiteX310" fmla="*/ 375397 w 3591486"/>
                  <a:gd name="connsiteY310" fmla="*/ 1120588 h 2835088"/>
                  <a:gd name="connsiteX311" fmla="*/ 364191 w 3591486"/>
                  <a:gd name="connsiteY311" fmla="*/ 1159809 h 2835088"/>
                  <a:gd name="connsiteX312" fmla="*/ 369794 w 3591486"/>
                  <a:gd name="connsiteY312" fmla="*/ 1277470 h 2835088"/>
                  <a:gd name="connsiteX313" fmla="*/ 375397 w 3591486"/>
                  <a:gd name="connsiteY313" fmla="*/ 1299882 h 2835088"/>
                  <a:gd name="connsiteX314" fmla="*/ 381000 w 3591486"/>
                  <a:gd name="connsiteY314" fmla="*/ 1383926 h 2835088"/>
                  <a:gd name="connsiteX315" fmla="*/ 375397 w 3591486"/>
                  <a:gd name="connsiteY315" fmla="*/ 1417544 h 2835088"/>
                  <a:gd name="connsiteX316" fmla="*/ 369794 w 3591486"/>
                  <a:gd name="connsiteY316" fmla="*/ 1434353 h 2835088"/>
                  <a:gd name="connsiteX317" fmla="*/ 352986 w 3591486"/>
                  <a:gd name="connsiteY317" fmla="*/ 1439956 h 2835088"/>
                  <a:gd name="connsiteX318" fmla="*/ 319368 w 3591486"/>
                  <a:gd name="connsiteY318" fmla="*/ 1473573 h 2835088"/>
                  <a:gd name="connsiteX319" fmla="*/ 302559 w 3591486"/>
                  <a:gd name="connsiteY319" fmla="*/ 1490382 h 2835088"/>
                  <a:gd name="connsiteX320" fmla="*/ 291353 w 3591486"/>
                  <a:gd name="connsiteY320" fmla="*/ 1507191 h 2835088"/>
                  <a:gd name="connsiteX321" fmla="*/ 296956 w 3591486"/>
                  <a:gd name="connsiteY321" fmla="*/ 1574426 h 2835088"/>
                  <a:gd name="connsiteX322" fmla="*/ 285750 w 3591486"/>
                  <a:gd name="connsiteY322" fmla="*/ 1961029 h 2835088"/>
                  <a:gd name="connsiteX323" fmla="*/ 280147 w 3591486"/>
                  <a:gd name="connsiteY323" fmla="*/ 2005853 h 2835088"/>
                  <a:gd name="connsiteX324" fmla="*/ 274544 w 3591486"/>
                  <a:gd name="connsiteY324" fmla="*/ 2028264 h 2835088"/>
                  <a:gd name="connsiteX325" fmla="*/ 263339 w 3591486"/>
                  <a:gd name="connsiteY325" fmla="*/ 2073088 h 2835088"/>
                  <a:gd name="connsiteX326" fmla="*/ 268941 w 3591486"/>
                  <a:gd name="connsiteY326" fmla="*/ 2286000 h 2835088"/>
                  <a:gd name="connsiteX327" fmla="*/ 263339 w 3591486"/>
                  <a:gd name="connsiteY327" fmla="*/ 2398059 h 2835088"/>
                  <a:gd name="connsiteX328" fmla="*/ 274544 w 3591486"/>
                  <a:gd name="connsiteY328" fmla="*/ 2571750 h 2835088"/>
                  <a:gd name="connsiteX329" fmla="*/ 280147 w 3591486"/>
                  <a:gd name="connsiteY329" fmla="*/ 2588559 h 2835088"/>
                  <a:gd name="connsiteX330" fmla="*/ 285750 w 3591486"/>
                  <a:gd name="connsiteY330" fmla="*/ 2610970 h 2835088"/>
                  <a:gd name="connsiteX331" fmla="*/ 296956 w 3591486"/>
                  <a:gd name="connsiteY331" fmla="*/ 2706220 h 2835088"/>
                  <a:gd name="connsiteX332" fmla="*/ 302559 w 3591486"/>
                  <a:gd name="connsiteY332" fmla="*/ 2739838 h 2835088"/>
                  <a:gd name="connsiteX333" fmla="*/ 308162 w 3591486"/>
                  <a:gd name="connsiteY333" fmla="*/ 2773456 h 283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</a:cxnLst>
                <a:rect l="l" t="t" r="r" b="b"/>
                <a:pathLst>
                  <a:path w="3591486" h="2835088">
                    <a:moveTo>
                      <a:pt x="336177" y="2835088"/>
                    </a:moveTo>
                    <a:cubicBezTo>
                      <a:pt x="332442" y="2812676"/>
                      <a:pt x="329427" y="2790133"/>
                      <a:pt x="324971" y="2767853"/>
                    </a:cubicBezTo>
                    <a:cubicBezTo>
                      <a:pt x="323813" y="2762062"/>
                      <a:pt x="322009" y="2756327"/>
                      <a:pt x="319368" y="2751044"/>
                    </a:cubicBezTo>
                    <a:cubicBezTo>
                      <a:pt x="316356" y="2745021"/>
                      <a:pt x="311174" y="2740258"/>
                      <a:pt x="308162" y="2734235"/>
                    </a:cubicBezTo>
                    <a:cubicBezTo>
                      <a:pt x="305521" y="2728952"/>
                      <a:pt x="305835" y="2722340"/>
                      <a:pt x="302559" y="2717426"/>
                    </a:cubicBezTo>
                    <a:cubicBezTo>
                      <a:pt x="298164" y="2710833"/>
                      <a:pt x="291353" y="2706220"/>
                      <a:pt x="285750" y="2700617"/>
                    </a:cubicBezTo>
                    <a:cubicBezTo>
                      <a:pt x="283882" y="2693147"/>
                      <a:pt x="283180" y="2685284"/>
                      <a:pt x="280147" y="2678206"/>
                    </a:cubicBezTo>
                    <a:cubicBezTo>
                      <a:pt x="277494" y="2672017"/>
                      <a:pt x="272282" y="2667244"/>
                      <a:pt x="268941" y="2661397"/>
                    </a:cubicBezTo>
                    <a:cubicBezTo>
                      <a:pt x="244330" y="2618325"/>
                      <a:pt x="273068" y="2659427"/>
                      <a:pt x="240927" y="2616573"/>
                    </a:cubicBezTo>
                    <a:cubicBezTo>
                      <a:pt x="227591" y="2576568"/>
                      <a:pt x="236273" y="2592784"/>
                      <a:pt x="218515" y="2566147"/>
                    </a:cubicBezTo>
                    <a:cubicBezTo>
                      <a:pt x="216647" y="2558676"/>
                      <a:pt x="215125" y="2551111"/>
                      <a:pt x="212912" y="2543735"/>
                    </a:cubicBezTo>
                    <a:cubicBezTo>
                      <a:pt x="209518" y="2532421"/>
                      <a:pt x="205441" y="2521323"/>
                      <a:pt x="201706" y="2510117"/>
                    </a:cubicBezTo>
                    <a:lnTo>
                      <a:pt x="190500" y="2476500"/>
                    </a:lnTo>
                    <a:cubicBezTo>
                      <a:pt x="186907" y="2465722"/>
                      <a:pt x="187125" y="2454022"/>
                      <a:pt x="184897" y="2442882"/>
                    </a:cubicBezTo>
                    <a:cubicBezTo>
                      <a:pt x="183387" y="2435331"/>
                      <a:pt x="180965" y="2427987"/>
                      <a:pt x="179294" y="2420470"/>
                    </a:cubicBezTo>
                    <a:cubicBezTo>
                      <a:pt x="177228" y="2411174"/>
                      <a:pt x="176001" y="2401695"/>
                      <a:pt x="173691" y="2392456"/>
                    </a:cubicBezTo>
                    <a:cubicBezTo>
                      <a:pt x="172259" y="2386726"/>
                      <a:pt x="169711" y="2381326"/>
                      <a:pt x="168089" y="2375647"/>
                    </a:cubicBezTo>
                    <a:cubicBezTo>
                      <a:pt x="165974" y="2368243"/>
                      <a:pt x="164354" y="2360706"/>
                      <a:pt x="162486" y="2353235"/>
                    </a:cubicBezTo>
                    <a:cubicBezTo>
                      <a:pt x="154099" y="2151959"/>
                      <a:pt x="168187" y="2272433"/>
                      <a:pt x="151280" y="2196353"/>
                    </a:cubicBezTo>
                    <a:cubicBezTo>
                      <a:pt x="149214" y="2187057"/>
                      <a:pt x="149021" y="2177255"/>
                      <a:pt x="145677" y="2168338"/>
                    </a:cubicBezTo>
                    <a:cubicBezTo>
                      <a:pt x="142232" y="2159151"/>
                      <a:pt x="124929" y="2139564"/>
                      <a:pt x="117662" y="2134720"/>
                    </a:cubicBezTo>
                    <a:cubicBezTo>
                      <a:pt x="112748" y="2131444"/>
                      <a:pt x="106136" y="2131758"/>
                      <a:pt x="100853" y="2129117"/>
                    </a:cubicBezTo>
                    <a:cubicBezTo>
                      <a:pt x="94830" y="2126106"/>
                      <a:pt x="90686" y="2119019"/>
                      <a:pt x="84044" y="2117912"/>
                    </a:cubicBezTo>
                    <a:cubicBezTo>
                      <a:pt x="56349" y="2113296"/>
                      <a:pt x="28015" y="2114177"/>
                      <a:pt x="0" y="2112309"/>
                    </a:cubicBezTo>
                    <a:cubicBezTo>
                      <a:pt x="1868" y="2097368"/>
                      <a:pt x="1641" y="2082012"/>
                      <a:pt x="5603" y="2067485"/>
                    </a:cubicBezTo>
                    <a:cubicBezTo>
                      <a:pt x="7375" y="2060988"/>
                      <a:pt x="15785" y="2057332"/>
                      <a:pt x="16809" y="2050676"/>
                    </a:cubicBezTo>
                    <a:cubicBezTo>
                      <a:pt x="23365" y="2008060"/>
                      <a:pt x="17557" y="1963639"/>
                      <a:pt x="28015" y="1921809"/>
                    </a:cubicBezTo>
                    <a:cubicBezTo>
                      <a:pt x="32093" y="1905496"/>
                      <a:pt x="36850" y="1887980"/>
                      <a:pt x="39221" y="1871382"/>
                    </a:cubicBezTo>
                    <a:cubicBezTo>
                      <a:pt x="41613" y="1854640"/>
                      <a:pt x="43359" y="1837805"/>
                      <a:pt x="44824" y="1820956"/>
                    </a:cubicBezTo>
                    <a:cubicBezTo>
                      <a:pt x="47095" y="1794841"/>
                      <a:pt x="46538" y="1768438"/>
                      <a:pt x="50427" y="1742514"/>
                    </a:cubicBezTo>
                    <a:cubicBezTo>
                      <a:pt x="52179" y="1730833"/>
                      <a:pt x="58768" y="1720356"/>
                      <a:pt x="61633" y="1708897"/>
                    </a:cubicBezTo>
                    <a:cubicBezTo>
                      <a:pt x="74271" y="1658343"/>
                      <a:pt x="67970" y="1678684"/>
                      <a:pt x="78441" y="1647264"/>
                    </a:cubicBezTo>
                    <a:cubicBezTo>
                      <a:pt x="76574" y="1634191"/>
                      <a:pt x="73689" y="1621223"/>
                      <a:pt x="72839" y="1608044"/>
                    </a:cubicBezTo>
                    <a:cubicBezTo>
                      <a:pt x="67946" y="1532191"/>
                      <a:pt x="61749" y="1489694"/>
                      <a:pt x="72839" y="1423147"/>
                    </a:cubicBezTo>
                    <a:cubicBezTo>
                      <a:pt x="76852" y="1399066"/>
                      <a:pt x="79758" y="1410185"/>
                      <a:pt x="95250" y="1389529"/>
                    </a:cubicBezTo>
                    <a:cubicBezTo>
                      <a:pt x="101784" y="1380817"/>
                      <a:pt x="107553" y="1371428"/>
                      <a:pt x="112059" y="1361514"/>
                    </a:cubicBezTo>
                    <a:cubicBezTo>
                      <a:pt x="116947" y="1350761"/>
                      <a:pt x="119530" y="1339103"/>
                      <a:pt x="123265" y="1327897"/>
                    </a:cubicBezTo>
                    <a:lnTo>
                      <a:pt x="128868" y="1311088"/>
                    </a:lnTo>
                    <a:cubicBezTo>
                      <a:pt x="123265" y="1309220"/>
                      <a:pt x="116973" y="1308761"/>
                      <a:pt x="112059" y="1305485"/>
                    </a:cubicBezTo>
                    <a:cubicBezTo>
                      <a:pt x="100353" y="1297681"/>
                      <a:pt x="86209" y="1276621"/>
                      <a:pt x="78441" y="1266264"/>
                    </a:cubicBezTo>
                    <a:cubicBezTo>
                      <a:pt x="65855" y="1228502"/>
                      <a:pt x="66626" y="1237968"/>
                      <a:pt x="78441" y="1171014"/>
                    </a:cubicBezTo>
                    <a:cubicBezTo>
                      <a:pt x="79611" y="1164383"/>
                      <a:pt x="85912" y="1159809"/>
                      <a:pt x="89647" y="1154206"/>
                    </a:cubicBezTo>
                    <a:cubicBezTo>
                      <a:pt x="91515" y="1148603"/>
                      <a:pt x="93696" y="1143095"/>
                      <a:pt x="95250" y="1137397"/>
                    </a:cubicBezTo>
                    <a:cubicBezTo>
                      <a:pt x="101328" y="1115110"/>
                      <a:pt x="106456" y="1092574"/>
                      <a:pt x="112059" y="1070162"/>
                    </a:cubicBezTo>
                    <a:cubicBezTo>
                      <a:pt x="113491" y="1064432"/>
                      <a:pt x="115794" y="1058956"/>
                      <a:pt x="117662" y="1053353"/>
                    </a:cubicBezTo>
                    <a:cubicBezTo>
                      <a:pt x="119530" y="1034676"/>
                      <a:pt x="120411" y="1015875"/>
                      <a:pt x="123265" y="997323"/>
                    </a:cubicBezTo>
                    <a:cubicBezTo>
                      <a:pt x="124163" y="991486"/>
                      <a:pt x="128216" y="986384"/>
                      <a:pt x="128868" y="980514"/>
                    </a:cubicBezTo>
                    <a:cubicBezTo>
                      <a:pt x="133835" y="935810"/>
                      <a:pt x="131785" y="890252"/>
                      <a:pt x="140074" y="846044"/>
                    </a:cubicBezTo>
                    <a:cubicBezTo>
                      <a:pt x="143153" y="829625"/>
                      <a:pt x="155573" y="816428"/>
                      <a:pt x="162486" y="801220"/>
                    </a:cubicBezTo>
                    <a:cubicBezTo>
                      <a:pt x="164930" y="795844"/>
                      <a:pt x="163427" y="788038"/>
                      <a:pt x="168089" y="784412"/>
                    </a:cubicBezTo>
                    <a:cubicBezTo>
                      <a:pt x="186880" y="769797"/>
                      <a:pt x="208136" y="763592"/>
                      <a:pt x="229721" y="756397"/>
                    </a:cubicBezTo>
                    <a:cubicBezTo>
                      <a:pt x="235324" y="750794"/>
                      <a:pt x="244353" y="747207"/>
                      <a:pt x="246530" y="739588"/>
                    </a:cubicBezTo>
                    <a:cubicBezTo>
                      <a:pt x="250770" y="724747"/>
                      <a:pt x="235163" y="711250"/>
                      <a:pt x="229721" y="700367"/>
                    </a:cubicBezTo>
                    <a:cubicBezTo>
                      <a:pt x="227080" y="695085"/>
                      <a:pt x="225986" y="689162"/>
                      <a:pt x="224118" y="683559"/>
                    </a:cubicBezTo>
                    <a:cubicBezTo>
                      <a:pt x="225986" y="672353"/>
                      <a:pt x="225107" y="660322"/>
                      <a:pt x="229721" y="649941"/>
                    </a:cubicBezTo>
                    <a:cubicBezTo>
                      <a:pt x="232939" y="642700"/>
                      <a:pt x="241665" y="639387"/>
                      <a:pt x="246530" y="633132"/>
                    </a:cubicBezTo>
                    <a:cubicBezTo>
                      <a:pt x="303697" y="559630"/>
                      <a:pt x="225783" y="642671"/>
                      <a:pt x="308162" y="560294"/>
                    </a:cubicBezTo>
                    <a:cubicBezTo>
                      <a:pt x="329148" y="539309"/>
                      <a:pt x="317453" y="545991"/>
                      <a:pt x="341780" y="537882"/>
                    </a:cubicBezTo>
                    <a:cubicBezTo>
                      <a:pt x="379081" y="500581"/>
                      <a:pt x="338911" y="535740"/>
                      <a:pt x="375397" y="515470"/>
                    </a:cubicBezTo>
                    <a:cubicBezTo>
                      <a:pt x="387170" y="508930"/>
                      <a:pt x="397809" y="500529"/>
                      <a:pt x="409015" y="493059"/>
                    </a:cubicBezTo>
                    <a:cubicBezTo>
                      <a:pt x="415422" y="488788"/>
                      <a:pt x="423910" y="489127"/>
                      <a:pt x="431427" y="487456"/>
                    </a:cubicBezTo>
                    <a:cubicBezTo>
                      <a:pt x="440723" y="485390"/>
                      <a:pt x="450202" y="484163"/>
                      <a:pt x="459441" y="481853"/>
                    </a:cubicBezTo>
                    <a:cubicBezTo>
                      <a:pt x="465171" y="480421"/>
                      <a:pt x="470571" y="477873"/>
                      <a:pt x="476250" y="476250"/>
                    </a:cubicBezTo>
                    <a:cubicBezTo>
                      <a:pt x="483654" y="474134"/>
                      <a:pt x="491258" y="472763"/>
                      <a:pt x="498662" y="470647"/>
                    </a:cubicBezTo>
                    <a:cubicBezTo>
                      <a:pt x="522828" y="463742"/>
                      <a:pt x="510990" y="465791"/>
                      <a:pt x="537883" y="453838"/>
                    </a:cubicBezTo>
                    <a:cubicBezTo>
                      <a:pt x="557984" y="444904"/>
                      <a:pt x="564223" y="443190"/>
                      <a:pt x="582706" y="437029"/>
                    </a:cubicBezTo>
                    <a:cubicBezTo>
                      <a:pt x="588309" y="433294"/>
                      <a:pt x="595204" y="430996"/>
                      <a:pt x="599515" y="425823"/>
                    </a:cubicBezTo>
                    <a:cubicBezTo>
                      <a:pt x="614089" y="408335"/>
                      <a:pt x="607566" y="404119"/>
                      <a:pt x="616324" y="386603"/>
                    </a:cubicBezTo>
                    <a:cubicBezTo>
                      <a:pt x="624125" y="371002"/>
                      <a:pt x="631947" y="365377"/>
                      <a:pt x="644339" y="352985"/>
                    </a:cubicBezTo>
                    <a:cubicBezTo>
                      <a:pt x="658418" y="310740"/>
                      <a:pt x="637789" y="361170"/>
                      <a:pt x="666750" y="324970"/>
                    </a:cubicBezTo>
                    <a:cubicBezTo>
                      <a:pt x="670439" y="320358"/>
                      <a:pt x="669077" y="313076"/>
                      <a:pt x="672353" y="308162"/>
                    </a:cubicBezTo>
                    <a:cubicBezTo>
                      <a:pt x="676748" y="301569"/>
                      <a:pt x="684089" y="297440"/>
                      <a:pt x="689162" y="291353"/>
                    </a:cubicBezTo>
                    <a:cubicBezTo>
                      <a:pt x="718344" y="256334"/>
                      <a:pt x="673754" y="292287"/>
                      <a:pt x="733986" y="252132"/>
                    </a:cubicBezTo>
                    <a:cubicBezTo>
                      <a:pt x="740393" y="247861"/>
                      <a:pt x="749021" y="248742"/>
                      <a:pt x="756397" y="246529"/>
                    </a:cubicBezTo>
                    <a:cubicBezTo>
                      <a:pt x="767711" y="243135"/>
                      <a:pt x="778809" y="239058"/>
                      <a:pt x="790015" y="235323"/>
                    </a:cubicBezTo>
                    <a:lnTo>
                      <a:pt x="806824" y="229720"/>
                    </a:lnTo>
                    <a:cubicBezTo>
                      <a:pt x="812427" y="224117"/>
                      <a:pt x="818560" y="218999"/>
                      <a:pt x="823633" y="212912"/>
                    </a:cubicBezTo>
                    <a:cubicBezTo>
                      <a:pt x="827944" y="207739"/>
                      <a:pt x="830077" y="200865"/>
                      <a:pt x="834839" y="196103"/>
                    </a:cubicBezTo>
                    <a:cubicBezTo>
                      <a:pt x="839600" y="191341"/>
                      <a:pt x="846044" y="188632"/>
                      <a:pt x="851647" y="184897"/>
                    </a:cubicBezTo>
                    <a:cubicBezTo>
                      <a:pt x="853515" y="179294"/>
                      <a:pt x="854609" y="173371"/>
                      <a:pt x="857250" y="168088"/>
                    </a:cubicBezTo>
                    <a:cubicBezTo>
                      <a:pt x="860262" y="162065"/>
                      <a:pt x="863694" y="156041"/>
                      <a:pt x="868456" y="151279"/>
                    </a:cubicBezTo>
                    <a:cubicBezTo>
                      <a:pt x="894280" y="125455"/>
                      <a:pt x="938363" y="136533"/>
                      <a:pt x="969309" y="134470"/>
                    </a:cubicBezTo>
                    <a:cubicBezTo>
                      <a:pt x="1008730" y="108189"/>
                      <a:pt x="958742" y="138433"/>
                      <a:pt x="1014133" y="117662"/>
                    </a:cubicBezTo>
                    <a:cubicBezTo>
                      <a:pt x="1020438" y="115298"/>
                      <a:pt x="1024636" y="108820"/>
                      <a:pt x="1030941" y="106456"/>
                    </a:cubicBezTo>
                    <a:cubicBezTo>
                      <a:pt x="1039858" y="103112"/>
                      <a:pt x="1049717" y="103163"/>
                      <a:pt x="1058956" y="100853"/>
                    </a:cubicBezTo>
                    <a:cubicBezTo>
                      <a:pt x="1064686" y="99421"/>
                      <a:pt x="1070162" y="97118"/>
                      <a:pt x="1075765" y="95250"/>
                    </a:cubicBezTo>
                    <a:cubicBezTo>
                      <a:pt x="1086971" y="87779"/>
                      <a:pt x="1096317" y="76105"/>
                      <a:pt x="1109383" y="72838"/>
                    </a:cubicBezTo>
                    <a:cubicBezTo>
                      <a:pt x="1166267" y="58616"/>
                      <a:pt x="1124104" y="67640"/>
                      <a:pt x="1238250" y="61632"/>
                    </a:cubicBezTo>
                    <a:cubicBezTo>
                      <a:pt x="1271227" y="45143"/>
                      <a:pt x="1252738" y="53067"/>
                      <a:pt x="1294280" y="39220"/>
                    </a:cubicBezTo>
                    <a:cubicBezTo>
                      <a:pt x="1315835" y="32035"/>
                      <a:pt x="1339960" y="35198"/>
                      <a:pt x="1361515" y="28014"/>
                    </a:cubicBezTo>
                    <a:lnTo>
                      <a:pt x="1395133" y="16809"/>
                    </a:lnTo>
                    <a:cubicBezTo>
                      <a:pt x="1404167" y="13798"/>
                      <a:pt x="1413851" y="13272"/>
                      <a:pt x="1423147" y="11206"/>
                    </a:cubicBezTo>
                    <a:cubicBezTo>
                      <a:pt x="1444254" y="6515"/>
                      <a:pt x="1443649" y="6240"/>
                      <a:pt x="1462368" y="0"/>
                    </a:cubicBezTo>
                    <a:lnTo>
                      <a:pt x="1585633" y="5603"/>
                    </a:lnTo>
                    <a:cubicBezTo>
                      <a:pt x="1679848" y="9449"/>
                      <a:pt x="1722074" y="8170"/>
                      <a:pt x="1804147" y="16809"/>
                    </a:cubicBezTo>
                    <a:cubicBezTo>
                      <a:pt x="1817281" y="18192"/>
                      <a:pt x="1830277" y="20667"/>
                      <a:pt x="1843368" y="22412"/>
                    </a:cubicBezTo>
                    <a:cubicBezTo>
                      <a:pt x="1871722" y="26192"/>
                      <a:pt x="1899223" y="28919"/>
                      <a:pt x="1927412" y="33617"/>
                    </a:cubicBezTo>
                    <a:cubicBezTo>
                      <a:pt x="1936806" y="35183"/>
                      <a:pt x="1946131" y="37154"/>
                      <a:pt x="1955427" y="39220"/>
                    </a:cubicBezTo>
                    <a:cubicBezTo>
                      <a:pt x="1962944" y="40890"/>
                      <a:pt x="1970186" y="43973"/>
                      <a:pt x="1977839" y="44823"/>
                    </a:cubicBezTo>
                    <a:cubicBezTo>
                      <a:pt x="2020693" y="49585"/>
                      <a:pt x="2063750" y="52294"/>
                      <a:pt x="2106706" y="56029"/>
                    </a:cubicBezTo>
                    <a:cubicBezTo>
                      <a:pt x="2160198" y="66727"/>
                      <a:pt x="2107921" y="56811"/>
                      <a:pt x="2173941" y="67235"/>
                    </a:cubicBezTo>
                    <a:cubicBezTo>
                      <a:pt x="2196384" y="70779"/>
                      <a:pt x="2218467" y="77731"/>
                      <a:pt x="2241177" y="78441"/>
                    </a:cubicBezTo>
                    <a:lnTo>
                      <a:pt x="2420471" y="84044"/>
                    </a:lnTo>
                    <a:lnTo>
                      <a:pt x="2487706" y="106456"/>
                    </a:lnTo>
                    <a:cubicBezTo>
                      <a:pt x="2493097" y="108253"/>
                      <a:pt x="2522684" y="121295"/>
                      <a:pt x="2532530" y="123264"/>
                    </a:cubicBezTo>
                    <a:cubicBezTo>
                      <a:pt x="2545480" y="125854"/>
                      <a:pt x="2558757" y="126505"/>
                      <a:pt x="2571750" y="128867"/>
                    </a:cubicBezTo>
                    <a:cubicBezTo>
                      <a:pt x="2579326" y="130245"/>
                      <a:pt x="2586539" y="133381"/>
                      <a:pt x="2594162" y="134470"/>
                    </a:cubicBezTo>
                    <a:cubicBezTo>
                      <a:pt x="2612743" y="137124"/>
                      <a:pt x="2631515" y="138205"/>
                      <a:pt x="2650191" y="140073"/>
                    </a:cubicBezTo>
                    <a:cubicBezTo>
                      <a:pt x="2689611" y="153213"/>
                      <a:pt x="2640947" y="136111"/>
                      <a:pt x="2689412" y="156882"/>
                    </a:cubicBezTo>
                    <a:cubicBezTo>
                      <a:pt x="2694841" y="159209"/>
                      <a:pt x="2700792" y="160158"/>
                      <a:pt x="2706221" y="162485"/>
                    </a:cubicBezTo>
                    <a:cubicBezTo>
                      <a:pt x="2721175" y="168894"/>
                      <a:pt x="2743894" y="181998"/>
                      <a:pt x="2756647" y="190500"/>
                    </a:cubicBezTo>
                    <a:cubicBezTo>
                      <a:pt x="2764417" y="195680"/>
                      <a:pt x="2771409" y="201954"/>
                      <a:pt x="2779059" y="207309"/>
                    </a:cubicBezTo>
                    <a:cubicBezTo>
                      <a:pt x="2876896" y="275793"/>
                      <a:pt x="2756528" y="190420"/>
                      <a:pt x="2840691" y="246529"/>
                    </a:cubicBezTo>
                    <a:cubicBezTo>
                      <a:pt x="2846294" y="250264"/>
                      <a:pt x="2851346" y="255000"/>
                      <a:pt x="2857500" y="257735"/>
                    </a:cubicBezTo>
                    <a:cubicBezTo>
                      <a:pt x="2898731" y="276060"/>
                      <a:pt x="2880773" y="260492"/>
                      <a:pt x="2913530" y="280147"/>
                    </a:cubicBezTo>
                    <a:cubicBezTo>
                      <a:pt x="2925078" y="287076"/>
                      <a:pt x="2934370" y="298300"/>
                      <a:pt x="2947147" y="302559"/>
                    </a:cubicBezTo>
                    <a:cubicBezTo>
                      <a:pt x="2952750" y="304427"/>
                      <a:pt x="2958673" y="305521"/>
                      <a:pt x="2963956" y="308162"/>
                    </a:cubicBezTo>
                    <a:cubicBezTo>
                      <a:pt x="2969979" y="311173"/>
                      <a:pt x="2974315" y="317432"/>
                      <a:pt x="2980765" y="319367"/>
                    </a:cubicBezTo>
                    <a:cubicBezTo>
                      <a:pt x="2993414" y="323162"/>
                      <a:pt x="3006912" y="323102"/>
                      <a:pt x="3019986" y="324970"/>
                    </a:cubicBezTo>
                    <a:cubicBezTo>
                      <a:pt x="3029324" y="328705"/>
                      <a:pt x="3038583" y="332645"/>
                      <a:pt x="3048000" y="336176"/>
                    </a:cubicBezTo>
                    <a:cubicBezTo>
                      <a:pt x="3053530" y="338250"/>
                      <a:pt x="3059380" y="339452"/>
                      <a:pt x="3064809" y="341779"/>
                    </a:cubicBezTo>
                    <a:cubicBezTo>
                      <a:pt x="3084714" y="350310"/>
                      <a:pt x="3087149" y="352937"/>
                      <a:pt x="3104030" y="364191"/>
                    </a:cubicBezTo>
                    <a:cubicBezTo>
                      <a:pt x="3107765" y="375397"/>
                      <a:pt x="3108684" y="387981"/>
                      <a:pt x="3115236" y="397809"/>
                    </a:cubicBezTo>
                    <a:cubicBezTo>
                      <a:pt x="3118971" y="403412"/>
                      <a:pt x="3123706" y="408464"/>
                      <a:pt x="3126441" y="414617"/>
                    </a:cubicBezTo>
                    <a:cubicBezTo>
                      <a:pt x="3131238" y="425411"/>
                      <a:pt x="3137647" y="448235"/>
                      <a:pt x="3137647" y="448235"/>
                    </a:cubicBezTo>
                    <a:cubicBezTo>
                      <a:pt x="3134962" y="477769"/>
                      <a:pt x="3126493" y="518415"/>
                      <a:pt x="3137647" y="549088"/>
                    </a:cubicBezTo>
                    <a:cubicBezTo>
                      <a:pt x="3140838" y="557864"/>
                      <a:pt x="3149276" y="563730"/>
                      <a:pt x="3154456" y="571500"/>
                    </a:cubicBezTo>
                    <a:cubicBezTo>
                      <a:pt x="3164230" y="586160"/>
                      <a:pt x="3171899" y="602228"/>
                      <a:pt x="3182471" y="616323"/>
                    </a:cubicBezTo>
                    <a:cubicBezTo>
                      <a:pt x="3189685" y="625941"/>
                      <a:pt x="3203933" y="644075"/>
                      <a:pt x="3210486" y="655544"/>
                    </a:cubicBezTo>
                    <a:cubicBezTo>
                      <a:pt x="3238915" y="705296"/>
                      <a:pt x="3205600" y="653820"/>
                      <a:pt x="3232897" y="694764"/>
                    </a:cubicBezTo>
                    <a:cubicBezTo>
                      <a:pt x="3234765" y="700367"/>
                      <a:pt x="3237665" y="705726"/>
                      <a:pt x="3238500" y="711573"/>
                    </a:cubicBezTo>
                    <a:cubicBezTo>
                      <a:pt x="3241417" y="731995"/>
                      <a:pt x="3236860" y="753890"/>
                      <a:pt x="3244103" y="773206"/>
                    </a:cubicBezTo>
                    <a:cubicBezTo>
                      <a:pt x="3248740" y="785571"/>
                      <a:pt x="3263422" y="791281"/>
                      <a:pt x="3272118" y="801220"/>
                    </a:cubicBezTo>
                    <a:cubicBezTo>
                      <a:pt x="3276552" y="806288"/>
                      <a:pt x="3278562" y="813267"/>
                      <a:pt x="3283324" y="818029"/>
                    </a:cubicBezTo>
                    <a:cubicBezTo>
                      <a:pt x="3291780" y="826485"/>
                      <a:pt x="3302883" y="831985"/>
                      <a:pt x="3311339" y="840441"/>
                    </a:cubicBezTo>
                    <a:cubicBezTo>
                      <a:pt x="3336683" y="865785"/>
                      <a:pt x="3306628" y="851945"/>
                      <a:pt x="3339353" y="862853"/>
                    </a:cubicBezTo>
                    <a:lnTo>
                      <a:pt x="3372971" y="913279"/>
                    </a:lnTo>
                    <a:cubicBezTo>
                      <a:pt x="3376706" y="918882"/>
                      <a:pt x="3379415" y="925326"/>
                      <a:pt x="3384177" y="930088"/>
                    </a:cubicBezTo>
                    <a:lnTo>
                      <a:pt x="3400986" y="946897"/>
                    </a:lnTo>
                    <a:cubicBezTo>
                      <a:pt x="3404721" y="958103"/>
                      <a:pt x="3410521" y="968821"/>
                      <a:pt x="3412191" y="980514"/>
                    </a:cubicBezTo>
                    <a:cubicBezTo>
                      <a:pt x="3414059" y="993588"/>
                      <a:pt x="3413999" y="1007086"/>
                      <a:pt x="3417794" y="1019735"/>
                    </a:cubicBezTo>
                    <a:cubicBezTo>
                      <a:pt x="3419729" y="1026185"/>
                      <a:pt x="3425659" y="1030697"/>
                      <a:pt x="3429000" y="1036544"/>
                    </a:cubicBezTo>
                    <a:cubicBezTo>
                      <a:pt x="3433144" y="1043796"/>
                      <a:pt x="3435779" y="1051873"/>
                      <a:pt x="3440206" y="1058956"/>
                    </a:cubicBezTo>
                    <a:cubicBezTo>
                      <a:pt x="3445155" y="1066875"/>
                      <a:pt x="3452066" y="1073448"/>
                      <a:pt x="3457015" y="1081367"/>
                    </a:cubicBezTo>
                    <a:cubicBezTo>
                      <a:pt x="3470717" y="1103289"/>
                      <a:pt x="3464004" y="1102080"/>
                      <a:pt x="3479427" y="1120588"/>
                    </a:cubicBezTo>
                    <a:cubicBezTo>
                      <a:pt x="3484500" y="1126675"/>
                      <a:pt x="3491163" y="1131310"/>
                      <a:pt x="3496236" y="1137397"/>
                    </a:cubicBezTo>
                    <a:cubicBezTo>
                      <a:pt x="3500547" y="1142570"/>
                      <a:pt x="3503401" y="1148819"/>
                      <a:pt x="3507441" y="1154206"/>
                    </a:cubicBezTo>
                    <a:cubicBezTo>
                      <a:pt x="3514616" y="1163773"/>
                      <a:pt x="3522382" y="1172882"/>
                      <a:pt x="3529853" y="1182220"/>
                    </a:cubicBezTo>
                    <a:cubicBezTo>
                      <a:pt x="3531721" y="1187823"/>
                      <a:pt x="3535456" y="1193123"/>
                      <a:pt x="3535456" y="1199029"/>
                    </a:cubicBezTo>
                    <a:cubicBezTo>
                      <a:pt x="3535456" y="1213015"/>
                      <a:pt x="3530240" y="1233709"/>
                      <a:pt x="3518647" y="1243853"/>
                    </a:cubicBezTo>
                    <a:cubicBezTo>
                      <a:pt x="3508512" y="1252721"/>
                      <a:pt x="3496236" y="1258794"/>
                      <a:pt x="3485030" y="1266264"/>
                    </a:cubicBezTo>
                    <a:lnTo>
                      <a:pt x="3468221" y="1277470"/>
                    </a:lnTo>
                    <a:cubicBezTo>
                      <a:pt x="3463692" y="1295587"/>
                      <a:pt x="3456924" y="1309068"/>
                      <a:pt x="3468221" y="1327897"/>
                    </a:cubicBezTo>
                    <a:cubicBezTo>
                      <a:pt x="3475016" y="1339221"/>
                      <a:pt x="3487462" y="1346041"/>
                      <a:pt x="3496236" y="1355912"/>
                    </a:cubicBezTo>
                    <a:cubicBezTo>
                      <a:pt x="3502440" y="1362891"/>
                      <a:pt x="3506895" y="1371296"/>
                      <a:pt x="3513044" y="1378323"/>
                    </a:cubicBezTo>
                    <a:cubicBezTo>
                      <a:pt x="3520001" y="1386274"/>
                      <a:pt x="3528856" y="1392485"/>
                      <a:pt x="3535456" y="1400735"/>
                    </a:cubicBezTo>
                    <a:cubicBezTo>
                      <a:pt x="3553485" y="1423271"/>
                      <a:pt x="3557436" y="1433489"/>
                      <a:pt x="3569074" y="1456764"/>
                    </a:cubicBezTo>
                    <a:cubicBezTo>
                      <a:pt x="3570942" y="1464235"/>
                      <a:pt x="3571644" y="1472098"/>
                      <a:pt x="3574677" y="1479176"/>
                    </a:cubicBezTo>
                    <a:cubicBezTo>
                      <a:pt x="3577330" y="1485365"/>
                      <a:pt x="3582871" y="1489962"/>
                      <a:pt x="3585883" y="1495985"/>
                    </a:cubicBezTo>
                    <a:cubicBezTo>
                      <a:pt x="3588524" y="1501268"/>
                      <a:pt x="3589618" y="1507191"/>
                      <a:pt x="3591486" y="1512794"/>
                    </a:cubicBezTo>
                    <a:cubicBezTo>
                      <a:pt x="3585883" y="1520265"/>
                      <a:pt x="3582276" y="1529778"/>
                      <a:pt x="3574677" y="1535206"/>
                    </a:cubicBezTo>
                    <a:cubicBezTo>
                      <a:pt x="3568411" y="1539682"/>
                      <a:pt x="3559841" y="1539431"/>
                      <a:pt x="3552265" y="1540809"/>
                    </a:cubicBezTo>
                    <a:cubicBezTo>
                      <a:pt x="3539272" y="1543171"/>
                      <a:pt x="3526118" y="1544544"/>
                      <a:pt x="3513044" y="1546412"/>
                    </a:cubicBezTo>
                    <a:cubicBezTo>
                      <a:pt x="3456810" y="1583900"/>
                      <a:pt x="3499918" y="1548808"/>
                      <a:pt x="3485030" y="1697691"/>
                    </a:cubicBezTo>
                    <a:cubicBezTo>
                      <a:pt x="3484231" y="1705684"/>
                      <a:pt x="3478741" y="1732679"/>
                      <a:pt x="3473824" y="1742514"/>
                    </a:cubicBezTo>
                    <a:cubicBezTo>
                      <a:pt x="3470812" y="1748537"/>
                      <a:pt x="3466353" y="1753720"/>
                      <a:pt x="3462618" y="1759323"/>
                    </a:cubicBezTo>
                    <a:cubicBezTo>
                      <a:pt x="3464486" y="1781735"/>
                      <a:pt x="3465431" y="1804243"/>
                      <a:pt x="3468221" y="1826559"/>
                    </a:cubicBezTo>
                    <a:cubicBezTo>
                      <a:pt x="3469176" y="1834200"/>
                      <a:pt x="3472447" y="1841394"/>
                      <a:pt x="3473824" y="1848970"/>
                    </a:cubicBezTo>
                    <a:cubicBezTo>
                      <a:pt x="3476186" y="1861963"/>
                      <a:pt x="3476837" y="1875241"/>
                      <a:pt x="3479427" y="1888191"/>
                    </a:cubicBezTo>
                    <a:cubicBezTo>
                      <a:pt x="3480585" y="1893982"/>
                      <a:pt x="3483598" y="1899270"/>
                      <a:pt x="3485030" y="1905000"/>
                    </a:cubicBezTo>
                    <a:cubicBezTo>
                      <a:pt x="3487340" y="1914239"/>
                      <a:pt x="3488323" y="1923775"/>
                      <a:pt x="3490633" y="1933014"/>
                    </a:cubicBezTo>
                    <a:cubicBezTo>
                      <a:pt x="3492065" y="1938744"/>
                      <a:pt x="3494613" y="1944144"/>
                      <a:pt x="3496236" y="1949823"/>
                    </a:cubicBezTo>
                    <a:cubicBezTo>
                      <a:pt x="3498352" y="1957227"/>
                      <a:pt x="3498806" y="1965157"/>
                      <a:pt x="3501839" y="1972235"/>
                    </a:cubicBezTo>
                    <a:cubicBezTo>
                      <a:pt x="3504491" y="1978424"/>
                      <a:pt x="3509309" y="1983441"/>
                      <a:pt x="3513044" y="1989044"/>
                    </a:cubicBezTo>
                    <a:cubicBezTo>
                      <a:pt x="3511176" y="1994647"/>
                      <a:pt x="3510371" y="2000725"/>
                      <a:pt x="3507441" y="2005853"/>
                    </a:cubicBezTo>
                    <a:cubicBezTo>
                      <a:pt x="3497858" y="2022624"/>
                      <a:pt x="3487071" y="2031826"/>
                      <a:pt x="3473824" y="2045073"/>
                    </a:cubicBezTo>
                    <a:lnTo>
                      <a:pt x="3485030" y="2078691"/>
                    </a:lnTo>
                    <a:lnTo>
                      <a:pt x="3490633" y="2095500"/>
                    </a:lnTo>
                    <a:cubicBezTo>
                      <a:pt x="3488765" y="2153397"/>
                      <a:pt x="3488335" y="2211358"/>
                      <a:pt x="3485030" y="2269191"/>
                    </a:cubicBezTo>
                    <a:cubicBezTo>
                      <a:pt x="3484251" y="2282829"/>
                      <a:pt x="3478052" y="2298581"/>
                      <a:pt x="3468221" y="2308412"/>
                    </a:cubicBezTo>
                    <a:cubicBezTo>
                      <a:pt x="3463459" y="2313173"/>
                      <a:pt x="3457015" y="2315882"/>
                      <a:pt x="3451412" y="2319617"/>
                    </a:cubicBezTo>
                    <a:cubicBezTo>
                      <a:pt x="3443941" y="2317749"/>
                      <a:pt x="3434012" y="2319861"/>
                      <a:pt x="3429000" y="2314014"/>
                    </a:cubicBezTo>
                    <a:cubicBezTo>
                      <a:pt x="3421313" y="2305046"/>
                      <a:pt x="3417794" y="2280397"/>
                      <a:pt x="3417794" y="2280397"/>
                    </a:cubicBezTo>
                    <a:cubicBezTo>
                      <a:pt x="3412191" y="2282265"/>
                      <a:pt x="3405162" y="2281824"/>
                      <a:pt x="3400986" y="2286000"/>
                    </a:cubicBezTo>
                    <a:cubicBezTo>
                      <a:pt x="3391463" y="2295523"/>
                      <a:pt x="3378574" y="2319617"/>
                      <a:pt x="3378574" y="2319617"/>
                    </a:cubicBezTo>
                    <a:cubicBezTo>
                      <a:pt x="3376706" y="2325220"/>
                      <a:pt x="3372971" y="2330520"/>
                      <a:pt x="3372971" y="2336426"/>
                    </a:cubicBezTo>
                    <a:cubicBezTo>
                      <a:pt x="3372971" y="2403356"/>
                      <a:pt x="3372163" y="2393237"/>
                      <a:pt x="3389780" y="2437279"/>
                    </a:cubicBezTo>
                    <a:cubicBezTo>
                      <a:pt x="3389267" y="2446001"/>
                      <a:pt x="3388723" y="2530097"/>
                      <a:pt x="3378574" y="2560544"/>
                    </a:cubicBezTo>
                    <a:cubicBezTo>
                      <a:pt x="3375933" y="2568468"/>
                      <a:pt x="3371103" y="2575485"/>
                      <a:pt x="3367368" y="2582956"/>
                    </a:cubicBezTo>
                    <a:cubicBezTo>
                      <a:pt x="3365500" y="2596029"/>
                      <a:pt x="3364355" y="2609226"/>
                      <a:pt x="3361765" y="2622176"/>
                    </a:cubicBezTo>
                    <a:cubicBezTo>
                      <a:pt x="3356192" y="2650041"/>
                      <a:pt x="3356976" y="2628749"/>
                      <a:pt x="3344956" y="2655794"/>
                    </a:cubicBezTo>
                    <a:cubicBezTo>
                      <a:pt x="3337162" y="2673331"/>
                      <a:pt x="3332804" y="2693198"/>
                      <a:pt x="3328147" y="2711823"/>
                    </a:cubicBezTo>
                    <a:cubicBezTo>
                      <a:pt x="3324659" y="2743211"/>
                      <a:pt x="3324078" y="2761716"/>
                      <a:pt x="3316941" y="2790264"/>
                    </a:cubicBezTo>
                    <a:cubicBezTo>
                      <a:pt x="3315509" y="2795994"/>
                      <a:pt x="3313980" y="2801790"/>
                      <a:pt x="3311339" y="2807073"/>
                    </a:cubicBezTo>
                    <a:cubicBezTo>
                      <a:pt x="3308328" y="2813096"/>
                      <a:pt x="3303868" y="2818279"/>
                      <a:pt x="3300133" y="2823882"/>
                    </a:cubicBezTo>
                    <a:cubicBezTo>
                      <a:pt x="3292662" y="2822014"/>
                      <a:pt x="3279059" y="2825862"/>
                      <a:pt x="3277721" y="2818279"/>
                    </a:cubicBezTo>
                    <a:cubicBezTo>
                      <a:pt x="3268212" y="2764393"/>
                      <a:pt x="3280109" y="2738277"/>
                      <a:pt x="3294530" y="2695014"/>
                    </a:cubicBezTo>
                    <a:lnTo>
                      <a:pt x="3300133" y="2678206"/>
                    </a:lnTo>
                    <a:lnTo>
                      <a:pt x="3305736" y="2661397"/>
                    </a:lnTo>
                    <a:cubicBezTo>
                      <a:pt x="3303868" y="2609103"/>
                      <a:pt x="3302746" y="2556776"/>
                      <a:pt x="3300133" y="2504514"/>
                    </a:cubicBezTo>
                    <a:cubicBezTo>
                      <a:pt x="3299010" y="2482053"/>
                      <a:pt x="3295201" y="2459758"/>
                      <a:pt x="3294530" y="2437279"/>
                    </a:cubicBezTo>
                    <a:cubicBezTo>
                      <a:pt x="3284794" y="2111137"/>
                      <a:pt x="3321649" y="2227276"/>
                      <a:pt x="3283324" y="2112309"/>
                    </a:cubicBezTo>
                    <a:cubicBezTo>
                      <a:pt x="3274903" y="2044940"/>
                      <a:pt x="3280196" y="2082338"/>
                      <a:pt x="3266515" y="2000250"/>
                    </a:cubicBezTo>
                    <a:cubicBezTo>
                      <a:pt x="3265544" y="1994424"/>
                      <a:pt x="3262070" y="1989232"/>
                      <a:pt x="3260912" y="1983441"/>
                    </a:cubicBezTo>
                    <a:cubicBezTo>
                      <a:pt x="3256456" y="1961161"/>
                      <a:pt x="3253441" y="1938618"/>
                      <a:pt x="3249706" y="1916206"/>
                    </a:cubicBezTo>
                    <a:cubicBezTo>
                      <a:pt x="3251574" y="1890059"/>
                      <a:pt x="3251221" y="1863657"/>
                      <a:pt x="3255309" y="1837764"/>
                    </a:cubicBezTo>
                    <a:cubicBezTo>
                      <a:pt x="3256878" y="1827830"/>
                      <a:pt x="3263869" y="1819453"/>
                      <a:pt x="3266515" y="1809750"/>
                    </a:cubicBezTo>
                    <a:cubicBezTo>
                      <a:pt x="3269504" y="1798790"/>
                      <a:pt x="3270024" y="1787298"/>
                      <a:pt x="3272118" y="1776132"/>
                    </a:cubicBezTo>
                    <a:cubicBezTo>
                      <a:pt x="3275628" y="1757412"/>
                      <a:pt x="3279589" y="1738779"/>
                      <a:pt x="3283324" y="1720103"/>
                    </a:cubicBezTo>
                    <a:cubicBezTo>
                      <a:pt x="3279589" y="1684618"/>
                      <a:pt x="3285370" y="1646776"/>
                      <a:pt x="3272118" y="1613647"/>
                    </a:cubicBezTo>
                    <a:cubicBezTo>
                      <a:pt x="3271233" y="1611435"/>
                      <a:pt x="3257438" y="1681443"/>
                      <a:pt x="3255309" y="1692088"/>
                    </a:cubicBezTo>
                    <a:cubicBezTo>
                      <a:pt x="3249706" y="1688353"/>
                      <a:pt x="3242707" y="1686140"/>
                      <a:pt x="3238500" y="1680882"/>
                    </a:cubicBezTo>
                    <a:cubicBezTo>
                      <a:pt x="3234811" y="1676270"/>
                      <a:pt x="3235538" y="1669356"/>
                      <a:pt x="3232897" y="1664073"/>
                    </a:cubicBezTo>
                    <a:cubicBezTo>
                      <a:pt x="3229885" y="1658050"/>
                      <a:pt x="3225426" y="1652867"/>
                      <a:pt x="3221691" y="1647264"/>
                    </a:cubicBezTo>
                    <a:cubicBezTo>
                      <a:pt x="3208051" y="1606342"/>
                      <a:pt x="3213351" y="1625106"/>
                      <a:pt x="3204883" y="1591235"/>
                    </a:cubicBezTo>
                    <a:cubicBezTo>
                      <a:pt x="3203015" y="1572559"/>
                      <a:pt x="3201934" y="1553787"/>
                      <a:pt x="3199280" y="1535206"/>
                    </a:cubicBezTo>
                    <a:cubicBezTo>
                      <a:pt x="3198191" y="1527583"/>
                      <a:pt x="3194848" y="1520405"/>
                      <a:pt x="3193677" y="1512794"/>
                    </a:cubicBezTo>
                    <a:cubicBezTo>
                      <a:pt x="3191105" y="1496078"/>
                      <a:pt x="3189942" y="1479176"/>
                      <a:pt x="3188074" y="1462367"/>
                    </a:cubicBezTo>
                    <a:cubicBezTo>
                      <a:pt x="3186206" y="1372720"/>
                      <a:pt x="3187736" y="1282938"/>
                      <a:pt x="3182471" y="1193426"/>
                    </a:cubicBezTo>
                    <a:cubicBezTo>
                      <a:pt x="3182076" y="1186704"/>
                      <a:pt x="3174277" y="1182640"/>
                      <a:pt x="3171265" y="1176617"/>
                    </a:cubicBezTo>
                    <a:cubicBezTo>
                      <a:pt x="3139832" y="1113753"/>
                      <a:pt x="3201098" y="1219021"/>
                      <a:pt x="3154456" y="1137397"/>
                    </a:cubicBezTo>
                    <a:cubicBezTo>
                      <a:pt x="3151115" y="1131550"/>
                      <a:pt x="3146262" y="1126611"/>
                      <a:pt x="3143250" y="1120588"/>
                    </a:cubicBezTo>
                    <a:cubicBezTo>
                      <a:pt x="3135452" y="1104992"/>
                      <a:pt x="3126070" y="1074650"/>
                      <a:pt x="3120839" y="1058956"/>
                    </a:cubicBezTo>
                    <a:cubicBezTo>
                      <a:pt x="3118710" y="1052568"/>
                      <a:pt x="3113368" y="1047750"/>
                      <a:pt x="3109633" y="1042147"/>
                    </a:cubicBezTo>
                    <a:cubicBezTo>
                      <a:pt x="3107765" y="1027206"/>
                      <a:pt x="3105634" y="1012295"/>
                      <a:pt x="3104030" y="997323"/>
                    </a:cubicBezTo>
                    <a:cubicBezTo>
                      <a:pt x="3089696" y="863537"/>
                      <a:pt x="3105340" y="922810"/>
                      <a:pt x="3076015" y="834838"/>
                    </a:cubicBezTo>
                    <a:lnTo>
                      <a:pt x="3059206" y="784412"/>
                    </a:lnTo>
                    <a:cubicBezTo>
                      <a:pt x="3056253" y="775553"/>
                      <a:pt x="3044902" y="772236"/>
                      <a:pt x="3036794" y="767603"/>
                    </a:cubicBezTo>
                    <a:cubicBezTo>
                      <a:pt x="3031666" y="764673"/>
                      <a:pt x="3025589" y="763868"/>
                      <a:pt x="3019986" y="762000"/>
                    </a:cubicBezTo>
                    <a:cubicBezTo>
                      <a:pt x="3014383" y="756397"/>
                      <a:pt x="3009770" y="749586"/>
                      <a:pt x="3003177" y="745191"/>
                    </a:cubicBezTo>
                    <a:cubicBezTo>
                      <a:pt x="2998263" y="741915"/>
                      <a:pt x="2990980" y="743277"/>
                      <a:pt x="2986368" y="739588"/>
                    </a:cubicBezTo>
                    <a:cubicBezTo>
                      <a:pt x="2971931" y="728038"/>
                      <a:pt x="2962531" y="710623"/>
                      <a:pt x="2947147" y="700367"/>
                    </a:cubicBezTo>
                    <a:lnTo>
                      <a:pt x="2930339" y="689162"/>
                    </a:lnTo>
                    <a:cubicBezTo>
                      <a:pt x="2900456" y="644338"/>
                      <a:pt x="2939677" y="698500"/>
                      <a:pt x="2902324" y="661147"/>
                    </a:cubicBezTo>
                    <a:cubicBezTo>
                      <a:pt x="2895721" y="654544"/>
                      <a:pt x="2890943" y="646334"/>
                      <a:pt x="2885515" y="638735"/>
                    </a:cubicBezTo>
                    <a:cubicBezTo>
                      <a:pt x="2881601" y="633255"/>
                      <a:pt x="2879071" y="626688"/>
                      <a:pt x="2874309" y="621926"/>
                    </a:cubicBezTo>
                    <a:cubicBezTo>
                      <a:pt x="2869547" y="617164"/>
                      <a:pt x="2863103" y="614455"/>
                      <a:pt x="2857500" y="610720"/>
                    </a:cubicBezTo>
                    <a:cubicBezTo>
                      <a:pt x="2847653" y="581182"/>
                      <a:pt x="2858405" y="605083"/>
                      <a:pt x="2835089" y="577103"/>
                    </a:cubicBezTo>
                    <a:cubicBezTo>
                      <a:pt x="2811745" y="549089"/>
                      <a:pt x="2837889" y="569631"/>
                      <a:pt x="2807074" y="549088"/>
                    </a:cubicBezTo>
                    <a:cubicBezTo>
                      <a:pt x="2799280" y="537396"/>
                      <a:pt x="2787994" y="519795"/>
                      <a:pt x="2779059" y="509867"/>
                    </a:cubicBezTo>
                    <a:cubicBezTo>
                      <a:pt x="2768458" y="498088"/>
                      <a:pt x="2756647" y="487456"/>
                      <a:pt x="2745441" y="476250"/>
                    </a:cubicBezTo>
                    <a:lnTo>
                      <a:pt x="2711824" y="442632"/>
                    </a:lnTo>
                    <a:cubicBezTo>
                      <a:pt x="2705221" y="436029"/>
                      <a:pt x="2700443" y="427819"/>
                      <a:pt x="2695015" y="420220"/>
                    </a:cubicBezTo>
                    <a:cubicBezTo>
                      <a:pt x="2691101" y="414741"/>
                      <a:pt x="2688982" y="407723"/>
                      <a:pt x="2683809" y="403412"/>
                    </a:cubicBezTo>
                    <a:cubicBezTo>
                      <a:pt x="2677392" y="398065"/>
                      <a:pt x="2668868" y="395941"/>
                      <a:pt x="2661397" y="392206"/>
                    </a:cubicBezTo>
                    <a:cubicBezTo>
                      <a:pt x="2657662" y="386603"/>
                      <a:pt x="2654953" y="380159"/>
                      <a:pt x="2650191" y="375397"/>
                    </a:cubicBezTo>
                    <a:cubicBezTo>
                      <a:pt x="2643588" y="368794"/>
                      <a:pt x="2634870" y="364665"/>
                      <a:pt x="2627780" y="358588"/>
                    </a:cubicBezTo>
                    <a:cubicBezTo>
                      <a:pt x="2621764" y="353431"/>
                      <a:pt x="2616574" y="347382"/>
                      <a:pt x="2610971" y="341779"/>
                    </a:cubicBezTo>
                    <a:cubicBezTo>
                      <a:pt x="2605706" y="325984"/>
                      <a:pt x="2605729" y="317701"/>
                      <a:pt x="2588559" y="308162"/>
                    </a:cubicBezTo>
                    <a:cubicBezTo>
                      <a:pt x="2578233" y="302426"/>
                      <a:pt x="2554941" y="296956"/>
                      <a:pt x="2554941" y="296956"/>
                    </a:cubicBezTo>
                    <a:cubicBezTo>
                      <a:pt x="2549338" y="293221"/>
                      <a:pt x="2544286" y="288485"/>
                      <a:pt x="2538133" y="285750"/>
                    </a:cubicBezTo>
                    <a:cubicBezTo>
                      <a:pt x="2527339" y="280953"/>
                      <a:pt x="2504515" y="274544"/>
                      <a:pt x="2504515" y="274544"/>
                    </a:cubicBezTo>
                    <a:cubicBezTo>
                      <a:pt x="2456338" y="242426"/>
                      <a:pt x="2517296" y="280935"/>
                      <a:pt x="2470897" y="257735"/>
                    </a:cubicBezTo>
                    <a:cubicBezTo>
                      <a:pt x="2423707" y="234139"/>
                      <a:pt x="2486844" y="260697"/>
                      <a:pt x="2437280" y="229720"/>
                    </a:cubicBezTo>
                    <a:cubicBezTo>
                      <a:pt x="2423589" y="221163"/>
                      <a:pt x="2382505" y="210869"/>
                      <a:pt x="2370044" y="207309"/>
                    </a:cubicBezTo>
                    <a:cubicBezTo>
                      <a:pt x="2364441" y="203574"/>
                      <a:pt x="2359389" y="198838"/>
                      <a:pt x="2353236" y="196103"/>
                    </a:cubicBezTo>
                    <a:cubicBezTo>
                      <a:pt x="2329270" y="185451"/>
                      <a:pt x="2320023" y="185813"/>
                      <a:pt x="2297206" y="179294"/>
                    </a:cubicBezTo>
                    <a:cubicBezTo>
                      <a:pt x="2272288" y="172174"/>
                      <a:pt x="2287175" y="173926"/>
                      <a:pt x="2257986" y="168088"/>
                    </a:cubicBezTo>
                    <a:cubicBezTo>
                      <a:pt x="2246846" y="165860"/>
                      <a:pt x="2235574" y="164353"/>
                      <a:pt x="2224368" y="162485"/>
                    </a:cubicBezTo>
                    <a:cubicBezTo>
                      <a:pt x="2208244" y="157110"/>
                      <a:pt x="2181967" y="148081"/>
                      <a:pt x="2168339" y="145676"/>
                    </a:cubicBezTo>
                    <a:cubicBezTo>
                      <a:pt x="2124777" y="137989"/>
                      <a:pt x="1994567" y="135167"/>
                      <a:pt x="1977839" y="134470"/>
                    </a:cubicBezTo>
                    <a:cubicBezTo>
                      <a:pt x="1970368" y="132602"/>
                      <a:pt x="1963003" y="130245"/>
                      <a:pt x="1955427" y="128867"/>
                    </a:cubicBezTo>
                    <a:cubicBezTo>
                      <a:pt x="1921342" y="122670"/>
                      <a:pt x="1889438" y="120831"/>
                      <a:pt x="1854574" y="117662"/>
                    </a:cubicBezTo>
                    <a:cubicBezTo>
                      <a:pt x="1698936" y="86534"/>
                      <a:pt x="1529617" y="72842"/>
                      <a:pt x="1378324" y="123264"/>
                    </a:cubicBezTo>
                    <a:cubicBezTo>
                      <a:pt x="1372721" y="126999"/>
                      <a:pt x="1367538" y="131458"/>
                      <a:pt x="1361515" y="134470"/>
                    </a:cubicBezTo>
                    <a:cubicBezTo>
                      <a:pt x="1356232" y="137111"/>
                      <a:pt x="1349869" y="137205"/>
                      <a:pt x="1344706" y="140073"/>
                    </a:cubicBezTo>
                    <a:cubicBezTo>
                      <a:pt x="1286909" y="172183"/>
                      <a:pt x="1332314" y="155410"/>
                      <a:pt x="1294280" y="168088"/>
                    </a:cubicBezTo>
                    <a:cubicBezTo>
                      <a:pt x="1246108" y="200203"/>
                      <a:pt x="1307057" y="161700"/>
                      <a:pt x="1260662" y="184897"/>
                    </a:cubicBezTo>
                    <a:cubicBezTo>
                      <a:pt x="1217216" y="206620"/>
                      <a:pt x="1269294" y="187623"/>
                      <a:pt x="1227044" y="201706"/>
                    </a:cubicBezTo>
                    <a:cubicBezTo>
                      <a:pt x="1223309" y="207309"/>
                      <a:pt x="1220600" y="213753"/>
                      <a:pt x="1215839" y="218514"/>
                    </a:cubicBezTo>
                    <a:cubicBezTo>
                      <a:pt x="1202380" y="231973"/>
                      <a:pt x="1198171" y="228487"/>
                      <a:pt x="1182221" y="235323"/>
                    </a:cubicBezTo>
                    <a:cubicBezTo>
                      <a:pt x="1133756" y="256094"/>
                      <a:pt x="1182420" y="238992"/>
                      <a:pt x="1143000" y="252132"/>
                    </a:cubicBezTo>
                    <a:cubicBezTo>
                      <a:pt x="1094826" y="284248"/>
                      <a:pt x="1155777" y="245743"/>
                      <a:pt x="1109383" y="268941"/>
                    </a:cubicBezTo>
                    <a:cubicBezTo>
                      <a:pt x="1065941" y="290663"/>
                      <a:pt x="1118011" y="271668"/>
                      <a:pt x="1075765" y="285750"/>
                    </a:cubicBezTo>
                    <a:cubicBezTo>
                      <a:pt x="1027597" y="317862"/>
                      <a:pt x="1088538" y="279364"/>
                      <a:pt x="1042147" y="302559"/>
                    </a:cubicBezTo>
                    <a:cubicBezTo>
                      <a:pt x="998701" y="324281"/>
                      <a:pt x="1050781" y="305283"/>
                      <a:pt x="1008530" y="319367"/>
                    </a:cubicBezTo>
                    <a:cubicBezTo>
                      <a:pt x="978764" y="339211"/>
                      <a:pt x="1004827" y="323503"/>
                      <a:pt x="963706" y="341779"/>
                    </a:cubicBezTo>
                    <a:cubicBezTo>
                      <a:pt x="956073" y="345171"/>
                      <a:pt x="948971" y="349695"/>
                      <a:pt x="941294" y="352985"/>
                    </a:cubicBezTo>
                    <a:cubicBezTo>
                      <a:pt x="935866" y="355311"/>
                      <a:pt x="929649" y="355720"/>
                      <a:pt x="924486" y="358588"/>
                    </a:cubicBezTo>
                    <a:cubicBezTo>
                      <a:pt x="912713" y="365129"/>
                      <a:pt x="902074" y="373529"/>
                      <a:pt x="890868" y="381000"/>
                    </a:cubicBezTo>
                    <a:cubicBezTo>
                      <a:pt x="885265" y="384735"/>
                      <a:pt x="878821" y="387445"/>
                      <a:pt x="874059" y="392206"/>
                    </a:cubicBezTo>
                    <a:cubicBezTo>
                      <a:pt x="868456" y="397809"/>
                      <a:pt x="863589" y="404260"/>
                      <a:pt x="857250" y="409014"/>
                    </a:cubicBezTo>
                    <a:cubicBezTo>
                      <a:pt x="848538" y="415548"/>
                      <a:pt x="837948" y="419289"/>
                      <a:pt x="829236" y="425823"/>
                    </a:cubicBezTo>
                    <a:cubicBezTo>
                      <a:pt x="795661" y="451005"/>
                      <a:pt x="829328" y="436998"/>
                      <a:pt x="795618" y="448235"/>
                    </a:cubicBezTo>
                    <a:cubicBezTo>
                      <a:pt x="790015" y="451970"/>
                      <a:pt x="783982" y="455130"/>
                      <a:pt x="778809" y="459441"/>
                    </a:cubicBezTo>
                    <a:cubicBezTo>
                      <a:pt x="772722" y="464514"/>
                      <a:pt x="768448" y="471644"/>
                      <a:pt x="762000" y="476250"/>
                    </a:cubicBezTo>
                    <a:cubicBezTo>
                      <a:pt x="755204" y="481105"/>
                      <a:pt x="747059" y="483721"/>
                      <a:pt x="739589" y="487456"/>
                    </a:cubicBezTo>
                    <a:cubicBezTo>
                      <a:pt x="735854" y="493059"/>
                      <a:pt x="733145" y="499503"/>
                      <a:pt x="728383" y="504264"/>
                    </a:cubicBezTo>
                    <a:cubicBezTo>
                      <a:pt x="703813" y="528833"/>
                      <a:pt x="717710" y="500156"/>
                      <a:pt x="694765" y="532279"/>
                    </a:cubicBezTo>
                    <a:cubicBezTo>
                      <a:pt x="673129" y="562570"/>
                      <a:pt x="696991" y="550214"/>
                      <a:pt x="666750" y="560294"/>
                    </a:cubicBezTo>
                    <a:cubicBezTo>
                      <a:pt x="662193" y="573965"/>
                      <a:pt x="660803" y="583050"/>
                      <a:pt x="649941" y="593912"/>
                    </a:cubicBezTo>
                    <a:cubicBezTo>
                      <a:pt x="645180" y="598673"/>
                      <a:pt x="638736" y="601382"/>
                      <a:pt x="633133" y="605117"/>
                    </a:cubicBezTo>
                    <a:cubicBezTo>
                      <a:pt x="631265" y="610720"/>
                      <a:pt x="630398" y="616763"/>
                      <a:pt x="627530" y="621926"/>
                    </a:cubicBezTo>
                    <a:cubicBezTo>
                      <a:pt x="620989" y="633699"/>
                      <a:pt x="612589" y="644338"/>
                      <a:pt x="605118" y="655544"/>
                    </a:cubicBezTo>
                    <a:cubicBezTo>
                      <a:pt x="578709" y="695158"/>
                      <a:pt x="611852" y="646116"/>
                      <a:pt x="577103" y="694764"/>
                    </a:cubicBezTo>
                    <a:cubicBezTo>
                      <a:pt x="573189" y="700244"/>
                      <a:pt x="569238" y="705726"/>
                      <a:pt x="565897" y="711573"/>
                    </a:cubicBezTo>
                    <a:cubicBezTo>
                      <a:pt x="561753" y="718825"/>
                      <a:pt x="559546" y="727188"/>
                      <a:pt x="554691" y="733985"/>
                    </a:cubicBezTo>
                    <a:cubicBezTo>
                      <a:pt x="550086" y="740433"/>
                      <a:pt x="542748" y="744539"/>
                      <a:pt x="537883" y="750794"/>
                    </a:cubicBezTo>
                    <a:cubicBezTo>
                      <a:pt x="488414" y="814398"/>
                      <a:pt x="530158" y="760641"/>
                      <a:pt x="509868" y="801220"/>
                    </a:cubicBezTo>
                    <a:cubicBezTo>
                      <a:pt x="506856" y="807243"/>
                      <a:pt x="501397" y="811875"/>
                      <a:pt x="498662" y="818029"/>
                    </a:cubicBezTo>
                    <a:cubicBezTo>
                      <a:pt x="493865" y="828823"/>
                      <a:pt x="491191" y="840441"/>
                      <a:pt x="487456" y="851647"/>
                    </a:cubicBezTo>
                    <a:cubicBezTo>
                      <a:pt x="485327" y="858035"/>
                      <a:pt x="479262" y="862433"/>
                      <a:pt x="476250" y="868456"/>
                    </a:cubicBezTo>
                    <a:cubicBezTo>
                      <a:pt x="473609" y="873738"/>
                      <a:pt x="472079" y="879535"/>
                      <a:pt x="470647" y="885264"/>
                    </a:cubicBezTo>
                    <a:cubicBezTo>
                      <a:pt x="470474" y="885956"/>
                      <a:pt x="461742" y="932240"/>
                      <a:pt x="459441" y="935691"/>
                    </a:cubicBezTo>
                    <a:cubicBezTo>
                      <a:pt x="455706" y="941294"/>
                      <a:pt x="448236" y="943162"/>
                      <a:pt x="442633" y="946897"/>
                    </a:cubicBezTo>
                    <a:cubicBezTo>
                      <a:pt x="440837" y="954079"/>
                      <a:pt x="435447" y="978078"/>
                      <a:pt x="431427" y="986117"/>
                    </a:cubicBezTo>
                    <a:cubicBezTo>
                      <a:pt x="428415" y="992140"/>
                      <a:pt x="423233" y="996903"/>
                      <a:pt x="420221" y="1002926"/>
                    </a:cubicBezTo>
                    <a:cubicBezTo>
                      <a:pt x="417580" y="1008209"/>
                      <a:pt x="417259" y="1014452"/>
                      <a:pt x="414618" y="1019735"/>
                    </a:cubicBezTo>
                    <a:cubicBezTo>
                      <a:pt x="386479" y="1076014"/>
                      <a:pt x="421680" y="990184"/>
                      <a:pt x="392206" y="1058956"/>
                    </a:cubicBezTo>
                    <a:cubicBezTo>
                      <a:pt x="384521" y="1076888"/>
                      <a:pt x="386262" y="1082729"/>
                      <a:pt x="381000" y="1103779"/>
                    </a:cubicBezTo>
                    <a:cubicBezTo>
                      <a:pt x="379568" y="1109509"/>
                      <a:pt x="377020" y="1114909"/>
                      <a:pt x="375397" y="1120588"/>
                    </a:cubicBezTo>
                    <a:cubicBezTo>
                      <a:pt x="361326" y="1169836"/>
                      <a:pt x="377625" y="1119507"/>
                      <a:pt x="364191" y="1159809"/>
                    </a:cubicBezTo>
                    <a:cubicBezTo>
                      <a:pt x="366059" y="1199029"/>
                      <a:pt x="366663" y="1238330"/>
                      <a:pt x="369794" y="1277470"/>
                    </a:cubicBezTo>
                    <a:cubicBezTo>
                      <a:pt x="370408" y="1285146"/>
                      <a:pt x="374591" y="1292224"/>
                      <a:pt x="375397" y="1299882"/>
                    </a:cubicBezTo>
                    <a:cubicBezTo>
                      <a:pt x="378336" y="1327805"/>
                      <a:pt x="379132" y="1355911"/>
                      <a:pt x="381000" y="1383926"/>
                    </a:cubicBezTo>
                    <a:cubicBezTo>
                      <a:pt x="379132" y="1395132"/>
                      <a:pt x="377861" y="1406454"/>
                      <a:pt x="375397" y="1417544"/>
                    </a:cubicBezTo>
                    <a:cubicBezTo>
                      <a:pt x="374116" y="1423309"/>
                      <a:pt x="373970" y="1430177"/>
                      <a:pt x="369794" y="1434353"/>
                    </a:cubicBezTo>
                    <a:cubicBezTo>
                      <a:pt x="365618" y="1438529"/>
                      <a:pt x="358589" y="1438088"/>
                      <a:pt x="352986" y="1439956"/>
                    </a:cubicBezTo>
                    <a:lnTo>
                      <a:pt x="319368" y="1473573"/>
                    </a:lnTo>
                    <a:cubicBezTo>
                      <a:pt x="313765" y="1479176"/>
                      <a:pt x="306954" y="1483789"/>
                      <a:pt x="302559" y="1490382"/>
                    </a:cubicBezTo>
                    <a:lnTo>
                      <a:pt x="291353" y="1507191"/>
                    </a:lnTo>
                    <a:cubicBezTo>
                      <a:pt x="293221" y="1529603"/>
                      <a:pt x="296956" y="1551937"/>
                      <a:pt x="296956" y="1574426"/>
                    </a:cubicBezTo>
                    <a:cubicBezTo>
                      <a:pt x="296956" y="1933048"/>
                      <a:pt x="330064" y="1828086"/>
                      <a:pt x="285750" y="1961029"/>
                    </a:cubicBezTo>
                    <a:cubicBezTo>
                      <a:pt x="283882" y="1975970"/>
                      <a:pt x="282622" y="1991000"/>
                      <a:pt x="280147" y="2005853"/>
                    </a:cubicBezTo>
                    <a:cubicBezTo>
                      <a:pt x="278881" y="2013448"/>
                      <a:pt x="276214" y="2020747"/>
                      <a:pt x="274544" y="2028264"/>
                    </a:cubicBezTo>
                    <a:cubicBezTo>
                      <a:pt x="265528" y="2068837"/>
                      <a:pt x="273351" y="2043048"/>
                      <a:pt x="263339" y="2073088"/>
                    </a:cubicBezTo>
                    <a:cubicBezTo>
                      <a:pt x="265206" y="2144059"/>
                      <a:pt x="268941" y="2215005"/>
                      <a:pt x="268941" y="2286000"/>
                    </a:cubicBezTo>
                    <a:cubicBezTo>
                      <a:pt x="268941" y="2323400"/>
                      <a:pt x="263339" y="2360659"/>
                      <a:pt x="263339" y="2398059"/>
                    </a:cubicBezTo>
                    <a:cubicBezTo>
                      <a:pt x="263339" y="2440265"/>
                      <a:pt x="262731" y="2518593"/>
                      <a:pt x="274544" y="2571750"/>
                    </a:cubicBezTo>
                    <a:cubicBezTo>
                      <a:pt x="275825" y="2577515"/>
                      <a:pt x="278524" y="2582880"/>
                      <a:pt x="280147" y="2588559"/>
                    </a:cubicBezTo>
                    <a:cubicBezTo>
                      <a:pt x="282262" y="2595963"/>
                      <a:pt x="283882" y="2603500"/>
                      <a:pt x="285750" y="2610970"/>
                    </a:cubicBezTo>
                    <a:cubicBezTo>
                      <a:pt x="290991" y="2663378"/>
                      <a:pt x="289878" y="2660213"/>
                      <a:pt x="296956" y="2706220"/>
                    </a:cubicBezTo>
                    <a:cubicBezTo>
                      <a:pt x="298683" y="2717448"/>
                      <a:pt x="300095" y="2728748"/>
                      <a:pt x="302559" y="2739838"/>
                    </a:cubicBezTo>
                    <a:cubicBezTo>
                      <a:pt x="309934" y="2773025"/>
                      <a:pt x="308162" y="2740246"/>
                      <a:pt x="308162" y="2773456"/>
                    </a:cubicBezTo>
                  </a:path>
                </a:pathLst>
              </a:cu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33" name="フリーフォーム 232"/>
              <p:cNvSpPr/>
              <p:nvPr/>
            </p:nvSpPr>
            <p:spPr bwMode="auto">
              <a:xfrm>
                <a:off x="5375221" y="995597"/>
                <a:ext cx="393646" cy="101003"/>
              </a:xfrm>
              <a:custGeom>
                <a:avLst/>
                <a:gdLst>
                  <a:gd name="connsiteX0" fmla="*/ 0 w 1265464"/>
                  <a:gd name="connsiteY0" fmla="*/ 278946 h 278946"/>
                  <a:gd name="connsiteX1" fmla="*/ 17009 w 1265464"/>
                  <a:gd name="connsiteY1" fmla="*/ 272142 h 278946"/>
                  <a:gd name="connsiteX2" fmla="*/ 27214 w 1265464"/>
                  <a:gd name="connsiteY2" fmla="*/ 265339 h 278946"/>
                  <a:gd name="connsiteX3" fmla="*/ 40822 w 1265464"/>
                  <a:gd name="connsiteY3" fmla="*/ 258535 h 278946"/>
                  <a:gd name="connsiteX4" fmla="*/ 54429 w 1265464"/>
                  <a:gd name="connsiteY4" fmla="*/ 238125 h 278946"/>
                  <a:gd name="connsiteX5" fmla="*/ 78241 w 1265464"/>
                  <a:gd name="connsiteY5" fmla="*/ 214312 h 278946"/>
                  <a:gd name="connsiteX6" fmla="*/ 81643 w 1265464"/>
                  <a:gd name="connsiteY6" fmla="*/ 204107 h 278946"/>
                  <a:gd name="connsiteX7" fmla="*/ 91848 w 1265464"/>
                  <a:gd name="connsiteY7" fmla="*/ 200705 h 278946"/>
                  <a:gd name="connsiteX8" fmla="*/ 112259 w 1265464"/>
                  <a:gd name="connsiteY8" fmla="*/ 187098 h 278946"/>
                  <a:gd name="connsiteX9" fmla="*/ 122464 w 1265464"/>
                  <a:gd name="connsiteY9" fmla="*/ 183696 h 278946"/>
                  <a:gd name="connsiteX10" fmla="*/ 142875 w 1265464"/>
                  <a:gd name="connsiteY10" fmla="*/ 173491 h 278946"/>
                  <a:gd name="connsiteX11" fmla="*/ 153081 w 1265464"/>
                  <a:gd name="connsiteY11" fmla="*/ 163285 h 278946"/>
                  <a:gd name="connsiteX12" fmla="*/ 173491 w 1265464"/>
                  <a:gd name="connsiteY12" fmla="*/ 149678 h 278946"/>
                  <a:gd name="connsiteX13" fmla="*/ 190500 w 1265464"/>
                  <a:gd name="connsiteY13" fmla="*/ 136071 h 278946"/>
                  <a:gd name="connsiteX14" fmla="*/ 200706 w 1265464"/>
                  <a:gd name="connsiteY14" fmla="*/ 125866 h 278946"/>
                  <a:gd name="connsiteX15" fmla="*/ 231322 w 1265464"/>
                  <a:gd name="connsiteY15" fmla="*/ 108857 h 278946"/>
                  <a:gd name="connsiteX16" fmla="*/ 251732 w 1265464"/>
                  <a:gd name="connsiteY16" fmla="*/ 98651 h 278946"/>
                  <a:gd name="connsiteX17" fmla="*/ 261938 w 1265464"/>
                  <a:gd name="connsiteY17" fmla="*/ 91848 h 278946"/>
                  <a:gd name="connsiteX18" fmla="*/ 282348 w 1265464"/>
                  <a:gd name="connsiteY18" fmla="*/ 85044 h 278946"/>
                  <a:gd name="connsiteX19" fmla="*/ 295956 w 1265464"/>
                  <a:gd name="connsiteY19" fmla="*/ 78241 h 278946"/>
                  <a:gd name="connsiteX20" fmla="*/ 326572 w 1265464"/>
                  <a:gd name="connsiteY20" fmla="*/ 68035 h 278946"/>
                  <a:gd name="connsiteX21" fmla="*/ 336777 w 1265464"/>
                  <a:gd name="connsiteY21" fmla="*/ 61232 h 278946"/>
                  <a:gd name="connsiteX22" fmla="*/ 346982 w 1265464"/>
                  <a:gd name="connsiteY22" fmla="*/ 57830 h 278946"/>
                  <a:gd name="connsiteX23" fmla="*/ 357188 w 1265464"/>
                  <a:gd name="connsiteY23" fmla="*/ 51026 h 278946"/>
                  <a:gd name="connsiteX24" fmla="*/ 377598 w 1265464"/>
                  <a:gd name="connsiteY24" fmla="*/ 44223 h 278946"/>
                  <a:gd name="connsiteX25" fmla="*/ 387804 w 1265464"/>
                  <a:gd name="connsiteY25" fmla="*/ 40821 h 278946"/>
                  <a:gd name="connsiteX26" fmla="*/ 408214 w 1265464"/>
                  <a:gd name="connsiteY26" fmla="*/ 34017 h 278946"/>
                  <a:gd name="connsiteX27" fmla="*/ 418420 w 1265464"/>
                  <a:gd name="connsiteY27" fmla="*/ 27214 h 278946"/>
                  <a:gd name="connsiteX28" fmla="*/ 432027 w 1265464"/>
                  <a:gd name="connsiteY28" fmla="*/ 20410 h 278946"/>
                  <a:gd name="connsiteX29" fmla="*/ 452438 w 1265464"/>
                  <a:gd name="connsiteY29" fmla="*/ 13607 h 278946"/>
                  <a:gd name="connsiteX30" fmla="*/ 462643 w 1265464"/>
                  <a:gd name="connsiteY30" fmla="*/ 10205 h 278946"/>
                  <a:gd name="connsiteX31" fmla="*/ 517072 w 1265464"/>
                  <a:gd name="connsiteY31" fmla="*/ 20410 h 278946"/>
                  <a:gd name="connsiteX32" fmla="*/ 527277 w 1265464"/>
                  <a:gd name="connsiteY32" fmla="*/ 23812 h 278946"/>
                  <a:gd name="connsiteX33" fmla="*/ 537482 w 1265464"/>
                  <a:gd name="connsiteY33" fmla="*/ 27214 h 278946"/>
                  <a:gd name="connsiteX34" fmla="*/ 568098 w 1265464"/>
                  <a:gd name="connsiteY34" fmla="*/ 44223 h 278946"/>
                  <a:gd name="connsiteX35" fmla="*/ 581706 w 1265464"/>
                  <a:gd name="connsiteY35" fmla="*/ 47625 h 278946"/>
                  <a:gd name="connsiteX36" fmla="*/ 591911 w 1265464"/>
                  <a:gd name="connsiteY36" fmla="*/ 57830 h 278946"/>
                  <a:gd name="connsiteX37" fmla="*/ 639536 w 1265464"/>
                  <a:gd name="connsiteY37" fmla="*/ 61232 h 278946"/>
                  <a:gd name="connsiteX38" fmla="*/ 659947 w 1265464"/>
                  <a:gd name="connsiteY38" fmla="*/ 51026 h 278946"/>
                  <a:gd name="connsiteX39" fmla="*/ 670152 w 1265464"/>
                  <a:gd name="connsiteY39" fmla="*/ 44223 h 278946"/>
                  <a:gd name="connsiteX40" fmla="*/ 690563 w 1265464"/>
                  <a:gd name="connsiteY40" fmla="*/ 37419 h 278946"/>
                  <a:gd name="connsiteX41" fmla="*/ 704170 w 1265464"/>
                  <a:gd name="connsiteY41" fmla="*/ 30616 h 278946"/>
                  <a:gd name="connsiteX42" fmla="*/ 714375 w 1265464"/>
                  <a:gd name="connsiteY42" fmla="*/ 27214 h 278946"/>
                  <a:gd name="connsiteX43" fmla="*/ 734786 w 1265464"/>
                  <a:gd name="connsiteY43" fmla="*/ 13607 h 278946"/>
                  <a:gd name="connsiteX44" fmla="*/ 772206 w 1265464"/>
                  <a:gd name="connsiteY44" fmla="*/ 3401 h 278946"/>
                  <a:gd name="connsiteX45" fmla="*/ 792616 w 1265464"/>
                  <a:gd name="connsiteY45" fmla="*/ 0 h 278946"/>
                  <a:gd name="connsiteX46" fmla="*/ 836839 w 1265464"/>
                  <a:gd name="connsiteY46" fmla="*/ 3401 h 278946"/>
                  <a:gd name="connsiteX47" fmla="*/ 850447 w 1265464"/>
                  <a:gd name="connsiteY47" fmla="*/ 6803 h 278946"/>
                  <a:gd name="connsiteX48" fmla="*/ 870857 w 1265464"/>
                  <a:gd name="connsiteY48" fmla="*/ 20410 h 278946"/>
                  <a:gd name="connsiteX49" fmla="*/ 884464 w 1265464"/>
                  <a:gd name="connsiteY49" fmla="*/ 27214 h 278946"/>
                  <a:gd name="connsiteX50" fmla="*/ 894670 w 1265464"/>
                  <a:gd name="connsiteY50" fmla="*/ 34017 h 278946"/>
                  <a:gd name="connsiteX51" fmla="*/ 904875 w 1265464"/>
                  <a:gd name="connsiteY51" fmla="*/ 37419 h 278946"/>
                  <a:gd name="connsiteX52" fmla="*/ 935491 w 1265464"/>
                  <a:gd name="connsiteY52" fmla="*/ 57830 h 278946"/>
                  <a:gd name="connsiteX53" fmla="*/ 945697 w 1265464"/>
                  <a:gd name="connsiteY53" fmla="*/ 64634 h 278946"/>
                  <a:gd name="connsiteX54" fmla="*/ 993322 w 1265464"/>
                  <a:gd name="connsiteY54" fmla="*/ 91848 h 278946"/>
                  <a:gd name="connsiteX55" fmla="*/ 1013732 w 1265464"/>
                  <a:gd name="connsiteY55" fmla="*/ 98651 h 278946"/>
                  <a:gd name="connsiteX56" fmla="*/ 1023938 w 1265464"/>
                  <a:gd name="connsiteY56" fmla="*/ 105455 h 278946"/>
                  <a:gd name="connsiteX57" fmla="*/ 1034143 w 1265464"/>
                  <a:gd name="connsiteY57" fmla="*/ 108857 h 278946"/>
                  <a:gd name="connsiteX58" fmla="*/ 1044348 w 1265464"/>
                  <a:gd name="connsiteY58" fmla="*/ 119062 h 278946"/>
                  <a:gd name="connsiteX59" fmla="*/ 1064759 w 1265464"/>
                  <a:gd name="connsiteY59" fmla="*/ 129267 h 278946"/>
                  <a:gd name="connsiteX60" fmla="*/ 1074964 w 1265464"/>
                  <a:gd name="connsiteY60" fmla="*/ 139473 h 278946"/>
                  <a:gd name="connsiteX61" fmla="*/ 1095375 w 1265464"/>
                  <a:gd name="connsiteY61" fmla="*/ 149678 h 278946"/>
                  <a:gd name="connsiteX62" fmla="*/ 1115786 w 1265464"/>
                  <a:gd name="connsiteY62" fmla="*/ 163285 h 278946"/>
                  <a:gd name="connsiteX63" fmla="*/ 1125991 w 1265464"/>
                  <a:gd name="connsiteY63" fmla="*/ 173491 h 278946"/>
                  <a:gd name="connsiteX64" fmla="*/ 1136197 w 1265464"/>
                  <a:gd name="connsiteY64" fmla="*/ 180294 h 278946"/>
                  <a:gd name="connsiteX65" fmla="*/ 1153206 w 1265464"/>
                  <a:gd name="connsiteY65" fmla="*/ 200705 h 278946"/>
                  <a:gd name="connsiteX66" fmla="*/ 1163411 w 1265464"/>
                  <a:gd name="connsiteY66" fmla="*/ 204107 h 278946"/>
                  <a:gd name="connsiteX67" fmla="*/ 1183822 w 1265464"/>
                  <a:gd name="connsiteY67" fmla="*/ 214312 h 278946"/>
                  <a:gd name="connsiteX68" fmla="*/ 1194027 w 1265464"/>
                  <a:gd name="connsiteY68" fmla="*/ 221116 h 278946"/>
                  <a:gd name="connsiteX69" fmla="*/ 1214438 w 1265464"/>
                  <a:gd name="connsiteY69" fmla="*/ 227919 h 278946"/>
                  <a:gd name="connsiteX70" fmla="*/ 1224643 w 1265464"/>
                  <a:gd name="connsiteY70" fmla="*/ 234723 h 278946"/>
                  <a:gd name="connsiteX71" fmla="*/ 1234848 w 1265464"/>
                  <a:gd name="connsiteY71" fmla="*/ 244928 h 278946"/>
                  <a:gd name="connsiteX72" fmla="*/ 1255259 w 1265464"/>
                  <a:gd name="connsiteY72" fmla="*/ 251732 h 278946"/>
                  <a:gd name="connsiteX73" fmla="*/ 1265464 w 1265464"/>
                  <a:gd name="connsiteY73" fmla="*/ 261937 h 278946"/>
                  <a:gd name="connsiteX74" fmla="*/ 1255259 w 1265464"/>
                  <a:gd name="connsiteY74" fmla="*/ 258535 h 278946"/>
                  <a:gd name="connsiteX75" fmla="*/ 1245054 w 1265464"/>
                  <a:gd name="connsiteY75" fmla="*/ 251732 h 278946"/>
                  <a:gd name="connsiteX76" fmla="*/ 1207634 w 1265464"/>
                  <a:gd name="connsiteY76" fmla="*/ 244928 h 278946"/>
                  <a:gd name="connsiteX77" fmla="*/ 1183822 w 1265464"/>
                  <a:gd name="connsiteY77" fmla="*/ 234723 h 278946"/>
                  <a:gd name="connsiteX78" fmla="*/ 1163411 w 1265464"/>
                  <a:gd name="connsiteY78" fmla="*/ 227919 h 278946"/>
                  <a:gd name="connsiteX79" fmla="*/ 1146402 w 1265464"/>
                  <a:gd name="connsiteY79" fmla="*/ 221116 h 278946"/>
                  <a:gd name="connsiteX80" fmla="*/ 1129393 w 1265464"/>
                  <a:gd name="connsiteY80" fmla="*/ 217714 h 278946"/>
                  <a:gd name="connsiteX81" fmla="*/ 1108982 w 1265464"/>
                  <a:gd name="connsiteY81" fmla="*/ 210910 h 278946"/>
                  <a:gd name="connsiteX82" fmla="*/ 1054554 w 1265464"/>
                  <a:gd name="connsiteY82" fmla="*/ 200705 h 278946"/>
                  <a:gd name="connsiteX83" fmla="*/ 1037545 w 1265464"/>
                  <a:gd name="connsiteY83" fmla="*/ 197303 h 278946"/>
                  <a:gd name="connsiteX84" fmla="*/ 972911 w 1265464"/>
                  <a:gd name="connsiteY84" fmla="*/ 190500 h 278946"/>
                  <a:gd name="connsiteX85" fmla="*/ 928688 w 1265464"/>
                  <a:gd name="connsiteY85" fmla="*/ 183696 h 278946"/>
                  <a:gd name="connsiteX86" fmla="*/ 908277 w 1265464"/>
                  <a:gd name="connsiteY86" fmla="*/ 180294 h 278946"/>
                  <a:gd name="connsiteX87" fmla="*/ 551089 w 1265464"/>
                  <a:gd name="connsiteY87" fmla="*/ 173491 h 278946"/>
                  <a:gd name="connsiteX88" fmla="*/ 438831 w 1265464"/>
                  <a:gd name="connsiteY88" fmla="*/ 176892 h 278946"/>
                  <a:gd name="connsiteX89" fmla="*/ 418420 w 1265464"/>
                  <a:gd name="connsiteY89" fmla="*/ 180294 h 278946"/>
                  <a:gd name="connsiteX90" fmla="*/ 408214 w 1265464"/>
                  <a:gd name="connsiteY90" fmla="*/ 187098 h 278946"/>
                  <a:gd name="connsiteX91" fmla="*/ 398009 w 1265464"/>
                  <a:gd name="connsiteY91" fmla="*/ 190500 h 278946"/>
                  <a:gd name="connsiteX92" fmla="*/ 370795 w 1265464"/>
                  <a:gd name="connsiteY92" fmla="*/ 197303 h 278946"/>
                  <a:gd name="connsiteX93" fmla="*/ 336777 w 1265464"/>
                  <a:gd name="connsiteY93" fmla="*/ 207509 h 278946"/>
                  <a:gd name="connsiteX94" fmla="*/ 316366 w 1265464"/>
                  <a:gd name="connsiteY94" fmla="*/ 214312 h 278946"/>
                  <a:gd name="connsiteX95" fmla="*/ 302759 w 1265464"/>
                  <a:gd name="connsiteY95" fmla="*/ 217714 h 278946"/>
                  <a:gd name="connsiteX96" fmla="*/ 292554 w 1265464"/>
                  <a:gd name="connsiteY96" fmla="*/ 221116 h 278946"/>
                  <a:gd name="connsiteX97" fmla="*/ 275545 w 1265464"/>
                  <a:gd name="connsiteY97" fmla="*/ 224517 h 278946"/>
                  <a:gd name="connsiteX98" fmla="*/ 255134 w 1265464"/>
                  <a:gd name="connsiteY98" fmla="*/ 231321 h 278946"/>
                  <a:gd name="connsiteX99" fmla="*/ 221116 w 1265464"/>
                  <a:gd name="connsiteY99" fmla="*/ 234723 h 278946"/>
                  <a:gd name="connsiteX100" fmla="*/ 204107 w 1265464"/>
                  <a:gd name="connsiteY100" fmla="*/ 238125 h 278946"/>
                  <a:gd name="connsiteX101" fmla="*/ 190500 w 1265464"/>
                  <a:gd name="connsiteY101" fmla="*/ 241526 h 278946"/>
                  <a:gd name="connsiteX102" fmla="*/ 122464 w 1265464"/>
                  <a:gd name="connsiteY102" fmla="*/ 244928 h 278946"/>
                  <a:gd name="connsiteX103" fmla="*/ 81643 w 1265464"/>
                  <a:gd name="connsiteY103" fmla="*/ 255134 h 278946"/>
                  <a:gd name="connsiteX104" fmla="*/ 40822 w 1265464"/>
                  <a:gd name="connsiteY104" fmla="*/ 265339 h 278946"/>
                  <a:gd name="connsiteX105" fmla="*/ 20411 w 1265464"/>
                  <a:gd name="connsiteY105" fmla="*/ 272142 h 278946"/>
                  <a:gd name="connsiteX106" fmla="*/ 0 w 1265464"/>
                  <a:gd name="connsiteY106" fmla="*/ 278946 h 278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1265464" h="278946">
                    <a:moveTo>
                      <a:pt x="0" y="278946"/>
                    </a:moveTo>
                    <a:cubicBezTo>
                      <a:pt x="5670" y="276678"/>
                      <a:pt x="11547" y="274873"/>
                      <a:pt x="17009" y="272142"/>
                    </a:cubicBezTo>
                    <a:cubicBezTo>
                      <a:pt x="20666" y="270314"/>
                      <a:pt x="23664" y="267367"/>
                      <a:pt x="27214" y="265339"/>
                    </a:cubicBezTo>
                    <a:cubicBezTo>
                      <a:pt x="31617" y="262823"/>
                      <a:pt x="36286" y="260803"/>
                      <a:pt x="40822" y="258535"/>
                    </a:cubicBezTo>
                    <a:cubicBezTo>
                      <a:pt x="47327" y="239017"/>
                      <a:pt x="39564" y="257237"/>
                      <a:pt x="54429" y="238125"/>
                    </a:cubicBezTo>
                    <a:cubicBezTo>
                      <a:pt x="73535" y="213560"/>
                      <a:pt x="58739" y="220813"/>
                      <a:pt x="78241" y="214312"/>
                    </a:cubicBezTo>
                    <a:cubicBezTo>
                      <a:pt x="79375" y="210910"/>
                      <a:pt x="79108" y="206642"/>
                      <a:pt x="81643" y="204107"/>
                    </a:cubicBezTo>
                    <a:cubicBezTo>
                      <a:pt x="84178" y="201572"/>
                      <a:pt x="88714" y="202446"/>
                      <a:pt x="91848" y="200705"/>
                    </a:cubicBezTo>
                    <a:cubicBezTo>
                      <a:pt x="98996" y="196734"/>
                      <a:pt x="105455" y="191634"/>
                      <a:pt x="112259" y="187098"/>
                    </a:cubicBezTo>
                    <a:cubicBezTo>
                      <a:pt x="115243" y="185109"/>
                      <a:pt x="119257" y="185300"/>
                      <a:pt x="122464" y="183696"/>
                    </a:cubicBezTo>
                    <a:cubicBezTo>
                      <a:pt x="148834" y="170510"/>
                      <a:pt x="117232" y="182037"/>
                      <a:pt x="142875" y="173491"/>
                    </a:cubicBezTo>
                    <a:cubicBezTo>
                      <a:pt x="146277" y="170089"/>
                      <a:pt x="149283" y="166239"/>
                      <a:pt x="153081" y="163285"/>
                    </a:cubicBezTo>
                    <a:cubicBezTo>
                      <a:pt x="159535" y="158265"/>
                      <a:pt x="173491" y="149678"/>
                      <a:pt x="173491" y="149678"/>
                    </a:cubicBezTo>
                    <a:cubicBezTo>
                      <a:pt x="188707" y="126856"/>
                      <a:pt x="170783" y="149215"/>
                      <a:pt x="190500" y="136071"/>
                    </a:cubicBezTo>
                    <a:cubicBezTo>
                      <a:pt x="194503" y="133402"/>
                      <a:pt x="196908" y="128820"/>
                      <a:pt x="200706" y="125866"/>
                    </a:cubicBezTo>
                    <a:cubicBezTo>
                      <a:pt x="218253" y="112219"/>
                      <a:pt x="215923" y="113990"/>
                      <a:pt x="231322" y="108857"/>
                    </a:cubicBezTo>
                    <a:cubicBezTo>
                      <a:pt x="260554" y="89367"/>
                      <a:pt x="223577" y="112728"/>
                      <a:pt x="251732" y="98651"/>
                    </a:cubicBezTo>
                    <a:cubicBezTo>
                      <a:pt x="255389" y="96823"/>
                      <a:pt x="258202" y="93508"/>
                      <a:pt x="261938" y="91848"/>
                    </a:cubicBezTo>
                    <a:cubicBezTo>
                      <a:pt x="268491" y="88935"/>
                      <a:pt x="275934" y="88251"/>
                      <a:pt x="282348" y="85044"/>
                    </a:cubicBezTo>
                    <a:cubicBezTo>
                      <a:pt x="286884" y="82776"/>
                      <a:pt x="291247" y="80124"/>
                      <a:pt x="295956" y="78241"/>
                    </a:cubicBezTo>
                    <a:cubicBezTo>
                      <a:pt x="295968" y="78236"/>
                      <a:pt x="321464" y="69738"/>
                      <a:pt x="326572" y="68035"/>
                    </a:cubicBezTo>
                    <a:cubicBezTo>
                      <a:pt x="330450" y="66742"/>
                      <a:pt x="333120" y="63060"/>
                      <a:pt x="336777" y="61232"/>
                    </a:cubicBezTo>
                    <a:cubicBezTo>
                      <a:pt x="339984" y="59628"/>
                      <a:pt x="343775" y="59434"/>
                      <a:pt x="346982" y="57830"/>
                    </a:cubicBezTo>
                    <a:cubicBezTo>
                      <a:pt x="350639" y="56001"/>
                      <a:pt x="353452" y="52687"/>
                      <a:pt x="357188" y="51026"/>
                    </a:cubicBezTo>
                    <a:cubicBezTo>
                      <a:pt x="363741" y="48113"/>
                      <a:pt x="370795" y="46491"/>
                      <a:pt x="377598" y="44223"/>
                    </a:cubicBezTo>
                    <a:lnTo>
                      <a:pt x="387804" y="40821"/>
                    </a:lnTo>
                    <a:lnTo>
                      <a:pt x="408214" y="34017"/>
                    </a:lnTo>
                    <a:cubicBezTo>
                      <a:pt x="412093" y="32724"/>
                      <a:pt x="414870" y="29242"/>
                      <a:pt x="418420" y="27214"/>
                    </a:cubicBezTo>
                    <a:cubicBezTo>
                      <a:pt x="422823" y="24698"/>
                      <a:pt x="427319" y="22293"/>
                      <a:pt x="432027" y="20410"/>
                    </a:cubicBezTo>
                    <a:cubicBezTo>
                      <a:pt x="438686" y="17747"/>
                      <a:pt x="445634" y="15875"/>
                      <a:pt x="452438" y="13607"/>
                    </a:cubicBezTo>
                    <a:lnTo>
                      <a:pt x="462643" y="10205"/>
                    </a:lnTo>
                    <a:cubicBezTo>
                      <a:pt x="503792" y="14320"/>
                      <a:pt x="485853" y="10004"/>
                      <a:pt x="517072" y="20410"/>
                    </a:cubicBezTo>
                    <a:lnTo>
                      <a:pt x="527277" y="23812"/>
                    </a:lnTo>
                    <a:cubicBezTo>
                      <a:pt x="530679" y="24946"/>
                      <a:pt x="534498" y="25225"/>
                      <a:pt x="537482" y="27214"/>
                    </a:cubicBezTo>
                    <a:cubicBezTo>
                      <a:pt x="555754" y="39395"/>
                      <a:pt x="552382" y="39733"/>
                      <a:pt x="568098" y="44223"/>
                    </a:cubicBezTo>
                    <a:cubicBezTo>
                      <a:pt x="572594" y="45508"/>
                      <a:pt x="577170" y="46491"/>
                      <a:pt x="581706" y="47625"/>
                    </a:cubicBezTo>
                    <a:cubicBezTo>
                      <a:pt x="585108" y="51027"/>
                      <a:pt x="587996" y="55034"/>
                      <a:pt x="591911" y="57830"/>
                    </a:cubicBezTo>
                    <a:cubicBezTo>
                      <a:pt x="609448" y="70357"/>
                      <a:pt x="614545" y="63731"/>
                      <a:pt x="639536" y="61232"/>
                    </a:cubicBezTo>
                    <a:cubicBezTo>
                      <a:pt x="668771" y="41740"/>
                      <a:pt x="631787" y="65105"/>
                      <a:pt x="659947" y="51026"/>
                    </a:cubicBezTo>
                    <a:cubicBezTo>
                      <a:pt x="663604" y="49198"/>
                      <a:pt x="666416" y="45883"/>
                      <a:pt x="670152" y="44223"/>
                    </a:cubicBezTo>
                    <a:cubicBezTo>
                      <a:pt x="676706" y="41310"/>
                      <a:pt x="684148" y="40626"/>
                      <a:pt x="690563" y="37419"/>
                    </a:cubicBezTo>
                    <a:cubicBezTo>
                      <a:pt x="695099" y="35151"/>
                      <a:pt x="699509" y="32614"/>
                      <a:pt x="704170" y="30616"/>
                    </a:cubicBezTo>
                    <a:cubicBezTo>
                      <a:pt x="707466" y="29204"/>
                      <a:pt x="711241" y="28955"/>
                      <a:pt x="714375" y="27214"/>
                    </a:cubicBezTo>
                    <a:cubicBezTo>
                      <a:pt x="721523" y="23243"/>
                      <a:pt x="727029" y="16193"/>
                      <a:pt x="734786" y="13607"/>
                    </a:cubicBezTo>
                    <a:cubicBezTo>
                      <a:pt x="753862" y="7248"/>
                      <a:pt x="741512" y="11075"/>
                      <a:pt x="772206" y="3401"/>
                    </a:cubicBezTo>
                    <a:cubicBezTo>
                      <a:pt x="778897" y="1728"/>
                      <a:pt x="785813" y="1134"/>
                      <a:pt x="792616" y="0"/>
                    </a:cubicBezTo>
                    <a:cubicBezTo>
                      <a:pt x="807357" y="1134"/>
                      <a:pt x="822156" y="1674"/>
                      <a:pt x="836839" y="3401"/>
                    </a:cubicBezTo>
                    <a:cubicBezTo>
                      <a:pt x="841483" y="3947"/>
                      <a:pt x="846265" y="4712"/>
                      <a:pt x="850447" y="6803"/>
                    </a:cubicBezTo>
                    <a:cubicBezTo>
                      <a:pt x="857760" y="10460"/>
                      <a:pt x="863544" y="16753"/>
                      <a:pt x="870857" y="20410"/>
                    </a:cubicBezTo>
                    <a:cubicBezTo>
                      <a:pt x="875393" y="22678"/>
                      <a:pt x="880061" y="24698"/>
                      <a:pt x="884464" y="27214"/>
                    </a:cubicBezTo>
                    <a:cubicBezTo>
                      <a:pt x="888014" y="29242"/>
                      <a:pt x="891013" y="32189"/>
                      <a:pt x="894670" y="34017"/>
                    </a:cubicBezTo>
                    <a:cubicBezTo>
                      <a:pt x="897877" y="35621"/>
                      <a:pt x="901741" y="35678"/>
                      <a:pt x="904875" y="37419"/>
                    </a:cubicBezTo>
                    <a:cubicBezTo>
                      <a:pt x="904895" y="37430"/>
                      <a:pt x="930379" y="54422"/>
                      <a:pt x="935491" y="57830"/>
                    </a:cubicBezTo>
                    <a:cubicBezTo>
                      <a:pt x="938893" y="60098"/>
                      <a:pt x="942040" y="62805"/>
                      <a:pt x="945697" y="64634"/>
                    </a:cubicBezTo>
                    <a:cubicBezTo>
                      <a:pt x="980225" y="81898"/>
                      <a:pt x="964472" y="72615"/>
                      <a:pt x="993322" y="91848"/>
                    </a:cubicBezTo>
                    <a:cubicBezTo>
                      <a:pt x="999289" y="95826"/>
                      <a:pt x="1013732" y="98651"/>
                      <a:pt x="1013732" y="98651"/>
                    </a:cubicBezTo>
                    <a:cubicBezTo>
                      <a:pt x="1017134" y="100919"/>
                      <a:pt x="1020281" y="103626"/>
                      <a:pt x="1023938" y="105455"/>
                    </a:cubicBezTo>
                    <a:cubicBezTo>
                      <a:pt x="1027145" y="107059"/>
                      <a:pt x="1031160" y="106868"/>
                      <a:pt x="1034143" y="108857"/>
                    </a:cubicBezTo>
                    <a:cubicBezTo>
                      <a:pt x="1038146" y="111526"/>
                      <a:pt x="1040652" y="115982"/>
                      <a:pt x="1044348" y="119062"/>
                    </a:cubicBezTo>
                    <a:cubicBezTo>
                      <a:pt x="1053142" y="126390"/>
                      <a:pt x="1054530" y="125858"/>
                      <a:pt x="1064759" y="129267"/>
                    </a:cubicBezTo>
                    <a:cubicBezTo>
                      <a:pt x="1068161" y="132669"/>
                      <a:pt x="1070961" y="136804"/>
                      <a:pt x="1074964" y="139473"/>
                    </a:cubicBezTo>
                    <a:cubicBezTo>
                      <a:pt x="1105654" y="159934"/>
                      <a:pt x="1063255" y="122912"/>
                      <a:pt x="1095375" y="149678"/>
                    </a:cubicBezTo>
                    <a:cubicBezTo>
                      <a:pt x="1112363" y="163835"/>
                      <a:pt x="1097852" y="157308"/>
                      <a:pt x="1115786" y="163285"/>
                    </a:cubicBezTo>
                    <a:cubicBezTo>
                      <a:pt x="1119188" y="166687"/>
                      <a:pt x="1122295" y="170411"/>
                      <a:pt x="1125991" y="173491"/>
                    </a:cubicBezTo>
                    <a:cubicBezTo>
                      <a:pt x="1129132" y="176108"/>
                      <a:pt x="1133306" y="177403"/>
                      <a:pt x="1136197" y="180294"/>
                    </a:cubicBezTo>
                    <a:cubicBezTo>
                      <a:pt x="1148754" y="192851"/>
                      <a:pt x="1136478" y="189553"/>
                      <a:pt x="1153206" y="200705"/>
                    </a:cubicBezTo>
                    <a:cubicBezTo>
                      <a:pt x="1156190" y="202694"/>
                      <a:pt x="1160204" y="202503"/>
                      <a:pt x="1163411" y="204107"/>
                    </a:cubicBezTo>
                    <a:cubicBezTo>
                      <a:pt x="1189786" y="217295"/>
                      <a:pt x="1158171" y="205762"/>
                      <a:pt x="1183822" y="214312"/>
                    </a:cubicBezTo>
                    <a:cubicBezTo>
                      <a:pt x="1187224" y="216580"/>
                      <a:pt x="1190291" y="219456"/>
                      <a:pt x="1194027" y="221116"/>
                    </a:cubicBezTo>
                    <a:cubicBezTo>
                      <a:pt x="1200581" y="224029"/>
                      <a:pt x="1214438" y="227919"/>
                      <a:pt x="1214438" y="227919"/>
                    </a:cubicBezTo>
                    <a:cubicBezTo>
                      <a:pt x="1217840" y="230187"/>
                      <a:pt x="1221502" y="232106"/>
                      <a:pt x="1224643" y="234723"/>
                    </a:cubicBezTo>
                    <a:cubicBezTo>
                      <a:pt x="1228339" y="237803"/>
                      <a:pt x="1230643" y="242592"/>
                      <a:pt x="1234848" y="244928"/>
                    </a:cubicBezTo>
                    <a:cubicBezTo>
                      <a:pt x="1241117" y="248411"/>
                      <a:pt x="1255259" y="251732"/>
                      <a:pt x="1255259" y="251732"/>
                    </a:cubicBezTo>
                    <a:cubicBezTo>
                      <a:pt x="1258661" y="255134"/>
                      <a:pt x="1265464" y="257126"/>
                      <a:pt x="1265464" y="261937"/>
                    </a:cubicBezTo>
                    <a:cubicBezTo>
                      <a:pt x="1265464" y="265523"/>
                      <a:pt x="1258466" y="260139"/>
                      <a:pt x="1255259" y="258535"/>
                    </a:cubicBezTo>
                    <a:cubicBezTo>
                      <a:pt x="1251602" y="256707"/>
                      <a:pt x="1248711" y="253560"/>
                      <a:pt x="1245054" y="251732"/>
                    </a:cubicBezTo>
                    <a:cubicBezTo>
                      <a:pt x="1234565" y="246488"/>
                      <a:pt x="1217017" y="246101"/>
                      <a:pt x="1207634" y="244928"/>
                    </a:cubicBezTo>
                    <a:cubicBezTo>
                      <a:pt x="1191443" y="234135"/>
                      <a:pt x="1203792" y="240714"/>
                      <a:pt x="1183822" y="234723"/>
                    </a:cubicBezTo>
                    <a:cubicBezTo>
                      <a:pt x="1176953" y="232662"/>
                      <a:pt x="1170070" y="230582"/>
                      <a:pt x="1163411" y="227919"/>
                    </a:cubicBezTo>
                    <a:cubicBezTo>
                      <a:pt x="1157741" y="225651"/>
                      <a:pt x="1152251" y="222871"/>
                      <a:pt x="1146402" y="221116"/>
                    </a:cubicBezTo>
                    <a:cubicBezTo>
                      <a:pt x="1140864" y="219455"/>
                      <a:pt x="1134971" y="219235"/>
                      <a:pt x="1129393" y="217714"/>
                    </a:cubicBezTo>
                    <a:cubicBezTo>
                      <a:pt x="1122474" y="215827"/>
                      <a:pt x="1116056" y="212089"/>
                      <a:pt x="1108982" y="210910"/>
                    </a:cubicBezTo>
                    <a:cubicBezTo>
                      <a:pt x="1077165" y="205608"/>
                      <a:pt x="1095335" y="208862"/>
                      <a:pt x="1054554" y="200705"/>
                    </a:cubicBezTo>
                    <a:cubicBezTo>
                      <a:pt x="1048884" y="199571"/>
                      <a:pt x="1043303" y="197827"/>
                      <a:pt x="1037545" y="197303"/>
                    </a:cubicBezTo>
                    <a:cubicBezTo>
                      <a:pt x="991021" y="193073"/>
                      <a:pt x="1012553" y="195454"/>
                      <a:pt x="972911" y="190500"/>
                    </a:cubicBezTo>
                    <a:cubicBezTo>
                      <a:pt x="950476" y="183021"/>
                      <a:pt x="970784" y="188958"/>
                      <a:pt x="928688" y="183696"/>
                    </a:cubicBezTo>
                    <a:cubicBezTo>
                      <a:pt x="921844" y="182840"/>
                      <a:pt x="915172" y="180480"/>
                      <a:pt x="908277" y="180294"/>
                    </a:cubicBezTo>
                    <a:lnTo>
                      <a:pt x="551089" y="173491"/>
                    </a:lnTo>
                    <a:cubicBezTo>
                      <a:pt x="513670" y="174625"/>
                      <a:pt x="476218" y="174975"/>
                      <a:pt x="438831" y="176892"/>
                    </a:cubicBezTo>
                    <a:cubicBezTo>
                      <a:pt x="431943" y="177245"/>
                      <a:pt x="424964" y="178113"/>
                      <a:pt x="418420" y="180294"/>
                    </a:cubicBezTo>
                    <a:cubicBezTo>
                      <a:pt x="414541" y="181587"/>
                      <a:pt x="411871" y="185269"/>
                      <a:pt x="408214" y="187098"/>
                    </a:cubicBezTo>
                    <a:cubicBezTo>
                      <a:pt x="405007" y="188702"/>
                      <a:pt x="401468" y="189557"/>
                      <a:pt x="398009" y="190500"/>
                    </a:cubicBezTo>
                    <a:cubicBezTo>
                      <a:pt x="388988" y="192960"/>
                      <a:pt x="379666" y="194346"/>
                      <a:pt x="370795" y="197303"/>
                    </a:cubicBezTo>
                    <a:cubicBezTo>
                      <a:pt x="298699" y="221336"/>
                      <a:pt x="388144" y="192100"/>
                      <a:pt x="336777" y="207509"/>
                    </a:cubicBezTo>
                    <a:cubicBezTo>
                      <a:pt x="329908" y="209570"/>
                      <a:pt x="323323" y="212573"/>
                      <a:pt x="316366" y="214312"/>
                    </a:cubicBezTo>
                    <a:cubicBezTo>
                      <a:pt x="311830" y="215446"/>
                      <a:pt x="307254" y="216430"/>
                      <a:pt x="302759" y="217714"/>
                    </a:cubicBezTo>
                    <a:cubicBezTo>
                      <a:pt x="299311" y="218699"/>
                      <a:pt x="296033" y="220246"/>
                      <a:pt x="292554" y="221116"/>
                    </a:cubicBezTo>
                    <a:cubicBezTo>
                      <a:pt x="286945" y="222518"/>
                      <a:pt x="281123" y="222996"/>
                      <a:pt x="275545" y="224517"/>
                    </a:cubicBezTo>
                    <a:cubicBezTo>
                      <a:pt x="268626" y="226404"/>
                      <a:pt x="262270" y="230607"/>
                      <a:pt x="255134" y="231321"/>
                    </a:cubicBezTo>
                    <a:cubicBezTo>
                      <a:pt x="243795" y="232455"/>
                      <a:pt x="232412" y="233217"/>
                      <a:pt x="221116" y="234723"/>
                    </a:cubicBezTo>
                    <a:cubicBezTo>
                      <a:pt x="215385" y="235487"/>
                      <a:pt x="209751" y="236871"/>
                      <a:pt x="204107" y="238125"/>
                    </a:cubicBezTo>
                    <a:cubicBezTo>
                      <a:pt x="199543" y="239139"/>
                      <a:pt x="195159" y="241138"/>
                      <a:pt x="190500" y="241526"/>
                    </a:cubicBezTo>
                    <a:cubicBezTo>
                      <a:pt x="167871" y="243412"/>
                      <a:pt x="145143" y="243794"/>
                      <a:pt x="122464" y="244928"/>
                    </a:cubicBezTo>
                    <a:cubicBezTo>
                      <a:pt x="69036" y="253834"/>
                      <a:pt x="135574" y="241652"/>
                      <a:pt x="81643" y="255134"/>
                    </a:cubicBezTo>
                    <a:lnTo>
                      <a:pt x="40822" y="265339"/>
                    </a:lnTo>
                    <a:cubicBezTo>
                      <a:pt x="33865" y="267078"/>
                      <a:pt x="27215" y="269874"/>
                      <a:pt x="20411" y="272142"/>
                    </a:cubicBezTo>
                    <a:lnTo>
                      <a:pt x="0" y="278946"/>
                    </a:lnTo>
                    <a:close/>
                  </a:path>
                </a:pathLst>
              </a:custGeom>
              <a:solidFill>
                <a:srgbClr val="FF505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34" name="フリーフォーム 233"/>
              <p:cNvSpPr/>
              <p:nvPr/>
            </p:nvSpPr>
            <p:spPr bwMode="auto">
              <a:xfrm>
                <a:off x="5375221" y="1053313"/>
                <a:ext cx="393646" cy="86574"/>
              </a:xfrm>
              <a:custGeom>
                <a:avLst/>
                <a:gdLst>
                  <a:gd name="connsiteX0" fmla="*/ 7618 w 1242791"/>
                  <a:gd name="connsiteY0" fmla="*/ 132309 h 227559"/>
                  <a:gd name="connsiteX1" fmla="*/ 28029 w 1242791"/>
                  <a:gd name="connsiteY1" fmla="*/ 135711 h 227559"/>
                  <a:gd name="connsiteX2" fmla="*/ 38234 w 1242791"/>
                  <a:gd name="connsiteY2" fmla="*/ 142514 h 227559"/>
                  <a:gd name="connsiteX3" fmla="*/ 48439 w 1242791"/>
                  <a:gd name="connsiteY3" fmla="*/ 145916 h 227559"/>
                  <a:gd name="connsiteX4" fmla="*/ 58645 w 1242791"/>
                  <a:gd name="connsiteY4" fmla="*/ 152720 h 227559"/>
                  <a:gd name="connsiteX5" fmla="*/ 82457 w 1242791"/>
                  <a:gd name="connsiteY5" fmla="*/ 159523 h 227559"/>
                  <a:gd name="connsiteX6" fmla="*/ 92663 w 1242791"/>
                  <a:gd name="connsiteY6" fmla="*/ 162925 h 227559"/>
                  <a:gd name="connsiteX7" fmla="*/ 102868 w 1242791"/>
                  <a:gd name="connsiteY7" fmla="*/ 169729 h 227559"/>
                  <a:gd name="connsiteX8" fmla="*/ 123279 w 1242791"/>
                  <a:gd name="connsiteY8" fmla="*/ 176532 h 227559"/>
                  <a:gd name="connsiteX9" fmla="*/ 133484 w 1242791"/>
                  <a:gd name="connsiteY9" fmla="*/ 183336 h 227559"/>
                  <a:gd name="connsiteX10" fmla="*/ 191314 w 1242791"/>
                  <a:gd name="connsiteY10" fmla="*/ 200345 h 227559"/>
                  <a:gd name="connsiteX11" fmla="*/ 225332 w 1242791"/>
                  <a:gd name="connsiteY11" fmla="*/ 210550 h 227559"/>
                  <a:gd name="connsiteX12" fmla="*/ 249145 w 1242791"/>
                  <a:gd name="connsiteY12" fmla="*/ 213952 h 227559"/>
                  <a:gd name="connsiteX13" fmla="*/ 327386 w 1242791"/>
                  <a:gd name="connsiteY13" fmla="*/ 224157 h 227559"/>
                  <a:gd name="connsiteX14" fmla="*/ 534895 w 1242791"/>
                  <a:gd name="connsiteY14" fmla="*/ 227559 h 227559"/>
                  <a:gd name="connsiteX15" fmla="*/ 796832 w 1242791"/>
                  <a:gd name="connsiteY15" fmla="*/ 224157 h 227559"/>
                  <a:gd name="connsiteX16" fmla="*/ 807038 w 1242791"/>
                  <a:gd name="connsiteY16" fmla="*/ 220755 h 227559"/>
                  <a:gd name="connsiteX17" fmla="*/ 885279 w 1242791"/>
                  <a:gd name="connsiteY17" fmla="*/ 210550 h 227559"/>
                  <a:gd name="connsiteX18" fmla="*/ 932904 w 1242791"/>
                  <a:gd name="connsiteY18" fmla="*/ 203746 h 227559"/>
                  <a:gd name="connsiteX19" fmla="*/ 946511 w 1242791"/>
                  <a:gd name="connsiteY19" fmla="*/ 200345 h 227559"/>
                  <a:gd name="connsiteX20" fmla="*/ 963520 w 1242791"/>
                  <a:gd name="connsiteY20" fmla="*/ 196943 h 227559"/>
                  <a:gd name="connsiteX21" fmla="*/ 973725 w 1242791"/>
                  <a:gd name="connsiteY21" fmla="*/ 193541 h 227559"/>
                  <a:gd name="connsiteX22" fmla="*/ 990734 w 1242791"/>
                  <a:gd name="connsiteY22" fmla="*/ 190139 h 227559"/>
                  <a:gd name="connsiteX23" fmla="*/ 1011145 w 1242791"/>
                  <a:gd name="connsiteY23" fmla="*/ 183336 h 227559"/>
                  <a:gd name="connsiteX24" fmla="*/ 1062171 w 1242791"/>
                  <a:gd name="connsiteY24" fmla="*/ 166327 h 227559"/>
                  <a:gd name="connsiteX25" fmla="*/ 1089386 w 1242791"/>
                  <a:gd name="connsiteY25" fmla="*/ 159523 h 227559"/>
                  <a:gd name="connsiteX26" fmla="*/ 1113198 w 1242791"/>
                  <a:gd name="connsiteY26" fmla="*/ 152720 h 227559"/>
                  <a:gd name="connsiteX27" fmla="*/ 1126805 w 1242791"/>
                  <a:gd name="connsiteY27" fmla="*/ 149318 h 227559"/>
                  <a:gd name="connsiteX28" fmla="*/ 1147216 w 1242791"/>
                  <a:gd name="connsiteY28" fmla="*/ 142514 h 227559"/>
                  <a:gd name="connsiteX29" fmla="*/ 1157421 w 1242791"/>
                  <a:gd name="connsiteY29" fmla="*/ 139113 h 227559"/>
                  <a:gd name="connsiteX30" fmla="*/ 1167627 w 1242791"/>
                  <a:gd name="connsiteY30" fmla="*/ 132309 h 227559"/>
                  <a:gd name="connsiteX31" fmla="*/ 1191439 w 1242791"/>
                  <a:gd name="connsiteY31" fmla="*/ 125505 h 227559"/>
                  <a:gd name="connsiteX32" fmla="*/ 1201645 w 1242791"/>
                  <a:gd name="connsiteY32" fmla="*/ 122104 h 227559"/>
                  <a:gd name="connsiteX33" fmla="*/ 1215252 w 1242791"/>
                  <a:gd name="connsiteY33" fmla="*/ 118702 h 227559"/>
                  <a:gd name="connsiteX34" fmla="*/ 1235663 w 1242791"/>
                  <a:gd name="connsiteY34" fmla="*/ 111898 h 227559"/>
                  <a:gd name="connsiteX35" fmla="*/ 1242466 w 1242791"/>
                  <a:gd name="connsiteY35" fmla="*/ 101693 h 227559"/>
                  <a:gd name="connsiteX36" fmla="*/ 1228859 w 1242791"/>
                  <a:gd name="connsiteY36" fmla="*/ 98291 h 227559"/>
                  <a:gd name="connsiteX37" fmla="*/ 1208448 w 1242791"/>
                  <a:gd name="connsiteY37" fmla="*/ 88086 h 227559"/>
                  <a:gd name="connsiteX38" fmla="*/ 1191439 w 1242791"/>
                  <a:gd name="connsiteY38" fmla="*/ 84684 h 227559"/>
                  <a:gd name="connsiteX39" fmla="*/ 1177832 w 1242791"/>
                  <a:gd name="connsiteY39" fmla="*/ 81282 h 227559"/>
                  <a:gd name="connsiteX40" fmla="*/ 1140413 w 1242791"/>
                  <a:gd name="connsiteY40" fmla="*/ 71077 h 227559"/>
                  <a:gd name="connsiteX41" fmla="*/ 1102993 w 1242791"/>
                  <a:gd name="connsiteY41" fmla="*/ 64273 h 227559"/>
                  <a:gd name="connsiteX42" fmla="*/ 1085984 w 1242791"/>
                  <a:gd name="connsiteY42" fmla="*/ 60871 h 227559"/>
                  <a:gd name="connsiteX43" fmla="*/ 1058770 w 1242791"/>
                  <a:gd name="connsiteY43" fmla="*/ 57470 h 227559"/>
                  <a:gd name="connsiteX44" fmla="*/ 1038359 w 1242791"/>
                  <a:gd name="connsiteY44" fmla="*/ 50666 h 227559"/>
                  <a:gd name="connsiteX45" fmla="*/ 1024752 w 1242791"/>
                  <a:gd name="connsiteY45" fmla="*/ 47264 h 227559"/>
                  <a:gd name="connsiteX46" fmla="*/ 1004341 w 1242791"/>
                  <a:gd name="connsiteY46" fmla="*/ 40461 h 227559"/>
                  <a:gd name="connsiteX47" fmla="*/ 990734 w 1242791"/>
                  <a:gd name="connsiteY47" fmla="*/ 37059 h 227559"/>
                  <a:gd name="connsiteX48" fmla="*/ 980529 w 1242791"/>
                  <a:gd name="connsiteY48" fmla="*/ 33657 h 227559"/>
                  <a:gd name="connsiteX49" fmla="*/ 960118 w 1242791"/>
                  <a:gd name="connsiteY49" fmla="*/ 30255 h 227559"/>
                  <a:gd name="connsiteX50" fmla="*/ 926100 w 1242791"/>
                  <a:gd name="connsiteY50" fmla="*/ 23452 h 227559"/>
                  <a:gd name="connsiteX51" fmla="*/ 915895 w 1242791"/>
                  <a:gd name="connsiteY51" fmla="*/ 20050 h 227559"/>
                  <a:gd name="connsiteX52" fmla="*/ 888680 w 1242791"/>
                  <a:gd name="connsiteY52" fmla="*/ 16648 h 227559"/>
                  <a:gd name="connsiteX53" fmla="*/ 500877 w 1242791"/>
                  <a:gd name="connsiteY53" fmla="*/ 6443 h 227559"/>
                  <a:gd name="connsiteX54" fmla="*/ 409029 w 1242791"/>
                  <a:gd name="connsiteY54" fmla="*/ 9845 h 227559"/>
                  <a:gd name="connsiteX55" fmla="*/ 381814 w 1242791"/>
                  <a:gd name="connsiteY55" fmla="*/ 16648 h 227559"/>
                  <a:gd name="connsiteX56" fmla="*/ 368207 w 1242791"/>
                  <a:gd name="connsiteY56" fmla="*/ 23452 h 227559"/>
                  <a:gd name="connsiteX57" fmla="*/ 358002 w 1242791"/>
                  <a:gd name="connsiteY57" fmla="*/ 26854 h 227559"/>
                  <a:gd name="connsiteX58" fmla="*/ 347796 w 1242791"/>
                  <a:gd name="connsiteY58" fmla="*/ 33657 h 227559"/>
                  <a:gd name="connsiteX59" fmla="*/ 327386 w 1242791"/>
                  <a:gd name="connsiteY59" fmla="*/ 40461 h 227559"/>
                  <a:gd name="connsiteX60" fmla="*/ 303573 w 1242791"/>
                  <a:gd name="connsiteY60" fmla="*/ 47264 h 227559"/>
                  <a:gd name="connsiteX61" fmla="*/ 276359 w 1242791"/>
                  <a:gd name="connsiteY61" fmla="*/ 50666 h 227559"/>
                  <a:gd name="connsiteX62" fmla="*/ 238939 w 1242791"/>
                  <a:gd name="connsiteY62" fmla="*/ 57470 h 227559"/>
                  <a:gd name="connsiteX63" fmla="*/ 211725 w 1242791"/>
                  <a:gd name="connsiteY63" fmla="*/ 64273 h 227559"/>
                  <a:gd name="connsiteX64" fmla="*/ 181109 w 1242791"/>
                  <a:gd name="connsiteY64" fmla="*/ 67675 h 227559"/>
                  <a:gd name="connsiteX65" fmla="*/ 160698 w 1242791"/>
                  <a:gd name="connsiteY65" fmla="*/ 71077 h 227559"/>
                  <a:gd name="connsiteX66" fmla="*/ 136886 w 1242791"/>
                  <a:gd name="connsiteY66" fmla="*/ 74479 h 227559"/>
                  <a:gd name="connsiteX67" fmla="*/ 85859 w 1242791"/>
                  <a:gd name="connsiteY67" fmla="*/ 81282 h 227559"/>
                  <a:gd name="connsiteX68" fmla="*/ 65448 w 1242791"/>
                  <a:gd name="connsiteY68" fmla="*/ 88086 h 227559"/>
                  <a:gd name="connsiteX69" fmla="*/ 55243 w 1242791"/>
                  <a:gd name="connsiteY69" fmla="*/ 94889 h 227559"/>
                  <a:gd name="connsiteX70" fmla="*/ 45038 w 1242791"/>
                  <a:gd name="connsiteY70" fmla="*/ 98291 h 227559"/>
                  <a:gd name="connsiteX71" fmla="*/ 21225 w 1242791"/>
                  <a:gd name="connsiteY71" fmla="*/ 115300 h 227559"/>
                  <a:gd name="connsiteX72" fmla="*/ 814 w 1242791"/>
                  <a:gd name="connsiteY72" fmla="*/ 128907 h 227559"/>
                  <a:gd name="connsiteX73" fmla="*/ 7618 w 1242791"/>
                  <a:gd name="connsiteY73" fmla="*/ 132309 h 22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242791" h="227559">
                    <a:moveTo>
                      <a:pt x="7618" y="132309"/>
                    </a:moveTo>
                    <a:cubicBezTo>
                      <a:pt x="12154" y="133443"/>
                      <a:pt x="21485" y="133530"/>
                      <a:pt x="28029" y="135711"/>
                    </a:cubicBezTo>
                    <a:cubicBezTo>
                      <a:pt x="31907" y="137004"/>
                      <a:pt x="34577" y="140686"/>
                      <a:pt x="38234" y="142514"/>
                    </a:cubicBezTo>
                    <a:cubicBezTo>
                      <a:pt x="41441" y="144118"/>
                      <a:pt x="45232" y="144312"/>
                      <a:pt x="48439" y="145916"/>
                    </a:cubicBezTo>
                    <a:cubicBezTo>
                      <a:pt x="52096" y="147745"/>
                      <a:pt x="54988" y="150892"/>
                      <a:pt x="58645" y="152720"/>
                    </a:cubicBezTo>
                    <a:cubicBezTo>
                      <a:pt x="64078" y="155436"/>
                      <a:pt x="77378" y="158072"/>
                      <a:pt x="82457" y="159523"/>
                    </a:cubicBezTo>
                    <a:cubicBezTo>
                      <a:pt x="85905" y="160508"/>
                      <a:pt x="89261" y="161791"/>
                      <a:pt x="92663" y="162925"/>
                    </a:cubicBezTo>
                    <a:cubicBezTo>
                      <a:pt x="96065" y="165193"/>
                      <a:pt x="99132" y="168069"/>
                      <a:pt x="102868" y="169729"/>
                    </a:cubicBezTo>
                    <a:cubicBezTo>
                      <a:pt x="109422" y="172642"/>
                      <a:pt x="123279" y="176532"/>
                      <a:pt x="123279" y="176532"/>
                    </a:cubicBezTo>
                    <a:cubicBezTo>
                      <a:pt x="126681" y="178800"/>
                      <a:pt x="129710" y="181764"/>
                      <a:pt x="133484" y="183336"/>
                    </a:cubicBezTo>
                    <a:cubicBezTo>
                      <a:pt x="153222" y="191560"/>
                      <a:pt x="170830" y="195224"/>
                      <a:pt x="191314" y="200345"/>
                    </a:cubicBezTo>
                    <a:cubicBezTo>
                      <a:pt x="214961" y="206257"/>
                      <a:pt x="205549" y="206953"/>
                      <a:pt x="225332" y="210550"/>
                    </a:cubicBezTo>
                    <a:cubicBezTo>
                      <a:pt x="233221" y="211984"/>
                      <a:pt x="241236" y="212634"/>
                      <a:pt x="249145" y="213952"/>
                    </a:cubicBezTo>
                    <a:cubicBezTo>
                      <a:pt x="282647" y="219536"/>
                      <a:pt x="273350" y="223271"/>
                      <a:pt x="327386" y="224157"/>
                    </a:cubicBezTo>
                    <a:lnTo>
                      <a:pt x="534895" y="227559"/>
                    </a:lnTo>
                    <a:lnTo>
                      <a:pt x="796832" y="224157"/>
                    </a:lnTo>
                    <a:cubicBezTo>
                      <a:pt x="800417" y="224067"/>
                      <a:pt x="803522" y="221458"/>
                      <a:pt x="807038" y="220755"/>
                    </a:cubicBezTo>
                    <a:cubicBezTo>
                      <a:pt x="843961" y="213371"/>
                      <a:pt x="848877" y="213859"/>
                      <a:pt x="885279" y="210550"/>
                    </a:cubicBezTo>
                    <a:cubicBezTo>
                      <a:pt x="916283" y="202798"/>
                      <a:pt x="878777" y="211478"/>
                      <a:pt x="932904" y="203746"/>
                    </a:cubicBezTo>
                    <a:cubicBezTo>
                      <a:pt x="937532" y="203085"/>
                      <a:pt x="941947" y="201359"/>
                      <a:pt x="946511" y="200345"/>
                    </a:cubicBezTo>
                    <a:cubicBezTo>
                      <a:pt x="952155" y="199091"/>
                      <a:pt x="957911" y="198345"/>
                      <a:pt x="963520" y="196943"/>
                    </a:cubicBezTo>
                    <a:cubicBezTo>
                      <a:pt x="966999" y="196073"/>
                      <a:pt x="970246" y="194411"/>
                      <a:pt x="973725" y="193541"/>
                    </a:cubicBezTo>
                    <a:cubicBezTo>
                      <a:pt x="979334" y="192139"/>
                      <a:pt x="985156" y="191660"/>
                      <a:pt x="990734" y="190139"/>
                    </a:cubicBezTo>
                    <a:cubicBezTo>
                      <a:pt x="997653" y="188252"/>
                      <a:pt x="1004341" y="185604"/>
                      <a:pt x="1011145" y="183336"/>
                    </a:cubicBezTo>
                    <a:lnTo>
                      <a:pt x="1062171" y="166327"/>
                    </a:lnTo>
                    <a:cubicBezTo>
                      <a:pt x="1080406" y="160248"/>
                      <a:pt x="1064759" y="164996"/>
                      <a:pt x="1089386" y="159523"/>
                    </a:cubicBezTo>
                    <a:cubicBezTo>
                      <a:pt x="1113302" y="154208"/>
                      <a:pt x="1093319" y="158399"/>
                      <a:pt x="1113198" y="152720"/>
                    </a:cubicBezTo>
                    <a:cubicBezTo>
                      <a:pt x="1117693" y="151436"/>
                      <a:pt x="1122327" y="150662"/>
                      <a:pt x="1126805" y="149318"/>
                    </a:cubicBezTo>
                    <a:cubicBezTo>
                      <a:pt x="1133674" y="147257"/>
                      <a:pt x="1140412" y="144782"/>
                      <a:pt x="1147216" y="142514"/>
                    </a:cubicBezTo>
                    <a:lnTo>
                      <a:pt x="1157421" y="139113"/>
                    </a:lnTo>
                    <a:cubicBezTo>
                      <a:pt x="1160823" y="136845"/>
                      <a:pt x="1163970" y="134138"/>
                      <a:pt x="1167627" y="132309"/>
                    </a:cubicBezTo>
                    <a:cubicBezTo>
                      <a:pt x="1173064" y="129590"/>
                      <a:pt x="1186353" y="126958"/>
                      <a:pt x="1191439" y="125505"/>
                    </a:cubicBezTo>
                    <a:cubicBezTo>
                      <a:pt x="1194887" y="124520"/>
                      <a:pt x="1198197" y="123089"/>
                      <a:pt x="1201645" y="122104"/>
                    </a:cubicBezTo>
                    <a:cubicBezTo>
                      <a:pt x="1206140" y="120820"/>
                      <a:pt x="1210774" y="120046"/>
                      <a:pt x="1215252" y="118702"/>
                    </a:cubicBezTo>
                    <a:cubicBezTo>
                      <a:pt x="1222121" y="116641"/>
                      <a:pt x="1235663" y="111898"/>
                      <a:pt x="1235663" y="111898"/>
                    </a:cubicBezTo>
                    <a:cubicBezTo>
                      <a:pt x="1237931" y="108496"/>
                      <a:pt x="1244294" y="105350"/>
                      <a:pt x="1242466" y="101693"/>
                    </a:cubicBezTo>
                    <a:cubicBezTo>
                      <a:pt x="1240375" y="97511"/>
                      <a:pt x="1233354" y="99575"/>
                      <a:pt x="1228859" y="98291"/>
                    </a:cubicBezTo>
                    <a:cubicBezTo>
                      <a:pt x="1184494" y="85614"/>
                      <a:pt x="1256165" y="105979"/>
                      <a:pt x="1208448" y="88086"/>
                    </a:cubicBezTo>
                    <a:cubicBezTo>
                      <a:pt x="1203034" y="86056"/>
                      <a:pt x="1197083" y="85938"/>
                      <a:pt x="1191439" y="84684"/>
                    </a:cubicBezTo>
                    <a:cubicBezTo>
                      <a:pt x="1186875" y="83670"/>
                      <a:pt x="1182327" y="82566"/>
                      <a:pt x="1177832" y="81282"/>
                    </a:cubicBezTo>
                    <a:cubicBezTo>
                      <a:pt x="1155019" y="74764"/>
                      <a:pt x="1180851" y="79165"/>
                      <a:pt x="1140413" y="71077"/>
                    </a:cubicBezTo>
                    <a:cubicBezTo>
                      <a:pt x="1098398" y="62674"/>
                      <a:pt x="1150869" y="72978"/>
                      <a:pt x="1102993" y="64273"/>
                    </a:cubicBezTo>
                    <a:cubicBezTo>
                      <a:pt x="1097304" y="63239"/>
                      <a:pt x="1091699" y="61750"/>
                      <a:pt x="1085984" y="60871"/>
                    </a:cubicBezTo>
                    <a:cubicBezTo>
                      <a:pt x="1076948" y="59481"/>
                      <a:pt x="1067841" y="58604"/>
                      <a:pt x="1058770" y="57470"/>
                    </a:cubicBezTo>
                    <a:cubicBezTo>
                      <a:pt x="1051966" y="55202"/>
                      <a:pt x="1045317" y="52406"/>
                      <a:pt x="1038359" y="50666"/>
                    </a:cubicBezTo>
                    <a:cubicBezTo>
                      <a:pt x="1033823" y="49532"/>
                      <a:pt x="1029230" y="48607"/>
                      <a:pt x="1024752" y="47264"/>
                    </a:cubicBezTo>
                    <a:cubicBezTo>
                      <a:pt x="1017883" y="45203"/>
                      <a:pt x="1011298" y="42200"/>
                      <a:pt x="1004341" y="40461"/>
                    </a:cubicBezTo>
                    <a:cubicBezTo>
                      <a:pt x="999805" y="39327"/>
                      <a:pt x="995229" y="38343"/>
                      <a:pt x="990734" y="37059"/>
                    </a:cubicBezTo>
                    <a:cubicBezTo>
                      <a:pt x="987286" y="36074"/>
                      <a:pt x="984029" y="34435"/>
                      <a:pt x="980529" y="33657"/>
                    </a:cubicBezTo>
                    <a:cubicBezTo>
                      <a:pt x="973796" y="32161"/>
                      <a:pt x="966897" y="31526"/>
                      <a:pt x="960118" y="30255"/>
                    </a:cubicBezTo>
                    <a:cubicBezTo>
                      <a:pt x="948752" y="28124"/>
                      <a:pt x="937439" y="25720"/>
                      <a:pt x="926100" y="23452"/>
                    </a:cubicBezTo>
                    <a:cubicBezTo>
                      <a:pt x="922584" y="22749"/>
                      <a:pt x="919423" y="20691"/>
                      <a:pt x="915895" y="20050"/>
                    </a:cubicBezTo>
                    <a:cubicBezTo>
                      <a:pt x="906900" y="18414"/>
                      <a:pt x="897752" y="17782"/>
                      <a:pt x="888680" y="16648"/>
                    </a:cubicBezTo>
                    <a:cubicBezTo>
                      <a:pt x="765652" y="-14111"/>
                      <a:pt x="595001" y="7348"/>
                      <a:pt x="500877" y="6443"/>
                    </a:cubicBezTo>
                    <a:cubicBezTo>
                      <a:pt x="460035" y="-364"/>
                      <a:pt x="476360" y="558"/>
                      <a:pt x="409029" y="9845"/>
                    </a:cubicBezTo>
                    <a:cubicBezTo>
                      <a:pt x="399766" y="11123"/>
                      <a:pt x="381814" y="16648"/>
                      <a:pt x="381814" y="16648"/>
                    </a:cubicBezTo>
                    <a:cubicBezTo>
                      <a:pt x="377278" y="18916"/>
                      <a:pt x="372868" y="21454"/>
                      <a:pt x="368207" y="23452"/>
                    </a:cubicBezTo>
                    <a:cubicBezTo>
                      <a:pt x="364911" y="24865"/>
                      <a:pt x="361209" y="25250"/>
                      <a:pt x="358002" y="26854"/>
                    </a:cubicBezTo>
                    <a:cubicBezTo>
                      <a:pt x="354345" y="28682"/>
                      <a:pt x="351532" y="31997"/>
                      <a:pt x="347796" y="33657"/>
                    </a:cubicBezTo>
                    <a:cubicBezTo>
                      <a:pt x="341243" y="36570"/>
                      <a:pt x="334189" y="38193"/>
                      <a:pt x="327386" y="40461"/>
                    </a:cubicBezTo>
                    <a:cubicBezTo>
                      <a:pt x="319295" y="43158"/>
                      <a:pt x="312120" y="45840"/>
                      <a:pt x="303573" y="47264"/>
                    </a:cubicBezTo>
                    <a:cubicBezTo>
                      <a:pt x="294555" y="48767"/>
                      <a:pt x="285430" y="49532"/>
                      <a:pt x="276359" y="50666"/>
                    </a:cubicBezTo>
                    <a:cubicBezTo>
                      <a:pt x="236042" y="60746"/>
                      <a:pt x="299848" y="45289"/>
                      <a:pt x="238939" y="57470"/>
                    </a:cubicBezTo>
                    <a:cubicBezTo>
                      <a:pt x="199369" y="65383"/>
                      <a:pt x="270758" y="55839"/>
                      <a:pt x="211725" y="64273"/>
                    </a:cubicBezTo>
                    <a:cubicBezTo>
                      <a:pt x="201560" y="65725"/>
                      <a:pt x="191287" y="66318"/>
                      <a:pt x="181109" y="67675"/>
                    </a:cubicBezTo>
                    <a:cubicBezTo>
                      <a:pt x="174272" y="68587"/>
                      <a:pt x="167515" y="70028"/>
                      <a:pt x="160698" y="71077"/>
                    </a:cubicBezTo>
                    <a:cubicBezTo>
                      <a:pt x="152773" y="72296"/>
                      <a:pt x="144834" y="73419"/>
                      <a:pt x="136886" y="74479"/>
                    </a:cubicBezTo>
                    <a:cubicBezTo>
                      <a:pt x="70942" y="83271"/>
                      <a:pt x="145710" y="72731"/>
                      <a:pt x="85859" y="81282"/>
                    </a:cubicBezTo>
                    <a:cubicBezTo>
                      <a:pt x="79055" y="83550"/>
                      <a:pt x="71415" y="84108"/>
                      <a:pt x="65448" y="88086"/>
                    </a:cubicBezTo>
                    <a:cubicBezTo>
                      <a:pt x="62046" y="90354"/>
                      <a:pt x="58900" y="93061"/>
                      <a:pt x="55243" y="94889"/>
                    </a:cubicBezTo>
                    <a:cubicBezTo>
                      <a:pt x="52036" y="96493"/>
                      <a:pt x="48245" y="96687"/>
                      <a:pt x="45038" y="98291"/>
                    </a:cubicBezTo>
                    <a:cubicBezTo>
                      <a:pt x="39508" y="101056"/>
                      <a:pt x="25078" y="112603"/>
                      <a:pt x="21225" y="115300"/>
                    </a:cubicBezTo>
                    <a:cubicBezTo>
                      <a:pt x="14526" y="119989"/>
                      <a:pt x="7618" y="124371"/>
                      <a:pt x="814" y="128907"/>
                    </a:cubicBezTo>
                    <a:cubicBezTo>
                      <a:pt x="-2017" y="130794"/>
                      <a:pt x="3082" y="131175"/>
                      <a:pt x="7618" y="132309"/>
                    </a:cubicBezTo>
                    <a:close/>
                  </a:path>
                </a:pathLst>
              </a:custGeom>
              <a:solidFill>
                <a:srgbClr val="FF505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35" name="フリーフォーム 234"/>
              <p:cNvSpPr/>
              <p:nvPr/>
            </p:nvSpPr>
            <p:spPr bwMode="auto">
              <a:xfrm>
                <a:off x="5429517" y="779163"/>
                <a:ext cx="285054" cy="101003"/>
              </a:xfrm>
              <a:custGeom>
                <a:avLst/>
                <a:gdLst>
                  <a:gd name="connsiteX0" fmla="*/ 78241 w 877661"/>
                  <a:gd name="connsiteY0" fmla="*/ 3401 h 320033"/>
                  <a:gd name="connsiteX1" fmla="*/ 68036 w 877661"/>
                  <a:gd name="connsiteY1" fmla="*/ 20410 h 320033"/>
                  <a:gd name="connsiteX2" fmla="*/ 57830 w 877661"/>
                  <a:gd name="connsiteY2" fmla="*/ 27214 h 320033"/>
                  <a:gd name="connsiteX3" fmla="*/ 44223 w 877661"/>
                  <a:gd name="connsiteY3" fmla="*/ 47625 h 320033"/>
                  <a:gd name="connsiteX4" fmla="*/ 27214 w 877661"/>
                  <a:gd name="connsiteY4" fmla="*/ 68035 h 320033"/>
                  <a:gd name="connsiteX5" fmla="*/ 20411 w 877661"/>
                  <a:gd name="connsiteY5" fmla="*/ 88446 h 320033"/>
                  <a:gd name="connsiteX6" fmla="*/ 17009 w 877661"/>
                  <a:gd name="connsiteY6" fmla="*/ 98651 h 320033"/>
                  <a:gd name="connsiteX7" fmla="*/ 10205 w 877661"/>
                  <a:gd name="connsiteY7" fmla="*/ 108857 h 320033"/>
                  <a:gd name="connsiteX8" fmla="*/ 3402 w 877661"/>
                  <a:gd name="connsiteY8" fmla="*/ 129267 h 320033"/>
                  <a:gd name="connsiteX9" fmla="*/ 0 w 877661"/>
                  <a:gd name="connsiteY9" fmla="*/ 139473 h 320033"/>
                  <a:gd name="connsiteX10" fmla="*/ 6804 w 877661"/>
                  <a:gd name="connsiteY10" fmla="*/ 200705 h 320033"/>
                  <a:gd name="connsiteX11" fmla="*/ 13607 w 877661"/>
                  <a:gd name="connsiteY11" fmla="*/ 210910 h 320033"/>
                  <a:gd name="connsiteX12" fmla="*/ 17009 w 877661"/>
                  <a:gd name="connsiteY12" fmla="*/ 221116 h 320033"/>
                  <a:gd name="connsiteX13" fmla="*/ 34018 w 877661"/>
                  <a:gd name="connsiteY13" fmla="*/ 241526 h 320033"/>
                  <a:gd name="connsiteX14" fmla="*/ 47625 w 877661"/>
                  <a:gd name="connsiteY14" fmla="*/ 261937 h 320033"/>
                  <a:gd name="connsiteX15" fmla="*/ 54429 w 877661"/>
                  <a:gd name="connsiteY15" fmla="*/ 272142 h 320033"/>
                  <a:gd name="connsiteX16" fmla="*/ 64634 w 877661"/>
                  <a:gd name="connsiteY16" fmla="*/ 278946 h 320033"/>
                  <a:gd name="connsiteX17" fmla="*/ 71437 w 877661"/>
                  <a:gd name="connsiteY17" fmla="*/ 289151 h 320033"/>
                  <a:gd name="connsiteX18" fmla="*/ 85045 w 877661"/>
                  <a:gd name="connsiteY18" fmla="*/ 295955 h 320033"/>
                  <a:gd name="connsiteX19" fmla="*/ 112259 w 877661"/>
                  <a:gd name="connsiteY19" fmla="*/ 302759 h 320033"/>
                  <a:gd name="connsiteX20" fmla="*/ 122464 w 877661"/>
                  <a:gd name="connsiteY20" fmla="*/ 306160 h 320033"/>
                  <a:gd name="connsiteX21" fmla="*/ 142875 w 877661"/>
                  <a:gd name="connsiteY21" fmla="*/ 309562 h 320033"/>
                  <a:gd name="connsiteX22" fmla="*/ 180295 w 877661"/>
                  <a:gd name="connsiteY22" fmla="*/ 302759 h 320033"/>
                  <a:gd name="connsiteX23" fmla="*/ 200705 w 877661"/>
                  <a:gd name="connsiteY23" fmla="*/ 285750 h 320033"/>
                  <a:gd name="connsiteX24" fmla="*/ 234723 w 877661"/>
                  <a:gd name="connsiteY24" fmla="*/ 275544 h 320033"/>
                  <a:gd name="connsiteX25" fmla="*/ 244929 w 877661"/>
                  <a:gd name="connsiteY25" fmla="*/ 265339 h 320033"/>
                  <a:gd name="connsiteX26" fmla="*/ 234723 w 877661"/>
                  <a:gd name="connsiteY26" fmla="*/ 258535 h 320033"/>
                  <a:gd name="connsiteX27" fmla="*/ 214312 w 877661"/>
                  <a:gd name="connsiteY27" fmla="*/ 251732 h 320033"/>
                  <a:gd name="connsiteX28" fmla="*/ 204107 w 877661"/>
                  <a:gd name="connsiteY28" fmla="*/ 244928 h 320033"/>
                  <a:gd name="connsiteX29" fmla="*/ 200705 w 877661"/>
                  <a:gd name="connsiteY29" fmla="*/ 234723 h 320033"/>
                  <a:gd name="connsiteX30" fmla="*/ 190500 w 877661"/>
                  <a:gd name="connsiteY30" fmla="*/ 231321 h 320033"/>
                  <a:gd name="connsiteX31" fmla="*/ 170089 w 877661"/>
                  <a:gd name="connsiteY31" fmla="*/ 217714 h 320033"/>
                  <a:gd name="connsiteX32" fmla="*/ 159884 w 877661"/>
                  <a:gd name="connsiteY32" fmla="*/ 210910 h 320033"/>
                  <a:gd name="connsiteX33" fmla="*/ 163286 w 877661"/>
                  <a:gd name="connsiteY33" fmla="*/ 200705 h 320033"/>
                  <a:gd name="connsiteX34" fmla="*/ 183696 w 877661"/>
                  <a:gd name="connsiteY34" fmla="*/ 193901 h 320033"/>
                  <a:gd name="connsiteX35" fmla="*/ 241527 w 877661"/>
                  <a:gd name="connsiteY35" fmla="*/ 197303 h 320033"/>
                  <a:gd name="connsiteX36" fmla="*/ 251732 w 877661"/>
                  <a:gd name="connsiteY36" fmla="*/ 200705 h 320033"/>
                  <a:gd name="connsiteX37" fmla="*/ 275545 w 877661"/>
                  <a:gd name="connsiteY37" fmla="*/ 207509 h 320033"/>
                  <a:gd name="connsiteX38" fmla="*/ 295955 w 877661"/>
                  <a:gd name="connsiteY38" fmla="*/ 221116 h 320033"/>
                  <a:gd name="connsiteX39" fmla="*/ 316366 w 877661"/>
                  <a:gd name="connsiteY39" fmla="*/ 238125 h 320033"/>
                  <a:gd name="connsiteX40" fmla="*/ 336777 w 877661"/>
                  <a:gd name="connsiteY40" fmla="*/ 244928 h 320033"/>
                  <a:gd name="connsiteX41" fmla="*/ 367393 w 877661"/>
                  <a:gd name="connsiteY41" fmla="*/ 261937 h 320033"/>
                  <a:gd name="connsiteX42" fmla="*/ 398009 w 877661"/>
                  <a:gd name="connsiteY42" fmla="*/ 275544 h 320033"/>
                  <a:gd name="connsiteX43" fmla="*/ 408214 w 877661"/>
                  <a:gd name="connsiteY43" fmla="*/ 278946 h 320033"/>
                  <a:gd name="connsiteX44" fmla="*/ 428625 w 877661"/>
                  <a:gd name="connsiteY44" fmla="*/ 289151 h 320033"/>
                  <a:gd name="connsiteX45" fmla="*/ 483054 w 877661"/>
                  <a:gd name="connsiteY45" fmla="*/ 285750 h 320033"/>
                  <a:gd name="connsiteX46" fmla="*/ 503464 w 877661"/>
                  <a:gd name="connsiteY46" fmla="*/ 272142 h 320033"/>
                  <a:gd name="connsiteX47" fmla="*/ 534080 w 877661"/>
                  <a:gd name="connsiteY47" fmla="*/ 248330 h 320033"/>
                  <a:gd name="connsiteX48" fmla="*/ 554491 w 877661"/>
                  <a:gd name="connsiteY48" fmla="*/ 238125 h 320033"/>
                  <a:gd name="connsiteX49" fmla="*/ 574902 w 877661"/>
                  <a:gd name="connsiteY49" fmla="*/ 231321 h 320033"/>
                  <a:gd name="connsiteX50" fmla="*/ 598714 w 877661"/>
                  <a:gd name="connsiteY50" fmla="*/ 221116 h 320033"/>
                  <a:gd name="connsiteX51" fmla="*/ 619125 w 877661"/>
                  <a:gd name="connsiteY51" fmla="*/ 214312 h 320033"/>
                  <a:gd name="connsiteX52" fmla="*/ 656545 w 877661"/>
                  <a:gd name="connsiteY52" fmla="*/ 217714 h 320033"/>
                  <a:gd name="connsiteX53" fmla="*/ 676955 w 877661"/>
                  <a:gd name="connsiteY53" fmla="*/ 231321 h 320033"/>
                  <a:gd name="connsiteX54" fmla="*/ 697366 w 877661"/>
                  <a:gd name="connsiteY54" fmla="*/ 244928 h 320033"/>
                  <a:gd name="connsiteX55" fmla="*/ 717777 w 877661"/>
                  <a:gd name="connsiteY55" fmla="*/ 258535 h 320033"/>
                  <a:gd name="connsiteX56" fmla="*/ 727982 w 877661"/>
                  <a:gd name="connsiteY56" fmla="*/ 265339 h 320033"/>
                  <a:gd name="connsiteX57" fmla="*/ 714375 w 877661"/>
                  <a:gd name="connsiteY57" fmla="*/ 261937 h 320033"/>
                  <a:gd name="connsiteX58" fmla="*/ 693964 w 877661"/>
                  <a:gd name="connsiteY58" fmla="*/ 251732 h 320033"/>
                  <a:gd name="connsiteX59" fmla="*/ 683759 w 877661"/>
                  <a:gd name="connsiteY59" fmla="*/ 244928 h 320033"/>
                  <a:gd name="connsiteX60" fmla="*/ 663348 w 877661"/>
                  <a:gd name="connsiteY60" fmla="*/ 241526 h 320033"/>
                  <a:gd name="connsiteX61" fmla="*/ 602116 w 877661"/>
                  <a:gd name="connsiteY61" fmla="*/ 244928 h 320033"/>
                  <a:gd name="connsiteX62" fmla="*/ 595312 w 877661"/>
                  <a:gd name="connsiteY62" fmla="*/ 265339 h 320033"/>
                  <a:gd name="connsiteX63" fmla="*/ 605518 w 877661"/>
                  <a:gd name="connsiteY63" fmla="*/ 275544 h 320033"/>
                  <a:gd name="connsiteX64" fmla="*/ 615723 w 877661"/>
                  <a:gd name="connsiteY64" fmla="*/ 282348 h 320033"/>
                  <a:gd name="connsiteX65" fmla="*/ 649741 w 877661"/>
                  <a:gd name="connsiteY65" fmla="*/ 299357 h 320033"/>
                  <a:gd name="connsiteX66" fmla="*/ 659946 w 877661"/>
                  <a:gd name="connsiteY66" fmla="*/ 306160 h 320033"/>
                  <a:gd name="connsiteX67" fmla="*/ 690562 w 877661"/>
                  <a:gd name="connsiteY67" fmla="*/ 312964 h 320033"/>
                  <a:gd name="connsiteX68" fmla="*/ 700768 w 877661"/>
                  <a:gd name="connsiteY68" fmla="*/ 316366 h 320033"/>
                  <a:gd name="connsiteX69" fmla="*/ 721179 w 877661"/>
                  <a:gd name="connsiteY69" fmla="*/ 319767 h 320033"/>
                  <a:gd name="connsiteX70" fmla="*/ 813027 w 877661"/>
                  <a:gd name="connsiteY70" fmla="*/ 309562 h 320033"/>
                  <a:gd name="connsiteX71" fmla="*/ 843643 w 877661"/>
                  <a:gd name="connsiteY71" fmla="*/ 289151 h 320033"/>
                  <a:gd name="connsiteX72" fmla="*/ 853848 w 877661"/>
                  <a:gd name="connsiteY72" fmla="*/ 282348 h 320033"/>
                  <a:gd name="connsiteX73" fmla="*/ 860652 w 877661"/>
                  <a:gd name="connsiteY73" fmla="*/ 268741 h 320033"/>
                  <a:gd name="connsiteX74" fmla="*/ 874259 w 877661"/>
                  <a:gd name="connsiteY74" fmla="*/ 248330 h 320033"/>
                  <a:gd name="connsiteX75" fmla="*/ 877661 w 877661"/>
                  <a:gd name="connsiteY75" fmla="*/ 156482 h 320033"/>
                  <a:gd name="connsiteX76" fmla="*/ 874259 w 877661"/>
                  <a:gd name="connsiteY76" fmla="*/ 122464 h 320033"/>
                  <a:gd name="connsiteX77" fmla="*/ 860652 w 877661"/>
                  <a:gd name="connsiteY77" fmla="*/ 102053 h 320033"/>
                  <a:gd name="connsiteX78" fmla="*/ 843643 w 877661"/>
                  <a:gd name="connsiteY78" fmla="*/ 81642 h 320033"/>
                  <a:gd name="connsiteX79" fmla="*/ 826634 w 877661"/>
                  <a:gd name="connsiteY79" fmla="*/ 61232 h 320033"/>
                  <a:gd name="connsiteX80" fmla="*/ 813027 w 877661"/>
                  <a:gd name="connsiteY80" fmla="*/ 40821 h 320033"/>
                  <a:gd name="connsiteX81" fmla="*/ 802821 w 877661"/>
                  <a:gd name="connsiteY81" fmla="*/ 20410 h 320033"/>
                  <a:gd name="connsiteX82" fmla="*/ 789214 w 877661"/>
                  <a:gd name="connsiteY82" fmla="*/ 10205 h 320033"/>
                  <a:gd name="connsiteX83" fmla="*/ 779009 w 877661"/>
                  <a:gd name="connsiteY83" fmla="*/ 0 h 32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877661" h="320033">
                    <a:moveTo>
                      <a:pt x="78241" y="3401"/>
                    </a:moveTo>
                    <a:cubicBezTo>
                      <a:pt x="74839" y="9071"/>
                      <a:pt x="72339" y="15390"/>
                      <a:pt x="68036" y="20410"/>
                    </a:cubicBezTo>
                    <a:cubicBezTo>
                      <a:pt x="65375" y="23514"/>
                      <a:pt x="60522" y="24137"/>
                      <a:pt x="57830" y="27214"/>
                    </a:cubicBezTo>
                    <a:cubicBezTo>
                      <a:pt x="52445" y="33368"/>
                      <a:pt x="50005" y="41843"/>
                      <a:pt x="44223" y="47625"/>
                    </a:cubicBezTo>
                    <a:cubicBezTo>
                      <a:pt x="31127" y="60721"/>
                      <a:pt x="36687" y="53827"/>
                      <a:pt x="27214" y="68035"/>
                    </a:cubicBezTo>
                    <a:lnTo>
                      <a:pt x="20411" y="88446"/>
                    </a:lnTo>
                    <a:cubicBezTo>
                      <a:pt x="19277" y="91848"/>
                      <a:pt x="18998" y="95668"/>
                      <a:pt x="17009" y="98651"/>
                    </a:cubicBezTo>
                    <a:lnTo>
                      <a:pt x="10205" y="108857"/>
                    </a:lnTo>
                    <a:lnTo>
                      <a:pt x="3402" y="129267"/>
                    </a:lnTo>
                    <a:lnTo>
                      <a:pt x="0" y="139473"/>
                    </a:lnTo>
                    <a:cubicBezTo>
                      <a:pt x="263" y="142369"/>
                      <a:pt x="4105" y="191708"/>
                      <a:pt x="6804" y="200705"/>
                    </a:cubicBezTo>
                    <a:cubicBezTo>
                      <a:pt x="7979" y="204621"/>
                      <a:pt x="11779" y="207253"/>
                      <a:pt x="13607" y="210910"/>
                    </a:cubicBezTo>
                    <a:cubicBezTo>
                      <a:pt x="15211" y="214117"/>
                      <a:pt x="15405" y="217909"/>
                      <a:pt x="17009" y="221116"/>
                    </a:cubicBezTo>
                    <a:cubicBezTo>
                      <a:pt x="24303" y="235706"/>
                      <a:pt x="23483" y="227981"/>
                      <a:pt x="34018" y="241526"/>
                    </a:cubicBezTo>
                    <a:cubicBezTo>
                      <a:pt x="39038" y="247980"/>
                      <a:pt x="43089" y="255133"/>
                      <a:pt x="47625" y="261937"/>
                    </a:cubicBezTo>
                    <a:cubicBezTo>
                      <a:pt x="49893" y="265339"/>
                      <a:pt x="51027" y="269874"/>
                      <a:pt x="54429" y="272142"/>
                    </a:cubicBezTo>
                    <a:lnTo>
                      <a:pt x="64634" y="278946"/>
                    </a:lnTo>
                    <a:cubicBezTo>
                      <a:pt x="66902" y="282348"/>
                      <a:pt x="68296" y="286534"/>
                      <a:pt x="71437" y="289151"/>
                    </a:cubicBezTo>
                    <a:cubicBezTo>
                      <a:pt x="75333" y="292398"/>
                      <a:pt x="80384" y="293957"/>
                      <a:pt x="85045" y="295955"/>
                    </a:cubicBezTo>
                    <a:cubicBezTo>
                      <a:pt x="95931" y="300621"/>
                      <a:pt x="99480" y="299565"/>
                      <a:pt x="112259" y="302759"/>
                    </a:cubicBezTo>
                    <a:cubicBezTo>
                      <a:pt x="115738" y="303629"/>
                      <a:pt x="118964" y="305382"/>
                      <a:pt x="122464" y="306160"/>
                    </a:cubicBezTo>
                    <a:cubicBezTo>
                      <a:pt x="129197" y="307656"/>
                      <a:pt x="136071" y="308428"/>
                      <a:pt x="142875" y="309562"/>
                    </a:cubicBezTo>
                    <a:cubicBezTo>
                      <a:pt x="144020" y="309419"/>
                      <a:pt x="173037" y="307597"/>
                      <a:pt x="180295" y="302759"/>
                    </a:cubicBezTo>
                    <a:cubicBezTo>
                      <a:pt x="196324" y="292073"/>
                      <a:pt x="184005" y="293172"/>
                      <a:pt x="200705" y="285750"/>
                    </a:cubicBezTo>
                    <a:cubicBezTo>
                      <a:pt x="211354" y="281017"/>
                      <a:pt x="223413" y="278372"/>
                      <a:pt x="234723" y="275544"/>
                    </a:cubicBezTo>
                    <a:cubicBezTo>
                      <a:pt x="238125" y="272142"/>
                      <a:pt x="244929" y="270150"/>
                      <a:pt x="244929" y="265339"/>
                    </a:cubicBezTo>
                    <a:cubicBezTo>
                      <a:pt x="244929" y="261250"/>
                      <a:pt x="238459" y="260196"/>
                      <a:pt x="234723" y="258535"/>
                    </a:cubicBezTo>
                    <a:cubicBezTo>
                      <a:pt x="228169" y="255622"/>
                      <a:pt x="214312" y="251732"/>
                      <a:pt x="214312" y="251732"/>
                    </a:cubicBezTo>
                    <a:cubicBezTo>
                      <a:pt x="210910" y="249464"/>
                      <a:pt x="206661" y="248121"/>
                      <a:pt x="204107" y="244928"/>
                    </a:cubicBezTo>
                    <a:cubicBezTo>
                      <a:pt x="201867" y="242128"/>
                      <a:pt x="203240" y="237258"/>
                      <a:pt x="200705" y="234723"/>
                    </a:cubicBezTo>
                    <a:cubicBezTo>
                      <a:pt x="198170" y="232188"/>
                      <a:pt x="193634" y="233062"/>
                      <a:pt x="190500" y="231321"/>
                    </a:cubicBezTo>
                    <a:cubicBezTo>
                      <a:pt x="183352" y="227350"/>
                      <a:pt x="176893" y="222250"/>
                      <a:pt x="170089" y="217714"/>
                    </a:cubicBezTo>
                    <a:lnTo>
                      <a:pt x="159884" y="210910"/>
                    </a:lnTo>
                    <a:cubicBezTo>
                      <a:pt x="161018" y="207508"/>
                      <a:pt x="160368" y="202789"/>
                      <a:pt x="163286" y="200705"/>
                    </a:cubicBezTo>
                    <a:cubicBezTo>
                      <a:pt x="169122" y="196537"/>
                      <a:pt x="183696" y="193901"/>
                      <a:pt x="183696" y="193901"/>
                    </a:cubicBezTo>
                    <a:cubicBezTo>
                      <a:pt x="202973" y="195035"/>
                      <a:pt x="222313" y="195381"/>
                      <a:pt x="241527" y="197303"/>
                    </a:cubicBezTo>
                    <a:cubicBezTo>
                      <a:pt x="245095" y="197660"/>
                      <a:pt x="248284" y="199720"/>
                      <a:pt x="251732" y="200705"/>
                    </a:cubicBezTo>
                    <a:cubicBezTo>
                      <a:pt x="281641" y="209251"/>
                      <a:pt x="251068" y="199350"/>
                      <a:pt x="275545" y="207509"/>
                    </a:cubicBezTo>
                    <a:cubicBezTo>
                      <a:pt x="308096" y="240060"/>
                      <a:pt x="266420" y="201427"/>
                      <a:pt x="295955" y="221116"/>
                    </a:cubicBezTo>
                    <a:cubicBezTo>
                      <a:pt x="311969" y="231792"/>
                      <a:pt x="299679" y="230709"/>
                      <a:pt x="316366" y="238125"/>
                    </a:cubicBezTo>
                    <a:cubicBezTo>
                      <a:pt x="322920" y="241038"/>
                      <a:pt x="336777" y="244928"/>
                      <a:pt x="336777" y="244928"/>
                    </a:cubicBezTo>
                    <a:cubicBezTo>
                      <a:pt x="360171" y="260524"/>
                      <a:pt x="349430" y="255949"/>
                      <a:pt x="367393" y="261937"/>
                    </a:cubicBezTo>
                    <a:cubicBezTo>
                      <a:pt x="383566" y="272720"/>
                      <a:pt x="373718" y="267447"/>
                      <a:pt x="398009" y="275544"/>
                    </a:cubicBezTo>
                    <a:cubicBezTo>
                      <a:pt x="401411" y="276678"/>
                      <a:pt x="405231" y="276957"/>
                      <a:pt x="408214" y="278946"/>
                    </a:cubicBezTo>
                    <a:cubicBezTo>
                      <a:pt x="421403" y="287739"/>
                      <a:pt x="414541" y="284457"/>
                      <a:pt x="428625" y="289151"/>
                    </a:cubicBezTo>
                    <a:cubicBezTo>
                      <a:pt x="446768" y="288017"/>
                      <a:pt x="465328" y="289779"/>
                      <a:pt x="483054" y="285750"/>
                    </a:cubicBezTo>
                    <a:cubicBezTo>
                      <a:pt x="491027" y="283938"/>
                      <a:pt x="496661" y="276678"/>
                      <a:pt x="503464" y="272142"/>
                    </a:cubicBezTo>
                    <a:cubicBezTo>
                      <a:pt x="521067" y="260405"/>
                      <a:pt x="506922" y="257383"/>
                      <a:pt x="534080" y="248330"/>
                    </a:cubicBezTo>
                    <a:cubicBezTo>
                      <a:pt x="571299" y="235924"/>
                      <a:pt x="514927" y="255709"/>
                      <a:pt x="554491" y="238125"/>
                    </a:cubicBezTo>
                    <a:cubicBezTo>
                      <a:pt x="561045" y="235212"/>
                      <a:pt x="574902" y="231321"/>
                      <a:pt x="574902" y="231321"/>
                    </a:cubicBezTo>
                    <a:cubicBezTo>
                      <a:pt x="591094" y="220525"/>
                      <a:pt x="578743" y="227107"/>
                      <a:pt x="598714" y="221116"/>
                    </a:cubicBezTo>
                    <a:cubicBezTo>
                      <a:pt x="605583" y="219055"/>
                      <a:pt x="619125" y="214312"/>
                      <a:pt x="619125" y="214312"/>
                    </a:cubicBezTo>
                    <a:cubicBezTo>
                      <a:pt x="631598" y="215446"/>
                      <a:pt x="644529" y="214180"/>
                      <a:pt x="656545" y="217714"/>
                    </a:cubicBezTo>
                    <a:cubicBezTo>
                      <a:pt x="664389" y="220021"/>
                      <a:pt x="670152" y="226785"/>
                      <a:pt x="676955" y="231321"/>
                    </a:cubicBezTo>
                    <a:lnTo>
                      <a:pt x="697366" y="244928"/>
                    </a:lnTo>
                    <a:lnTo>
                      <a:pt x="717777" y="258535"/>
                    </a:lnTo>
                    <a:cubicBezTo>
                      <a:pt x="721179" y="260803"/>
                      <a:pt x="731948" y="266331"/>
                      <a:pt x="727982" y="265339"/>
                    </a:cubicBezTo>
                    <a:lnTo>
                      <a:pt x="714375" y="261937"/>
                    </a:lnTo>
                    <a:cubicBezTo>
                      <a:pt x="685121" y="242436"/>
                      <a:pt x="722140" y="265821"/>
                      <a:pt x="693964" y="251732"/>
                    </a:cubicBezTo>
                    <a:cubicBezTo>
                      <a:pt x="690307" y="249904"/>
                      <a:pt x="687638" y="246221"/>
                      <a:pt x="683759" y="244928"/>
                    </a:cubicBezTo>
                    <a:cubicBezTo>
                      <a:pt x="677215" y="242747"/>
                      <a:pt x="670152" y="242660"/>
                      <a:pt x="663348" y="241526"/>
                    </a:cubicBezTo>
                    <a:cubicBezTo>
                      <a:pt x="642937" y="242660"/>
                      <a:pt x="622197" y="241103"/>
                      <a:pt x="602116" y="244928"/>
                    </a:cubicBezTo>
                    <a:cubicBezTo>
                      <a:pt x="589137" y="247400"/>
                      <a:pt x="590568" y="258223"/>
                      <a:pt x="595312" y="265339"/>
                    </a:cubicBezTo>
                    <a:cubicBezTo>
                      <a:pt x="597981" y="269342"/>
                      <a:pt x="601822" y="272464"/>
                      <a:pt x="605518" y="275544"/>
                    </a:cubicBezTo>
                    <a:cubicBezTo>
                      <a:pt x="608659" y="278161"/>
                      <a:pt x="612396" y="279972"/>
                      <a:pt x="615723" y="282348"/>
                    </a:cubicBezTo>
                    <a:cubicBezTo>
                      <a:pt x="636879" y="297460"/>
                      <a:pt x="621660" y="289996"/>
                      <a:pt x="649741" y="299357"/>
                    </a:cubicBezTo>
                    <a:cubicBezTo>
                      <a:pt x="653619" y="300650"/>
                      <a:pt x="656289" y="304332"/>
                      <a:pt x="659946" y="306160"/>
                    </a:cubicBezTo>
                    <a:cubicBezTo>
                      <a:pt x="669136" y="310755"/>
                      <a:pt x="681154" y="310873"/>
                      <a:pt x="690562" y="312964"/>
                    </a:cubicBezTo>
                    <a:cubicBezTo>
                      <a:pt x="694063" y="313742"/>
                      <a:pt x="697267" y="315588"/>
                      <a:pt x="700768" y="316366"/>
                    </a:cubicBezTo>
                    <a:cubicBezTo>
                      <a:pt x="707501" y="317862"/>
                      <a:pt x="714375" y="318633"/>
                      <a:pt x="721179" y="319767"/>
                    </a:cubicBezTo>
                    <a:cubicBezTo>
                      <a:pt x="722770" y="319691"/>
                      <a:pt x="793167" y="322802"/>
                      <a:pt x="813027" y="309562"/>
                    </a:cubicBezTo>
                    <a:lnTo>
                      <a:pt x="843643" y="289151"/>
                    </a:lnTo>
                    <a:lnTo>
                      <a:pt x="853848" y="282348"/>
                    </a:lnTo>
                    <a:cubicBezTo>
                      <a:pt x="856116" y="277812"/>
                      <a:pt x="857705" y="272868"/>
                      <a:pt x="860652" y="268741"/>
                    </a:cubicBezTo>
                    <a:cubicBezTo>
                      <a:pt x="876577" y="246445"/>
                      <a:pt x="866962" y="270220"/>
                      <a:pt x="874259" y="248330"/>
                    </a:cubicBezTo>
                    <a:cubicBezTo>
                      <a:pt x="875393" y="217714"/>
                      <a:pt x="877661" y="187119"/>
                      <a:pt x="877661" y="156482"/>
                    </a:cubicBezTo>
                    <a:cubicBezTo>
                      <a:pt x="877661" y="145086"/>
                      <a:pt x="877658" y="133341"/>
                      <a:pt x="874259" y="122464"/>
                    </a:cubicBezTo>
                    <a:cubicBezTo>
                      <a:pt x="871820" y="114659"/>
                      <a:pt x="865188" y="108857"/>
                      <a:pt x="860652" y="102053"/>
                    </a:cubicBezTo>
                    <a:cubicBezTo>
                      <a:pt x="843766" y="76724"/>
                      <a:pt x="865462" y="107825"/>
                      <a:pt x="843643" y="81642"/>
                    </a:cubicBezTo>
                    <a:cubicBezTo>
                      <a:pt x="819970" y="53234"/>
                      <a:pt x="856439" y="91037"/>
                      <a:pt x="826634" y="61232"/>
                    </a:cubicBezTo>
                    <a:cubicBezTo>
                      <a:pt x="818545" y="36966"/>
                      <a:pt x="830014" y="66301"/>
                      <a:pt x="813027" y="40821"/>
                    </a:cubicBezTo>
                    <a:cubicBezTo>
                      <a:pt x="801960" y="24221"/>
                      <a:pt x="818880" y="36469"/>
                      <a:pt x="802821" y="20410"/>
                    </a:cubicBezTo>
                    <a:cubicBezTo>
                      <a:pt x="798812" y="16401"/>
                      <a:pt x="793519" y="13895"/>
                      <a:pt x="789214" y="10205"/>
                    </a:cubicBezTo>
                    <a:cubicBezTo>
                      <a:pt x="785561" y="7074"/>
                      <a:pt x="779009" y="0"/>
                      <a:pt x="779009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36" name="フリーフォーム 235"/>
              <p:cNvSpPr/>
              <p:nvPr/>
            </p:nvSpPr>
            <p:spPr bwMode="auto">
              <a:xfrm>
                <a:off x="5510961" y="764734"/>
                <a:ext cx="149314" cy="72145"/>
              </a:xfrm>
              <a:custGeom>
                <a:avLst/>
                <a:gdLst>
                  <a:gd name="connsiteX0" fmla="*/ 0 w 483053"/>
                  <a:gd name="connsiteY0" fmla="*/ 27214 h 221116"/>
                  <a:gd name="connsiteX1" fmla="*/ 3402 w 483053"/>
                  <a:gd name="connsiteY1" fmla="*/ 81643 h 221116"/>
                  <a:gd name="connsiteX2" fmla="*/ 10205 w 483053"/>
                  <a:gd name="connsiteY2" fmla="*/ 98651 h 221116"/>
                  <a:gd name="connsiteX3" fmla="*/ 17009 w 483053"/>
                  <a:gd name="connsiteY3" fmla="*/ 122464 h 221116"/>
                  <a:gd name="connsiteX4" fmla="*/ 30616 w 483053"/>
                  <a:gd name="connsiteY4" fmla="*/ 142875 h 221116"/>
                  <a:gd name="connsiteX5" fmla="*/ 37419 w 483053"/>
                  <a:gd name="connsiteY5" fmla="*/ 153080 h 221116"/>
                  <a:gd name="connsiteX6" fmla="*/ 47625 w 483053"/>
                  <a:gd name="connsiteY6" fmla="*/ 159884 h 221116"/>
                  <a:gd name="connsiteX7" fmla="*/ 74839 w 483053"/>
                  <a:gd name="connsiteY7" fmla="*/ 183696 h 221116"/>
                  <a:gd name="connsiteX8" fmla="*/ 95250 w 483053"/>
                  <a:gd name="connsiteY8" fmla="*/ 200705 h 221116"/>
                  <a:gd name="connsiteX9" fmla="*/ 122464 w 483053"/>
                  <a:gd name="connsiteY9" fmla="*/ 210910 h 221116"/>
                  <a:gd name="connsiteX10" fmla="*/ 136071 w 483053"/>
                  <a:gd name="connsiteY10" fmla="*/ 217714 h 221116"/>
                  <a:gd name="connsiteX11" fmla="*/ 173491 w 483053"/>
                  <a:gd name="connsiteY11" fmla="*/ 221116 h 221116"/>
                  <a:gd name="connsiteX12" fmla="*/ 302759 w 483053"/>
                  <a:gd name="connsiteY12" fmla="*/ 217714 h 221116"/>
                  <a:gd name="connsiteX13" fmla="*/ 340178 w 483053"/>
                  <a:gd name="connsiteY13" fmla="*/ 207509 h 221116"/>
                  <a:gd name="connsiteX14" fmla="*/ 360589 w 483053"/>
                  <a:gd name="connsiteY14" fmla="*/ 200705 h 221116"/>
                  <a:gd name="connsiteX15" fmla="*/ 381000 w 483053"/>
                  <a:gd name="connsiteY15" fmla="*/ 187098 h 221116"/>
                  <a:gd name="connsiteX16" fmla="*/ 401411 w 483053"/>
                  <a:gd name="connsiteY16" fmla="*/ 180294 h 221116"/>
                  <a:gd name="connsiteX17" fmla="*/ 421821 w 483053"/>
                  <a:gd name="connsiteY17" fmla="*/ 173491 h 221116"/>
                  <a:gd name="connsiteX18" fmla="*/ 442232 w 483053"/>
                  <a:gd name="connsiteY18" fmla="*/ 163285 h 221116"/>
                  <a:gd name="connsiteX19" fmla="*/ 462643 w 483053"/>
                  <a:gd name="connsiteY19" fmla="*/ 142875 h 221116"/>
                  <a:gd name="connsiteX20" fmla="*/ 472848 w 483053"/>
                  <a:gd name="connsiteY20" fmla="*/ 132669 h 221116"/>
                  <a:gd name="connsiteX21" fmla="*/ 479652 w 483053"/>
                  <a:gd name="connsiteY21" fmla="*/ 112259 h 221116"/>
                  <a:gd name="connsiteX22" fmla="*/ 483053 w 483053"/>
                  <a:gd name="connsiteY22" fmla="*/ 102053 h 221116"/>
                  <a:gd name="connsiteX23" fmla="*/ 479652 w 483053"/>
                  <a:gd name="connsiteY23" fmla="*/ 13607 h 221116"/>
                  <a:gd name="connsiteX24" fmla="*/ 469446 w 483053"/>
                  <a:gd name="connsiteY24" fmla="*/ 0 h 22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83053" h="221116">
                    <a:moveTo>
                      <a:pt x="0" y="27214"/>
                    </a:moveTo>
                    <a:cubicBezTo>
                      <a:pt x="1134" y="45357"/>
                      <a:pt x="831" y="63647"/>
                      <a:pt x="3402" y="81643"/>
                    </a:cubicBezTo>
                    <a:cubicBezTo>
                      <a:pt x="4265" y="87688"/>
                      <a:pt x="8274" y="92858"/>
                      <a:pt x="10205" y="98651"/>
                    </a:cubicBezTo>
                    <a:cubicBezTo>
                      <a:pt x="11674" y="103057"/>
                      <a:pt x="14278" y="117548"/>
                      <a:pt x="17009" y="122464"/>
                    </a:cubicBezTo>
                    <a:cubicBezTo>
                      <a:pt x="20980" y="129612"/>
                      <a:pt x="26080" y="136071"/>
                      <a:pt x="30616" y="142875"/>
                    </a:cubicBezTo>
                    <a:lnTo>
                      <a:pt x="37419" y="153080"/>
                    </a:lnTo>
                    <a:cubicBezTo>
                      <a:pt x="39687" y="156482"/>
                      <a:pt x="44223" y="157616"/>
                      <a:pt x="47625" y="159884"/>
                    </a:cubicBezTo>
                    <a:cubicBezTo>
                      <a:pt x="58964" y="176893"/>
                      <a:pt x="51026" y="167821"/>
                      <a:pt x="74839" y="183696"/>
                    </a:cubicBezTo>
                    <a:cubicBezTo>
                      <a:pt x="97415" y="198746"/>
                      <a:pt x="72984" y="189572"/>
                      <a:pt x="95250" y="200705"/>
                    </a:cubicBezTo>
                    <a:cubicBezTo>
                      <a:pt x="123464" y="214812"/>
                      <a:pt x="101841" y="202072"/>
                      <a:pt x="122464" y="210910"/>
                    </a:cubicBezTo>
                    <a:cubicBezTo>
                      <a:pt x="127125" y="212908"/>
                      <a:pt x="131098" y="216719"/>
                      <a:pt x="136071" y="217714"/>
                    </a:cubicBezTo>
                    <a:cubicBezTo>
                      <a:pt x="148353" y="220170"/>
                      <a:pt x="161018" y="219982"/>
                      <a:pt x="173491" y="221116"/>
                    </a:cubicBezTo>
                    <a:cubicBezTo>
                      <a:pt x="216580" y="219982"/>
                      <a:pt x="259701" y="219717"/>
                      <a:pt x="302759" y="217714"/>
                    </a:cubicBezTo>
                    <a:cubicBezTo>
                      <a:pt x="313933" y="217194"/>
                      <a:pt x="330241" y="210821"/>
                      <a:pt x="340178" y="207509"/>
                    </a:cubicBezTo>
                    <a:cubicBezTo>
                      <a:pt x="340179" y="207509"/>
                      <a:pt x="360588" y="200706"/>
                      <a:pt x="360589" y="200705"/>
                    </a:cubicBezTo>
                    <a:lnTo>
                      <a:pt x="381000" y="187098"/>
                    </a:lnTo>
                    <a:cubicBezTo>
                      <a:pt x="386967" y="183120"/>
                      <a:pt x="394607" y="182562"/>
                      <a:pt x="401411" y="180294"/>
                    </a:cubicBezTo>
                    <a:cubicBezTo>
                      <a:pt x="401416" y="180292"/>
                      <a:pt x="421817" y="173494"/>
                      <a:pt x="421821" y="173491"/>
                    </a:cubicBezTo>
                    <a:cubicBezTo>
                      <a:pt x="435010" y="164698"/>
                      <a:pt x="428148" y="167980"/>
                      <a:pt x="442232" y="163285"/>
                    </a:cubicBezTo>
                    <a:lnTo>
                      <a:pt x="462643" y="142875"/>
                    </a:lnTo>
                    <a:lnTo>
                      <a:pt x="472848" y="132669"/>
                    </a:lnTo>
                    <a:lnTo>
                      <a:pt x="479652" y="112259"/>
                    </a:lnTo>
                    <a:lnTo>
                      <a:pt x="483053" y="102053"/>
                    </a:lnTo>
                    <a:cubicBezTo>
                      <a:pt x="481919" y="72571"/>
                      <a:pt x="481682" y="43041"/>
                      <a:pt x="479652" y="13607"/>
                    </a:cubicBezTo>
                    <a:cubicBezTo>
                      <a:pt x="478901" y="2722"/>
                      <a:pt x="477016" y="3784"/>
                      <a:pt x="469446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37" name="フリーフォーム 236"/>
              <p:cNvSpPr/>
              <p:nvPr/>
            </p:nvSpPr>
            <p:spPr bwMode="auto">
              <a:xfrm>
                <a:off x="5307351" y="923452"/>
                <a:ext cx="81444" cy="158718"/>
              </a:xfrm>
              <a:custGeom>
                <a:avLst/>
                <a:gdLst>
                  <a:gd name="connsiteX0" fmla="*/ 278946 w 278946"/>
                  <a:gd name="connsiteY0" fmla="*/ 0 h 479652"/>
                  <a:gd name="connsiteX1" fmla="*/ 265339 w 278946"/>
                  <a:gd name="connsiteY1" fmla="*/ 17009 h 479652"/>
                  <a:gd name="connsiteX2" fmla="*/ 255134 w 278946"/>
                  <a:gd name="connsiteY2" fmla="*/ 23813 h 479652"/>
                  <a:gd name="connsiteX3" fmla="*/ 248330 w 278946"/>
                  <a:gd name="connsiteY3" fmla="*/ 34018 h 479652"/>
                  <a:gd name="connsiteX4" fmla="*/ 234723 w 278946"/>
                  <a:gd name="connsiteY4" fmla="*/ 40822 h 479652"/>
                  <a:gd name="connsiteX5" fmla="*/ 224518 w 278946"/>
                  <a:gd name="connsiteY5" fmla="*/ 47625 h 479652"/>
                  <a:gd name="connsiteX6" fmla="*/ 207509 w 278946"/>
                  <a:gd name="connsiteY6" fmla="*/ 68036 h 479652"/>
                  <a:gd name="connsiteX7" fmla="*/ 197303 w 278946"/>
                  <a:gd name="connsiteY7" fmla="*/ 74840 h 479652"/>
                  <a:gd name="connsiteX8" fmla="*/ 170089 w 278946"/>
                  <a:gd name="connsiteY8" fmla="*/ 105456 h 479652"/>
                  <a:gd name="connsiteX9" fmla="*/ 159884 w 278946"/>
                  <a:gd name="connsiteY9" fmla="*/ 119063 h 479652"/>
                  <a:gd name="connsiteX10" fmla="*/ 139473 w 278946"/>
                  <a:gd name="connsiteY10" fmla="*/ 132670 h 479652"/>
                  <a:gd name="connsiteX11" fmla="*/ 122464 w 278946"/>
                  <a:gd name="connsiteY11" fmla="*/ 149679 h 479652"/>
                  <a:gd name="connsiteX12" fmla="*/ 105455 w 278946"/>
                  <a:gd name="connsiteY12" fmla="*/ 166688 h 479652"/>
                  <a:gd name="connsiteX13" fmla="*/ 95250 w 278946"/>
                  <a:gd name="connsiteY13" fmla="*/ 187099 h 479652"/>
                  <a:gd name="connsiteX14" fmla="*/ 88446 w 278946"/>
                  <a:gd name="connsiteY14" fmla="*/ 197304 h 479652"/>
                  <a:gd name="connsiteX15" fmla="*/ 81643 w 278946"/>
                  <a:gd name="connsiteY15" fmla="*/ 210911 h 479652"/>
                  <a:gd name="connsiteX16" fmla="*/ 78241 w 278946"/>
                  <a:gd name="connsiteY16" fmla="*/ 221116 h 479652"/>
                  <a:gd name="connsiteX17" fmla="*/ 71437 w 278946"/>
                  <a:gd name="connsiteY17" fmla="*/ 231322 h 479652"/>
                  <a:gd name="connsiteX18" fmla="*/ 68035 w 278946"/>
                  <a:gd name="connsiteY18" fmla="*/ 241527 h 479652"/>
                  <a:gd name="connsiteX19" fmla="*/ 61232 w 278946"/>
                  <a:gd name="connsiteY19" fmla="*/ 255134 h 479652"/>
                  <a:gd name="connsiteX20" fmla="*/ 47625 w 278946"/>
                  <a:gd name="connsiteY20" fmla="*/ 285750 h 479652"/>
                  <a:gd name="connsiteX21" fmla="*/ 44223 w 278946"/>
                  <a:gd name="connsiteY21" fmla="*/ 306161 h 479652"/>
                  <a:gd name="connsiteX22" fmla="*/ 40821 w 278946"/>
                  <a:gd name="connsiteY22" fmla="*/ 316366 h 479652"/>
                  <a:gd name="connsiteX23" fmla="*/ 34018 w 278946"/>
                  <a:gd name="connsiteY23" fmla="*/ 346983 h 479652"/>
                  <a:gd name="connsiteX24" fmla="*/ 27214 w 278946"/>
                  <a:gd name="connsiteY24" fmla="*/ 367393 h 479652"/>
                  <a:gd name="connsiteX25" fmla="*/ 23812 w 278946"/>
                  <a:gd name="connsiteY25" fmla="*/ 384402 h 479652"/>
                  <a:gd name="connsiteX26" fmla="*/ 17009 w 278946"/>
                  <a:gd name="connsiteY26" fmla="*/ 404813 h 479652"/>
                  <a:gd name="connsiteX27" fmla="*/ 13607 w 278946"/>
                  <a:gd name="connsiteY27" fmla="*/ 421822 h 479652"/>
                  <a:gd name="connsiteX28" fmla="*/ 10205 w 278946"/>
                  <a:gd name="connsiteY28" fmla="*/ 432027 h 479652"/>
                  <a:gd name="connsiteX29" fmla="*/ 3402 w 278946"/>
                  <a:gd name="connsiteY29" fmla="*/ 459241 h 479652"/>
                  <a:gd name="connsiteX30" fmla="*/ 0 w 278946"/>
                  <a:gd name="connsiteY30" fmla="*/ 479652 h 479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8946" h="479652">
                    <a:moveTo>
                      <a:pt x="278946" y="0"/>
                    </a:moveTo>
                    <a:cubicBezTo>
                      <a:pt x="274410" y="5670"/>
                      <a:pt x="270473" y="11875"/>
                      <a:pt x="265339" y="17009"/>
                    </a:cubicBezTo>
                    <a:cubicBezTo>
                      <a:pt x="262448" y="19900"/>
                      <a:pt x="258025" y="20922"/>
                      <a:pt x="255134" y="23813"/>
                    </a:cubicBezTo>
                    <a:cubicBezTo>
                      <a:pt x="252243" y="26704"/>
                      <a:pt x="251471" y="31401"/>
                      <a:pt x="248330" y="34018"/>
                    </a:cubicBezTo>
                    <a:cubicBezTo>
                      <a:pt x="244434" y="37264"/>
                      <a:pt x="239126" y="38306"/>
                      <a:pt x="234723" y="40822"/>
                    </a:cubicBezTo>
                    <a:cubicBezTo>
                      <a:pt x="231173" y="42850"/>
                      <a:pt x="227920" y="45357"/>
                      <a:pt x="224518" y="47625"/>
                    </a:cubicBezTo>
                    <a:cubicBezTo>
                      <a:pt x="217828" y="57660"/>
                      <a:pt x="217331" y="59851"/>
                      <a:pt x="207509" y="68036"/>
                    </a:cubicBezTo>
                    <a:cubicBezTo>
                      <a:pt x="204368" y="70654"/>
                      <a:pt x="200705" y="72572"/>
                      <a:pt x="197303" y="74840"/>
                    </a:cubicBezTo>
                    <a:cubicBezTo>
                      <a:pt x="185163" y="93051"/>
                      <a:pt x="193391" y="82154"/>
                      <a:pt x="170089" y="105456"/>
                    </a:cubicBezTo>
                    <a:cubicBezTo>
                      <a:pt x="166080" y="109465"/>
                      <a:pt x="164121" y="115296"/>
                      <a:pt x="159884" y="119063"/>
                    </a:cubicBezTo>
                    <a:cubicBezTo>
                      <a:pt x="153772" y="124495"/>
                      <a:pt x="139473" y="132670"/>
                      <a:pt x="139473" y="132670"/>
                    </a:cubicBezTo>
                    <a:cubicBezTo>
                      <a:pt x="121329" y="159883"/>
                      <a:pt x="145143" y="127000"/>
                      <a:pt x="122464" y="149679"/>
                    </a:cubicBezTo>
                    <a:cubicBezTo>
                      <a:pt x="99785" y="172358"/>
                      <a:pt x="132668" y="148544"/>
                      <a:pt x="105455" y="166688"/>
                    </a:cubicBezTo>
                    <a:cubicBezTo>
                      <a:pt x="85954" y="195942"/>
                      <a:pt x="109339" y="158923"/>
                      <a:pt x="95250" y="187099"/>
                    </a:cubicBezTo>
                    <a:cubicBezTo>
                      <a:pt x="93422" y="190756"/>
                      <a:pt x="90474" y="193754"/>
                      <a:pt x="88446" y="197304"/>
                    </a:cubicBezTo>
                    <a:cubicBezTo>
                      <a:pt x="85930" y="201707"/>
                      <a:pt x="83641" y="206250"/>
                      <a:pt x="81643" y="210911"/>
                    </a:cubicBezTo>
                    <a:cubicBezTo>
                      <a:pt x="80231" y="214207"/>
                      <a:pt x="79845" y="217909"/>
                      <a:pt x="78241" y="221116"/>
                    </a:cubicBezTo>
                    <a:cubicBezTo>
                      <a:pt x="76412" y="224773"/>
                      <a:pt x="73266" y="227665"/>
                      <a:pt x="71437" y="231322"/>
                    </a:cubicBezTo>
                    <a:cubicBezTo>
                      <a:pt x="69833" y="234529"/>
                      <a:pt x="69447" y="238231"/>
                      <a:pt x="68035" y="241527"/>
                    </a:cubicBezTo>
                    <a:cubicBezTo>
                      <a:pt x="66037" y="246188"/>
                      <a:pt x="63115" y="250426"/>
                      <a:pt x="61232" y="255134"/>
                    </a:cubicBezTo>
                    <a:cubicBezTo>
                      <a:pt x="49088" y="285494"/>
                      <a:pt x="60713" y="266117"/>
                      <a:pt x="47625" y="285750"/>
                    </a:cubicBezTo>
                    <a:cubicBezTo>
                      <a:pt x="46491" y="292554"/>
                      <a:pt x="45719" y="299428"/>
                      <a:pt x="44223" y="306161"/>
                    </a:cubicBezTo>
                    <a:cubicBezTo>
                      <a:pt x="43445" y="309661"/>
                      <a:pt x="41691" y="312887"/>
                      <a:pt x="40821" y="316366"/>
                    </a:cubicBezTo>
                    <a:cubicBezTo>
                      <a:pt x="35972" y="335760"/>
                      <a:pt x="39250" y="329544"/>
                      <a:pt x="34018" y="346983"/>
                    </a:cubicBezTo>
                    <a:cubicBezTo>
                      <a:pt x="31957" y="353852"/>
                      <a:pt x="29482" y="360590"/>
                      <a:pt x="27214" y="367393"/>
                    </a:cubicBezTo>
                    <a:cubicBezTo>
                      <a:pt x="25385" y="372878"/>
                      <a:pt x="25333" y="378824"/>
                      <a:pt x="23812" y="384402"/>
                    </a:cubicBezTo>
                    <a:cubicBezTo>
                      <a:pt x="21925" y="391321"/>
                      <a:pt x="18416" y="397781"/>
                      <a:pt x="17009" y="404813"/>
                    </a:cubicBezTo>
                    <a:cubicBezTo>
                      <a:pt x="15875" y="410483"/>
                      <a:pt x="15009" y="416213"/>
                      <a:pt x="13607" y="421822"/>
                    </a:cubicBezTo>
                    <a:cubicBezTo>
                      <a:pt x="12737" y="425301"/>
                      <a:pt x="11148" y="428568"/>
                      <a:pt x="10205" y="432027"/>
                    </a:cubicBezTo>
                    <a:cubicBezTo>
                      <a:pt x="7745" y="441048"/>
                      <a:pt x="5670" y="450170"/>
                      <a:pt x="3402" y="459241"/>
                    </a:cubicBezTo>
                    <a:cubicBezTo>
                      <a:pt x="1729" y="465933"/>
                      <a:pt x="0" y="479652"/>
                      <a:pt x="0" y="479652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38" name="フリーフォーム 237"/>
              <p:cNvSpPr/>
              <p:nvPr/>
            </p:nvSpPr>
            <p:spPr bwMode="auto">
              <a:xfrm>
                <a:off x="5768868" y="937881"/>
                <a:ext cx="95018" cy="129860"/>
              </a:xfrm>
              <a:custGeom>
                <a:avLst/>
                <a:gdLst>
                  <a:gd name="connsiteX0" fmla="*/ 0 w 282376"/>
                  <a:gd name="connsiteY0" fmla="*/ 0 h 353786"/>
                  <a:gd name="connsiteX1" fmla="*/ 30617 w 282376"/>
                  <a:gd name="connsiteY1" fmla="*/ 6804 h 353786"/>
                  <a:gd name="connsiteX2" fmla="*/ 37420 w 282376"/>
                  <a:gd name="connsiteY2" fmla="*/ 17009 h 353786"/>
                  <a:gd name="connsiteX3" fmla="*/ 47625 w 282376"/>
                  <a:gd name="connsiteY3" fmla="*/ 20411 h 353786"/>
                  <a:gd name="connsiteX4" fmla="*/ 57831 w 282376"/>
                  <a:gd name="connsiteY4" fmla="*/ 30616 h 353786"/>
                  <a:gd name="connsiteX5" fmla="*/ 68036 w 282376"/>
                  <a:gd name="connsiteY5" fmla="*/ 37420 h 353786"/>
                  <a:gd name="connsiteX6" fmla="*/ 78242 w 282376"/>
                  <a:gd name="connsiteY6" fmla="*/ 51027 h 353786"/>
                  <a:gd name="connsiteX7" fmla="*/ 108858 w 282376"/>
                  <a:gd name="connsiteY7" fmla="*/ 78241 h 353786"/>
                  <a:gd name="connsiteX8" fmla="*/ 129268 w 282376"/>
                  <a:gd name="connsiteY8" fmla="*/ 95250 h 353786"/>
                  <a:gd name="connsiteX9" fmla="*/ 142875 w 282376"/>
                  <a:gd name="connsiteY9" fmla="*/ 119063 h 353786"/>
                  <a:gd name="connsiteX10" fmla="*/ 159884 w 282376"/>
                  <a:gd name="connsiteY10" fmla="*/ 142875 h 353786"/>
                  <a:gd name="connsiteX11" fmla="*/ 170090 w 282376"/>
                  <a:gd name="connsiteY11" fmla="*/ 163286 h 353786"/>
                  <a:gd name="connsiteX12" fmla="*/ 173492 w 282376"/>
                  <a:gd name="connsiteY12" fmla="*/ 173491 h 353786"/>
                  <a:gd name="connsiteX13" fmla="*/ 183697 w 282376"/>
                  <a:gd name="connsiteY13" fmla="*/ 183697 h 353786"/>
                  <a:gd name="connsiteX14" fmla="*/ 190500 w 282376"/>
                  <a:gd name="connsiteY14" fmla="*/ 197304 h 353786"/>
                  <a:gd name="connsiteX15" fmla="*/ 204108 w 282376"/>
                  <a:gd name="connsiteY15" fmla="*/ 217715 h 353786"/>
                  <a:gd name="connsiteX16" fmla="*/ 214313 w 282376"/>
                  <a:gd name="connsiteY16" fmla="*/ 241527 h 353786"/>
                  <a:gd name="connsiteX17" fmla="*/ 217715 w 282376"/>
                  <a:gd name="connsiteY17" fmla="*/ 251732 h 353786"/>
                  <a:gd name="connsiteX18" fmla="*/ 231322 w 282376"/>
                  <a:gd name="connsiteY18" fmla="*/ 272143 h 353786"/>
                  <a:gd name="connsiteX19" fmla="*/ 238125 w 282376"/>
                  <a:gd name="connsiteY19" fmla="*/ 289152 h 353786"/>
                  <a:gd name="connsiteX20" fmla="*/ 244929 w 282376"/>
                  <a:gd name="connsiteY20" fmla="*/ 299357 h 353786"/>
                  <a:gd name="connsiteX21" fmla="*/ 251733 w 282376"/>
                  <a:gd name="connsiteY21" fmla="*/ 312965 h 353786"/>
                  <a:gd name="connsiteX22" fmla="*/ 261938 w 282376"/>
                  <a:gd name="connsiteY22" fmla="*/ 346982 h 353786"/>
                  <a:gd name="connsiteX23" fmla="*/ 272143 w 282376"/>
                  <a:gd name="connsiteY23" fmla="*/ 353786 h 353786"/>
                  <a:gd name="connsiteX24" fmla="*/ 282349 w 282376"/>
                  <a:gd name="connsiteY24" fmla="*/ 346982 h 35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82376" h="353786">
                    <a:moveTo>
                      <a:pt x="0" y="0"/>
                    </a:moveTo>
                    <a:cubicBezTo>
                      <a:pt x="10206" y="2268"/>
                      <a:pt x="21099" y="2478"/>
                      <a:pt x="30617" y="6804"/>
                    </a:cubicBezTo>
                    <a:cubicBezTo>
                      <a:pt x="34339" y="8496"/>
                      <a:pt x="34228" y="14455"/>
                      <a:pt x="37420" y="17009"/>
                    </a:cubicBezTo>
                    <a:cubicBezTo>
                      <a:pt x="40220" y="19249"/>
                      <a:pt x="44223" y="19277"/>
                      <a:pt x="47625" y="20411"/>
                    </a:cubicBezTo>
                    <a:cubicBezTo>
                      <a:pt x="51027" y="23813"/>
                      <a:pt x="54135" y="27536"/>
                      <a:pt x="57831" y="30616"/>
                    </a:cubicBezTo>
                    <a:cubicBezTo>
                      <a:pt x="60972" y="33233"/>
                      <a:pt x="65145" y="34529"/>
                      <a:pt x="68036" y="37420"/>
                    </a:cubicBezTo>
                    <a:cubicBezTo>
                      <a:pt x="72045" y="41429"/>
                      <a:pt x="74449" y="46813"/>
                      <a:pt x="78242" y="51027"/>
                    </a:cubicBezTo>
                    <a:cubicBezTo>
                      <a:pt x="117954" y="95152"/>
                      <a:pt x="83672" y="57253"/>
                      <a:pt x="108858" y="78241"/>
                    </a:cubicBezTo>
                    <a:cubicBezTo>
                      <a:pt x="135056" y="100072"/>
                      <a:pt x="103926" y="78356"/>
                      <a:pt x="129268" y="95250"/>
                    </a:cubicBezTo>
                    <a:cubicBezTo>
                      <a:pt x="145849" y="120122"/>
                      <a:pt x="125606" y="88842"/>
                      <a:pt x="142875" y="119063"/>
                    </a:cubicBezTo>
                    <a:cubicBezTo>
                      <a:pt x="146851" y="126021"/>
                      <a:pt x="155509" y="137042"/>
                      <a:pt x="159884" y="142875"/>
                    </a:cubicBezTo>
                    <a:cubicBezTo>
                      <a:pt x="168434" y="168525"/>
                      <a:pt x="156901" y="136911"/>
                      <a:pt x="170090" y="163286"/>
                    </a:cubicBezTo>
                    <a:cubicBezTo>
                      <a:pt x="171694" y="166493"/>
                      <a:pt x="171503" y="170507"/>
                      <a:pt x="173492" y="173491"/>
                    </a:cubicBezTo>
                    <a:cubicBezTo>
                      <a:pt x="176161" y="177494"/>
                      <a:pt x="180901" y="179782"/>
                      <a:pt x="183697" y="183697"/>
                    </a:cubicBezTo>
                    <a:cubicBezTo>
                      <a:pt x="186644" y="187824"/>
                      <a:pt x="187891" y="192956"/>
                      <a:pt x="190500" y="197304"/>
                    </a:cubicBezTo>
                    <a:cubicBezTo>
                      <a:pt x="194707" y="204316"/>
                      <a:pt x="204108" y="217715"/>
                      <a:pt x="204108" y="217715"/>
                    </a:cubicBezTo>
                    <a:cubicBezTo>
                      <a:pt x="211185" y="246030"/>
                      <a:pt x="202568" y="218039"/>
                      <a:pt x="214313" y="241527"/>
                    </a:cubicBezTo>
                    <a:cubicBezTo>
                      <a:pt x="215917" y="244734"/>
                      <a:pt x="215974" y="248598"/>
                      <a:pt x="217715" y="251732"/>
                    </a:cubicBezTo>
                    <a:cubicBezTo>
                      <a:pt x="221686" y="258880"/>
                      <a:pt x="228285" y="264551"/>
                      <a:pt x="231322" y="272143"/>
                    </a:cubicBezTo>
                    <a:cubicBezTo>
                      <a:pt x="233590" y="277813"/>
                      <a:pt x="235394" y="283690"/>
                      <a:pt x="238125" y="289152"/>
                    </a:cubicBezTo>
                    <a:cubicBezTo>
                      <a:pt x="239953" y="292809"/>
                      <a:pt x="242901" y="295807"/>
                      <a:pt x="244929" y="299357"/>
                    </a:cubicBezTo>
                    <a:cubicBezTo>
                      <a:pt x="247445" y="303760"/>
                      <a:pt x="249465" y="308429"/>
                      <a:pt x="251733" y="312965"/>
                    </a:cubicBezTo>
                    <a:cubicBezTo>
                      <a:pt x="253095" y="318413"/>
                      <a:pt x="259451" y="345324"/>
                      <a:pt x="261938" y="346982"/>
                    </a:cubicBezTo>
                    <a:lnTo>
                      <a:pt x="272143" y="353786"/>
                    </a:lnTo>
                    <a:cubicBezTo>
                      <a:pt x="283425" y="350025"/>
                      <a:pt x="282349" y="353970"/>
                      <a:pt x="282349" y="346982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39" name="フリーフォーム 238"/>
              <p:cNvSpPr/>
              <p:nvPr/>
            </p:nvSpPr>
            <p:spPr bwMode="auto">
              <a:xfrm>
                <a:off x="5646702" y="375152"/>
                <a:ext cx="312202" cy="144289"/>
              </a:xfrm>
              <a:custGeom>
                <a:avLst/>
                <a:gdLst>
                  <a:gd name="connsiteX0" fmla="*/ 6804 w 993322"/>
                  <a:gd name="connsiteY0" fmla="*/ 333375 h 456686"/>
                  <a:gd name="connsiteX1" fmla="*/ 6804 w 993322"/>
                  <a:gd name="connsiteY1" fmla="*/ 299357 h 456686"/>
                  <a:gd name="connsiteX2" fmla="*/ 0 w 993322"/>
                  <a:gd name="connsiteY2" fmla="*/ 217714 h 456686"/>
                  <a:gd name="connsiteX3" fmla="*/ 3402 w 993322"/>
                  <a:gd name="connsiteY3" fmla="*/ 159884 h 456686"/>
                  <a:gd name="connsiteX4" fmla="*/ 10206 w 993322"/>
                  <a:gd name="connsiteY4" fmla="*/ 149678 h 456686"/>
                  <a:gd name="connsiteX5" fmla="*/ 13608 w 993322"/>
                  <a:gd name="connsiteY5" fmla="*/ 139473 h 456686"/>
                  <a:gd name="connsiteX6" fmla="*/ 47625 w 993322"/>
                  <a:gd name="connsiteY6" fmla="*/ 98652 h 456686"/>
                  <a:gd name="connsiteX7" fmla="*/ 57831 w 993322"/>
                  <a:gd name="connsiteY7" fmla="*/ 95250 h 456686"/>
                  <a:gd name="connsiteX8" fmla="*/ 91849 w 993322"/>
                  <a:gd name="connsiteY8" fmla="*/ 74839 h 456686"/>
                  <a:gd name="connsiteX9" fmla="*/ 112259 w 993322"/>
                  <a:gd name="connsiteY9" fmla="*/ 64634 h 456686"/>
                  <a:gd name="connsiteX10" fmla="*/ 122465 w 993322"/>
                  <a:gd name="connsiteY10" fmla="*/ 57830 h 456686"/>
                  <a:gd name="connsiteX11" fmla="*/ 132670 w 993322"/>
                  <a:gd name="connsiteY11" fmla="*/ 54428 h 456686"/>
                  <a:gd name="connsiteX12" fmla="*/ 149679 w 993322"/>
                  <a:gd name="connsiteY12" fmla="*/ 47625 h 456686"/>
                  <a:gd name="connsiteX13" fmla="*/ 170090 w 993322"/>
                  <a:gd name="connsiteY13" fmla="*/ 40821 h 456686"/>
                  <a:gd name="connsiteX14" fmla="*/ 180295 w 993322"/>
                  <a:gd name="connsiteY14" fmla="*/ 34018 h 456686"/>
                  <a:gd name="connsiteX15" fmla="*/ 200706 w 993322"/>
                  <a:gd name="connsiteY15" fmla="*/ 27214 h 456686"/>
                  <a:gd name="connsiteX16" fmla="*/ 221117 w 993322"/>
                  <a:gd name="connsiteY16" fmla="*/ 20410 h 456686"/>
                  <a:gd name="connsiteX17" fmla="*/ 238125 w 993322"/>
                  <a:gd name="connsiteY17" fmla="*/ 17009 h 456686"/>
                  <a:gd name="connsiteX18" fmla="*/ 258536 w 993322"/>
                  <a:gd name="connsiteY18" fmla="*/ 13607 h 456686"/>
                  <a:gd name="connsiteX19" fmla="*/ 295956 w 993322"/>
                  <a:gd name="connsiteY19" fmla="*/ 3402 h 456686"/>
                  <a:gd name="connsiteX20" fmla="*/ 340179 w 993322"/>
                  <a:gd name="connsiteY20" fmla="*/ 0 h 456686"/>
                  <a:gd name="connsiteX21" fmla="*/ 503465 w 993322"/>
                  <a:gd name="connsiteY21" fmla="*/ 3402 h 456686"/>
                  <a:gd name="connsiteX22" fmla="*/ 540884 w 993322"/>
                  <a:gd name="connsiteY22" fmla="*/ 13607 h 456686"/>
                  <a:gd name="connsiteX23" fmla="*/ 571500 w 993322"/>
                  <a:gd name="connsiteY23" fmla="*/ 17009 h 456686"/>
                  <a:gd name="connsiteX24" fmla="*/ 605518 w 993322"/>
                  <a:gd name="connsiteY24" fmla="*/ 27214 h 456686"/>
                  <a:gd name="connsiteX25" fmla="*/ 639536 w 993322"/>
                  <a:gd name="connsiteY25" fmla="*/ 34018 h 456686"/>
                  <a:gd name="connsiteX26" fmla="*/ 649742 w 993322"/>
                  <a:gd name="connsiteY26" fmla="*/ 40821 h 456686"/>
                  <a:gd name="connsiteX27" fmla="*/ 666750 w 993322"/>
                  <a:gd name="connsiteY27" fmla="*/ 44223 h 456686"/>
                  <a:gd name="connsiteX28" fmla="*/ 676956 w 993322"/>
                  <a:gd name="connsiteY28" fmla="*/ 47625 h 456686"/>
                  <a:gd name="connsiteX29" fmla="*/ 690563 w 993322"/>
                  <a:gd name="connsiteY29" fmla="*/ 51027 h 456686"/>
                  <a:gd name="connsiteX30" fmla="*/ 714375 w 993322"/>
                  <a:gd name="connsiteY30" fmla="*/ 61232 h 456686"/>
                  <a:gd name="connsiteX31" fmla="*/ 734786 w 993322"/>
                  <a:gd name="connsiteY31" fmla="*/ 68035 h 456686"/>
                  <a:gd name="connsiteX32" fmla="*/ 744992 w 993322"/>
                  <a:gd name="connsiteY32" fmla="*/ 74839 h 456686"/>
                  <a:gd name="connsiteX33" fmla="*/ 755197 w 993322"/>
                  <a:gd name="connsiteY33" fmla="*/ 85044 h 456686"/>
                  <a:gd name="connsiteX34" fmla="*/ 765402 w 993322"/>
                  <a:gd name="connsiteY34" fmla="*/ 88446 h 456686"/>
                  <a:gd name="connsiteX35" fmla="*/ 785813 w 993322"/>
                  <a:gd name="connsiteY35" fmla="*/ 102053 h 456686"/>
                  <a:gd name="connsiteX36" fmla="*/ 806224 w 993322"/>
                  <a:gd name="connsiteY36" fmla="*/ 115660 h 456686"/>
                  <a:gd name="connsiteX37" fmla="*/ 819831 w 993322"/>
                  <a:gd name="connsiteY37" fmla="*/ 132669 h 456686"/>
                  <a:gd name="connsiteX38" fmla="*/ 840242 w 993322"/>
                  <a:gd name="connsiteY38" fmla="*/ 142875 h 456686"/>
                  <a:gd name="connsiteX39" fmla="*/ 864054 w 993322"/>
                  <a:gd name="connsiteY39" fmla="*/ 170089 h 456686"/>
                  <a:gd name="connsiteX40" fmla="*/ 870858 w 993322"/>
                  <a:gd name="connsiteY40" fmla="*/ 180294 h 456686"/>
                  <a:gd name="connsiteX41" fmla="*/ 881063 w 993322"/>
                  <a:gd name="connsiteY41" fmla="*/ 190500 h 456686"/>
                  <a:gd name="connsiteX42" fmla="*/ 894670 w 993322"/>
                  <a:gd name="connsiteY42" fmla="*/ 207509 h 456686"/>
                  <a:gd name="connsiteX43" fmla="*/ 901474 w 993322"/>
                  <a:gd name="connsiteY43" fmla="*/ 217714 h 456686"/>
                  <a:gd name="connsiteX44" fmla="*/ 921884 w 993322"/>
                  <a:gd name="connsiteY44" fmla="*/ 234723 h 456686"/>
                  <a:gd name="connsiteX45" fmla="*/ 942295 w 993322"/>
                  <a:gd name="connsiteY45" fmla="*/ 265339 h 456686"/>
                  <a:gd name="connsiteX46" fmla="*/ 945697 w 993322"/>
                  <a:gd name="connsiteY46" fmla="*/ 275544 h 456686"/>
                  <a:gd name="connsiteX47" fmla="*/ 952500 w 993322"/>
                  <a:gd name="connsiteY47" fmla="*/ 285750 h 456686"/>
                  <a:gd name="connsiteX48" fmla="*/ 962706 w 993322"/>
                  <a:gd name="connsiteY48" fmla="*/ 306160 h 456686"/>
                  <a:gd name="connsiteX49" fmla="*/ 972911 w 993322"/>
                  <a:gd name="connsiteY49" fmla="*/ 326571 h 456686"/>
                  <a:gd name="connsiteX50" fmla="*/ 979715 w 993322"/>
                  <a:gd name="connsiteY50" fmla="*/ 353785 h 456686"/>
                  <a:gd name="connsiteX51" fmla="*/ 986518 w 993322"/>
                  <a:gd name="connsiteY51" fmla="*/ 374196 h 456686"/>
                  <a:gd name="connsiteX52" fmla="*/ 989920 w 993322"/>
                  <a:gd name="connsiteY52" fmla="*/ 387803 h 456686"/>
                  <a:gd name="connsiteX53" fmla="*/ 993322 w 993322"/>
                  <a:gd name="connsiteY53" fmla="*/ 398009 h 456686"/>
                  <a:gd name="connsiteX54" fmla="*/ 989920 w 993322"/>
                  <a:gd name="connsiteY54" fmla="*/ 452437 h 456686"/>
                  <a:gd name="connsiteX55" fmla="*/ 979715 w 993322"/>
                  <a:gd name="connsiteY55" fmla="*/ 455839 h 456686"/>
                  <a:gd name="connsiteX56" fmla="*/ 966108 w 993322"/>
                  <a:gd name="connsiteY56" fmla="*/ 435428 h 456686"/>
                  <a:gd name="connsiteX57" fmla="*/ 959304 w 993322"/>
                  <a:gd name="connsiteY57" fmla="*/ 425223 h 456686"/>
                  <a:gd name="connsiteX58" fmla="*/ 952500 w 993322"/>
                  <a:gd name="connsiteY58" fmla="*/ 415018 h 456686"/>
                  <a:gd name="connsiteX59" fmla="*/ 945697 w 993322"/>
                  <a:gd name="connsiteY59" fmla="*/ 394607 h 456686"/>
                  <a:gd name="connsiteX60" fmla="*/ 942295 w 993322"/>
                  <a:gd name="connsiteY60" fmla="*/ 384402 h 456686"/>
                  <a:gd name="connsiteX61" fmla="*/ 928688 w 993322"/>
                  <a:gd name="connsiteY61" fmla="*/ 363991 h 456686"/>
                  <a:gd name="connsiteX62" fmla="*/ 921884 w 993322"/>
                  <a:gd name="connsiteY62" fmla="*/ 353785 h 456686"/>
                  <a:gd name="connsiteX63" fmla="*/ 911679 w 993322"/>
                  <a:gd name="connsiteY63" fmla="*/ 346982 h 456686"/>
                  <a:gd name="connsiteX64" fmla="*/ 891268 w 993322"/>
                  <a:gd name="connsiteY64" fmla="*/ 326571 h 456686"/>
                  <a:gd name="connsiteX65" fmla="*/ 881063 w 993322"/>
                  <a:gd name="connsiteY65" fmla="*/ 323169 h 456686"/>
                  <a:gd name="connsiteX66" fmla="*/ 853849 w 993322"/>
                  <a:gd name="connsiteY66" fmla="*/ 306160 h 456686"/>
                  <a:gd name="connsiteX67" fmla="*/ 833438 w 993322"/>
                  <a:gd name="connsiteY67" fmla="*/ 292553 h 456686"/>
                  <a:gd name="connsiteX68" fmla="*/ 823233 w 993322"/>
                  <a:gd name="connsiteY68" fmla="*/ 285750 h 456686"/>
                  <a:gd name="connsiteX69" fmla="*/ 762000 w 993322"/>
                  <a:gd name="connsiteY69" fmla="*/ 272143 h 456686"/>
                  <a:gd name="connsiteX70" fmla="*/ 666750 w 993322"/>
                  <a:gd name="connsiteY70" fmla="*/ 268741 h 456686"/>
                  <a:gd name="connsiteX71" fmla="*/ 605518 w 993322"/>
                  <a:gd name="connsiteY71" fmla="*/ 261937 h 456686"/>
                  <a:gd name="connsiteX72" fmla="*/ 581706 w 993322"/>
                  <a:gd name="connsiteY72" fmla="*/ 258535 h 456686"/>
                  <a:gd name="connsiteX73" fmla="*/ 469447 w 993322"/>
                  <a:gd name="connsiteY73" fmla="*/ 265339 h 456686"/>
                  <a:gd name="connsiteX74" fmla="*/ 432027 w 993322"/>
                  <a:gd name="connsiteY74" fmla="*/ 272143 h 456686"/>
                  <a:gd name="connsiteX75" fmla="*/ 316367 w 993322"/>
                  <a:gd name="connsiteY75" fmla="*/ 268741 h 456686"/>
                  <a:gd name="connsiteX76" fmla="*/ 292554 w 993322"/>
                  <a:gd name="connsiteY76" fmla="*/ 261937 h 456686"/>
                  <a:gd name="connsiteX77" fmla="*/ 227920 w 993322"/>
                  <a:gd name="connsiteY77" fmla="*/ 251732 h 456686"/>
                  <a:gd name="connsiteX78" fmla="*/ 173492 w 993322"/>
                  <a:gd name="connsiteY78" fmla="*/ 255134 h 456686"/>
                  <a:gd name="connsiteX79" fmla="*/ 153081 w 993322"/>
                  <a:gd name="connsiteY79" fmla="*/ 261937 h 456686"/>
                  <a:gd name="connsiteX80" fmla="*/ 142875 w 993322"/>
                  <a:gd name="connsiteY80" fmla="*/ 265339 h 456686"/>
                  <a:gd name="connsiteX81" fmla="*/ 122465 w 993322"/>
                  <a:gd name="connsiteY81" fmla="*/ 275544 h 456686"/>
                  <a:gd name="connsiteX82" fmla="*/ 112259 w 993322"/>
                  <a:gd name="connsiteY82" fmla="*/ 282348 h 456686"/>
                  <a:gd name="connsiteX83" fmla="*/ 78242 w 993322"/>
                  <a:gd name="connsiteY83" fmla="*/ 289152 h 456686"/>
                  <a:gd name="connsiteX84" fmla="*/ 44224 w 993322"/>
                  <a:gd name="connsiteY84" fmla="*/ 299357 h 456686"/>
                  <a:gd name="connsiteX85" fmla="*/ 34018 w 993322"/>
                  <a:gd name="connsiteY85" fmla="*/ 306160 h 456686"/>
                  <a:gd name="connsiteX86" fmla="*/ 23813 w 993322"/>
                  <a:gd name="connsiteY86" fmla="*/ 309562 h 456686"/>
                  <a:gd name="connsiteX87" fmla="*/ 17009 w 993322"/>
                  <a:gd name="connsiteY87" fmla="*/ 319768 h 456686"/>
                  <a:gd name="connsiteX88" fmla="*/ 6804 w 993322"/>
                  <a:gd name="connsiteY88" fmla="*/ 333375 h 45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93322" h="456686">
                    <a:moveTo>
                      <a:pt x="6804" y="333375"/>
                    </a:moveTo>
                    <a:cubicBezTo>
                      <a:pt x="5103" y="329973"/>
                      <a:pt x="6804" y="344714"/>
                      <a:pt x="6804" y="299357"/>
                    </a:cubicBezTo>
                    <a:cubicBezTo>
                      <a:pt x="6804" y="235054"/>
                      <a:pt x="10404" y="248923"/>
                      <a:pt x="0" y="217714"/>
                    </a:cubicBezTo>
                    <a:cubicBezTo>
                      <a:pt x="1134" y="198437"/>
                      <a:pt x="537" y="178980"/>
                      <a:pt x="3402" y="159884"/>
                    </a:cubicBezTo>
                    <a:cubicBezTo>
                      <a:pt x="4009" y="155841"/>
                      <a:pt x="8377" y="153335"/>
                      <a:pt x="10206" y="149678"/>
                    </a:cubicBezTo>
                    <a:cubicBezTo>
                      <a:pt x="11810" y="146471"/>
                      <a:pt x="11867" y="142607"/>
                      <a:pt x="13608" y="139473"/>
                    </a:cubicBezTo>
                    <a:cubicBezTo>
                      <a:pt x="18559" y="130561"/>
                      <a:pt x="37897" y="101895"/>
                      <a:pt x="47625" y="98652"/>
                    </a:cubicBezTo>
                    <a:lnTo>
                      <a:pt x="57831" y="95250"/>
                    </a:lnTo>
                    <a:cubicBezTo>
                      <a:pt x="107783" y="61950"/>
                      <a:pt x="55225" y="95769"/>
                      <a:pt x="91849" y="74839"/>
                    </a:cubicBezTo>
                    <a:cubicBezTo>
                      <a:pt x="110311" y="64288"/>
                      <a:pt x="93550" y="70869"/>
                      <a:pt x="112259" y="64634"/>
                    </a:cubicBezTo>
                    <a:cubicBezTo>
                      <a:pt x="115661" y="62366"/>
                      <a:pt x="118808" y="59659"/>
                      <a:pt x="122465" y="57830"/>
                    </a:cubicBezTo>
                    <a:cubicBezTo>
                      <a:pt x="125672" y="56226"/>
                      <a:pt x="129313" y="55687"/>
                      <a:pt x="132670" y="54428"/>
                    </a:cubicBezTo>
                    <a:cubicBezTo>
                      <a:pt x="138388" y="52284"/>
                      <a:pt x="143940" y="49712"/>
                      <a:pt x="149679" y="47625"/>
                    </a:cubicBezTo>
                    <a:cubicBezTo>
                      <a:pt x="156419" y="45174"/>
                      <a:pt x="164123" y="44799"/>
                      <a:pt x="170090" y="40821"/>
                    </a:cubicBezTo>
                    <a:cubicBezTo>
                      <a:pt x="173492" y="38553"/>
                      <a:pt x="176559" y="35678"/>
                      <a:pt x="180295" y="34018"/>
                    </a:cubicBezTo>
                    <a:cubicBezTo>
                      <a:pt x="186849" y="31105"/>
                      <a:pt x="193902" y="29482"/>
                      <a:pt x="200706" y="27214"/>
                    </a:cubicBezTo>
                    <a:cubicBezTo>
                      <a:pt x="200710" y="27213"/>
                      <a:pt x="221114" y="20411"/>
                      <a:pt x="221117" y="20410"/>
                    </a:cubicBezTo>
                    <a:lnTo>
                      <a:pt x="238125" y="17009"/>
                    </a:lnTo>
                    <a:cubicBezTo>
                      <a:pt x="244911" y="15775"/>
                      <a:pt x="251803" y="15103"/>
                      <a:pt x="258536" y="13607"/>
                    </a:cubicBezTo>
                    <a:cubicBezTo>
                      <a:pt x="288428" y="6964"/>
                      <a:pt x="237063" y="11815"/>
                      <a:pt x="295956" y="3402"/>
                    </a:cubicBezTo>
                    <a:cubicBezTo>
                      <a:pt x="310592" y="1311"/>
                      <a:pt x="325438" y="1134"/>
                      <a:pt x="340179" y="0"/>
                    </a:cubicBezTo>
                    <a:lnTo>
                      <a:pt x="503465" y="3402"/>
                    </a:lnTo>
                    <a:cubicBezTo>
                      <a:pt x="538279" y="4691"/>
                      <a:pt x="510051" y="7000"/>
                      <a:pt x="540884" y="13607"/>
                    </a:cubicBezTo>
                    <a:cubicBezTo>
                      <a:pt x="550924" y="15759"/>
                      <a:pt x="561295" y="15875"/>
                      <a:pt x="571500" y="17009"/>
                    </a:cubicBezTo>
                    <a:cubicBezTo>
                      <a:pt x="584512" y="21346"/>
                      <a:pt x="592669" y="24644"/>
                      <a:pt x="605518" y="27214"/>
                    </a:cubicBezTo>
                    <a:cubicBezTo>
                      <a:pt x="647222" y="35555"/>
                      <a:pt x="607930" y="26116"/>
                      <a:pt x="639536" y="34018"/>
                    </a:cubicBezTo>
                    <a:cubicBezTo>
                      <a:pt x="642938" y="36286"/>
                      <a:pt x="645914" y="39385"/>
                      <a:pt x="649742" y="40821"/>
                    </a:cubicBezTo>
                    <a:cubicBezTo>
                      <a:pt x="655156" y="42851"/>
                      <a:pt x="661141" y="42821"/>
                      <a:pt x="666750" y="44223"/>
                    </a:cubicBezTo>
                    <a:cubicBezTo>
                      <a:pt x="670229" y="45093"/>
                      <a:pt x="673508" y="46640"/>
                      <a:pt x="676956" y="47625"/>
                    </a:cubicBezTo>
                    <a:cubicBezTo>
                      <a:pt x="681451" y="48909"/>
                      <a:pt x="686068" y="49743"/>
                      <a:pt x="690563" y="51027"/>
                    </a:cubicBezTo>
                    <a:cubicBezTo>
                      <a:pt x="709735" y="56504"/>
                      <a:pt x="691683" y="52155"/>
                      <a:pt x="714375" y="61232"/>
                    </a:cubicBezTo>
                    <a:cubicBezTo>
                      <a:pt x="721034" y="63895"/>
                      <a:pt x="727982" y="65767"/>
                      <a:pt x="734786" y="68035"/>
                    </a:cubicBezTo>
                    <a:cubicBezTo>
                      <a:pt x="738188" y="70303"/>
                      <a:pt x="741851" y="72221"/>
                      <a:pt x="744992" y="74839"/>
                    </a:cubicBezTo>
                    <a:cubicBezTo>
                      <a:pt x="748688" y="77919"/>
                      <a:pt x="751194" y="82375"/>
                      <a:pt x="755197" y="85044"/>
                    </a:cubicBezTo>
                    <a:cubicBezTo>
                      <a:pt x="758180" y="87033"/>
                      <a:pt x="762268" y="86705"/>
                      <a:pt x="765402" y="88446"/>
                    </a:cubicBezTo>
                    <a:cubicBezTo>
                      <a:pt x="772550" y="92417"/>
                      <a:pt x="779009" y="97517"/>
                      <a:pt x="785813" y="102053"/>
                    </a:cubicBezTo>
                    <a:cubicBezTo>
                      <a:pt x="811295" y="119041"/>
                      <a:pt x="781957" y="107573"/>
                      <a:pt x="806224" y="115660"/>
                    </a:cubicBezTo>
                    <a:cubicBezTo>
                      <a:pt x="835470" y="135160"/>
                      <a:pt x="801052" y="109195"/>
                      <a:pt x="819831" y="132669"/>
                    </a:cubicBezTo>
                    <a:cubicBezTo>
                      <a:pt x="824628" y="138665"/>
                      <a:pt x="833518" y="140634"/>
                      <a:pt x="840242" y="142875"/>
                    </a:cubicBezTo>
                    <a:cubicBezTo>
                      <a:pt x="856117" y="166687"/>
                      <a:pt x="847046" y="158749"/>
                      <a:pt x="864054" y="170089"/>
                    </a:cubicBezTo>
                    <a:cubicBezTo>
                      <a:pt x="866322" y="173491"/>
                      <a:pt x="868241" y="177153"/>
                      <a:pt x="870858" y="180294"/>
                    </a:cubicBezTo>
                    <a:cubicBezTo>
                      <a:pt x="873938" y="183990"/>
                      <a:pt x="878394" y="186497"/>
                      <a:pt x="881063" y="190500"/>
                    </a:cubicBezTo>
                    <a:cubicBezTo>
                      <a:pt x="894207" y="210217"/>
                      <a:pt x="871848" y="192293"/>
                      <a:pt x="894670" y="207509"/>
                    </a:cubicBezTo>
                    <a:cubicBezTo>
                      <a:pt x="896938" y="210911"/>
                      <a:pt x="898583" y="214823"/>
                      <a:pt x="901474" y="217714"/>
                    </a:cubicBezTo>
                    <a:cubicBezTo>
                      <a:pt x="921126" y="237366"/>
                      <a:pt x="902382" y="209650"/>
                      <a:pt x="921884" y="234723"/>
                    </a:cubicBezTo>
                    <a:cubicBezTo>
                      <a:pt x="921895" y="234737"/>
                      <a:pt x="938888" y="260228"/>
                      <a:pt x="942295" y="265339"/>
                    </a:cubicBezTo>
                    <a:cubicBezTo>
                      <a:pt x="944284" y="268323"/>
                      <a:pt x="944093" y="272337"/>
                      <a:pt x="945697" y="275544"/>
                    </a:cubicBezTo>
                    <a:cubicBezTo>
                      <a:pt x="947525" y="279201"/>
                      <a:pt x="950672" y="282093"/>
                      <a:pt x="952500" y="285750"/>
                    </a:cubicBezTo>
                    <a:cubicBezTo>
                      <a:pt x="966577" y="313905"/>
                      <a:pt x="943216" y="276928"/>
                      <a:pt x="962706" y="306160"/>
                    </a:cubicBezTo>
                    <a:cubicBezTo>
                      <a:pt x="971257" y="331814"/>
                      <a:pt x="959722" y="300192"/>
                      <a:pt x="972911" y="326571"/>
                    </a:cubicBezTo>
                    <a:cubicBezTo>
                      <a:pt x="977039" y="334828"/>
                      <a:pt x="977386" y="345246"/>
                      <a:pt x="979715" y="353785"/>
                    </a:cubicBezTo>
                    <a:cubicBezTo>
                      <a:pt x="981602" y="360704"/>
                      <a:pt x="984250" y="367392"/>
                      <a:pt x="986518" y="374196"/>
                    </a:cubicBezTo>
                    <a:cubicBezTo>
                      <a:pt x="987996" y="378631"/>
                      <a:pt x="988636" y="383308"/>
                      <a:pt x="989920" y="387803"/>
                    </a:cubicBezTo>
                    <a:cubicBezTo>
                      <a:pt x="990905" y="391251"/>
                      <a:pt x="992188" y="394607"/>
                      <a:pt x="993322" y="398009"/>
                    </a:cubicBezTo>
                    <a:cubicBezTo>
                      <a:pt x="992188" y="416152"/>
                      <a:pt x="994083" y="434742"/>
                      <a:pt x="989920" y="452437"/>
                    </a:cubicBezTo>
                    <a:cubicBezTo>
                      <a:pt x="989099" y="455927"/>
                      <a:pt x="982633" y="457923"/>
                      <a:pt x="979715" y="455839"/>
                    </a:cubicBezTo>
                    <a:cubicBezTo>
                      <a:pt x="973061" y="451086"/>
                      <a:pt x="970644" y="442232"/>
                      <a:pt x="966108" y="435428"/>
                    </a:cubicBezTo>
                    <a:lnTo>
                      <a:pt x="959304" y="425223"/>
                    </a:lnTo>
                    <a:lnTo>
                      <a:pt x="952500" y="415018"/>
                    </a:lnTo>
                    <a:lnTo>
                      <a:pt x="945697" y="394607"/>
                    </a:lnTo>
                    <a:cubicBezTo>
                      <a:pt x="944563" y="391205"/>
                      <a:pt x="944284" y="387386"/>
                      <a:pt x="942295" y="384402"/>
                    </a:cubicBezTo>
                    <a:lnTo>
                      <a:pt x="928688" y="363991"/>
                    </a:lnTo>
                    <a:cubicBezTo>
                      <a:pt x="926420" y="360589"/>
                      <a:pt x="925286" y="356053"/>
                      <a:pt x="921884" y="353785"/>
                    </a:cubicBezTo>
                    <a:lnTo>
                      <a:pt x="911679" y="346982"/>
                    </a:lnTo>
                    <a:cubicBezTo>
                      <a:pt x="904071" y="335571"/>
                      <a:pt x="904899" y="334361"/>
                      <a:pt x="891268" y="326571"/>
                    </a:cubicBezTo>
                    <a:cubicBezTo>
                      <a:pt x="888155" y="324792"/>
                      <a:pt x="884211" y="324886"/>
                      <a:pt x="881063" y="323169"/>
                    </a:cubicBezTo>
                    <a:cubicBezTo>
                      <a:pt x="871672" y="318046"/>
                      <a:pt x="862750" y="312094"/>
                      <a:pt x="853849" y="306160"/>
                    </a:cubicBezTo>
                    <a:lnTo>
                      <a:pt x="833438" y="292553"/>
                    </a:lnTo>
                    <a:cubicBezTo>
                      <a:pt x="830036" y="290285"/>
                      <a:pt x="827199" y="286742"/>
                      <a:pt x="823233" y="285750"/>
                    </a:cubicBezTo>
                    <a:cubicBezTo>
                      <a:pt x="814987" y="283689"/>
                      <a:pt x="776936" y="273022"/>
                      <a:pt x="762000" y="272143"/>
                    </a:cubicBezTo>
                    <a:cubicBezTo>
                      <a:pt x="730285" y="270278"/>
                      <a:pt x="698500" y="269875"/>
                      <a:pt x="666750" y="268741"/>
                    </a:cubicBezTo>
                    <a:cubicBezTo>
                      <a:pt x="612043" y="260925"/>
                      <a:pt x="679816" y="270193"/>
                      <a:pt x="605518" y="261937"/>
                    </a:cubicBezTo>
                    <a:cubicBezTo>
                      <a:pt x="597549" y="261052"/>
                      <a:pt x="589643" y="259669"/>
                      <a:pt x="581706" y="258535"/>
                    </a:cubicBezTo>
                    <a:cubicBezTo>
                      <a:pt x="556452" y="259683"/>
                      <a:pt x="500592" y="261092"/>
                      <a:pt x="469447" y="265339"/>
                    </a:cubicBezTo>
                    <a:cubicBezTo>
                      <a:pt x="456885" y="267052"/>
                      <a:pt x="444500" y="269875"/>
                      <a:pt x="432027" y="272143"/>
                    </a:cubicBezTo>
                    <a:cubicBezTo>
                      <a:pt x="393474" y="271009"/>
                      <a:pt x="354884" y="270768"/>
                      <a:pt x="316367" y="268741"/>
                    </a:cubicBezTo>
                    <a:cubicBezTo>
                      <a:pt x="308304" y="268317"/>
                      <a:pt x="300274" y="263867"/>
                      <a:pt x="292554" y="261937"/>
                    </a:cubicBezTo>
                    <a:cubicBezTo>
                      <a:pt x="275094" y="257572"/>
                      <a:pt x="238908" y="253302"/>
                      <a:pt x="227920" y="251732"/>
                    </a:cubicBezTo>
                    <a:cubicBezTo>
                      <a:pt x="209777" y="252866"/>
                      <a:pt x="191503" y="252678"/>
                      <a:pt x="173492" y="255134"/>
                    </a:cubicBezTo>
                    <a:cubicBezTo>
                      <a:pt x="166386" y="256103"/>
                      <a:pt x="159885" y="259669"/>
                      <a:pt x="153081" y="261937"/>
                    </a:cubicBezTo>
                    <a:lnTo>
                      <a:pt x="142875" y="265339"/>
                    </a:lnTo>
                    <a:cubicBezTo>
                      <a:pt x="113633" y="284836"/>
                      <a:pt x="150628" y="261463"/>
                      <a:pt x="122465" y="275544"/>
                    </a:cubicBezTo>
                    <a:cubicBezTo>
                      <a:pt x="118808" y="277372"/>
                      <a:pt x="116167" y="281145"/>
                      <a:pt x="112259" y="282348"/>
                    </a:cubicBezTo>
                    <a:cubicBezTo>
                      <a:pt x="101207" y="285749"/>
                      <a:pt x="89212" y="285496"/>
                      <a:pt x="78242" y="289152"/>
                    </a:cubicBezTo>
                    <a:cubicBezTo>
                      <a:pt x="53396" y="297433"/>
                      <a:pt x="64788" y="294216"/>
                      <a:pt x="44224" y="299357"/>
                    </a:cubicBezTo>
                    <a:cubicBezTo>
                      <a:pt x="40822" y="301625"/>
                      <a:pt x="37675" y="304332"/>
                      <a:pt x="34018" y="306160"/>
                    </a:cubicBezTo>
                    <a:cubicBezTo>
                      <a:pt x="30811" y="307764"/>
                      <a:pt x="26613" y="307322"/>
                      <a:pt x="23813" y="309562"/>
                    </a:cubicBezTo>
                    <a:cubicBezTo>
                      <a:pt x="20620" y="312116"/>
                      <a:pt x="19462" y="316497"/>
                      <a:pt x="17009" y="319768"/>
                    </a:cubicBezTo>
                    <a:cubicBezTo>
                      <a:pt x="16047" y="321051"/>
                      <a:pt x="8505" y="336777"/>
                      <a:pt x="6804" y="333375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40" name="フリーフォーム 239"/>
              <p:cNvSpPr/>
              <p:nvPr/>
            </p:nvSpPr>
            <p:spPr bwMode="auto">
              <a:xfrm>
                <a:off x="5185185" y="375152"/>
                <a:ext cx="312202" cy="158718"/>
              </a:xfrm>
              <a:custGeom>
                <a:avLst/>
                <a:gdLst>
                  <a:gd name="connsiteX0" fmla="*/ 983116 w 993321"/>
                  <a:gd name="connsiteY0" fmla="*/ 328843 h 454964"/>
                  <a:gd name="connsiteX1" fmla="*/ 986517 w 993321"/>
                  <a:gd name="connsiteY1" fmla="*/ 271012 h 454964"/>
                  <a:gd name="connsiteX2" fmla="*/ 993321 w 993321"/>
                  <a:gd name="connsiteY2" fmla="*/ 243798 h 454964"/>
                  <a:gd name="connsiteX3" fmla="*/ 989919 w 993321"/>
                  <a:gd name="connsiteY3" fmla="*/ 189369 h 454964"/>
                  <a:gd name="connsiteX4" fmla="*/ 979714 w 993321"/>
                  <a:gd name="connsiteY4" fmla="*/ 168959 h 454964"/>
                  <a:gd name="connsiteX5" fmla="*/ 976312 w 993321"/>
                  <a:gd name="connsiteY5" fmla="*/ 158753 h 454964"/>
                  <a:gd name="connsiteX6" fmla="*/ 962705 w 993321"/>
                  <a:gd name="connsiteY6" fmla="*/ 138343 h 454964"/>
                  <a:gd name="connsiteX7" fmla="*/ 959303 w 993321"/>
                  <a:gd name="connsiteY7" fmla="*/ 128137 h 454964"/>
                  <a:gd name="connsiteX8" fmla="*/ 949098 w 993321"/>
                  <a:gd name="connsiteY8" fmla="*/ 121334 h 454964"/>
                  <a:gd name="connsiteX9" fmla="*/ 925285 w 993321"/>
                  <a:gd name="connsiteY9" fmla="*/ 94119 h 454964"/>
                  <a:gd name="connsiteX10" fmla="*/ 918482 w 993321"/>
                  <a:gd name="connsiteY10" fmla="*/ 83914 h 454964"/>
                  <a:gd name="connsiteX11" fmla="*/ 908276 w 993321"/>
                  <a:gd name="connsiteY11" fmla="*/ 80512 h 454964"/>
                  <a:gd name="connsiteX12" fmla="*/ 887866 w 993321"/>
                  <a:gd name="connsiteY12" fmla="*/ 66905 h 454964"/>
                  <a:gd name="connsiteX13" fmla="*/ 877660 w 993321"/>
                  <a:gd name="connsiteY13" fmla="*/ 63503 h 454964"/>
                  <a:gd name="connsiteX14" fmla="*/ 853848 w 993321"/>
                  <a:gd name="connsiteY14" fmla="*/ 49896 h 454964"/>
                  <a:gd name="connsiteX15" fmla="*/ 830035 w 993321"/>
                  <a:gd name="connsiteY15" fmla="*/ 43093 h 454964"/>
                  <a:gd name="connsiteX16" fmla="*/ 809625 w 993321"/>
                  <a:gd name="connsiteY16" fmla="*/ 36289 h 454964"/>
                  <a:gd name="connsiteX17" fmla="*/ 789214 w 993321"/>
                  <a:gd name="connsiteY17" fmla="*/ 29485 h 454964"/>
                  <a:gd name="connsiteX18" fmla="*/ 717776 w 993321"/>
                  <a:gd name="connsiteY18" fmla="*/ 19280 h 454964"/>
                  <a:gd name="connsiteX19" fmla="*/ 629330 w 993321"/>
                  <a:gd name="connsiteY19" fmla="*/ 9075 h 454964"/>
                  <a:gd name="connsiteX20" fmla="*/ 615723 w 993321"/>
                  <a:gd name="connsiteY20" fmla="*/ 5673 h 454964"/>
                  <a:gd name="connsiteX21" fmla="*/ 377598 w 993321"/>
                  <a:gd name="connsiteY21" fmla="*/ 5673 h 454964"/>
                  <a:gd name="connsiteX22" fmla="*/ 346982 w 993321"/>
                  <a:gd name="connsiteY22" fmla="*/ 15878 h 454964"/>
                  <a:gd name="connsiteX23" fmla="*/ 336776 w 993321"/>
                  <a:gd name="connsiteY23" fmla="*/ 22682 h 454964"/>
                  <a:gd name="connsiteX24" fmla="*/ 323169 w 993321"/>
                  <a:gd name="connsiteY24" fmla="*/ 29485 h 454964"/>
                  <a:gd name="connsiteX25" fmla="*/ 292553 w 993321"/>
                  <a:gd name="connsiteY25" fmla="*/ 46494 h 454964"/>
                  <a:gd name="connsiteX26" fmla="*/ 272142 w 993321"/>
                  <a:gd name="connsiteY26" fmla="*/ 56700 h 454964"/>
                  <a:gd name="connsiteX27" fmla="*/ 261937 w 993321"/>
                  <a:gd name="connsiteY27" fmla="*/ 63503 h 454964"/>
                  <a:gd name="connsiteX28" fmla="*/ 251732 w 993321"/>
                  <a:gd name="connsiteY28" fmla="*/ 66905 h 454964"/>
                  <a:gd name="connsiteX29" fmla="*/ 231321 w 993321"/>
                  <a:gd name="connsiteY29" fmla="*/ 77110 h 454964"/>
                  <a:gd name="connsiteX30" fmla="*/ 200705 w 993321"/>
                  <a:gd name="connsiteY30" fmla="*/ 97521 h 454964"/>
                  <a:gd name="connsiteX31" fmla="*/ 190500 w 993321"/>
                  <a:gd name="connsiteY31" fmla="*/ 104325 h 454964"/>
                  <a:gd name="connsiteX32" fmla="*/ 180294 w 993321"/>
                  <a:gd name="connsiteY32" fmla="*/ 107726 h 454964"/>
                  <a:gd name="connsiteX33" fmla="*/ 170089 w 993321"/>
                  <a:gd name="connsiteY33" fmla="*/ 117932 h 454964"/>
                  <a:gd name="connsiteX34" fmla="*/ 159883 w 993321"/>
                  <a:gd name="connsiteY34" fmla="*/ 124735 h 454964"/>
                  <a:gd name="connsiteX35" fmla="*/ 146276 w 993321"/>
                  <a:gd name="connsiteY35" fmla="*/ 134941 h 454964"/>
                  <a:gd name="connsiteX36" fmla="*/ 136071 w 993321"/>
                  <a:gd name="connsiteY36" fmla="*/ 145146 h 454964"/>
                  <a:gd name="connsiteX37" fmla="*/ 132669 w 993321"/>
                  <a:gd name="connsiteY37" fmla="*/ 155351 h 454964"/>
                  <a:gd name="connsiteX38" fmla="*/ 112258 w 993321"/>
                  <a:gd name="connsiteY38" fmla="*/ 185968 h 454964"/>
                  <a:gd name="connsiteX39" fmla="*/ 98651 w 993321"/>
                  <a:gd name="connsiteY39" fmla="*/ 206378 h 454964"/>
                  <a:gd name="connsiteX40" fmla="*/ 91848 w 993321"/>
                  <a:gd name="connsiteY40" fmla="*/ 216584 h 454964"/>
                  <a:gd name="connsiteX41" fmla="*/ 81642 w 993321"/>
                  <a:gd name="connsiteY41" fmla="*/ 223387 h 454964"/>
                  <a:gd name="connsiteX42" fmla="*/ 68035 w 993321"/>
                  <a:gd name="connsiteY42" fmla="*/ 254003 h 454964"/>
                  <a:gd name="connsiteX43" fmla="*/ 64633 w 993321"/>
                  <a:gd name="connsiteY43" fmla="*/ 264209 h 454964"/>
                  <a:gd name="connsiteX44" fmla="*/ 51026 w 993321"/>
                  <a:gd name="connsiteY44" fmla="*/ 284619 h 454964"/>
                  <a:gd name="connsiteX45" fmla="*/ 37419 w 993321"/>
                  <a:gd name="connsiteY45" fmla="*/ 305030 h 454964"/>
                  <a:gd name="connsiteX46" fmla="*/ 30616 w 993321"/>
                  <a:gd name="connsiteY46" fmla="*/ 325441 h 454964"/>
                  <a:gd name="connsiteX47" fmla="*/ 23812 w 993321"/>
                  <a:gd name="connsiteY47" fmla="*/ 349253 h 454964"/>
                  <a:gd name="connsiteX48" fmla="*/ 20410 w 993321"/>
                  <a:gd name="connsiteY48" fmla="*/ 369664 h 454964"/>
                  <a:gd name="connsiteX49" fmla="*/ 6803 w 993321"/>
                  <a:gd name="connsiteY49" fmla="*/ 407084 h 454964"/>
                  <a:gd name="connsiteX50" fmla="*/ 0 w 993321"/>
                  <a:gd name="connsiteY50" fmla="*/ 444503 h 454964"/>
                  <a:gd name="connsiteX51" fmla="*/ 3401 w 993321"/>
                  <a:gd name="connsiteY51" fmla="*/ 454709 h 454964"/>
                  <a:gd name="connsiteX52" fmla="*/ 17008 w 993321"/>
                  <a:gd name="connsiteY52" fmla="*/ 434298 h 454964"/>
                  <a:gd name="connsiteX53" fmla="*/ 23812 w 993321"/>
                  <a:gd name="connsiteY53" fmla="*/ 424093 h 454964"/>
                  <a:gd name="connsiteX54" fmla="*/ 30616 w 993321"/>
                  <a:gd name="connsiteY54" fmla="*/ 413887 h 454964"/>
                  <a:gd name="connsiteX55" fmla="*/ 47625 w 993321"/>
                  <a:gd name="connsiteY55" fmla="*/ 393476 h 454964"/>
                  <a:gd name="connsiteX56" fmla="*/ 57830 w 993321"/>
                  <a:gd name="connsiteY56" fmla="*/ 373066 h 454964"/>
                  <a:gd name="connsiteX57" fmla="*/ 61232 w 993321"/>
                  <a:gd name="connsiteY57" fmla="*/ 362860 h 454964"/>
                  <a:gd name="connsiteX58" fmla="*/ 71437 w 993321"/>
                  <a:gd name="connsiteY58" fmla="*/ 352655 h 454964"/>
                  <a:gd name="connsiteX59" fmla="*/ 78241 w 993321"/>
                  <a:gd name="connsiteY59" fmla="*/ 342450 h 454964"/>
                  <a:gd name="connsiteX60" fmla="*/ 88446 w 993321"/>
                  <a:gd name="connsiteY60" fmla="*/ 322039 h 454964"/>
                  <a:gd name="connsiteX61" fmla="*/ 108857 w 993321"/>
                  <a:gd name="connsiteY61" fmla="*/ 308432 h 454964"/>
                  <a:gd name="connsiteX62" fmla="*/ 119062 w 993321"/>
                  <a:gd name="connsiteY62" fmla="*/ 301628 h 454964"/>
                  <a:gd name="connsiteX63" fmla="*/ 149678 w 993321"/>
                  <a:gd name="connsiteY63" fmla="*/ 277816 h 454964"/>
                  <a:gd name="connsiteX64" fmla="*/ 176892 w 993321"/>
                  <a:gd name="connsiteY64" fmla="*/ 271012 h 454964"/>
                  <a:gd name="connsiteX65" fmla="*/ 210910 w 993321"/>
                  <a:gd name="connsiteY65" fmla="*/ 260807 h 454964"/>
                  <a:gd name="connsiteX66" fmla="*/ 241526 w 993321"/>
                  <a:gd name="connsiteY66" fmla="*/ 250601 h 454964"/>
                  <a:gd name="connsiteX67" fmla="*/ 275544 w 993321"/>
                  <a:gd name="connsiteY67" fmla="*/ 243798 h 454964"/>
                  <a:gd name="connsiteX68" fmla="*/ 772205 w 993321"/>
                  <a:gd name="connsiteY68" fmla="*/ 247200 h 454964"/>
                  <a:gd name="connsiteX69" fmla="*/ 799419 w 993321"/>
                  <a:gd name="connsiteY69" fmla="*/ 250601 h 454964"/>
                  <a:gd name="connsiteX70" fmla="*/ 813026 w 993321"/>
                  <a:gd name="connsiteY70" fmla="*/ 257405 h 454964"/>
                  <a:gd name="connsiteX71" fmla="*/ 826633 w 993321"/>
                  <a:gd name="connsiteY71" fmla="*/ 260807 h 454964"/>
                  <a:gd name="connsiteX72" fmla="*/ 853848 w 993321"/>
                  <a:gd name="connsiteY72" fmla="*/ 271012 h 454964"/>
                  <a:gd name="connsiteX73" fmla="*/ 864053 w 993321"/>
                  <a:gd name="connsiteY73" fmla="*/ 277816 h 454964"/>
                  <a:gd name="connsiteX74" fmla="*/ 877660 w 993321"/>
                  <a:gd name="connsiteY74" fmla="*/ 281218 h 454964"/>
                  <a:gd name="connsiteX75" fmla="*/ 898071 w 993321"/>
                  <a:gd name="connsiteY75" fmla="*/ 288021 h 454964"/>
                  <a:gd name="connsiteX76" fmla="*/ 908276 w 993321"/>
                  <a:gd name="connsiteY76" fmla="*/ 294825 h 454964"/>
                  <a:gd name="connsiteX77" fmla="*/ 932089 w 993321"/>
                  <a:gd name="connsiteY77" fmla="*/ 305030 h 454964"/>
                  <a:gd name="connsiteX78" fmla="*/ 955901 w 993321"/>
                  <a:gd name="connsiteY78" fmla="*/ 315235 h 454964"/>
                  <a:gd name="connsiteX79" fmla="*/ 969508 w 993321"/>
                  <a:gd name="connsiteY79" fmla="*/ 318637 h 454964"/>
                  <a:gd name="connsiteX80" fmla="*/ 979714 w 993321"/>
                  <a:gd name="connsiteY80" fmla="*/ 322039 h 454964"/>
                  <a:gd name="connsiteX81" fmla="*/ 983116 w 993321"/>
                  <a:gd name="connsiteY81" fmla="*/ 328843 h 4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993321" h="454964">
                    <a:moveTo>
                      <a:pt x="983116" y="328843"/>
                    </a:moveTo>
                    <a:cubicBezTo>
                      <a:pt x="984250" y="320339"/>
                      <a:pt x="978764" y="317537"/>
                      <a:pt x="986517" y="271012"/>
                    </a:cubicBezTo>
                    <a:cubicBezTo>
                      <a:pt x="988054" y="261789"/>
                      <a:pt x="993321" y="243798"/>
                      <a:pt x="993321" y="243798"/>
                    </a:cubicBezTo>
                    <a:cubicBezTo>
                      <a:pt x="992187" y="225655"/>
                      <a:pt x="991822" y="207448"/>
                      <a:pt x="989919" y="189369"/>
                    </a:cubicBezTo>
                    <a:cubicBezTo>
                      <a:pt x="988779" y="178540"/>
                      <a:pt x="984453" y="178437"/>
                      <a:pt x="979714" y="168959"/>
                    </a:cubicBezTo>
                    <a:cubicBezTo>
                      <a:pt x="978110" y="165752"/>
                      <a:pt x="978054" y="161888"/>
                      <a:pt x="976312" y="158753"/>
                    </a:cubicBezTo>
                    <a:cubicBezTo>
                      <a:pt x="972341" y="151605"/>
                      <a:pt x="965291" y="146100"/>
                      <a:pt x="962705" y="138343"/>
                    </a:cubicBezTo>
                    <a:cubicBezTo>
                      <a:pt x="961571" y="134941"/>
                      <a:pt x="961543" y="130937"/>
                      <a:pt x="959303" y="128137"/>
                    </a:cubicBezTo>
                    <a:cubicBezTo>
                      <a:pt x="956749" y="124945"/>
                      <a:pt x="952500" y="123602"/>
                      <a:pt x="949098" y="121334"/>
                    </a:cubicBezTo>
                    <a:cubicBezTo>
                      <a:pt x="933223" y="97521"/>
                      <a:pt x="942295" y="105459"/>
                      <a:pt x="925285" y="94119"/>
                    </a:cubicBezTo>
                    <a:cubicBezTo>
                      <a:pt x="923017" y="90717"/>
                      <a:pt x="921674" y="86468"/>
                      <a:pt x="918482" y="83914"/>
                    </a:cubicBezTo>
                    <a:cubicBezTo>
                      <a:pt x="915682" y="81674"/>
                      <a:pt x="911411" y="82254"/>
                      <a:pt x="908276" y="80512"/>
                    </a:cubicBezTo>
                    <a:cubicBezTo>
                      <a:pt x="901128" y="76541"/>
                      <a:pt x="895623" y="69491"/>
                      <a:pt x="887866" y="66905"/>
                    </a:cubicBezTo>
                    <a:cubicBezTo>
                      <a:pt x="884464" y="65771"/>
                      <a:pt x="880867" y="65107"/>
                      <a:pt x="877660" y="63503"/>
                    </a:cubicBezTo>
                    <a:cubicBezTo>
                      <a:pt x="843490" y="46419"/>
                      <a:pt x="895605" y="67793"/>
                      <a:pt x="853848" y="49896"/>
                    </a:cubicBezTo>
                    <a:cubicBezTo>
                      <a:pt x="844951" y="46083"/>
                      <a:pt x="839632" y="45972"/>
                      <a:pt x="830035" y="43093"/>
                    </a:cubicBezTo>
                    <a:cubicBezTo>
                      <a:pt x="823166" y="41032"/>
                      <a:pt x="816428" y="38557"/>
                      <a:pt x="809625" y="36289"/>
                    </a:cubicBezTo>
                    <a:lnTo>
                      <a:pt x="789214" y="29485"/>
                    </a:lnTo>
                    <a:cubicBezTo>
                      <a:pt x="767602" y="22280"/>
                      <a:pt x="740121" y="22472"/>
                      <a:pt x="717776" y="19280"/>
                    </a:cubicBezTo>
                    <a:cubicBezTo>
                      <a:pt x="635880" y="7580"/>
                      <a:pt x="730260" y="15802"/>
                      <a:pt x="629330" y="9075"/>
                    </a:cubicBezTo>
                    <a:cubicBezTo>
                      <a:pt x="624794" y="7941"/>
                      <a:pt x="620396" y="5821"/>
                      <a:pt x="615723" y="5673"/>
                    </a:cubicBezTo>
                    <a:cubicBezTo>
                      <a:pt x="428218" y="-280"/>
                      <a:pt x="476839" y="-3350"/>
                      <a:pt x="377598" y="5673"/>
                    </a:cubicBezTo>
                    <a:lnTo>
                      <a:pt x="346982" y="15878"/>
                    </a:lnTo>
                    <a:cubicBezTo>
                      <a:pt x="343103" y="17171"/>
                      <a:pt x="340326" y="20653"/>
                      <a:pt x="336776" y="22682"/>
                    </a:cubicBezTo>
                    <a:cubicBezTo>
                      <a:pt x="332373" y="25198"/>
                      <a:pt x="327517" y="26876"/>
                      <a:pt x="323169" y="29485"/>
                    </a:cubicBezTo>
                    <a:cubicBezTo>
                      <a:pt x="293925" y="47031"/>
                      <a:pt x="313081" y="39653"/>
                      <a:pt x="292553" y="46494"/>
                    </a:cubicBezTo>
                    <a:cubicBezTo>
                      <a:pt x="263318" y="65986"/>
                      <a:pt x="300302" y="42621"/>
                      <a:pt x="272142" y="56700"/>
                    </a:cubicBezTo>
                    <a:cubicBezTo>
                      <a:pt x="268485" y="58528"/>
                      <a:pt x="265594" y="61675"/>
                      <a:pt x="261937" y="63503"/>
                    </a:cubicBezTo>
                    <a:cubicBezTo>
                      <a:pt x="258730" y="65107"/>
                      <a:pt x="254939" y="65301"/>
                      <a:pt x="251732" y="66905"/>
                    </a:cubicBezTo>
                    <a:cubicBezTo>
                      <a:pt x="225362" y="80091"/>
                      <a:pt x="256964" y="68564"/>
                      <a:pt x="231321" y="77110"/>
                    </a:cubicBezTo>
                    <a:lnTo>
                      <a:pt x="200705" y="97521"/>
                    </a:lnTo>
                    <a:cubicBezTo>
                      <a:pt x="197303" y="99789"/>
                      <a:pt x="194379" y="103032"/>
                      <a:pt x="190500" y="104325"/>
                    </a:cubicBezTo>
                    <a:lnTo>
                      <a:pt x="180294" y="107726"/>
                    </a:lnTo>
                    <a:cubicBezTo>
                      <a:pt x="176892" y="111128"/>
                      <a:pt x="173785" y="114852"/>
                      <a:pt x="170089" y="117932"/>
                    </a:cubicBezTo>
                    <a:cubicBezTo>
                      <a:pt x="166948" y="120549"/>
                      <a:pt x="163210" y="122359"/>
                      <a:pt x="159883" y="124735"/>
                    </a:cubicBezTo>
                    <a:cubicBezTo>
                      <a:pt x="155269" y="128030"/>
                      <a:pt x="150581" y="131251"/>
                      <a:pt x="146276" y="134941"/>
                    </a:cubicBezTo>
                    <a:cubicBezTo>
                      <a:pt x="142624" y="138072"/>
                      <a:pt x="139473" y="141744"/>
                      <a:pt x="136071" y="145146"/>
                    </a:cubicBezTo>
                    <a:cubicBezTo>
                      <a:pt x="134937" y="148548"/>
                      <a:pt x="134410" y="152217"/>
                      <a:pt x="132669" y="155351"/>
                    </a:cubicBezTo>
                    <a:cubicBezTo>
                      <a:pt x="132666" y="155356"/>
                      <a:pt x="115661" y="180863"/>
                      <a:pt x="112258" y="185968"/>
                    </a:cubicBezTo>
                    <a:lnTo>
                      <a:pt x="98651" y="206378"/>
                    </a:lnTo>
                    <a:cubicBezTo>
                      <a:pt x="96383" y="209780"/>
                      <a:pt x="95250" y="214316"/>
                      <a:pt x="91848" y="216584"/>
                    </a:cubicBezTo>
                    <a:lnTo>
                      <a:pt x="81642" y="223387"/>
                    </a:lnTo>
                    <a:cubicBezTo>
                      <a:pt x="73546" y="247677"/>
                      <a:pt x="78817" y="237831"/>
                      <a:pt x="68035" y="254003"/>
                    </a:cubicBezTo>
                    <a:cubicBezTo>
                      <a:pt x="66901" y="257405"/>
                      <a:pt x="66375" y="261074"/>
                      <a:pt x="64633" y="264209"/>
                    </a:cubicBezTo>
                    <a:cubicBezTo>
                      <a:pt x="60662" y="271357"/>
                      <a:pt x="51026" y="284619"/>
                      <a:pt x="51026" y="284619"/>
                    </a:cubicBezTo>
                    <a:cubicBezTo>
                      <a:pt x="39777" y="318377"/>
                      <a:pt x="58650" y="266815"/>
                      <a:pt x="37419" y="305030"/>
                    </a:cubicBezTo>
                    <a:cubicBezTo>
                      <a:pt x="33936" y="311299"/>
                      <a:pt x="32884" y="318637"/>
                      <a:pt x="30616" y="325441"/>
                    </a:cubicBezTo>
                    <a:cubicBezTo>
                      <a:pt x="27373" y="335171"/>
                      <a:pt x="25949" y="338570"/>
                      <a:pt x="23812" y="349253"/>
                    </a:cubicBezTo>
                    <a:cubicBezTo>
                      <a:pt x="22459" y="356017"/>
                      <a:pt x="22083" y="362972"/>
                      <a:pt x="20410" y="369664"/>
                    </a:cubicBezTo>
                    <a:cubicBezTo>
                      <a:pt x="14849" y="391909"/>
                      <a:pt x="13569" y="386787"/>
                      <a:pt x="6803" y="407084"/>
                    </a:cubicBezTo>
                    <a:cubicBezTo>
                      <a:pt x="2792" y="419115"/>
                      <a:pt x="1771" y="432104"/>
                      <a:pt x="0" y="444503"/>
                    </a:cubicBezTo>
                    <a:cubicBezTo>
                      <a:pt x="1134" y="447905"/>
                      <a:pt x="326" y="456554"/>
                      <a:pt x="3401" y="454709"/>
                    </a:cubicBezTo>
                    <a:cubicBezTo>
                      <a:pt x="10413" y="450502"/>
                      <a:pt x="12472" y="441102"/>
                      <a:pt x="17008" y="434298"/>
                    </a:cubicBezTo>
                    <a:lnTo>
                      <a:pt x="23812" y="424093"/>
                    </a:lnTo>
                    <a:cubicBezTo>
                      <a:pt x="26080" y="420691"/>
                      <a:pt x="27725" y="416778"/>
                      <a:pt x="30616" y="413887"/>
                    </a:cubicBezTo>
                    <a:cubicBezTo>
                      <a:pt x="43712" y="400791"/>
                      <a:pt x="38153" y="407685"/>
                      <a:pt x="47625" y="393476"/>
                    </a:cubicBezTo>
                    <a:cubicBezTo>
                      <a:pt x="56172" y="367829"/>
                      <a:pt x="44643" y="399439"/>
                      <a:pt x="57830" y="373066"/>
                    </a:cubicBezTo>
                    <a:cubicBezTo>
                      <a:pt x="59434" y="369859"/>
                      <a:pt x="59243" y="365844"/>
                      <a:pt x="61232" y="362860"/>
                    </a:cubicBezTo>
                    <a:cubicBezTo>
                      <a:pt x="63900" y="358857"/>
                      <a:pt x="68357" y="356351"/>
                      <a:pt x="71437" y="352655"/>
                    </a:cubicBezTo>
                    <a:cubicBezTo>
                      <a:pt x="74054" y="349514"/>
                      <a:pt x="75973" y="345852"/>
                      <a:pt x="78241" y="342450"/>
                    </a:cubicBezTo>
                    <a:cubicBezTo>
                      <a:pt x="80668" y="335168"/>
                      <a:pt x="82237" y="327471"/>
                      <a:pt x="88446" y="322039"/>
                    </a:cubicBezTo>
                    <a:cubicBezTo>
                      <a:pt x="94600" y="316655"/>
                      <a:pt x="102053" y="312968"/>
                      <a:pt x="108857" y="308432"/>
                    </a:cubicBezTo>
                    <a:cubicBezTo>
                      <a:pt x="112259" y="306164"/>
                      <a:pt x="116171" y="304519"/>
                      <a:pt x="119062" y="301628"/>
                    </a:cubicBezTo>
                    <a:cubicBezTo>
                      <a:pt x="135049" y="285641"/>
                      <a:pt x="125264" y="294091"/>
                      <a:pt x="149678" y="277816"/>
                    </a:cubicBezTo>
                    <a:cubicBezTo>
                      <a:pt x="157458" y="272629"/>
                      <a:pt x="168528" y="275193"/>
                      <a:pt x="176892" y="271012"/>
                    </a:cubicBezTo>
                    <a:cubicBezTo>
                      <a:pt x="202900" y="258010"/>
                      <a:pt x="177024" y="269279"/>
                      <a:pt x="210910" y="260807"/>
                    </a:cubicBezTo>
                    <a:cubicBezTo>
                      <a:pt x="210915" y="260806"/>
                      <a:pt x="236421" y="252303"/>
                      <a:pt x="241526" y="250601"/>
                    </a:cubicBezTo>
                    <a:cubicBezTo>
                      <a:pt x="251666" y="247221"/>
                      <a:pt x="265509" y="245471"/>
                      <a:pt x="275544" y="243798"/>
                    </a:cubicBezTo>
                    <a:lnTo>
                      <a:pt x="772205" y="247200"/>
                    </a:lnTo>
                    <a:cubicBezTo>
                      <a:pt x="781346" y="247319"/>
                      <a:pt x="790550" y="248384"/>
                      <a:pt x="799419" y="250601"/>
                    </a:cubicBezTo>
                    <a:cubicBezTo>
                      <a:pt x="804339" y="251831"/>
                      <a:pt x="808278" y="255624"/>
                      <a:pt x="813026" y="257405"/>
                    </a:cubicBezTo>
                    <a:cubicBezTo>
                      <a:pt x="817404" y="259047"/>
                      <a:pt x="822255" y="259165"/>
                      <a:pt x="826633" y="260807"/>
                    </a:cubicBezTo>
                    <a:cubicBezTo>
                      <a:pt x="862211" y="274148"/>
                      <a:pt x="818922" y="262280"/>
                      <a:pt x="853848" y="271012"/>
                    </a:cubicBezTo>
                    <a:cubicBezTo>
                      <a:pt x="857250" y="273280"/>
                      <a:pt x="860295" y="276205"/>
                      <a:pt x="864053" y="277816"/>
                    </a:cubicBezTo>
                    <a:cubicBezTo>
                      <a:pt x="868350" y="279658"/>
                      <a:pt x="873182" y="279875"/>
                      <a:pt x="877660" y="281218"/>
                    </a:cubicBezTo>
                    <a:cubicBezTo>
                      <a:pt x="884529" y="283279"/>
                      <a:pt x="891267" y="285753"/>
                      <a:pt x="898071" y="288021"/>
                    </a:cubicBezTo>
                    <a:cubicBezTo>
                      <a:pt x="901950" y="289314"/>
                      <a:pt x="904726" y="292797"/>
                      <a:pt x="908276" y="294825"/>
                    </a:cubicBezTo>
                    <a:cubicBezTo>
                      <a:pt x="930838" y="307718"/>
                      <a:pt x="913008" y="296852"/>
                      <a:pt x="932089" y="305030"/>
                    </a:cubicBezTo>
                    <a:cubicBezTo>
                      <a:pt x="950240" y="312809"/>
                      <a:pt x="939940" y="310675"/>
                      <a:pt x="955901" y="315235"/>
                    </a:cubicBezTo>
                    <a:cubicBezTo>
                      <a:pt x="960396" y="316519"/>
                      <a:pt x="965013" y="317353"/>
                      <a:pt x="969508" y="318637"/>
                    </a:cubicBezTo>
                    <a:cubicBezTo>
                      <a:pt x="972956" y="319622"/>
                      <a:pt x="976128" y="322039"/>
                      <a:pt x="979714" y="322039"/>
                    </a:cubicBezTo>
                    <a:cubicBezTo>
                      <a:pt x="982249" y="322039"/>
                      <a:pt x="981982" y="337347"/>
                      <a:pt x="983116" y="328843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41" name="フリーフォーム 240"/>
              <p:cNvSpPr/>
              <p:nvPr/>
            </p:nvSpPr>
            <p:spPr bwMode="auto">
              <a:xfrm>
                <a:off x="5714572" y="577158"/>
                <a:ext cx="176462" cy="57716"/>
              </a:xfrm>
              <a:custGeom>
                <a:avLst/>
                <a:gdLst>
                  <a:gd name="connsiteX0" fmla="*/ 0 w 544336"/>
                  <a:gd name="connsiteY0" fmla="*/ 136273 h 196144"/>
                  <a:gd name="connsiteX1" fmla="*/ 5442 w 544336"/>
                  <a:gd name="connsiteY1" fmla="*/ 122665 h 196144"/>
                  <a:gd name="connsiteX2" fmla="*/ 8164 w 544336"/>
                  <a:gd name="connsiteY2" fmla="*/ 114501 h 196144"/>
                  <a:gd name="connsiteX3" fmla="*/ 21771 w 544336"/>
                  <a:gd name="connsiteY3" fmla="*/ 98173 h 196144"/>
                  <a:gd name="connsiteX4" fmla="*/ 27214 w 544336"/>
                  <a:gd name="connsiteY4" fmla="*/ 90008 h 196144"/>
                  <a:gd name="connsiteX5" fmla="*/ 40821 w 544336"/>
                  <a:gd name="connsiteY5" fmla="*/ 65515 h 196144"/>
                  <a:gd name="connsiteX6" fmla="*/ 48985 w 544336"/>
                  <a:gd name="connsiteY6" fmla="*/ 57351 h 196144"/>
                  <a:gd name="connsiteX7" fmla="*/ 54428 w 544336"/>
                  <a:gd name="connsiteY7" fmla="*/ 49187 h 196144"/>
                  <a:gd name="connsiteX8" fmla="*/ 62592 w 544336"/>
                  <a:gd name="connsiteY8" fmla="*/ 43744 h 196144"/>
                  <a:gd name="connsiteX9" fmla="*/ 92528 w 544336"/>
                  <a:gd name="connsiteY9" fmla="*/ 30137 h 196144"/>
                  <a:gd name="connsiteX10" fmla="*/ 108857 w 544336"/>
                  <a:gd name="connsiteY10" fmla="*/ 19251 h 196144"/>
                  <a:gd name="connsiteX11" fmla="*/ 125185 w 544336"/>
                  <a:gd name="connsiteY11" fmla="*/ 13808 h 196144"/>
                  <a:gd name="connsiteX12" fmla="*/ 163285 w 544336"/>
                  <a:gd name="connsiteY12" fmla="*/ 8365 h 196144"/>
                  <a:gd name="connsiteX13" fmla="*/ 272142 w 544336"/>
                  <a:gd name="connsiteY13" fmla="*/ 5644 h 196144"/>
                  <a:gd name="connsiteX14" fmla="*/ 291192 w 544336"/>
                  <a:gd name="connsiteY14" fmla="*/ 8365 h 196144"/>
                  <a:gd name="connsiteX15" fmla="*/ 299357 w 544336"/>
                  <a:gd name="connsiteY15" fmla="*/ 13808 h 196144"/>
                  <a:gd name="connsiteX16" fmla="*/ 310242 w 544336"/>
                  <a:gd name="connsiteY16" fmla="*/ 16530 h 196144"/>
                  <a:gd name="connsiteX17" fmla="*/ 329292 w 544336"/>
                  <a:gd name="connsiteY17" fmla="*/ 27415 h 196144"/>
                  <a:gd name="connsiteX18" fmla="*/ 337457 w 544336"/>
                  <a:gd name="connsiteY18" fmla="*/ 30137 h 196144"/>
                  <a:gd name="connsiteX19" fmla="*/ 353785 w 544336"/>
                  <a:gd name="connsiteY19" fmla="*/ 38301 h 196144"/>
                  <a:gd name="connsiteX20" fmla="*/ 370114 w 544336"/>
                  <a:gd name="connsiteY20" fmla="*/ 49187 h 196144"/>
                  <a:gd name="connsiteX21" fmla="*/ 378278 w 544336"/>
                  <a:gd name="connsiteY21" fmla="*/ 60073 h 196144"/>
                  <a:gd name="connsiteX22" fmla="*/ 386442 w 544336"/>
                  <a:gd name="connsiteY22" fmla="*/ 65515 h 196144"/>
                  <a:gd name="connsiteX23" fmla="*/ 402771 w 544336"/>
                  <a:gd name="connsiteY23" fmla="*/ 81844 h 196144"/>
                  <a:gd name="connsiteX24" fmla="*/ 419100 w 544336"/>
                  <a:gd name="connsiteY24" fmla="*/ 92730 h 196144"/>
                  <a:gd name="connsiteX25" fmla="*/ 438150 w 544336"/>
                  <a:gd name="connsiteY25" fmla="*/ 106337 h 196144"/>
                  <a:gd name="connsiteX26" fmla="*/ 446314 w 544336"/>
                  <a:gd name="connsiteY26" fmla="*/ 114501 h 196144"/>
                  <a:gd name="connsiteX27" fmla="*/ 454478 w 544336"/>
                  <a:gd name="connsiteY27" fmla="*/ 117223 h 196144"/>
                  <a:gd name="connsiteX28" fmla="*/ 481692 w 544336"/>
                  <a:gd name="connsiteY28" fmla="*/ 130830 h 196144"/>
                  <a:gd name="connsiteX29" fmla="*/ 506185 w 544336"/>
                  <a:gd name="connsiteY29" fmla="*/ 144437 h 196144"/>
                  <a:gd name="connsiteX30" fmla="*/ 514350 w 544336"/>
                  <a:gd name="connsiteY30" fmla="*/ 149880 h 196144"/>
                  <a:gd name="connsiteX31" fmla="*/ 522514 w 544336"/>
                  <a:gd name="connsiteY31" fmla="*/ 152601 h 196144"/>
                  <a:gd name="connsiteX32" fmla="*/ 533400 w 544336"/>
                  <a:gd name="connsiteY32" fmla="*/ 160765 h 196144"/>
                  <a:gd name="connsiteX33" fmla="*/ 536121 w 544336"/>
                  <a:gd name="connsiteY33" fmla="*/ 166208 h 196144"/>
                  <a:gd name="connsiteX34" fmla="*/ 525235 w 544336"/>
                  <a:gd name="connsiteY34" fmla="*/ 160765 h 196144"/>
                  <a:gd name="connsiteX35" fmla="*/ 514350 w 544336"/>
                  <a:gd name="connsiteY35" fmla="*/ 158044 h 196144"/>
                  <a:gd name="connsiteX36" fmla="*/ 506185 w 544336"/>
                  <a:gd name="connsiteY36" fmla="*/ 149880 h 196144"/>
                  <a:gd name="connsiteX37" fmla="*/ 489857 w 544336"/>
                  <a:gd name="connsiteY37" fmla="*/ 144437 h 196144"/>
                  <a:gd name="connsiteX38" fmla="*/ 410935 w 544336"/>
                  <a:gd name="connsiteY38" fmla="*/ 147158 h 196144"/>
                  <a:gd name="connsiteX39" fmla="*/ 391885 w 544336"/>
                  <a:gd name="connsiteY39" fmla="*/ 152601 h 196144"/>
                  <a:gd name="connsiteX40" fmla="*/ 381000 w 544336"/>
                  <a:gd name="connsiteY40" fmla="*/ 155323 h 196144"/>
                  <a:gd name="connsiteX41" fmla="*/ 364671 w 544336"/>
                  <a:gd name="connsiteY41" fmla="*/ 163487 h 196144"/>
                  <a:gd name="connsiteX42" fmla="*/ 348342 w 544336"/>
                  <a:gd name="connsiteY42" fmla="*/ 171651 h 196144"/>
                  <a:gd name="connsiteX43" fmla="*/ 329292 w 544336"/>
                  <a:gd name="connsiteY43" fmla="*/ 182537 h 196144"/>
                  <a:gd name="connsiteX44" fmla="*/ 312964 w 544336"/>
                  <a:gd name="connsiteY44" fmla="*/ 187980 h 196144"/>
                  <a:gd name="connsiteX45" fmla="*/ 296635 w 544336"/>
                  <a:gd name="connsiteY45" fmla="*/ 196144 h 196144"/>
                  <a:gd name="connsiteX46" fmla="*/ 179614 w 544336"/>
                  <a:gd name="connsiteY46" fmla="*/ 193423 h 196144"/>
                  <a:gd name="connsiteX47" fmla="*/ 163285 w 544336"/>
                  <a:gd name="connsiteY47" fmla="*/ 187980 h 196144"/>
                  <a:gd name="connsiteX48" fmla="*/ 136071 w 544336"/>
                  <a:gd name="connsiteY48" fmla="*/ 179815 h 196144"/>
                  <a:gd name="connsiteX49" fmla="*/ 127907 w 544336"/>
                  <a:gd name="connsiteY49" fmla="*/ 174373 h 196144"/>
                  <a:gd name="connsiteX50" fmla="*/ 111578 w 544336"/>
                  <a:gd name="connsiteY50" fmla="*/ 168930 h 196144"/>
                  <a:gd name="connsiteX51" fmla="*/ 95250 w 544336"/>
                  <a:gd name="connsiteY51" fmla="*/ 163487 h 196144"/>
                  <a:gd name="connsiteX52" fmla="*/ 68035 w 544336"/>
                  <a:gd name="connsiteY52" fmla="*/ 155323 h 196144"/>
                  <a:gd name="connsiteX53" fmla="*/ 24492 w 544336"/>
                  <a:gd name="connsiteY53" fmla="*/ 147158 h 196144"/>
                  <a:gd name="connsiteX54" fmla="*/ 8164 w 544336"/>
                  <a:gd name="connsiteY54" fmla="*/ 141715 h 196144"/>
                  <a:gd name="connsiteX55" fmla="*/ 0 w 544336"/>
                  <a:gd name="connsiteY55" fmla="*/ 136273 h 19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544336" h="196144">
                    <a:moveTo>
                      <a:pt x="0" y="136273"/>
                    </a:moveTo>
                    <a:cubicBezTo>
                      <a:pt x="1814" y="131737"/>
                      <a:pt x="3727" y="127239"/>
                      <a:pt x="5442" y="122665"/>
                    </a:cubicBezTo>
                    <a:cubicBezTo>
                      <a:pt x="6449" y="119979"/>
                      <a:pt x="6881" y="117067"/>
                      <a:pt x="8164" y="114501"/>
                    </a:cubicBezTo>
                    <a:cubicBezTo>
                      <a:pt x="13233" y="104365"/>
                      <a:pt x="14247" y="107202"/>
                      <a:pt x="21771" y="98173"/>
                    </a:cubicBezTo>
                    <a:cubicBezTo>
                      <a:pt x="23865" y="95660"/>
                      <a:pt x="25400" y="92730"/>
                      <a:pt x="27214" y="90008"/>
                    </a:cubicBezTo>
                    <a:cubicBezTo>
                      <a:pt x="30636" y="79741"/>
                      <a:pt x="31463" y="74873"/>
                      <a:pt x="40821" y="65515"/>
                    </a:cubicBezTo>
                    <a:cubicBezTo>
                      <a:pt x="43542" y="62794"/>
                      <a:pt x="46521" y="60308"/>
                      <a:pt x="48985" y="57351"/>
                    </a:cubicBezTo>
                    <a:cubicBezTo>
                      <a:pt x="51079" y="54838"/>
                      <a:pt x="52115" y="51500"/>
                      <a:pt x="54428" y="49187"/>
                    </a:cubicBezTo>
                    <a:cubicBezTo>
                      <a:pt x="56741" y="46874"/>
                      <a:pt x="59721" y="45310"/>
                      <a:pt x="62592" y="43744"/>
                    </a:cubicBezTo>
                    <a:cubicBezTo>
                      <a:pt x="81715" y="33313"/>
                      <a:pt x="78510" y="34809"/>
                      <a:pt x="92528" y="30137"/>
                    </a:cubicBezTo>
                    <a:lnTo>
                      <a:pt x="108857" y="19251"/>
                    </a:lnTo>
                    <a:cubicBezTo>
                      <a:pt x="113631" y="16069"/>
                      <a:pt x="119742" y="15622"/>
                      <a:pt x="125185" y="13808"/>
                    </a:cubicBezTo>
                    <a:cubicBezTo>
                      <a:pt x="142851" y="7920"/>
                      <a:pt x="130510" y="11345"/>
                      <a:pt x="163285" y="8365"/>
                    </a:cubicBezTo>
                    <a:cubicBezTo>
                      <a:pt x="208887" y="-6833"/>
                      <a:pt x="173879" y="2754"/>
                      <a:pt x="272142" y="5644"/>
                    </a:cubicBezTo>
                    <a:cubicBezTo>
                      <a:pt x="278492" y="6551"/>
                      <a:pt x="285048" y="6522"/>
                      <a:pt x="291192" y="8365"/>
                    </a:cubicBezTo>
                    <a:cubicBezTo>
                      <a:pt x="294325" y="9305"/>
                      <a:pt x="296351" y="12519"/>
                      <a:pt x="299357" y="13808"/>
                    </a:cubicBezTo>
                    <a:cubicBezTo>
                      <a:pt x="302795" y="15281"/>
                      <a:pt x="306614" y="15623"/>
                      <a:pt x="310242" y="16530"/>
                    </a:cubicBezTo>
                    <a:cubicBezTo>
                      <a:pt x="318443" y="21997"/>
                      <a:pt x="319623" y="23271"/>
                      <a:pt x="329292" y="27415"/>
                    </a:cubicBezTo>
                    <a:cubicBezTo>
                      <a:pt x="331929" y="28545"/>
                      <a:pt x="334891" y="28854"/>
                      <a:pt x="337457" y="30137"/>
                    </a:cubicBezTo>
                    <a:cubicBezTo>
                      <a:pt x="358555" y="40686"/>
                      <a:pt x="333268" y="31463"/>
                      <a:pt x="353785" y="38301"/>
                    </a:cubicBezTo>
                    <a:cubicBezTo>
                      <a:pt x="368569" y="60475"/>
                      <a:pt x="347746" y="33209"/>
                      <a:pt x="370114" y="49187"/>
                    </a:cubicBezTo>
                    <a:cubicBezTo>
                      <a:pt x="373805" y="51823"/>
                      <a:pt x="375071" y="56866"/>
                      <a:pt x="378278" y="60073"/>
                    </a:cubicBezTo>
                    <a:cubicBezTo>
                      <a:pt x="380591" y="62386"/>
                      <a:pt x="383998" y="63342"/>
                      <a:pt x="386442" y="65515"/>
                    </a:cubicBezTo>
                    <a:cubicBezTo>
                      <a:pt x="392195" y="70629"/>
                      <a:pt x="396366" y="77574"/>
                      <a:pt x="402771" y="81844"/>
                    </a:cubicBezTo>
                    <a:lnTo>
                      <a:pt x="419100" y="92730"/>
                    </a:lnTo>
                    <a:cubicBezTo>
                      <a:pt x="425557" y="97035"/>
                      <a:pt x="432248" y="101278"/>
                      <a:pt x="438150" y="106337"/>
                    </a:cubicBezTo>
                    <a:cubicBezTo>
                      <a:pt x="441072" y="108842"/>
                      <a:pt x="443112" y="112366"/>
                      <a:pt x="446314" y="114501"/>
                    </a:cubicBezTo>
                    <a:cubicBezTo>
                      <a:pt x="448701" y="116092"/>
                      <a:pt x="451970" y="115830"/>
                      <a:pt x="454478" y="117223"/>
                    </a:cubicBezTo>
                    <a:cubicBezTo>
                      <a:pt x="480987" y="131950"/>
                      <a:pt x="460420" y="125511"/>
                      <a:pt x="481692" y="130830"/>
                    </a:cubicBezTo>
                    <a:cubicBezTo>
                      <a:pt x="493914" y="143051"/>
                      <a:pt x="486206" y="137777"/>
                      <a:pt x="506185" y="144437"/>
                    </a:cubicBezTo>
                    <a:cubicBezTo>
                      <a:pt x="509288" y="145471"/>
                      <a:pt x="511424" y="148417"/>
                      <a:pt x="514350" y="149880"/>
                    </a:cubicBezTo>
                    <a:cubicBezTo>
                      <a:pt x="516916" y="151163"/>
                      <a:pt x="519793" y="151694"/>
                      <a:pt x="522514" y="152601"/>
                    </a:cubicBezTo>
                    <a:cubicBezTo>
                      <a:pt x="526143" y="155322"/>
                      <a:pt x="529343" y="158736"/>
                      <a:pt x="533400" y="160765"/>
                    </a:cubicBezTo>
                    <a:cubicBezTo>
                      <a:pt x="542968" y="165549"/>
                      <a:pt x="550977" y="161256"/>
                      <a:pt x="536121" y="166208"/>
                    </a:cubicBezTo>
                    <a:cubicBezTo>
                      <a:pt x="532492" y="164394"/>
                      <a:pt x="529034" y="162189"/>
                      <a:pt x="525235" y="160765"/>
                    </a:cubicBezTo>
                    <a:cubicBezTo>
                      <a:pt x="521733" y="159452"/>
                      <a:pt x="517597" y="159899"/>
                      <a:pt x="514350" y="158044"/>
                    </a:cubicBezTo>
                    <a:cubicBezTo>
                      <a:pt x="511008" y="156135"/>
                      <a:pt x="509549" y="151749"/>
                      <a:pt x="506185" y="149880"/>
                    </a:cubicBezTo>
                    <a:cubicBezTo>
                      <a:pt x="501170" y="147094"/>
                      <a:pt x="489857" y="144437"/>
                      <a:pt x="489857" y="144437"/>
                    </a:cubicBezTo>
                    <a:cubicBezTo>
                      <a:pt x="463550" y="145344"/>
                      <a:pt x="437210" y="145566"/>
                      <a:pt x="410935" y="147158"/>
                    </a:cubicBezTo>
                    <a:cubicBezTo>
                      <a:pt x="405546" y="147485"/>
                      <a:pt x="397248" y="151069"/>
                      <a:pt x="391885" y="152601"/>
                    </a:cubicBezTo>
                    <a:cubicBezTo>
                      <a:pt x="388289" y="153628"/>
                      <a:pt x="384628" y="154416"/>
                      <a:pt x="381000" y="155323"/>
                    </a:cubicBezTo>
                    <a:cubicBezTo>
                      <a:pt x="357586" y="170929"/>
                      <a:pt x="387219" y="152212"/>
                      <a:pt x="364671" y="163487"/>
                    </a:cubicBezTo>
                    <a:cubicBezTo>
                      <a:pt x="343579" y="174034"/>
                      <a:pt x="368855" y="164815"/>
                      <a:pt x="348342" y="171651"/>
                    </a:cubicBezTo>
                    <a:cubicBezTo>
                      <a:pt x="340977" y="176561"/>
                      <a:pt x="337925" y="179084"/>
                      <a:pt x="329292" y="182537"/>
                    </a:cubicBezTo>
                    <a:cubicBezTo>
                      <a:pt x="323965" y="184668"/>
                      <a:pt x="317737" y="184797"/>
                      <a:pt x="312964" y="187980"/>
                    </a:cubicBezTo>
                    <a:cubicBezTo>
                      <a:pt x="302413" y="195014"/>
                      <a:pt x="307903" y="192389"/>
                      <a:pt x="296635" y="196144"/>
                    </a:cubicBezTo>
                    <a:cubicBezTo>
                      <a:pt x="257628" y="195237"/>
                      <a:pt x="218559" y="195807"/>
                      <a:pt x="179614" y="193423"/>
                    </a:cubicBezTo>
                    <a:cubicBezTo>
                      <a:pt x="173887" y="193072"/>
                      <a:pt x="168728" y="189794"/>
                      <a:pt x="163285" y="187980"/>
                    </a:cubicBezTo>
                    <a:cubicBezTo>
                      <a:pt x="155681" y="185445"/>
                      <a:pt x="142376" y="184018"/>
                      <a:pt x="136071" y="179815"/>
                    </a:cubicBezTo>
                    <a:cubicBezTo>
                      <a:pt x="133350" y="178001"/>
                      <a:pt x="130896" y="175701"/>
                      <a:pt x="127907" y="174373"/>
                    </a:cubicBezTo>
                    <a:cubicBezTo>
                      <a:pt x="122664" y="172043"/>
                      <a:pt x="117021" y="170744"/>
                      <a:pt x="111578" y="168930"/>
                    </a:cubicBezTo>
                    <a:lnTo>
                      <a:pt x="95250" y="163487"/>
                    </a:lnTo>
                    <a:cubicBezTo>
                      <a:pt x="86227" y="160479"/>
                      <a:pt x="77390" y="157194"/>
                      <a:pt x="68035" y="155323"/>
                    </a:cubicBezTo>
                    <a:cubicBezTo>
                      <a:pt x="55685" y="152853"/>
                      <a:pt x="35147" y="150710"/>
                      <a:pt x="24492" y="147158"/>
                    </a:cubicBezTo>
                    <a:cubicBezTo>
                      <a:pt x="19049" y="145344"/>
                      <a:pt x="13790" y="142840"/>
                      <a:pt x="8164" y="141715"/>
                    </a:cubicBezTo>
                    <a:lnTo>
                      <a:pt x="0" y="136273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42" name="フリーフォーム 241"/>
              <p:cNvSpPr/>
              <p:nvPr/>
            </p:nvSpPr>
            <p:spPr bwMode="auto">
              <a:xfrm>
                <a:off x="5755294" y="577158"/>
                <a:ext cx="67870" cy="57716"/>
              </a:xfrm>
              <a:custGeom>
                <a:avLst/>
                <a:gdLst>
                  <a:gd name="connsiteX0" fmla="*/ 68217 w 207010"/>
                  <a:gd name="connsiteY0" fmla="*/ 198664 h 201565"/>
                  <a:gd name="connsiteX1" fmla="*/ 54610 w 207010"/>
                  <a:gd name="connsiteY1" fmla="*/ 193221 h 201565"/>
                  <a:gd name="connsiteX2" fmla="*/ 49167 w 207010"/>
                  <a:gd name="connsiteY2" fmla="*/ 185057 h 201565"/>
                  <a:gd name="connsiteX3" fmla="*/ 35560 w 207010"/>
                  <a:gd name="connsiteY3" fmla="*/ 182335 h 201565"/>
                  <a:gd name="connsiteX4" fmla="*/ 19231 w 207010"/>
                  <a:gd name="connsiteY4" fmla="*/ 168728 h 201565"/>
                  <a:gd name="connsiteX5" fmla="*/ 13788 w 207010"/>
                  <a:gd name="connsiteY5" fmla="*/ 157843 h 201565"/>
                  <a:gd name="connsiteX6" fmla="*/ 8345 w 207010"/>
                  <a:gd name="connsiteY6" fmla="*/ 149678 h 201565"/>
                  <a:gd name="connsiteX7" fmla="*/ 5624 w 207010"/>
                  <a:gd name="connsiteY7" fmla="*/ 141514 h 201565"/>
                  <a:gd name="connsiteX8" fmla="*/ 181 w 207010"/>
                  <a:gd name="connsiteY8" fmla="*/ 133350 h 201565"/>
                  <a:gd name="connsiteX9" fmla="*/ 2903 w 207010"/>
                  <a:gd name="connsiteY9" fmla="*/ 70757 h 201565"/>
                  <a:gd name="connsiteX10" fmla="*/ 5624 w 207010"/>
                  <a:gd name="connsiteY10" fmla="*/ 57150 h 201565"/>
                  <a:gd name="connsiteX11" fmla="*/ 11067 w 207010"/>
                  <a:gd name="connsiteY11" fmla="*/ 46264 h 201565"/>
                  <a:gd name="connsiteX12" fmla="*/ 19231 w 207010"/>
                  <a:gd name="connsiteY12" fmla="*/ 38100 h 201565"/>
                  <a:gd name="connsiteX13" fmla="*/ 32838 w 207010"/>
                  <a:gd name="connsiteY13" fmla="*/ 21771 h 201565"/>
                  <a:gd name="connsiteX14" fmla="*/ 41003 w 207010"/>
                  <a:gd name="connsiteY14" fmla="*/ 19050 h 201565"/>
                  <a:gd name="connsiteX15" fmla="*/ 49167 w 207010"/>
                  <a:gd name="connsiteY15" fmla="*/ 10885 h 201565"/>
                  <a:gd name="connsiteX16" fmla="*/ 81824 w 207010"/>
                  <a:gd name="connsiteY16" fmla="*/ 2721 h 201565"/>
                  <a:gd name="connsiteX17" fmla="*/ 95431 w 207010"/>
                  <a:gd name="connsiteY17" fmla="*/ 0 h 201565"/>
                  <a:gd name="connsiteX18" fmla="*/ 125367 w 207010"/>
                  <a:gd name="connsiteY18" fmla="*/ 2721 h 201565"/>
                  <a:gd name="connsiteX19" fmla="*/ 136253 w 207010"/>
                  <a:gd name="connsiteY19" fmla="*/ 5443 h 201565"/>
                  <a:gd name="connsiteX20" fmla="*/ 152581 w 207010"/>
                  <a:gd name="connsiteY20" fmla="*/ 10885 h 201565"/>
                  <a:gd name="connsiteX21" fmla="*/ 160745 w 207010"/>
                  <a:gd name="connsiteY21" fmla="*/ 13607 h 201565"/>
                  <a:gd name="connsiteX22" fmla="*/ 168910 w 207010"/>
                  <a:gd name="connsiteY22" fmla="*/ 19050 h 201565"/>
                  <a:gd name="connsiteX23" fmla="*/ 174353 w 207010"/>
                  <a:gd name="connsiteY23" fmla="*/ 27214 h 201565"/>
                  <a:gd name="connsiteX24" fmla="*/ 182517 w 207010"/>
                  <a:gd name="connsiteY24" fmla="*/ 35378 h 201565"/>
                  <a:gd name="connsiteX25" fmla="*/ 185238 w 207010"/>
                  <a:gd name="connsiteY25" fmla="*/ 43543 h 201565"/>
                  <a:gd name="connsiteX26" fmla="*/ 196124 w 207010"/>
                  <a:gd name="connsiteY26" fmla="*/ 59871 h 201565"/>
                  <a:gd name="connsiteX27" fmla="*/ 204288 w 207010"/>
                  <a:gd name="connsiteY27" fmla="*/ 84364 h 201565"/>
                  <a:gd name="connsiteX28" fmla="*/ 207010 w 207010"/>
                  <a:gd name="connsiteY28" fmla="*/ 92528 h 201565"/>
                  <a:gd name="connsiteX29" fmla="*/ 204288 w 207010"/>
                  <a:gd name="connsiteY29" fmla="*/ 163285 h 201565"/>
                  <a:gd name="connsiteX30" fmla="*/ 198845 w 207010"/>
                  <a:gd name="connsiteY30" fmla="*/ 171450 h 201565"/>
                  <a:gd name="connsiteX31" fmla="*/ 190681 w 207010"/>
                  <a:gd name="connsiteY31" fmla="*/ 174171 h 201565"/>
                  <a:gd name="connsiteX32" fmla="*/ 185238 w 207010"/>
                  <a:gd name="connsiteY32" fmla="*/ 182335 h 201565"/>
                  <a:gd name="connsiteX33" fmla="*/ 174353 w 207010"/>
                  <a:gd name="connsiteY33" fmla="*/ 185057 h 201565"/>
                  <a:gd name="connsiteX34" fmla="*/ 163467 w 207010"/>
                  <a:gd name="connsiteY34" fmla="*/ 190500 h 201565"/>
                  <a:gd name="connsiteX35" fmla="*/ 155303 w 207010"/>
                  <a:gd name="connsiteY35" fmla="*/ 193221 h 201565"/>
                  <a:gd name="connsiteX36" fmla="*/ 147138 w 207010"/>
                  <a:gd name="connsiteY36" fmla="*/ 198664 h 201565"/>
                  <a:gd name="connsiteX37" fmla="*/ 138974 w 207010"/>
                  <a:gd name="connsiteY37" fmla="*/ 201385 h 201565"/>
                  <a:gd name="connsiteX38" fmla="*/ 68217 w 207010"/>
                  <a:gd name="connsiteY38" fmla="*/ 198664 h 20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07010" h="201565">
                    <a:moveTo>
                      <a:pt x="68217" y="198664"/>
                    </a:moveTo>
                    <a:cubicBezTo>
                      <a:pt x="54156" y="197303"/>
                      <a:pt x="58585" y="196060"/>
                      <a:pt x="54610" y="193221"/>
                    </a:cubicBezTo>
                    <a:cubicBezTo>
                      <a:pt x="51949" y="191320"/>
                      <a:pt x="52007" y="186680"/>
                      <a:pt x="49167" y="185057"/>
                    </a:cubicBezTo>
                    <a:cubicBezTo>
                      <a:pt x="45151" y="182762"/>
                      <a:pt x="40096" y="183242"/>
                      <a:pt x="35560" y="182335"/>
                    </a:cubicBezTo>
                    <a:cubicBezTo>
                      <a:pt x="29046" y="177994"/>
                      <a:pt x="23996" y="175399"/>
                      <a:pt x="19231" y="168728"/>
                    </a:cubicBezTo>
                    <a:cubicBezTo>
                      <a:pt x="16873" y="165427"/>
                      <a:pt x="15801" y="161365"/>
                      <a:pt x="13788" y="157843"/>
                    </a:cubicBezTo>
                    <a:cubicBezTo>
                      <a:pt x="12165" y="155003"/>
                      <a:pt x="10159" y="152400"/>
                      <a:pt x="8345" y="149678"/>
                    </a:cubicBezTo>
                    <a:cubicBezTo>
                      <a:pt x="7438" y="146957"/>
                      <a:pt x="6907" y="144080"/>
                      <a:pt x="5624" y="141514"/>
                    </a:cubicBezTo>
                    <a:cubicBezTo>
                      <a:pt x="4161" y="138589"/>
                      <a:pt x="307" y="136618"/>
                      <a:pt x="181" y="133350"/>
                    </a:cubicBezTo>
                    <a:cubicBezTo>
                      <a:pt x="-622" y="112481"/>
                      <a:pt x="1415" y="91588"/>
                      <a:pt x="2903" y="70757"/>
                    </a:cubicBezTo>
                    <a:cubicBezTo>
                      <a:pt x="3233" y="66143"/>
                      <a:pt x="4161" y="61538"/>
                      <a:pt x="5624" y="57150"/>
                    </a:cubicBezTo>
                    <a:cubicBezTo>
                      <a:pt x="6907" y="53301"/>
                      <a:pt x="8709" y="49565"/>
                      <a:pt x="11067" y="46264"/>
                    </a:cubicBezTo>
                    <a:cubicBezTo>
                      <a:pt x="13304" y="43132"/>
                      <a:pt x="16767" y="41057"/>
                      <a:pt x="19231" y="38100"/>
                    </a:cubicBezTo>
                    <a:cubicBezTo>
                      <a:pt x="25506" y="30570"/>
                      <a:pt x="23894" y="27733"/>
                      <a:pt x="32838" y="21771"/>
                    </a:cubicBezTo>
                    <a:cubicBezTo>
                      <a:pt x="35225" y="20180"/>
                      <a:pt x="38281" y="19957"/>
                      <a:pt x="41003" y="19050"/>
                    </a:cubicBezTo>
                    <a:cubicBezTo>
                      <a:pt x="43724" y="16328"/>
                      <a:pt x="45803" y="12754"/>
                      <a:pt x="49167" y="10885"/>
                    </a:cubicBezTo>
                    <a:cubicBezTo>
                      <a:pt x="58831" y="5516"/>
                      <a:pt x="71281" y="4638"/>
                      <a:pt x="81824" y="2721"/>
                    </a:cubicBezTo>
                    <a:cubicBezTo>
                      <a:pt x="86375" y="1894"/>
                      <a:pt x="90895" y="907"/>
                      <a:pt x="95431" y="0"/>
                    </a:cubicBezTo>
                    <a:cubicBezTo>
                      <a:pt x="105410" y="907"/>
                      <a:pt x="115435" y="1397"/>
                      <a:pt x="125367" y="2721"/>
                    </a:cubicBezTo>
                    <a:cubicBezTo>
                      <a:pt x="129075" y="3215"/>
                      <a:pt x="132670" y="4368"/>
                      <a:pt x="136253" y="5443"/>
                    </a:cubicBezTo>
                    <a:cubicBezTo>
                      <a:pt x="141748" y="7091"/>
                      <a:pt x="147138" y="9071"/>
                      <a:pt x="152581" y="10885"/>
                    </a:cubicBezTo>
                    <a:cubicBezTo>
                      <a:pt x="155302" y="11792"/>
                      <a:pt x="158358" y="12016"/>
                      <a:pt x="160745" y="13607"/>
                    </a:cubicBezTo>
                    <a:lnTo>
                      <a:pt x="168910" y="19050"/>
                    </a:lnTo>
                    <a:cubicBezTo>
                      <a:pt x="170724" y="21771"/>
                      <a:pt x="172259" y="24701"/>
                      <a:pt x="174353" y="27214"/>
                    </a:cubicBezTo>
                    <a:cubicBezTo>
                      <a:pt x="176817" y="30171"/>
                      <a:pt x="180382" y="32176"/>
                      <a:pt x="182517" y="35378"/>
                    </a:cubicBezTo>
                    <a:cubicBezTo>
                      <a:pt x="184108" y="37765"/>
                      <a:pt x="183845" y="41035"/>
                      <a:pt x="185238" y="43543"/>
                    </a:cubicBezTo>
                    <a:cubicBezTo>
                      <a:pt x="188415" y="49261"/>
                      <a:pt x="196124" y="59871"/>
                      <a:pt x="196124" y="59871"/>
                    </a:cubicBezTo>
                    <a:lnTo>
                      <a:pt x="204288" y="84364"/>
                    </a:lnTo>
                    <a:lnTo>
                      <a:pt x="207010" y="92528"/>
                    </a:lnTo>
                    <a:cubicBezTo>
                      <a:pt x="206103" y="116114"/>
                      <a:pt x="206717" y="139807"/>
                      <a:pt x="204288" y="163285"/>
                    </a:cubicBezTo>
                    <a:cubicBezTo>
                      <a:pt x="203951" y="166539"/>
                      <a:pt x="201399" y="169407"/>
                      <a:pt x="198845" y="171450"/>
                    </a:cubicBezTo>
                    <a:cubicBezTo>
                      <a:pt x="196605" y="173242"/>
                      <a:pt x="193402" y="173264"/>
                      <a:pt x="190681" y="174171"/>
                    </a:cubicBezTo>
                    <a:cubicBezTo>
                      <a:pt x="188867" y="176892"/>
                      <a:pt x="187959" y="180521"/>
                      <a:pt x="185238" y="182335"/>
                    </a:cubicBezTo>
                    <a:cubicBezTo>
                      <a:pt x="182126" y="184410"/>
                      <a:pt x="177855" y="183744"/>
                      <a:pt x="174353" y="185057"/>
                    </a:cubicBezTo>
                    <a:cubicBezTo>
                      <a:pt x="170554" y="186482"/>
                      <a:pt x="167196" y="188902"/>
                      <a:pt x="163467" y="190500"/>
                    </a:cubicBezTo>
                    <a:cubicBezTo>
                      <a:pt x="160830" y="191630"/>
                      <a:pt x="158024" y="192314"/>
                      <a:pt x="155303" y="193221"/>
                    </a:cubicBezTo>
                    <a:cubicBezTo>
                      <a:pt x="152581" y="195035"/>
                      <a:pt x="150064" y="197201"/>
                      <a:pt x="147138" y="198664"/>
                    </a:cubicBezTo>
                    <a:cubicBezTo>
                      <a:pt x="144572" y="199947"/>
                      <a:pt x="141841" y="201295"/>
                      <a:pt x="138974" y="201385"/>
                    </a:cubicBezTo>
                    <a:cubicBezTo>
                      <a:pt x="112680" y="202207"/>
                      <a:pt x="82278" y="200025"/>
                      <a:pt x="68217" y="198664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43" name="フリーフォーム 242"/>
              <p:cNvSpPr/>
              <p:nvPr/>
            </p:nvSpPr>
            <p:spPr bwMode="auto">
              <a:xfrm>
                <a:off x="6013200" y="663731"/>
                <a:ext cx="40722" cy="0"/>
              </a:xfrm>
              <a:custGeom>
                <a:avLst/>
                <a:gdLst>
                  <a:gd name="connsiteX0" fmla="*/ 0 w 119743"/>
                  <a:gd name="connsiteY0" fmla="*/ 0 h 4207"/>
                  <a:gd name="connsiteX1" fmla="*/ 119743 w 119743"/>
                  <a:gd name="connsiteY1" fmla="*/ 2721 h 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743" h="4207">
                    <a:moveTo>
                      <a:pt x="0" y="0"/>
                    </a:moveTo>
                    <a:cubicBezTo>
                      <a:pt x="52277" y="7467"/>
                      <a:pt x="12636" y="2721"/>
                      <a:pt x="119743" y="2721"/>
                    </a:cubicBezTo>
                  </a:path>
                </a:pathLst>
              </a:custGeom>
              <a:noFill/>
              <a:ln w="571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grpSp>
            <p:nvGrpSpPr>
              <p:cNvPr id="244" name="グループ化 243"/>
              <p:cNvGrpSpPr>
                <a:grpSpLocks/>
              </p:cNvGrpSpPr>
              <p:nvPr/>
            </p:nvGrpSpPr>
            <p:grpSpPr bwMode="auto">
              <a:xfrm>
                <a:off x="5117315" y="519441"/>
                <a:ext cx="882311" cy="230863"/>
                <a:chOff x="5117315" y="519441"/>
                <a:chExt cx="882311" cy="230863"/>
              </a:xfrm>
            </p:grpSpPr>
            <p:sp>
              <p:nvSpPr>
                <p:cNvPr id="265" name="フリーフォーム 264"/>
                <p:cNvSpPr/>
                <p:nvPr/>
              </p:nvSpPr>
              <p:spPr bwMode="auto">
                <a:xfrm>
                  <a:off x="5633128" y="533870"/>
                  <a:ext cx="366498" cy="216434"/>
                </a:xfrm>
                <a:custGeom>
                  <a:avLst/>
                  <a:gdLst>
                    <a:gd name="connsiteX0" fmla="*/ 10931 w 1172981"/>
                    <a:gd name="connsiteY0" fmla="*/ 182336 h 663642"/>
                    <a:gd name="connsiteX1" fmla="*/ 5488 w 1172981"/>
                    <a:gd name="connsiteY1" fmla="*/ 168729 h 663642"/>
                    <a:gd name="connsiteX2" fmla="*/ 8210 w 1172981"/>
                    <a:gd name="connsiteY2" fmla="*/ 122465 h 663642"/>
                    <a:gd name="connsiteX3" fmla="*/ 10931 w 1172981"/>
                    <a:gd name="connsiteY3" fmla="*/ 108858 h 663642"/>
                    <a:gd name="connsiteX4" fmla="*/ 16374 w 1172981"/>
                    <a:gd name="connsiteY4" fmla="*/ 100693 h 663642"/>
                    <a:gd name="connsiteX5" fmla="*/ 32703 w 1172981"/>
                    <a:gd name="connsiteY5" fmla="*/ 84365 h 663642"/>
                    <a:gd name="connsiteX6" fmla="*/ 57195 w 1172981"/>
                    <a:gd name="connsiteY6" fmla="*/ 68036 h 663642"/>
                    <a:gd name="connsiteX7" fmla="*/ 65360 w 1172981"/>
                    <a:gd name="connsiteY7" fmla="*/ 59872 h 663642"/>
                    <a:gd name="connsiteX8" fmla="*/ 73524 w 1172981"/>
                    <a:gd name="connsiteY8" fmla="*/ 54429 h 663642"/>
                    <a:gd name="connsiteX9" fmla="*/ 81688 w 1172981"/>
                    <a:gd name="connsiteY9" fmla="*/ 46265 h 663642"/>
                    <a:gd name="connsiteX10" fmla="*/ 89853 w 1172981"/>
                    <a:gd name="connsiteY10" fmla="*/ 43543 h 663642"/>
                    <a:gd name="connsiteX11" fmla="*/ 106181 w 1172981"/>
                    <a:gd name="connsiteY11" fmla="*/ 32658 h 663642"/>
                    <a:gd name="connsiteX12" fmla="*/ 117067 w 1172981"/>
                    <a:gd name="connsiteY12" fmla="*/ 29936 h 663642"/>
                    <a:gd name="connsiteX13" fmla="*/ 141560 w 1172981"/>
                    <a:gd name="connsiteY13" fmla="*/ 21772 h 663642"/>
                    <a:gd name="connsiteX14" fmla="*/ 179660 w 1172981"/>
                    <a:gd name="connsiteY14" fmla="*/ 16329 h 663642"/>
                    <a:gd name="connsiteX15" fmla="*/ 236810 w 1172981"/>
                    <a:gd name="connsiteY15" fmla="*/ 10886 h 663642"/>
                    <a:gd name="connsiteX16" fmla="*/ 269467 w 1172981"/>
                    <a:gd name="connsiteY16" fmla="*/ 5443 h 663642"/>
                    <a:gd name="connsiteX17" fmla="*/ 582431 w 1172981"/>
                    <a:gd name="connsiteY17" fmla="*/ 0 h 663642"/>
                    <a:gd name="connsiteX18" fmla="*/ 691288 w 1172981"/>
                    <a:gd name="connsiteY18" fmla="*/ 5443 h 663642"/>
                    <a:gd name="connsiteX19" fmla="*/ 713060 w 1172981"/>
                    <a:gd name="connsiteY19" fmla="*/ 10886 h 663642"/>
                    <a:gd name="connsiteX20" fmla="*/ 734831 w 1172981"/>
                    <a:gd name="connsiteY20" fmla="*/ 16329 h 663642"/>
                    <a:gd name="connsiteX21" fmla="*/ 762045 w 1172981"/>
                    <a:gd name="connsiteY21" fmla="*/ 19050 h 663642"/>
                    <a:gd name="connsiteX22" fmla="*/ 791981 w 1172981"/>
                    <a:gd name="connsiteY22" fmla="*/ 24493 h 663642"/>
                    <a:gd name="connsiteX23" fmla="*/ 816474 w 1172981"/>
                    <a:gd name="connsiteY23" fmla="*/ 27215 h 663642"/>
                    <a:gd name="connsiteX24" fmla="*/ 835524 w 1172981"/>
                    <a:gd name="connsiteY24" fmla="*/ 29936 h 663642"/>
                    <a:gd name="connsiteX25" fmla="*/ 952545 w 1172981"/>
                    <a:gd name="connsiteY25" fmla="*/ 35379 h 663642"/>
                    <a:gd name="connsiteX26" fmla="*/ 963431 w 1172981"/>
                    <a:gd name="connsiteY26" fmla="*/ 38100 h 663642"/>
                    <a:gd name="connsiteX27" fmla="*/ 993367 w 1172981"/>
                    <a:gd name="connsiteY27" fmla="*/ 40822 h 663642"/>
                    <a:gd name="connsiteX28" fmla="*/ 1020581 w 1172981"/>
                    <a:gd name="connsiteY28" fmla="*/ 46265 h 663642"/>
                    <a:gd name="connsiteX29" fmla="*/ 1036910 w 1172981"/>
                    <a:gd name="connsiteY29" fmla="*/ 51708 h 663642"/>
                    <a:gd name="connsiteX30" fmla="*/ 1069567 w 1172981"/>
                    <a:gd name="connsiteY30" fmla="*/ 62593 h 663642"/>
                    <a:gd name="connsiteX31" fmla="*/ 1080453 w 1172981"/>
                    <a:gd name="connsiteY31" fmla="*/ 68036 h 663642"/>
                    <a:gd name="connsiteX32" fmla="*/ 1096781 w 1172981"/>
                    <a:gd name="connsiteY32" fmla="*/ 76200 h 663642"/>
                    <a:gd name="connsiteX33" fmla="*/ 1110388 w 1172981"/>
                    <a:gd name="connsiteY33" fmla="*/ 92529 h 663642"/>
                    <a:gd name="connsiteX34" fmla="*/ 1118553 w 1172981"/>
                    <a:gd name="connsiteY34" fmla="*/ 100693 h 663642"/>
                    <a:gd name="connsiteX35" fmla="*/ 1129438 w 1172981"/>
                    <a:gd name="connsiteY35" fmla="*/ 117022 h 663642"/>
                    <a:gd name="connsiteX36" fmla="*/ 1137603 w 1172981"/>
                    <a:gd name="connsiteY36" fmla="*/ 127908 h 663642"/>
                    <a:gd name="connsiteX37" fmla="*/ 1140324 w 1172981"/>
                    <a:gd name="connsiteY37" fmla="*/ 136072 h 663642"/>
                    <a:gd name="connsiteX38" fmla="*/ 1151210 w 1172981"/>
                    <a:gd name="connsiteY38" fmla="*/ 152400 h 663642"/>
                    <a:gd name="connsiteX39" fmla="*/ 1153931 w 1172981"/>
                    <a:gd name="connsiteY39" fmla="*/ 160565 h 663642"/>
                    <a:gd name="connsiteX40" fmla="*/ 1156653 w 1172981"/>
                    <a:gd name="connsiteY40" fmla="*/ 171450 h 663642"/>
                    <a:gd name="connsiteX41" fmla="*/ 1162095 w 1172981"/>
                    <a:gd name="connsiteY41" fmla="*/ 179615 h 663642"/>
                    <a:gd name="connsiteX42" fmla="*/ 1167538 w 1172981"/>
                    <a:gd name="connsiteY42" fmla="*/ 195943 h 663642"/>
                    <a:gd name="connsiteX43" fmla="*/ 1172981 w 1172981"/>
                    <a:gd name="connsiteY43" fmla="*/ 220436 h 663642"/>
                    <a:gd name="connsiteX44" fmla="*/ 1170260 w 1172981"/>
                    <a:gd name="connsiteY44" fmla="*/ 263979 h 663642"/>
                    <a:gd name="connsiteX45" fmla="*/ 1167538 w 1172981"/>
                    <a:gd name="connsiteY45" fmla="*/ 277586 h 663642"/>
                    <a:gd name="connsiteX46" fmla="*/ 1159374 w 1172981"/>
                    <a:gd name="connsiteY46" fmla="*/ 285750 h 663642"/>
                    <a:gd name="connsiteX47" fmla="*/ 1153931 w 1172981"/>
                    <a:gd name="connsiteY47" fmla="*/ 302079 h 663642"/>
                    <a:gd name="connsiteX48" fmla="*/ 1151210 w 1172981"/>
                    <a:gd name="connsiteY48" fmla="*/ 310243 h 663642"/>
                    <a:gd name="connsiteX49" fmla="*/ 1148488 w 1172981"/>
                    <a:gd name="connsiteY49" fmla="*/ 337458 h 663642"/>
                    <a:gd name="connsiteX50" fmla="*/ 1143045 w 1172981"/>
                    <a:gd name="connsiteY50" fmla="*/ 353786 h 663642"/>
                    <a:gd name="connsiteX51" fmla="*/ 1140324 w 1172981"/>
                    <a:gd name="connsiteY51" fmla="*/ 364672 h 663642"/>
                    <a:gd name="connsiteX52" fmla="*/ 1134881 w 1172981"/>
                    <a:gd name="connsiteY52" fmla="*/ 381000 h 663642"/>
                    <a:gd name="connsiteX53" fmla="*/ 1129438 w 1172981"/>
                    <a:gd name="connsiteY53" fmla="*/ 408215 h 663642"/>
                    <a:gd name="connsiteX54" fmla="*/ 1126717 w 1172981"/>
                    <a:gd name="connsiteY54" fmla="*/ 421822 h 663642"/>
                    <a:gd name="connsiteX55" fmla="*/ 1123995 w 1172981"/>
                    <a:gd name="connsiteY55" fmla="*/ 432708 h 663642"/>
                    <a:gd name="connsiteX56" fmla="*/ 1121274 w 1172981"/>
                    <a:gd name="connsiteY56" fmla="*/ 449036 h 663642"/>
                    <a:gd name="connsiteX57" fmla="*/ 1118553 w 1172981"/>
                    <a:gd name="connsiteY57" fmla="*/ 470808 h 663642"/>
                    <a:gd name="connsiteX58" fmla="*/ 1110388 w 1172981"/>
                    <a:gd name="connsiteY58" fmla="*/ 495300 h 663642"/>
                    <a:gd name="connsiteX59" fmla="*/ 1104945 w 1172981"/>
                    <a:gd name="connsiteY59" fmla="*/ 503465 h 663642"/>
                    <a:gd name="connsiteX60" fmla="*/ 1096781 w 1172981"/>
                    <a:gd name="connsiteY60" fmla="*/ 522515 h 663642"/>
                    <a:gd name="connsiteX61" fmla="*/ 1094060 w 1172981"/>
                    <a:gd name="connsiteY61" fmla="*/ 530679 h 663642"/>
                    <a:gd name="connsiteX62" fmla="*/ 1088617 w 1172981"/>
                    <a:gd name="connsiteY62" fmla="*/ 538843 h 663642"/>
                    <a:gd name="connsiteX63" fmla="*/ 1085895 w 1172981"/>
                    <a:gd name="connsiteY63" fmla="*/ 547008 h 663642"/>
                    <a:gd name="connsiteX64" fmla="*/ 1080453 w 1172981"/>
                    <a:gd name="connsiteY64" fmla="*/ 555172 h 663642"/>
                    <a:gd name="connsiteX65" fmla="*/ 1077731 w 1172981"/>
                    <a:gd name="connsiteY65" fmla="*/ 563336 h 663642"/>
                    <a:gd name="connsiteX66" fmla="*/ 1061403 w 1172981"/>
                    <a:gd name="connsiteY66" fmla="*/ 574222 h 663642"/>
                    <a:gd name="connsiteX67" fmla="*/ 1053238 w 1172981"/>
                    <a:gd name="connsiteY67" fmla="*/ 582386 h 663642"/>
                    <a:gd name="connsiteX68" fmla="*/ 1045074 w 1172981"/>
                    <a:gd name="connsiteY68" fmla="*/ 585108 h 663642"/>
                    <a:gd name="connsiteX69" fmla="*/ 1034188 w 1172981"/>
                    <a:gd name="connsiteY69" fmla="*/ 590550 h 663642"/>
                    <a:gd name="connsiteX70" fmla="*/ 1026024 w 1172981"/>
                    <a:gd name="connsiteY70" fmla="*/ 595993 h 663642"/>
                    <a:gd name="connsiteX71" fmla="*/ 1017860 w 1172981"/>
                    <a:gd name="connsiteY71" fmla="*/ 598715 h 663642"/>
                    <a:gd name="connsiteX72" fmla="*/ 1006974 w 1172981"/>
                    <a:gd name="connsiteY72" fmla="*/ 604158 h 663642"/>
                    <a:gd name="connsiteX73" fmla="*/ 990645 w 1172981"/>
                    <a:gd name="connsiteY73" fmla="*/ 609600 h 663642"/>
                    <a:gd name="connsiteX74" fmla="*/ 982481 w 1172981"/>
                    <a:gd name="connsiteY74" fmla="*/ 612322 h 663642"/>
                    <a:gd name="connsiteX75" fmla="*/ 963431 w 1172981"/>
                    <a:gd name="connsiteY75" fmla="*/ 615043 h 663642"/>
                    <a:gd name="connsiteX76" fmla="*/ 933495 w 1172981"/>
                    <a:gd name="connsiteY76" fmla="*/ 620486 h 663642"/>
                    <a:gd name="connsiteX77" fmla="*/ 917167 w 1172981"/>
                    <a:gd name="connsiteY77" fmla="*/ 623208 h 663642"/>
                    <a:gd name="connsiteX78" fmla="*/ 887231 w 1172981"/>
                    <a:gd name="connsiteY78" fmla="*/ 631372 h 663642"/>
                    <a:gd name="connsiteX79" fmla="*/ 824638 w 1172981"/>
                    <a:gd name="connsiteY79" fmla="*/ 639536 h 663642"/>
                    <a:gd name="connsiteX80" fmla="*/ 816474 w 1172981"/>
                    <a:gd name="connsiteY80" fmla="*/ 642258 h 663642"/>
                    <a:gd name="connsiteX81" fmla="*/ 764767 w 1172981"/>
                    <a:gd name="connsiteY81" fmla="*/ 647700 h 663642"/>
                    <a:gd name="connsiteX82" fmla="*/ 391931 w 1172981"/>
                    <a:gd name="connsiteY82" fmla="*/ 647700 h 663642"/>
                    <a:gd name="connsiteX83" fmla="*/ 370160 w 1172981"/>
                    <a:gd name="connsiteY83" fmla="*/ 642258 h 663642"/>
                    <a:gd name="connsiteX84" fmla="*/ 321174 w 1172981"/>
                    <a:gd name="connsiteY84" fmla="*/ 634093 h 663642"/>
                    <a:gd name="connsiteX85" fmla="*/ 307567 w 1172981"/>
                    <a:gd name="connsiteY85" fmla="*/ 631372 h 663642"/>
                    <a:gd name="connsiteX86" fmla="*/ 280353 w 1172981"/>
                    <a:gd name="connsiteY86" fmla="*/ 623208 h 663642"/>
                    <a:gd name="connsiteX87" fmla="*/ 269467 w 1172981"/>
                    <a:gd name="connsiteY87" fmla="*/ 620486 h 663642"/>
                    <a:gd name="connsiteX88" fmla="*/ 261303 w 1172981"/>
                    <a:gd name="connsiteY88" fmla="*/ 617765 h 663642"/>
                    <a:gd name="connsiteX89" fmla="*/ 247695 w 1172981"/>
                    <a:gd name="connsiteY89" fmla="*/ 615043 h 663642"/>
                    <a:gd name="connsiteX90" fmla="*/ 220481 w 1172981"/>
                    <a:gd name="connsiteY90" fmla="*/ 612322 h 663642"/>
                    <a:gd name="connsiteX91" fmla="*/ 206874 w 1172981"/>
                    <a:gd name="connsiteY91" fmla="*/ 609600 h 663642"/>
                    <a:gd name="connsiteX92" fmla="*/ 187824 w 1172981"/>
                    <a:gd name="connsiteY92" fmla="*/ 606879 h 663642"/>
                    <a:gd name="connsiteX93" fmla="*/ 166053 w 1172981"/>
                    <a:gd name="connsiteY93" fmla="*/ 593272 h 663642"/>
                    <a:gd name="connsiteX94" fmla="*/ 155167 w 1172981"/>
                    <a:gd name="connsiteY94" fmla="*/ 590550 h 663642"/>
                    <a:gd name="connsiteX95" fmla="*/ 138838 w 1172981"/>
                    <a:gd name="connsiteY95" fmla="*/ 582386 h 663642"/>
                    <a:gd name="connsiteX96" fmla="*/ 130674 w 1172981"/>
                    <a:gd name="connsiteY96" fmla="*/ 576943 h 663642"/>
                    <a:gd name="connsiteX97" fmla="*/ 125231 w 1172981"/>
                    <a:gd name="connsiteY97" fmla="*/ 568779 h 663642"/>
                    <a:gd name="connsiteX98" fmla="*/ 117067 w 1172981"/>
                    <a:gd name="connsiteY98" fmla="*/ 563336 h 663642"/>
                    <a:gd name="connsiteX99" fmla="*/ 114345 w 1172981"/>
                    <a:gd name="connsiteY99" fmla="*/ 555172 h 663642"/>
                    <a:gd name="connsiteX100" fmla="*/ 103460 w 1172981"/>
                    <a:gd name="connsiteY100" fmla="*/ 544286 h 663642"/>
                    <a:gd name="connsiteX101" fmla="*/ 100738 w 1172981"/>
                    <a:gd name="connsiteY101" fmla="*/ 536122 h 663642"/>
                    <a:gd name="connsiteX102" fmla="*/ 95295 w 1172981"/>
                    <a:gd name="connsiteY102" fmla="*/ 517072 h 663642"/>
                    <a:gd name="connsiteX103" fmla="*/ 89853 w 1172981"/>
                    <a:gd name="connsiteY103" fmla="*/ 508908 h 663642"/>
                    <a:gd name="connsiteX104" fmla="*/ 84410 w 1172981"/>
                    <a:gd name="connsiteY104" fmla="*/ 492579 h 663642"/>
                    <a:gd name="connsiteX105" fmla="*/ 81688 w 1172981"/>
                    <a:gd name="connsiteY105" fmla="*/ 481693 h 663642"/>
                    <a:gd name="connsiteX106" fmla="*/ 76245 w 1172981"/>
                    <a:gd name="connsiteY106" fmla="*/ 473529 h 663642"/>
                    <a:gd name="connsiteX107" fmla="*/ 70803 w 1172981"/>
                    <a:gd name="connsiteY107" fmla="*/ 451758 h 663642"/>
                    <a:gd name="connsiteX108" fmla="*/ 65360 w 1172981"/>
                    <a:gd name="connsiteY108" fmla="*/ 432708 h 663642"/>
                    <a:gd name="connsiteX109" fmla="*/ 59917 w 1172981"/>
                    <a:gd name="connsiteY109" fmla="*/ 421822 h 663642"/>
                    <a:gd name="connsiteX110" fmla="*/ 51753 w 1172981"/>
                    <a:gd name="connsiteY110" fmla="*/ 405493 h 663642"/>
                    <a:gd name="connsiteX111" fmla="*/ 43588 w 1172981"/>
                    <a:gd name="connsiteY111" fmla="*/ 378279 h 663642"/>
                    <a:gd name="connsiteX112" fmla="*/ 38145 w 1172981"/>
                    <a:gd name="connsiteY112" fmla="*/ 370115 h 663642"/>
                    <a:gd name="connsiteX113" fmla="*/ 29981 w 1172981"/>
                    <a:gd name="connsiteY113" fmla="*/ 345622 h 663642"/>
                    <a:gd name="connsiteX114" fmla="*/ 27260 w 1172981"/>
                    <a:gd name="connsiteY114" fmla="*/ 337458 h 663642"/>
                    <a:gd name="connsiteX115" fmla="*/ 21817 w 1172981"/>
                    <a:gd name="connsiteY115" fmla="*/ 329293 h 663642"/>
                    <a:gd name="connsiteX116" fmla="*/ 16374 w 1172981"/>
                    <a:gd name="connsiteY116" fmla="*/ 310243 h 663642"/>
                    <a:gd name="connsiteX117" fmla="*/ 10931 w 1172981"/>
                    <a:gd name="connsiteY117" fmla="*/ 293915 h 663642"/>
                    <a:gd name="connsiteX118" fmla="*/ 2767 w 1172981"/>
                    <a:gd name="connsiteY118" fmla="*/ 269422 h 663642"/>
                    <a:gd name="connsiteX119" fmla="*/ 45 w 1172981"/>
                    <a:gd name="connsiteY119" fmla="*/ 258536 h 663642"/>
                    <a:gd name="connsiteX120" fmla="*/ 10931 w 1172981"/>
                    <a:gd name="connsiteY120" fmla="*/ 182336 h 66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1172981" h="663642">
                      <a:moveTo>
                        <a:pt x="10931" y="182336"/>
                      </a:moveTo>
                      <a:cubicBezTo>
                        <a:pt x="11838" y="167368"/>
                        <a:pt x="5710" y="173609"/>
                        <a:pt x="5488" y="168729"/>
                      </a:cubicBezTo>
                      <a:cubicBezTo>
                        <a:pt x="4787" y="153297"/>
                        <a:pt x="6811" y="137850"/>
                        <a:pt x="8210" y="122465"/>
                      </a:cubicBezTo>
                      <a:cubicBezTo>
                        <a:pt x="8629" y="117859"/>
                        <a:pt x="9307" y="113189"/>
                        <a:pt x="10931" y="108858"/>
                      </a:cubicBezTo>
                      <a:cubicBezTo>
                        <a:pt x="12079" y="105795"/>
                        <a:pt x="14201" y="103138"/>
                        <a:pt x="16374" y="100693"/>
                      </a:cubicBezTo>
                      <a:cubicBezTo>
                        <a:pt x="21488" y="94940"/>
                        <a:pt x="26299" y="88635"/>
                        <a:pt x="32703" y="84365"/>
                      </a:cubicBezTo>
                      <a:lnTo>
                        <a:pt x="57195" y="68036"/>
                      </a:lnTo>
                      <a:cubicBezTo>
                        <a:pt x="60397" y="65901"/>
                        <a:pt x="62403" y="62336"/>
                        <a:pt x="65360" y="59872"/>
                      </a:cubicBezTo>
                      <a:cubicBezTo>
                        <a:pt x="67873" y="57778"/>
                        <a:pt x="71011" y="56523"/>
                        <a:pt x="73524" y="54429"/>
                      </a:cubicBezTo>
                      <a:cubicBezTo>
                        <a:pt x="76481" y="51965"/>
                        <a:pt x="78486" y="48400"/>
                        <a:pt x="81688" y="46265"/>
                      </a:cubicBezTo>
                      <a:cubicBezTo>
                        <a:pt x="84075" y="44674"/>
                        <a:pt x="87345" y="44936"/>
                        <a:pt x="89853" y="43543"/>
                      </a:cubicBezTo>
                      <a:cubicBezTo>
                        <a:pt x="95571" y="40366"/>
                        <a:pt x="100738" y="36286"/>
                        <a:pt x="106181" y="32658"/>
                      </a:cubicBezTo>
                      <a:cubicBezTo>
                        <a:pt x="109293" y="30583"/>
                        <a:pt x="113484" y="31011"/>
                        <a:pt x="117067" y="29936"/>
                      </a:cubicBezTo>
                      <a:cubicBezTo>
                        <a:pt x="125310" y="27463"/>
                        <a:pt x="133396" y="24493"/>
                        <a:pt x="141560" y="21772"/>
                      </a:cubicBezTo>
                      <a:cubicBezTo>
                        <a:pt x="153731" y="17716"/>
                        <a:pt x="166939" y="17988"/>
                        <a:pt x="179660" y="16329"/>
                      </a:cubicBezTo>
                      <a:cubicBezTo>
                        <a:pt x="200490" y="13612"/>
                        <a:pt x="215274" y="12681"/>
                        <a:pt x="236810" y="10886"/>
                      </a:cubicBezTo>
                      <a:cubicBezTo>
                        <a:pt x="250082" y="6463"/>
                        <a:pt x="249814" y="5919"/>
                        <a:pt x="269467" y="5443"/>
                      </a:cubicBezTo>
                      <a:lnTo>
                        <a:pt x="582431" y="0"/>
                      </a:lnTo>
                      <a:cubicBezTo>
                        <a:pt x="619083" y="1222"/>
                        <a:pt x="655093" y="617"/>
                        <a:pt x="691288" y="5443"/>
                      </a:cubicBezTo>
                      <a:cubicBezTo>
                        <a:pt x="708641" y="7757"/>
                        <a:pt x="699928" y="7305"/>
                        <a:pt x="713060" y="10886"/>
                      </a:cubicBezTo>
                      <a:cubicBezTo>
                        <a:pt x="720277" y="12854"/>
                        <a:pt x="727452" y="15099"/>
                        <a:pt x="734831" y="16329"/>
                      </a:cubicBezTo>
                      <a:cubicBezTo>
                        <a:pt x="743824" y="17828"/>
                        <a:pt x="753020" y="17761"/>
                        <a:pt x="762045" y="19050"/>
                      </a:cubicBezTo>
                      <a:cubicBezTo>
                        <a:pt x="772085" y="20484"/>
                        <a:pt x="781951" y="22988"/>
                        <a:pt x="791981" y="24493"/>
                      </a:cubicBezTo>
                      <a:cubicBezTo>
                        <a:pt x="800105" y="25712"/>
                        <a:pt x="808323" y="26196"/>
                        <a:pt x="816474" y="27215"/>
                      </a:cubicBezTo>
                      <a:cubicBezTo>
                        <a:pt x="822839" y="28011"/>
                        <a:pt x="829174" y="29029"/>
                        <a:pt x="835524" y="29936"/>
                      </a:cubicBezTo>
                      <a:cubicBezTo>
                        <a:pt x="878749" y="44348"/>
                        <a:pt x="832886" y="29941"/>
                        <a:pt x="952545" y="35379"/>
                      </a:cubicBezTo>
                      <a:cubicBezTo>
                        <a:pt x="956281" y="35549"/>
                        <a:pt x="959724" y="37606"/>
                        <a:pt x="963431" y="38100"/>
                      </a:cubicBezTo>
                      <a:cubicBezTo>
                        <a:pt x="973363" y="39424"/>
                        <a:pt x="983388" y="39915"/>
                        <a:pt x="993367" y="40822"/>
                      </a:cubicBezTo>
                      <a:cubicBezTo>
                        <a:pt x="1016010" y="48369"/>
                        <a:pt x="979921" y="36881"/>
                        <a:pt x="1020581" y="46265"/>
                      </a:cubicBezTo>
                      <a:cubicBezTo>
                        <a:pt x="1026171" y="47555"/>
                        <a:pt x="1031467" y="49894"/>
                        <a:pt x="1036910" y="51708"/>
                      </a:cubicBezTo>
                      <a:lnTo>
                        <a:pt x="1069567" y="62593"/>
                      </a:lnTo>
                      <a:cubicBezTo>
                        <a:pt x="1073416" y="63876"/>
                        <a:pt x="1076724" y="66438"/>
                        <a:pt x="1080453" y="68036"/>
                      </a:cubicBezTo>
                      <a:cubicBezTo>
                        <a:pt x="1090556" y="72366"/>
                        <a:pt x="1087556" y="68513"/>
                        <a:pt x="1096781" y="76200"/>
                      </a:cubicBezTo>
                      <a:cubicBezTo>
                        <a:pt x="1109790" y="87041"/>
                        <a:pt x="1100658" y="80854"/>
                        <a:pt x="1110388" y="92529"/>
                      </a:cubicBezTo>
                      <a:cubicBezTo>
                        <a:pt x="1112852" y="95486"/>
                        <a:pt x="1116190" y="97655"/>
                        <a:pt x="1118553" y="100693"/>
                      </a:cubicBezTo>
                      <a:cubicBezTo>
                        <a:pt x="1122569" y="105857"/>
                        <a:pt x="1125513" y="111789"/>
                        <a:pt x="1129438" y="117022"/>
                      </a:cubicBezTo>
                      <a:lnTo>
                        <a:pt x="1137603" y="127908"/>
                      </a:lnTo>
                      <a:cubicBezTo>
                        <a:pt x="1138510" y="130629"/>
                        <a:pt x="1138931" y="133564"/>
                        <a:pt x="1140324" y="136072"/>
                      </a:cubicBezTo>
                      <a:cubicBezTo>
                        <a:pt x="1143501" y="141790"/>
                        <a:pt x="1151210" y="152400"/>
                        <a:pt x="1151210" y="152400"/>
                      </a:cubicBezTo>
                      <a:cubicBezTo>
                        <a:pt x="1152117" y="155122"/>
                        <a:pt x="1153143" y="157807"/>
                        <a:pt x="1153931" y="160565"/>
                      </a:cubicBezTo>
                      <a:cubicBezTo>
                        <a:pt x="1154958" y="164161"/>
                        <a:pt x="1155180" y="168012"/>
                        <a:pt x="1156653" y="171450"/>
                      </a:cubicBezTo>
                      <a:cubicBezTo>
                        <a:pt x="1157941" y="174456"/>
                        <a:pt x="1160767" y="176626"/>
                        <a:pt x="1162095" y="179615"/>
                      </a:cubicBezTo>
                      <a:cubicBezTo>
                        <a:pt x="1164425" y="184858"/>
                        <a:pt x="1166146" y="190377"/>
                        <a:pt x="1167538" y="195943"/>
                      </a:cubicBezTo>
                      <a:cubicBezTo>
                        <a:pt x="1171382" y="211316"/>
                        <a:pt x="1169527" y="203161"/>
                        <a:pt x="1172981" y="220436"/>
                      </a:cubicBezTo>
                      <a:cubicBezTo>
                        <a:pt x="1172074" y="234950"/>
                        <a:pt x="1171639" y="249502"/>
                        <a:pt x="1170260" y="263979"/>
                      </a:cubicBezTo>
                      <a:cubicBezTo>
                        <a:pt x="1169821" y="268584"/>
                        <a:pt x="1169607" y="273449"/>
                        <a:pt x="1167538" y="277586"/>
                      </a:cubicBezTo>
                      <a:cubicBezTo>
                        <a:pt x="1165817" y="281028"/>
                        <a:pt x="1162095" y="283029"/>
                        <a:pt x="1159374" y="285750"/>
                      </a:cubicBezTo>
                      <a:lnTo>
                        <a:pt x="1153931" y="302079"/>
                      </a:lnTo>
                      <a:lnTo>
                        <a:pt x="1151210" y="310243"/>
                      </a:lnTo>
                      <a:cubicBezTo>
                        <a:pt x="1150303" y="319315"/>
                        <a:pt x="1150168" y="328497"/>
                        <a:pt x="1148488" y="337458"/>
                      </a:cubicBezTo>
                      <a:cubicBezTo>
                        <a:pt x="1147431" y="343097"/>
                        <a:pt x="1144859" y="348343"/>
                        <a:pt x="1143045" y="353786"/>
                      </a:cubicBezTo>
                      <a:cubicBezTo>
                        <a:pt x="1141862" y="357334"/>
                        <a:pt x="1141399" y="361089"/>
                        <a:pt x="1140324" y="364672"/>
                      </a:cubicBezTo>
                      <a:cubicBezTo>
                        <a:pt x="1138675" y="370167"/>
                        <a:pt x="1136695" y="375557"/>
                        <a:pt x="1134881" y="381000"/>
                      </a:cubicBezTo>
                      <a:cubicBezTo>
                        <a:pt x="1131955" y="389777"/>
                        <a:pt x="1131252" y="399143"/>
                        <a:pt x="1129438" y="408215"/>
                      </a:cubicBezTo>
                      <a:lnTo>
                        <a:pt x="1126717" y="421822"/>
                      </a:lnTo>
                      <a:cubicBezTo>
                        <a:pt x="1125984" y="425490"/>
                        <a:pt x="1124729" y="429040"/>
                        <a:pt x="1123995" y="432708"/>
                      </a:cubicBezTo>
                      <a:cubicBezTo>
                        <a:pt x="1122913" y="438119"/>
                        <a:pt x="1122054" y="443574"/>
                        <a:pt x="1121274" y="449036"/>
                      </a:cubicBezTo>
                      <a:cubicBezTo>
                        <a:pt x="1120240" y="456276"/>
                        <a:pt x="1120085" y="463657"/>
                        <a:pt x="1118553" y="470808"/>
                      </a:cubicBezTo>
                      <a:cubicBezTo>
                        <a:pt x="1118551" y="470818"/>
                        <a:pt x="1111751" y="491213"/>
                        <a:pt x="1110388" y="495300"/>
                      </a:cubicBezTo>
                      <a:cubicBezTo>
                        <a:pt x="1109353" y="498403"/>
                        <a:pt x="1106759" y="500743"/>
                        <a:pt x="1104945" y="503465"/>
                      </a:cubicBezTo>
                      <a:cubicBezTo>
                        <a:pt x="1099282" y="526119"/>
                        <a:pt x="1106178" y="503720"/>
                        <a:pt x="1096781" y="522515"/>
                      </a:cubicBezTo>
                      <a:cubicBezTo>
                        <a:pt x="1095498" y="525081"/>
                        <a:pt x="1095343" y="528113"/>
                        <a:pt x="1094060" y="530679"/>
                      </a:cubicBezTo>
                      <a:cubicBezTo>
                        <a:pt x="1092597" y="533604"/>
                        <a:pt x="1090080" y="535918"/>
                        <a:pt x="1088617" y="538843"/>
                      </a:cubicBezTo>
                      <a:cubicBezTo>
                        <a:pt x="1087334" y="541409"/>
                        <a:pt x="1087178" y="544442"/>
                        <a:pt x="1085895" y="547008"/>
                      </a:cubicBezTo>
                      <a:cubicBezTo>
                        <a:pt x="1084432" y="549933"/>
                        <a:pt x="1081916" y="552247"/>
                        <a:pt x="1080453" y="555172"/>
                      </a:cubicBezTo>
                      <a:cubicBezTo>
                        <a:pt x="1079170" y="557738"/>
                        <a:pt x="1079759" y="561308"/>
                        <a:pt x="1077731" y="563336"/>
                      </a:cubicBezTo>
                      <a:cubicBezTo>
                        <a:pt x="1073106" y="567961"/>
                        <a:pt x="1066846" y="570593"/>
                        <a:pt x="1061403" y="574222"/>
                      </a:cubicBezTo>
                      <a:cubicBezTo>
                        <a:pt x="1058201" y="576357"/>
                        <a:pt x="1056440" y="580251"/>
                        <a:pt x="1053238" y="582386"/>
                      </a:cubicBezTo>
                      <a:cubicBezTo>
                        <a:pt x="1050851" y="583977"/>
                        <a:pt x="1047711" y="583978"/>
                        <a:pt x="1045074" y="585108"/>
                      </a:cubicBezTo>
                      <a:cubicBezTo>
                        <a:pt x="1041345" y="586706"/>
                        <a:pt x="1037710" y="588537"/>
                        <a:pt x="1034188" y="590550"/>
                      </a:cubicBezTo>
                      <a:cubicBezTo>
                        <a:pt x="1031348" y="592173"/>
                        <a:pt x="1028949" y="594530"/>
                        <a:pt x="1026024" y="595993"/>
                      </a:cubicBezTo>
                      <a:cubicBezTo>
                        <a:pt x="1023458" y="597276"/>
                        <a:pt x="1020497" y="597585"/>
                        <a:pt x="1017860" y="598715"/>
                      </a:cubicBezTo>
                      <a:cubicBezTo>
                        <a:pt x="1014131" y="600313"/>
                        <a:pt x="1010741" y="602651"/>
                        <a:pt x="1006974" y="604158"/>
                      </a:cubicBezTo>
                      <a:cubicBezTo>
                        <a:pt x="1001647" y="606289"/>
                        <a:pt x="996088" y="607786"/>
                        <a:pt x="990645" y="609600"/>
                      </a:cubicBezTo>
                      <a:lnTo>
                        <a:pt x="982481" y="612322"/>
                      </a:lnTo>
                      <a:cubicBezTo>
                        <a:pt x="976396" y="614351"/>
                        <a:pt x="969781" y="614136"/>
                        <a:pt x="963431" y="615043"/>
                      </a:cubicBezTo>
                      <a:cubicBezTo>
                        <a:pt x="947422" y="620380"/>
                        <a:pt x="960424" y="616639"/>
                        <a:pt x="933495" y="620486"/>
                      </a:cubicBezTo>
                      <a:cubicBezTo>
                        <a:pt x="928033" y="621266"/>
                        <a:pt x="922610" y="622301"/>
                        <a:pt x="917167" y="623208"/>
                      </a:cubicBezTo>
                      <a:cubicBezTo>
                        <a:pt x="896602" y="631433"/>
                        <a:pt x="910451" y="627018"/>
                        <a:pt x="887231" y="631372"/>
                      </a:cubicBezTo>
                      <a:cubicBezTo>
                        <a:pt x="844036" y="639472"/>
                        <a:pt x="874845" y="635675"/>
                        <a:pt x="824638" y="639536"/>
                      </a:cubicBezTo>
                      <a:cubicBezTo>
                        <a:pt x="821917" y="640443"/>
                        <a:pt x="819274" y="641636"/>
                        <a:pt x="816474" y="642258"/>
                      </a:cubicBezTo>
                      <a:cubicBezTo>
                        <a:pt x="799188" y="646099"/>
                        <a:pt x="782691" y="646321"/>
                        <a:pt x="764767" y="647700"/>
                      </a:cubicBezTo>
                      <a:cubicBezTo>
                        <a:pt x="637406" y="679546"/>
                        <a:pt x="739081" y="655086"/>
                        <a:pt x="391931" y="647700"/>
                      </a:cubicBezTo>
                      <a:cubicBezTo>
                        <a:pt x="384452" y="647541"/>
                        <a:pt x="377417" y="644072"/>
                        <a:pt x="370160" y="642258"/>
                      </a:cubicBezTo>
                      <a:cubicBezTo>
                        <a:pt x="354100" y="638244"/>
                        <a:pt x="337503" y="636815"/>
                        <a:pt x="321174" y="634093"/>
                      </a:cubicBezTo>
                      <a:cubicBezTo>
                        <a:pt x="316611" y="633333"/>
                        <a:pt x="312103" y="632279"/>
                        <a:pt x="307567" y="631372"/>
                      </a:cubicBezTo>
                      <a:cubicBezTo>
                        <a:pt x="287233" y="623238"/>
                        <a:pt x="301053" y="627808"/>
                        <a:pt x="280353" y="623208"/>
                      </a:cubicBezTo>
                      <a:cubicBezTo>
                        <a:pt x="276702" y="622397"/>
                        <a:pt x="273063" y="621514"/>
                        <a:pt x="269467" y="620486"/>
                      </a:cubicBezTo>
                      <a:cubicBezTo>
                        <a:pt x="266709" y="619698"/>
                        <a:pt x="264086" y="618461"/>
                        <a:pt x="261303" y="617765"/>
                      </a:cubicBezTo>
                      <a:cubicBezTo>
                        <a:pt x="256815" y="616643"/>
                        <a:pt x="252280" y="615654"/>
                        <a:pt x="247695" y="615043"/>
                      </a:cubicBezTo>
                      <a:cubicBezTo>
                        <a:pt x="238658" y="613838"/>
                        <a:pt x="229552" y="613229"/>
                        <a:pt x="220481" y="612322"/>
                      </a:cubicBezTo>
                      <a:cubicBezTo>
                        <a:pt x="215945" y="611415"/>
                        <a:pt x="211437" y="610360"/>
                        <a:pt x="206874" y="609600"/>
                      </a:cubicBezTo>
                      <a:cubicBezTo>
                        <a:pt x="200547" y="608545"/>
                        <a:pt x="194012" y="608567"/>
                        <a:pt x="187824" y="606879"/>
                      </a:cubicBezTo>
                      <a:cubicBezTo>
                        <a:pt x="173921" y="603087"/>
                        <a:pt x="179021" y="599756"/>
                        <a:pt x="166053" y="593272"/>
                      </a:cubicBezTo>
                      <a:cubicBezTo>
                        <a:pt x="162708" y="591599"/>
                        <a:pt x="158796" y="591457"/>
                        <a:pt x="155167" y="590550"/>
                      </a:cubicBezTo>
                      <a:cubicBezTo>
                        <a:pt x="131763" y="574949"/>
                        <a:pt x="161380" y="593658"/>
                        <a:pt x="138838" y="582386"/>
                      </a:cubicBezTo>
                      <a:cubicBezTo>
                        <a:pt x="135913" y="580923"/>
                        <a:pt x="133395" y="578757"/>
                        <a:pt x="130674" y="576943"/>
                      </a:cubicBezTo>
                      <a:cubicBezTo>
                        <a:pt x="128860" y="574222"/>
                        <a:pt x="127544" y="571092"/>
                        <a:pt x="125231" y="568779"/>
                      </a:cubicBezTo>
                      <a:cubicBezTo>
                        <a:pt x="122918" y="566466"/>
                        <a:pt x="119110" y="565890"/>
                        <a:pt x="117067" y="563336"/>
                      </a:cubicBezTo>
                      <a:cubicBezTo>
                        <a:pt x="115275" y="561096"/>
                        <a:pt x="116012" y="557506"/>
                        <a:pt x="114345" y="555172"/>
                      </a:cubicBezTo>
                      <a:cubicBezTo>
                        <a:pt x="111362" y="550996"/>
                        <a:pt x="107088" y="547915"/>
                        <a:pt x="103460" y="544286"/>
                      </a:cubicBezTo>
                      <a:cubicBezTo>
                        <a:pt x="102553" y="541565"/>
                        <a:pt x="101526" y="538880"/>
                        <a:pt x="100738" y="536122"/>
                      </a:cubicBezTo>
                      <a:cubicBezTo>
                        <a:pt x="99573" y="532044"/>
                        <a:pt x="97473" y="521429"/>
                        <a:pt x="95295" y="517072"/>
                      </a:cubicBezTo>
                      <a:cubicBezTo>
                        <a:pt x="93832" y="514147"/>
                        <a:pt x="91181" y="511897"/>
                        <a:pt x="89853" y="508908"/>
                      </a:cubicBezTo>
                      <a:cubicBezTo>
                        <a:pt x="87523" y="503665"/>
                        <a:pt x="85802" y="498145"/>
                        <a:pt x="84410" y="492579"/>
                      </a:cubicBezTo>
                      <a:cubicBezTo>
                        <a:pt x="83503" y="488950"/>
                        <a:pt x="83162" y="485131"/>
                        <a:pt x="81688" y="481693"/>
                      </a:cubicBezTo>
                      <a:cubicBezTo>
                        <a:pt x="80400" y="478687"/>
                        <a:pt x="78059" y="476250"/>
                        <a:pt x="76245" y="473529"/>
                      </a:cubicBezTo>
                      <a:cubicBezTo>
                        <a:pt x="70716" y="445881"/>
                        <a:pt x="76379" y="471273"/>
                        <a:pt x="70803" y="451758"/>
                      </a:cubicBezTo>
                      <a:cubicBezTo>
                        <a:pt x="68832" y="444861"/>
                        <a:pt x="68154" y="439227"/>
                        <a:pt x="65360" y="432708"/>
                      </a:cubicBezTo>
                      <a:cubicBezTo>
                        <a:pt x="63762" y="428979"/>
                        <a:pt x="61515" y="425551"/>
                        <a:pt x="59917" y="421822"/>
                      </a:cubicBezTo>
                      <a:cubicBezTo>
                        <a:pt x="53156" y="406047"/>
                        <a:pt x="62212" y="421186"/>
                        <a:pt x="51753" y="405493"/>
                      </a:cubicBezTo>
                      <a:cubicBezTo>
                        <a:pt x="47639" y="389042"/>
                        <a:pt x="50214" y="398156"/>
                        <a:pt x="43588" y="378279"/>
                      </a:cubicBezTo>
                      <a:cubicBezTo>
                        <a:pt x="42554" y="375176"/>
                        <a:pt x="39959" y="372836"/>
                        <a:pt x="38145" y="370115"/>
                      </a:cubicBezTo>
                      <a:lnTo>
                        <a:pt x="29981" y="345622"/>
                      </a:lnTo>
                      <a:cubicBezTo>
                        <a:pt x="29074" y="342901"/>
                        <a:pt x="28851" y="339845"/>
                        <a:pt x="27260" y="337458"/>
                      </a:cubicBezTo>
                      <a:cubicBezTo>
                        <a:pt x="25446" y="334736"/>
                        <a:pt x="23280" y="332219"/>
                        <a:pt x="21817" y="329293"/>
                      </a:cubicBezTo>
                      <a:cubicBezTo>
                        <a:pt x="19527" y="324714"/>
                        <a:pt x="17684" y="314611"/>
                        <a:pt x="16374" y="310243"/>
                      </a:cubicBezTo>
                      <a:cubicBezTo>
                        <a:pt x="14725" y="304748"/>
                        <a:pt x="12745" y="299358"/>
                        <a:pt x="10931" y="293915"/>
                      </a:cubicBezTo>
                      <a:lnTo>
                        <a:pt x="2767" y="269422"/>
                      </a:lnTo>
                      <a:cubicBezTo>
                        <a:pt x="1584" y="265874"/>
                        <a:pt x="121" y="262276"/>
                        <a:pt x="45" y="258536"/>
                      </a:cubicBezTo>
                      <a:cubicBezTo>
                        <a:pt x="-788" y="217723"/>
                        <a:pt x="10024" y="197304"/>
                        <a:pt x="10931" y="182336"/>
                      </a:cubicBezTo>
                      <a:close/>
                    </a:path>
                  </a:pathLst>
                </a:custGeom>
                <a:noFill/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66" name="フリーフォーム 265"/>
                <p:cNvSpPr/>
                <p:nvPr/>
              </p:nvSpPr>
              <p:spPr bwMode="auto">
                <a:xfrm>
                  <a:off x="5524535" y="577157"/>
                  <a:ext cx="108592" cy="14429"/>
                </a:xfrm>
                <a:custGeom>
                  <a:avLst/>
                  <a:gdLst>
                    <a:gd name="connsiteX0" fmla="*/ 0 w 345621"/>
                    <a:gd name="connsiteY0" fmla="*/ 8164 h 19051"/>
                    <a:gd name="connsiteX1" fmla="*/ 35378 w 345621"/>
                    <a:gd name="connsiteY1" fmla="*/ 0 h 19051"/>
                    <a:gd name="connsiteX2" fmla="*/ 149678 w 345621"/>
                    <a:gd name="connsiteY2" fmla="*/ 2721 h 19051"/>
                    <a:gd name="connsiteX3" fmla="*/ 185057 w 345621"/>
                    <a:gd name="connsiteY3" fmla="*/ 8164 h 19051"/>
                    <a:gd name="connsiteX4" fmla="*/ 209550 w 345621"/>
                    <a:gd name="connsiteY4" fmla="*/ 10885 h 19051"/>
                    <a:gd name="connsiteX5" fmla="*/ 280307 w 345621"/>
                    <a:gd name="connsiteY5" fmla="*/ 13607 h 19051"/>
                    <a:gd name="connsiteX6" fmla="*/ 345621 w 345621"/>
                    <a:gd name="connsiteY6" fmla="*/ 19050 h 19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5621" h="19051">
                      <a:moveTo>
                        <a:pt x="0" y="8164"/>
                      </a:moveTo>
                      <a:cubicBezTo>
                        <a:pt x="30027" y="2158"/>
                        <a:pt x="18438" y="5646"/>
                        <a:pt x="35378" y="0"/>
                      </a:cubicBezTo>
                      <a:lnTo>
                        <a:pt x="149678" y="2721"/>
                      </a:lnTo>
                      <a:cubicBezTo>
                        <a:pt x="194923" y="4495"/>
                        <a:pt x="158445" y="4071"/>
                        <a:pt x="185057" y="8164"/>
                      </a:cubicBezTo>
                      <a:cubicBezTo>
                        <a:pt x="193176" y="9413"/>
                        <a:pt x="201349" y="10416"/>
                        <a:pt x="209550" y="10885"/>
                      </a:cubicBezTo>
                      <a:cubicBezTo>
                        <a:pt x="233115" y="12232"/>
                        <a:pt x="256721" y="12700"/>
                        <a:pt x="280307" y="13607"/>
                      </a:cubicBezTo>
                      <a:cubicBezTo>
                        <a:pt x="340166" y="19308"/>
                        <a:pt x="318321" y="19050"/>
                        <a:pt x="345621" y="19050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67" name="フリーフォーム 266"/>
                <p:cNvSpPr/>
                <p:nvPr/>
              </p:nvSpPr>
              <p:spPr bwMode="auto">
                <a:xfrm>
                  <a:off x="5158037" y="519441"/>
                  <a:ext cx="366498" cy="216434"/>
                </a:xfrm>
                <a:custGeom>
                  <a:avLst/>
                  <a:gdLst>
                    <a:gd name="connsiteX0" fmla="*/ 1148443 w 1162050"/>
                    <a:gd name="connsiteY0" fmla="*/ 176893 h 636184"/>
                    <a:gd name="connsiteX1" fmla="*/ 1145721 w 1162050"/>
                    <a:gd name="connsiteY1" fmla="*/ 217714 h 636184"/>
                    <a:gd name="connsiteX2" fmla="*/ 1140278 w 1162050"/>
                    <a:gd name="connsiteY2" fmla="*/ 231321 h 636184"/>
                    <a:gd name="connsiteX3" fmla="*/ 1134836 w 1162050"/>
                    <a:gd name="connsiteY3" fmla="*/ 258536 h 636184"/>
                    <a:gd name="connsiteX4" fmla="*/ 1129393 w 1162050"/>
                    <a:gd name="connsiteY4" fmla="*/ 266700 h 636184"/>
                    <a:gd name="connsiteX5" fmla="*/ 1126671 w 1162050"/>
                    <a:gd name="connsiteY5" fmla="*/ 285750 h 636184"/>
                    <a:gd name="connsiteX6" fmla="*/ 1123950 w 1162050"/>
                    <a:gd name="connsiteY6" fmla="*/ 293914 h 636184"/>
                    <a:gd name="connsiteX7" fmla="*/ 1121228 w 1162050"/>
                    <a:gd name="connsiteY7" fmla="*/ 310243 h 636184"/>
                    <a:gd name="connsiteX8" fmla="*/ 1115786 w 1162050"/>
                    <a:gd name="connsiteY8" fmla="*/ 351064 h 636184"/>
                    <a:gd name="connsiteX9" fmla="*/ 1113064 w 1162050"/>
                    <a:gd name="connsiteY9" fmla="*/ 359228 h 636184"/>
                    <a:gd name="connsiteX10" fmla="*/ 1104900 w 1162050"/>
                    <a:gd name="connsiteY10" fmla="*/ 391886 h 636184"/>
                    <a:gd name="connsiteX11" fmla="*/ 1102178 w 1162050"/>
                    <a:gd name="connsiteY11" fmla="*/ 400050 h 636184"/>
                    <a:gd name="connsiteX12" fmla="*/ 1096736 w 1162050"/>
                    <a:gd name="connsiteY12" fmla="*/ 408214 h 636184"/>
                    <a:gd name="connsiteX13" fmla="*/ 1091293 w 1162050"/>
                    <a:gd name="connsiteY13" fmla="*/ 424543 h 636184"/>
                    <a:gd name="connsiteX14" fmla="*/ 1085850 w 1162050"/>
                    <a:gd name="connsiteY14" fmla="*/ 432707 h 636184"/>
                    <a:gd name="connsiteX15" fmla="*/ 1083128 w 1162050"/>
                    <a:gd name="connsiteY15" fmla="*/ 440871 h 636184"/>
                    <a:gd name="connsiteX16" fmla="*/ 1072243 w 1162050"/>
                    <a:gd name="connsiteY16" fmla="*/ 457200 h 636184"/>
                    <a:gd name="connsiteX17" fmla="*/ 1066800 w 1162050"/>
                    <a:gd name="connsiteY17" fmla="*/ 473528 h 636184"/>
                    <a:gd name="connsiteX18" fmla="*/ 1064078 w 1162050"/>
                    <a:gd name="connsiteY18" fmla="*/ 481693 h 636184"/>
                    <a:gd name="connsiteX19" fmla="*/ 1042307 w 1162050"/>
                    <a:gd name="connsiteY19" fmla="*/ 519793 h 636184"/>
                    <a:gd name="connsiteX20" fmla="*/ 1031421 w 1162050"/>
                    <a:gd name="connsiteY20" fmla="*/ 536121 h 636184"/>
                    <a:gd name="connsiteX21" fmla="*/ 1025978 w 1162050"/>
                    <a:gd name="connsiteY21" fmla="*/ 544286 h 636184"/>
                    <a:gd name="connsiteX22" fmla="*/ 1015093 w 1162050"/>
                    <a:gd name="connsiteY22" fmla="*/ 557893 h 636184"/>
                    <a:gd name="connsiteX23" fmla="*/ 1009650 w 1162050"/>
                    <a:gd name="connsiteY23" fmla="*/ 574221 h 636184"/>
                    <a:gd name="connsiteX24" fmla="*/ 993321 w 1162050"/>
                    <a:gd name="connsiteY24" fmla="*/ 587828 h 636184"/>
                    <a:gd name="connsiteX25" fmla="*/ 987878 w 1162050"/>
                    <a:gd name="connsiteY25" fmla="*/ 595993 h 636184"/>
                    <a:gd name="connsiteX26" fmla="*/ 968828 w 1162050"/>
                    <a:gd name="connsiteY26" fmla="*/ 609600 h 636184"/>
                    <a:gd name="connsiteX27" fmla="*/ 955221 w 1162050"/>
                    <a:gd name="connsiteY27" fmla="*/ 612321 h 636184"/>
                    <a:gd name="connsiteX28" fmla="*/ 928007 w 1162050"/>
                    <a:gd name="connsiteY28" fmla="*/ 620486 h 636184"/>
                    <a:gd name="connsiteX29" fmla="*/ 892628 w 1162050"/>
                    <a:gd name="connsiteY29" fmla="*/ 623207 h 636184"/>
                    <a:gd name="connsiteX30" fmla="*/ 876300 w 1162050"/>
                    <a:gd name="connsiteY30" fmla="*/ 625928 h 636184"/>
                    <a:gd name="connsiteX31" fmla="*/ 868136 w 1162050"/>
                    <a:gd name="connsiteY31" fmla="*/ 628650 h 636184"/>
                    <a:gd name="connsiteX32" fmla="*/ 666750 w 1162050"/>
                    <a:gd name="connsiteY32" fmla="*/ 631371 h 636184"/>
                    <a:gd name="connsiteX33" fmla="*/ 400050 w 1162050"/>
                    <a:gd name="connsiteY33" fmla="*/ 631371 h 636184"/>
                    <a:gd name="connsiteX34" fmla="*/ 372836 w 1162050"/>
                    <a:gd name="connsiteY34" fmla="*/ 625928 h 636184"/>
                    <a:gd name="connsiteX35" fmla="*/ 356507 w 1162050"/>
                    <a:gd name="connsiteY35" fmla="*/ 623207 h 636184"/>
                    <a:gd name="connsiteX36" fmla="*/ 332014 w 1162050"/>
                    <a:gd name="connsiteY36" fmla="*/ 615043 h 636184"/>
                    <a:gd name="connsiteX37" fmla="*/ 321128 w 1162050"/>
                    <a:gd name="connsiteY37" fmla="*/ 609600 h 636184"/>
                    <a:gd name="connsiteX38" fmla="*/ 307521 w 1162050"/>
                    <a:gd name="connsiteY38" fmla="*/ 606878 h 636184"/>
                    <a:gd name="connsiteX39" fmla="*/ 253093 w 1162050"/>
                    <a:gd name="connsiteY39" fmla="*/ 598714 h 636184"/>
                    <a:gd name="connsiteX40" fmla="*/ 236764 w 1162050"/>
                    <a:gd name="connsiteY40" fmla="*/ 595993 h 636184"/>
                    <a:gd name="connsiteX41" fmla="*/ 217714 w 1162050"/>
                    <a:gd name="connsiteY41" fmla="*/ 593271 h 636184"/>
                    <a:gd name="connsiteX42" fmla="*/ 193221 w 1162050"/>
                    <a:gd name="connsiteY42" fmla="*/ 585107 h 636184"/>
                    <a:gd name="connsiteX43" fmla="*/ 185057 w 1162050"/>
                    <a:gd name="connsiteY43" fmla="*/ 582386 h 636184"/>
                    <a:gd name="connsiteX44" fmla="*/ 163286 w 1162050"/>
                    <a:gd name="connsiteY44" fmla="*/ 576943 h 636184"/>
                    <a:gd name="connsiteX45" fmla="*/ 155121 w 1162050"/>
                    <a:gd name="connsiteY45" fmla="*/ 574221 h 636184"/>
                    <a:gd name="connsiteX46" fmla="*/ 138793 w 1162050"/>
                    <a:gd name="connsiteY46" fmla="*/ 571500 h 636184"/>
                    <a:gd name="connsiteX47" fmla="*/ 122464 w 1162050"/>
                    <a:gd name="connsiteY47" fmla="*/ 566057 h 636184"/>
                    <a:gd name="connsiteX48" fmla="*/ 114300 w 1162050"/>
                    <a:gd name="connsiteY48" fmla="*/ 563336 h 636184"/>
                    <a:gd name="connsiteX49" fmla="*/ 95250 w 1162050"/>
                    <a:gd name="connsiteY49" fmla="*/ 555171 h 636184"/>
                    <a:gd name="connsiteX50" fmla="*/ 76200 w 1162050"/>
                    <a:gd name="connsiteY50" fmla="*/ 538843 h 636184"/>
                    <a:gd name="connsiteX51" fmla="*/ 68036 w 1162050"/>
                    <a:gd name="connsiteY51" fmla="*/ 519793 h 636184"/>
                    <a:gd name="connsiteX52" fmla="*/ 57150 w 1162050"/>
                    <a:gd name="connsiteY52" fmla="*/ 495300 h 636184"/>
                    <a:gd name="connsiteX53" fmla="*/ 54428 w 1162050"/>
                    <a:gd name="connsiteY53" fmla="*/ 481693 h 636184"/>
                    <a:gd name="connsiteX54" fmla="*/ 48986 w 1162050"/>
                    <a:gd name="connsiteY54" fmla="*/ 473528 h 636184"/>
                    <a:gd name="connsiteX55" fmla="*/ 43543 w 1162050"/>
                    <a:gd name="connsiteY55" fmla="*/ 462643 h 636184"/>
                    <a:gd name="connsiteX56" fmla="*/ 32657 w 1162050"/>
                    <a:gd name="connsiteY56" fmla="*/ 438150 h 636184"/>
                    <a:gd name="connsiteX57" fmla="*/ 24493 w 1162050"/>
                    <a:gd name="connsiteY57" fmla="*/ 419100 h 636184"/>
                    <a:gd name="connsiteX58" fmla="*/ 19050 w 1162050"/>
                    <a:gd name="connsiteY58" fmla="*/ 400050 h 636184"/>
                    <a:gd name="connsiteX59" fmla="*/ 16328 w 1162050"/>
                    <a:gd name="connsiteY59" fmla="*/ 391886 h 636184"/>
                    <a:gd name="connsiteX60" fmla="*/ 8164 w 1162050"/>
                    <a:gd name="connsiteY60" fmla="*/ 361950 h 636184"/>
                    <a:gd name="connsiteX61" fmla="*/ 2721 w 1162050"/>
                    <a:gd name="connsiteY61" fmla="*/ 310243 h 636184"/>
                    <a:gd name="connsiteX62" fmla="*/ 0 w 1162050"/>
                    <a:gd name="connsiteY62" fmla="*/ 299357 h 636184"/>
                    <a:gd name="connsiteX63" fmla="*/ 2721 w 1162050"/>
                    <a:gd name="connsiteY63" fmla="*/ 146957 h 636184"/>
                    <a:gd name="connsiteX64" fmla="*/ 8164 w 1162050"/>
                    <a:gd name="connsiteY64" fmla="*/ 130628 h 636184"/>
                    <a:gd name="connsiteX65" fmla="*/ 13607 w 1162050"/>
                    <a:gd name="connsiteY65" fmla="*/ 114300 h 636184"/>
                    <a:gd name="connsiteX66" fmla="*/ 21771 w 1162050"/>
                    <a:gd name="connsiteY66" fmla="*/ 106136 h 636184"/>
                    <a:gd name="connsiteX67" fmla="*/ 35378 w 1162050"/>
                    <a:gd name="connsiteY67" fmla="*/ 81643 h 636184"/>
                    <a:gd name="connsiteX68" fmla="*/ 40821 w 1162050"/>
                    <a:gd name="connsiteY68" fmla="*/ 73478 h 636184"/>
                    <a:gd name="connsiteX69" fmla="*/ 54428 w 1162050"/>
                    <a:gd name="connsiteY69" fmla="*/ 57150 h 636184"/>
                    <a:gd name="connsiteX70" fmla="*/ 68036 w 1162050"/>
                    <a:gd name="connsiteY70" fmla="*/ 35378 h 636184"/>
                    <a:gd name="connsiteX71" fmla="*/ 87086 w 1162050"/>
                    <a:gd name="connsiteY71" fmla="*/ 29936 h 636184"/>
                    <a:gd name="connsiteX72" fmla="*/ 95250 w 1162050"/>
                    <a:gd name="connsiteY72" fmla="*/ 24493 h 636184"/>
                    <a:gd name="connsiteX73" fmla="*/ 119743 w 1162050"/>
                    <a:gd name="connsiteY73" fmla="*/ 19050 h 636184"/>
                    <a:gd name="connsiteX74" fmla="*/ 206828 w 1162050"/>
                    <a:gd name="connsiteY74" fmla="*/ 16328 h 636184"/>
                    <a:gd name="connsiteX75" fmla="*/ 220436 w 1162050"/>
                    <a:gd name="connsiteY75" fmla="*/ 13607 h 636184"/>
                    <a:gd name="connsiteX76" fmla="*/ 228600 w 1162050"/>
                    <a:gd name="connsiteY76" fmla="*/ 10886 h 636184"/>
                    <a:gd name="connsiteX77" fmla="*/ 263978 w 1162050"/>
                    <a:gd name="connsiteY77" fmla="*/ 8164 h 636184"/>
                    <a:gd name="connsiteX78" fmla="*/ 280307 w 1162050"/>
                    <a:gd name="connsiteY78" fmla="*/ 5443 h 636184"/>
                    <a:gd name="connsiteX79" fmla="*/ 302078 w 1162050"/>
                    <a:gd name="connsiteY79" fmla="*/ 2721 h 636184"/>
                    <a:gd name="connsiteX80" fmla="*/ 312964 w 1162050"/>
                    <a:gd name="connsiteY80" fmla="*/ 0 h 636184"/>
                    <a:gd name="connsiteX81" fmla="*/ 808264 w 1162050"/>
                    <a:gd name="connsiteY81" fmla="*/ 2721 h 636184"/>
                    <a:gd name="connsiteX82" fmla="*/ 832757 w 1162050"/>
                    <a:gd name="connsiteY82" fmla="*/ 5443 h 636184"/>
                    <a:gd name="connsiteX83" fmla="*/ 857250 w 1162050"/>
                    <a:gd name="connsiteY83" fmla="*/ 10886 h 636184"/>
                    <a:gd name="connsiteX84" fmla="*/ 873578 w 1162050"/>
                    <a:gd name="connsiteY84" fmla="*/ 16328 h 636184"/>
                    <a:gd name="connsiteX85" fmla="*/ 884464 w 1162050"/>
                    <a:gd name="connsiteY85" fmla="*/ 21771 h 636184"/>
                    <a:gd name="connsiteX86" fmla="*/ 900793 w 1162050"/>
                    <a:gd name="connsiteY86" fmla="*/ 24493 h 636184"/>
                    <a:gd name="connsiteX87" fmla="*/ 919843 w 1162050"/>
                    <a:gd name="connsiteY87" fmla="*/ 29936 h 636184"/>
                    <a:gd name="connsiteX88" fmla="*/ 966107 w 1162050"/>
                    <a:gd name="connsiteY88" fmla="*/ 35378 h 636184"/>
                    <a:gd name="connsiteX89" fmla="*/ 996043 w 1162050"/>
                    <a:gd name="connsiteY89" fmla="*/ 40821 h 636184"/>
                    <a:gd name="connsiteX90" fmla="*/ 1036864 w 1162050"/>
                    <a:gd name="connsiteY90" fmla="*/ 48986 h 636184"/>
                    <a:gd name="connsiteX91" fmla="*/ 1061357 w 1162050"/>
                    <a:gd name="connsiteY91" fmla="*/ 57150 h 636184"/>
                    <a:gd name="connsiteX92" fmla="*/ 1085850 w 1162050"/>
                    <a:gd name="connsiteY92" fmla="*/ 76200 h 636184"/>
                    <a:gd name="connsiteX93" fmla="*/ 1094014 w 1162050"/>
                    <a:gd name="connsiteY93" fmla="*/ 78921 h 636184"/>
                    <a:gd name="connsiteX94" fmla="*/ 1118507 w 1162050"/>
                    <a:gd name="connsiteY94" fmla="*/ 92528 h 636184"/>
                    <a:gd name="connsiteX95" fmla="*/ 1134836 w 1162050"/>
                    <a:gd name="connsiteY95" fmla="*/ 108857 h 636184"/>
                    <a:gd name="connsiteX96" fmla="*/ 1140278 w 1162050"/>
                    <a:gd name="connsiteY96" fmla="*/ 117021 h 636184"/>
                    <a:gd name="connsiteX97" fmla="*/ 1148443 w 1162050"/>
                    <a:gd name="connsiteY97" fmla="*/ 119743 h 636184"/>
                    <a:gd name="connsiteX98" fmla="*/ 1153886 w 1162050"/>
                    <a:gd name="connsiteY98" fmla="*/ 141514 h 636184"/>
                    <a:gd name="connsiteX99" fmla="*/ 1159328 w 1162050"/>
                    <a:gd name="connsiteY99" fmla="*/ 157843 h 636184"/>
                    <a:gd name="connsiteX100" fmla="*/ 1162050 w 1162050"/>
                    <a:gd name="connsiteY100" fmla="*/ 166007 h 636184"/>
                    <a:gd name="connsiteX101" fmla="*/ 1159328 w 1162050"/>
                    <a:gd name="connsiteY101" fmla="*/ 204107 h 636184"/>
                    <a:gd name="connsiteX102" fmla="*/ 1153886 w 1162050"/>
                    <a:gd name="connsiteY102" fmla="*/ 220436 h 636184"/>
                    <a:gd name="connsiteX103" fmla="*/ 1148443 w 1162050"/>
                    <a:gd name="connsiteY103" fmla="*/ 228600 h 636184"/>
                    <a:gd name="connsiteX104" fmla="*/ 1145721 w 1162050"/>
                    <a:gd name="connsiteY104" fmla="*/ 242207 h 63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1162050" h="636184">
                      <a:moveTo>
                        <a:pt x="1148443" y="176893"/>
                      </a:moveTo>
                      <a:cubicBezTo>
                        <a:pt x="1147536" y="190500"/>
                        <a:pt x="1147744" y="204228"/>
                        <a:pt x="1145721" y="217714"/>
                      </a:cubicBezTo>
                      <a:cubicBezTo>
                        <a:pt x="1144996" y="222545"/>
                        <a:pt x="1141463" y="226582"/>
                        <a:pt x="1140278" y="231321"/>
                      </a:cubicBezTo>
                      <a:cubicBezTo>
                        <a:pt x="1137772" y="241344"/>
                        <a:pt x="1139307" y="249593"/>
                        <a:pt x="1134836" y="258536"/>
                      </a:cubicBezTo>
                      <a:cubicBezTo>
                        <a:pt x="1133373" y="261461"/>
                        <a:pt x="1131207" y="263979"/>
                        <a:pt x="1129393" y="266700"/>
                      </a:cubicBezTo>
                      <a:cubicBezTo>
                        <a:pt x="1128486" y="273050"/>
                        <a:pt x="1127929" y="279460"/>
                        <a:pt x="1126671" y="285750"/>
                      </a:cubicBezTo>
                      <a:cubicBezTo>
                        <a:pt x="1126108" y="288563"/>
                        <a:pt x="1124572" y="291114"/>
                        <a:pt x="1123950" y="293914"/>
                      </a:cubicBezTo>
                      <a:cubicBezTo>
                        <a:pt x="1122753" y="299301"/>
                        <a:pt x="1121957" y="304773"/>
                        <a:pt x="1121228" y="310243"/>
                      </a:cubicBezTo>
                      <a:cubicBezTo>
                        <a:pt x="1119263" y="324977"/>
                        <a:pt x="1118940" y="336872"/>
                        <a:pt x="1115786" y="351064"/>
                      </a:cubicBezTo>
                      <a:cubicBezTo>
                        <a:pt x="1115164" y="353864"/>
                        <a:pt x="1113971" y="356507"/>
                        <a:pt x="1113064" y="359228"/>
                      </a:cubicBezTo>
                      <a:cubicBezTo>
                        <a:pt x="1109401" y="381213"/>
                        <a:pt x="1112087" y="370326"/>
                        <a:pt x="1104900" y="391886"/>
                      </a:cubicBezTo>
                      <a:cubicBezTo>
                        <a:pt x="1103993" y="394607"/>
                        <a:pt x="1103769" y="397663"/>
                        <a:pt x="1102178" y="400050"/>
                      </a:cubicBezTo>
                      <a:cubicBezTo>
                        <a:pt x="1100364" y="402771"/>
                        <a:pt x="1098064" y="405225"/>
                        <a:pt x="1096736" y="408214"/>
                      </a:cubicBezTo>
                      <a:cubicBezTo>
                        <a:pt x="1094406" y="413457"/>
                        <a:pt x="1094476" y="419769"/>
                        <a:pt x="1091293" y="424543"/>
                      </a:cubicBezTo>
                      <a:cubicBezTo>
                        <a:pt x="1089479" y="427264"/>
                        <a:pt x="1087313" y="429782"/>
                        <a:pt x="1085850" y="432707"/>
                      </a:cubicBezTo>
                      <a:cubicBezTo>
                        <a:pt x="1084567" y="435273"/>
                        <a:pt x="1084521" y="438363"/>
                        <a:pt x="1083128" y="440871"/>
                      </a:cubicBezTo>
                      <a:cubicBezTo>
                        <a:pt x="1079951" y="446589"/>
                        <a:pt x="1074312" y="450994"/>
                        <a:pt x="1072243" y="457200"/>
                      </a:cubicBezTo>
                      <a:lnTo>
                        <a:pt x="1066800" y="473528"/>
                      </a:lnTo>
                      <a:cubicBezTo>
                        <a:pt x="1065893" y="476250"/>
                        <a:pt x="1065361" y="479127"/>
                        <a:pt x="1064078" y="481693"/>
                      </a:cubicBezTo>
                      <a:cubicBezTo>
                        <a:pt x="1050269" y="509313"/>
                        <a:pt x="1057693" y="496715"/>
                        <a:pt x="1042307" y="519793"/>
                      </a:cubicBezTo>
                      <a:lnTo>
                        <a:pt x="1031421" y="536121"/>
                      </a:lnTo>
                      <a:lnTo>
                        <a:pt x="1025978" y="544286"/>
                      </a:lnTo>
                      <a:cubicBezTo>
                        <a:pt x="1016056" y="574056"/>
                        <a:pt x="1032675" y="529762"/>
                        <a:pt x="1015093" y="557893"/>
                      </a:cubicBezTo>
                      <a:cubicBezTo>
                        <a:pt x="1012052" y="562758"/>
                        <a:pt x="1013707" y="570164"/>
                        <a:pt x="1009650" y="574221"/>
                      </a:cubicBezTo>
                      <a:cubicBezTo>
                        <a:pt x="999173" y="584699"/>
                        <a:pt x="1004689" y="580251"/>
                        <a:pt x="993321" y="587828"/>
                      </a:cubicBezTo>
                      <a:cubicBezTo>
                        <a:pt x="991507" y="590550"/>
                        <a:pt x="989972" y="593480"/>
                        <a:pt x="987878" y="595993"/>
                      </a:cubicBezTo>
                      <a:cubicBezTo>
                        <a:pt x="982006" y="603040"/>
                        <a:pt x="977716" y="606637"/>
                        <a:pt x="968828" y="609600"/>
                      </a:cubicBezTo>
                      <a:cubicBezTo>
                        <a:pt x="964440" y="611063"/>
                        <a:pt x="959683" y="611104"/>
                        <a:pt x="955221" y="612321"/>
                      </a:cubicBezTo>
                      <a:cubicBezTo>
                        <a:pt x="949117" y="613986"/>
                        <a:pt x="935479" y="619607"/>
                        <a:pt x="928007" y="620486"/>
                      </a:cubicBezTo>
                      <a:cubicBezTo>
                        <a:pt x="916260" y="621868"/>
                        <a:pt x="904421" y="622300"/>
                        <a:pt x="892628" y="623207"/>
                      </a:cubicBezTo>
                      <a:cubicBezTo>
                        <a:pt x="887185" y="624114"/>
                        <a:pt x="881686" y="624731"/>
                        <a:pt x="876300" y="625928"/>
                      </a:cubicBezTo>
                      <a:cubicBezTo>
                        <a:pt x="873500" y="626550"/>
                        <a:pt x="871004" y="628576"/>
                        <a:pt x="868136" y="628650"/>
                      </a:cubicBezTo>
                      <a:cubicBezTo>
                        <a:pt x="801024" y="630393"/>
                        <a:pt x="733879" y="630464"/>
                        <a:pt x="666750" y="631371"/>
                      </a:cubicBezTo>
                      <a:cubicBezTo>
                        <a:pt x="558933" y="638111"/>
                        <a:pt x="586738" y="637459"/>
                        <a:pt x="400050" y="631371"/>
                      </a:cubicBezTo>
                      <a:cubicBezTo>
                        <a:pt x="390804" y="631069"/>
                        <a:pt x="381961" y="627449"/>
                        <a:pt x="372836" y="625928"/>
                      </a:cubicBezTo>
                      <a:lnTo>
                        <a:pt x="356507" y="623207"/>
                      </a:lnTo>
                      <a:lnTo>
                        <a:pt x="332014" y="615043"/>
                      </a:lnTo>
                      <a:cubicBezTo>
                        <a:pt x="328165" y="613760"/>
                        <a:pt x="324977" y="610883"/>
                        <a:pt x="321128" y="609600"/>
                      </a:cubicBezTo>
                      <a:cubicBezTo>
                        <a:pt x="316740" y="608137"/>
                        <a:pt x="312044" y="607847"/>
                        <a:pt x="307521" y="606878"/>
                      </a:cubicBezTo>
                      <a:cubicBezTo>
                        <a:pt x="261610" y="597040"/>
                        <a:pt x="305299" y="604856"/>
                        <a:pt x="253093" y="598714"/>
                      </a:cubicBezTo>
                      <a:cubicBezTo>
                        <a:pt x="247613" y="598069"/>
                        <a:pt x="242218" y="596832"/>
                        <a:pt x="236764" y="595993"/>
                      </a:cubicBezTo>
                      <a:cubicBezTo>
                        <a:pt x="230424" y="595018"/>
                        <a:pt x="224064" y="594178"/>
                        <a:pt x="217714" y="593271"/>
                      </a:cubicBezTo>
                      <a:lnTo>
                        <a:pt x="193221" y="585107"/>
                      </a:lnTo>
                      <a:cubicBezTo>
                        <a:pt x="190500" y="584200"/>
                        <a:pt x="187840" y="583082"/>
                        <a:pt x="185057" y="582386"/>
                      </a:cubicBezTo>
                      <a:lnTo>
                        <a:pt x="163286" y="576943"/>
                      </a:lnTo>
                      <a:cubicBezTo>
                        <a:pt x="160503" y="576247"/>
                        <a:pt x="157922" y="574843"/>
                        <a:pt x="155121" y="574221"/>
                      </a:cubicBezTo>
                      <a:cubicBezTo>
                        <a:pt x="149735" y="573024"/>
                        <a:pt x="144236" y="572407"/>
                        <a:pt x="138793" y="571500"/>
                      </a:cubicBezTo>
                      <a:lnTo>
                        <a:pt x="122464" y="566057"/>
                      </a:lnTo>
                      <a:lnTo>
                        <a:pt x="114300" y="563336"/>
                      </a:lnTo>
                      <a:cubicBezTo>
                        <a:pt x="84591" y="543529"/>
                        <a:pt x="130388" y="572740"/>
                        <a:pt x="95250" y="555171"/>
                      </a:cubicBezTo>
                      <a:cubicBezTo>
                        <a:pt x="91120" y="553106"/>
                        <a:pt x="79226" y="543080"/>
                        <a:pt x="76200" y="538843"/>
                      </a:cubicBezTo>
                      <a:cubicBezTo>
                        <a:pt x="66760" y="525627"/>
                        <a:pt x="73959" y="531639"/>
                        <a:pt x="68036" y="519793"/>
                      </a:cubicBezTo>
                      <a:cubicBezTo>
                        <a:pt x="55097" y="493913"/>
                        <a:pt x="71194" y="537430"/>
                        <a:pt x="57150" y="495300"/>
                      </a:cubicBezTo>
                      <a:cubicBezTo>
                        <a:pt x="55687" y="490912"/>
                        <a:pt x="56052" y="486024"/>
                        <a:pt x="54428" y="481693"/>
                      </a:cubicBezTo>
                      <a:cubicBezTo>
                        <a:pt x="53280" y="478630"/>
                        <a:pt x="50609" y="476368"/>
                        <a:pt x="48986" y="473528"/>
                      </a:cubicBezTo>
                      <a:cubicBezTo>
                        <a:pt x="46973" y="470006"/>
                        <a:pt x="45050" y="466410"/>
                        <a:pt x="43543" y="462643"/>
                      </a:cubicBezTo>
                      <a:cubicBezTo>
                        <a:pt x="33826" y="438353"/>
                        <a:pt x="43129" y="453857"/>
                        <a:pt x="32657" y="438150"/>
                      </a:cubicBezTo>
                      <a:cubicBezTo>
                        <a:pt x="26279" y="419013"/>
                        <a:pt x="34577" y="442627"/>
                        <a:pt x="24493" y="419100"/>
                      </a:cubicBezTo>
                      <a:cubicBezTo>
                        <a:pt x="21693" y="412566"/>
                        <a:pt x="21026" y="406967"/>
                        <a:pt x="19050" y="400050"/>
                      </a:cubicBezTo>
                      <a:cubicBezTo>
                        <a:pt x="18262" y="397292"/>
                        <a:pt x="17235" y="394607"/>
                        <a:pt x="16328" y="391886"/>
                      </a:cubicBezTo>
                      <a:cubicBezTo>
                        <a:pt x="6459" y="332660"/>
                        <a:pt x="21274" y="414391"/>
                        <a:pt x="8164" y="361950"/>
                      </a:cubicBezTo>
                      <a:cubicBezTo>
                        <a:pt x="5189" y="350048"/>
                        <a:pt x="3779" y="318705"/>
                        <a:pt x="2721" y="310243"/>
                      </a:cubicBezTo>
                      <a:cubicBezTo>
                        <a:pt x="2257" y="306532"/>
                        <a:pt x="907" y="302986"/>
                        <a:pt x="0" y="299357"/>
                      </a:cubicBezTo>
                      <a:cubicBezTo>
                        <a:pt x="907" y="248557"/>
                        <a:pt x="266" y="197706"/>
                        <a:pt x="2721" y="146957"/>
                      </a:cubicBezTo>
                      <a:cubicBezTo>
                        <a:pt x="2998" y="141226"/>
                        <a:pt x="6350" y="136071"/>
                        <a:pt x="8164" y="130628"/>
                      </a:cubicBezTo>
                      <a:lnTo>
                        <a:pt x="13607" y="114300"/>
                      </a:lnTo>
                      <a:cubicBezTo>
                        <a:pt x="14824" y="110649"/>
                        <a:pt x="19050" y="108857"/>
                        <a:pt x="21771" y="106136"/>
                      </a:cubicBezTo>
                      <a:cubicBezTo>
                        <a:pt x="26562" y="91765"/>
                        <a:pt x="22902" y="100358"/>
                        <a:pt x="35378" y="81643"/>
                      </a:cubicBezTo>
                      <a:cubicBezTo>
                        <a:pt x="37192" y="78921"/>
                        <a:pt x="38508" y="75791"/>
                        <a:pt x="40821" y="73478"/>
                      </a:cubicBezTo>
                      <a:cubicBezTo>
                        <a:pt x="50187" y="64113"/>
                        <a:pt x="47796" y="67572"/>
                        <a:pt x="54428" y="57150"/>
                      </a:cubicBezTo>
                      <a:cubicBezTo>
                        <a:pt x="59023" y="49930"/>
                        <a:pt x="59733" y="37454"/>
                        <a:pt x="68036" y="35378"/>
                      </a:cubicBezTo>
                      <a:cubicBezTo>
                        <a:pt x="81704" y="31961"/>
                        <a:pt x="75373" y="33839"/>
                        <a:pt x="87086" y="29936"/>
                      </a:cubicBezTo>
                      <a:cubicBezTo>
                        <a:pt x="89807" y="28122"/>
                        <a:pt x="92325" y="25956"/>
                        <a:pt x="95250" y="24493"/>
                      </a:cubicBezTo>
                      <a:cubicBezTo>
                        <a:pt x="101121" y="21557"/>
                        <a:pt x="115066" y="19296"/>
                        <a:pt x="119743" y="19050"/>
                      </a:cubicBezTo>
                      <a:cubicBezTo>
                        <a:pt x="148745" y="17524"/>
                        <a:pt x="177800" y="17235"/>
                        <a:pt x="206828" y="16328"/>
                      </a:cubicBezTo>
                      <a:cubicBezTo>
                        <a:pt x="211364" y="15421"/>
                        <a:pt x="215948" y="14729"/>
                        <a:pt x="220436" y="13607"/>
                      </a:cubicBezTo>
                      <a:cubicBezTo>
                        <a:pt x="223219" y="12911"/>
                        <a:pt x="225754" y="11242"/>
                        <a:pt x="228600" y="10886"/>
                      </a:cubicBezTo>
                      <a:cubicBezTo>
                        <a:pt x="240336" y="9419"/>
                        <a:pt x="252185" y="9071"/>
                        <a:pt x="263978" y="8164"/>
                      </a:cubicBezTo>
                      <a:cubicBezTo>
                        <a:pt x="269421" y="7257"/>
                        <a:pt x="274844" y="6223"/>
                        <a:pt x="280307" y="5443"/>
                      </a:cubicBezTo>
                      <a:cubicBezTo>
                        <a:pt x="287547" y="4409"/>
                        <a:pt x="294864" y="3923"/>
                        <a:pt x="302078" y="2721"/>
                      </a:cubicBezTo>
                      <a:cubicBezTo>
                        <a:pt x="305767" y="2106"/>
                        <a:pt x="309335" y="907"/>
                        <a:pt x="312964" y="0"/>
                      </a:cubicBezTo>
                      <a:lnTo>
                        <a:pt x="808264" y="2721"/>
                      </a:lnTo>
                      <a:cubicBezTo>
                        <a:pt x="816478" y="2807"/>
                        <a:pt x="824625" y="4281"/>
                        <a:pt x="832757" y="5443"/>
                      </a:cubicBezTo>
                      <a:cubicBezTo>
                        <a:pt x="837710" y="6151"/>
                        <a:pt x="851840" y="9263"/>
                        <a:pt x="857250" y="10886"/>
                      </a:cubicBezTo>
                      <a:cubicBezTo>
                        <a:pt x="862745" y="12534"/>
                        <a:pt x="868135" y="14514"/>
                        <a:pt x="873578" y="16328"/>
                      </a:cubicBezTo>
                      <a:cubicBezTo>
                        <a:pt x="877427" y="17611"/>
                        <a:pt x="880578" y="20605"/>
                        <a:pt x="884464" y="21771"/>
                      </a:cubicBezTo>
                      <a:cubicBezTo>
                        <a:pt x="889749" y="23357"/>
                        <a:pt x="895406" y="23296"/>
                        <a:pt x="900793" y="24493"/>
                      </a:cubicBezTo>
                      <a:cubicBezTo>
                        <a:pt x="947444" y="34860"/>
                        <a:pt x="860616" y="18090"/>
                        <a:pt x="919843" y="29936"/>
                      </a:cubicBezTo>
                      <a:cubicBezTo>
                        <a:pt x="938040" y="33576"/>
                        <a:pt x="945229" y="33480"/>
                        <a:pt x="966107" y="35378"/>
                      </a:cubicBezTo>
                      <a:cubicBezTo>
                        <a:pt x="990798" y="41552"/>
                        <a:pt x="960287" y="34320"/>
                        <a:pt x="996043" y="40821"/>
                      </a:cubicBezTo>
                      <a:cubicBezTo>
                        <a:pt x="1009696" y="43303"/>
                        <a:pt x="1023257" y="46264"/>
                        <a:pt x="1036864" y="48986"/>
                      </a:cubicBezTo>
                      <a:cubicBezTo>
                        <a:pt x="1036884" y="48990"/>
                        <a:pt x="1057265" y="55786"/>
                        <a:pt x="1061357" y="57150"/>
                      </a:cubicBezTo>
                      <a:cubicBezTo>
                        <a:pt x="1083103" y="64401"/>
                        <a:pt x="1071757" y="66805"/>
                        <a:pt x="1085850" y="76200"/>
                      </a:cubicBezTo>
                      <a:cubicBezTo>
                        <a:pt x="1088237" y="77791"/>
                        <a:pt x="1091293" y="78014"/>
                        <a:pt x="1094014" y="78921"/>
                      </a:cubicBezTo>
                      <a:cubicBezTo>
                        <a:pt x="1112730" y="91398"/>
                        <a:pt x="1104137" y="87739"/>
                        <a:pt x="1118507" y="92528"/>
                      </a:cubicBezTo>
                      <a:cubicBezTo>
                        <a:pt x="1123950" y="97971"/>
                        <a:pt x="1130567" y="102452"/>
                        <a:pt x="1134836" y="108857"/>
                      </a:cubicBezTo>
                      <a:cubicBezTo>
                        <a:pt x="1136650" y="111578"/>
                        <a:pt x="1137724" y="114978"/>
                        <a:pt x="1140278" y="117021"/>
                      </a:cubicBezTo>
                      <a:cubicBezTo>
                        <a:pt x="1142518" y="118813"/>
                        <a:pt x="1145721" y="118836"/>
                        <a:pt x="1148443" y="119743"/>
                      </a:cubicBezTo>
                      <a:cubicBezTo>
                        <a:pt x="1156698" y="144511"/>
                        <a:pt x="1144036" y="105396"/>
                        <a:pt x="1153886" y="141514"/>
                      </a:cubicBezTo>
                      <a:cubicBezTo>
                        <a:pt x="1155396" y="147049"/>
                        <a:pt x="1157514" y="152400"/>
                        <a:pt x="1159328" y="157843"/>
                      </a:cubicBezTo>
                      <a:lnTo>
                        <a:pt x="1162050" y="166007"/>
                      </a:lnTo>
                      <a:cubicBezTo>
                        <a:pt x="1161143" y="178707"/>
                        <a:pt x="1161217" y="191515"/>
                        <a:pt x="1159328" y="204107"/>
                      </a:cubicBezTo>
                      <a:cubicBezTo>
                        <a:pt x="1158477" y="209781"/>
                        <a:pt x="1155700" y="214993"/>
                        <a:pt x="1153886" y="220436"/>
                      </a:cubicBezTo>
                      <a:cubicBezTo>
                        <a:pt x="1152852" y="223539"/>
                        <a:pt x="1149906" y="225675"/>
                        <a:pt x="1148443" y="228600"/>
                      </a:cubicBezTo>
                      <a:cubicBezTo>
                        <a:pt x="1145147" y="235191"/>
                        <a:pt x="1145721" y="235979"/>
                        <a:pt x="1145721" y="242207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68" name="フリーフォーム 267"/>
                <p:cNvSpPr/>
                <p:nvPr/>
              </p:nvSpPr>
              <p:spPr bwMode="auto">
                <a:xfrm>
                  <a:off x="5117315" y="577157"/>
                  <a:ext cx="54296" cy="14429"/>
                </a:xfrm>
                <a:custGeom>
                  <a:avLst/>
                  <a:gdLst>
                    <a:gd name="connsiteX0" fmla="*/ 168728 w 168728"/>
                    <a:gd name="connsiteY0" fmla="*/ 14145 h 14145"/>
                    <a:gd name="connsiteX1" fmla="*/ 149678 w 168728"/>
                    <a:gd name="connsiteY1" fmla="*/ 11424 h 14145"/>
                    <a:gd name="connsiteX2" fmla="*/ 125185 w 168728"/>
                    <a:gd name="connsiteY2" fmla="*/ 8703 h 14145"/>
                    <a:gd name="connsiteX3" fmla="*/ 117021 w 168728"/>
                    <a:gd name="connsiteY3" fmla="*/ 3260 h 14145"/>
                    <a:gd name="connsiteX4" fmla="*/ 0 w 168728"/>
                    <a:gd name="connsiteY4" fmla="*/ 538 h 1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28" h="14145">
                      <a:moveTo>
                        <a:pt x="168728" y="14145"/>
                      </a:moveTo>
                      <a:lnTo>
                        <a:pt x="149678" y="11424"/>
                      </a:lnTo>
                      <a:cubicBezTo>
                        <a:pt x="141527" y="10405"/>
                        <a:pt x="133154" y="10695"/>
                        <a:pt x="125185" y="8703"/>
                      </a:cubicBezTo>
                      <a:cubicBezTo>
                        <a:pt x="122012" y="7910"/>
                        <a:pt x="120228" y="3901"/>
                        <a:pt x="117021" y="3260"/>
                      </a:cubicBezTo>
                      <a:cubicBezTo>
                        <a:pt x="91734" y="-1798"/>
                        <a:pt x="4168" y="538"/>
                        <a:pt x="0" y="538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245" name="フリーフォーム 244"/>
              <p:cNvSpPr/>
              <p:nvPr/>
            </p:nvSpPr>
            <p:spPr bwMode="auto">
              <a:xfrm>
                <a:off x="5158037" y="548300"/>
                <a:ext cx="366498" cy="129860"/>
              </a:xfrm>
              <a:custGeom>
                <a:avLst/>
                <a:gdLst>
                  <a:gd name="connsiteX0" fmla="*/ 0 w 1163052"/>
                  <a:gd name="connsiteY0" fmla="*/ 263191 h 386013"/>
                  <a:gd name="connsiteX1" fmla="*/ 2506 w 1163052"/>
                  <a:gd name="connsiteY1" fmla="*/ 250658 h 386013"/>
                  <a:gd name="connsiteX2" fmla="*/ 7520 w 1163052"/>
                  <a:gd name="connsiteY2" fmla="*/ 245644 h 386013"/>
                  <a:gd name="connsiteX3" fmla="*/ 2506 w 1163052"/>
                  <a:gd name="connsiteY3" fmla="*/ 230605 h 386013"/>
                  <a:gd name="connsiteX4" fmla="*/ 10026 w 1163052"/>
                  <a:gd name="connsiteY4" fmla="*/ 172954 h 386013"/>
                  <a:gd name="connsiteX5" fmla="*/ 12533 w 1163052"/>
                  <a:gd name="connsiteY5" fmla="*/ 155408 h 386013"/>
                  <a:gd name="connsiteX6" fmla="*/ 15039 w 1163052"/>
                  <a:gd name="connsiteY6" fmla="*/ 145381 h 386013"/>
                  <a:gd name="connsiteX7" fmla="*/ 22559 w 1163052"/>
                  <a:gd name="connsiteY7" fmla="*/ 117809 h 386013"/>
                  <a:gd name="connsiteX8" fmla="*/ 30079 w 1163052"/>
                  <a:gd name="connsiteY8" fmla="*/ 102769 h 386013"/>
                  <a:gd name="connsiteX9" fmla="*/ 40105 w 1163052"/>
                  <a:gd name="connsiteY9" fmla="*/ 87730 h 386013"/>
                  <a:gd name="connsiteX10" fmla="*/ 50131 w 1163052"/>
                  <a:gd name="connsiteY10" fmla="*/ 67677 h 386013"/>
                  <a:gd name="connsiteX11" fmla="*/ 60158 w 1163052"/>
                  <a:gd name="connsiteY11" fmla="*/ 55144 h 386013"/>
                  <a:gd name="connsiteX12" fmla="*/ 75197 w 1163052"/>
                  <a:gd name="connsiteY12" fmla="*/ 42612 h 386013"/>
                  <a:gd name="connsiteX13" fmla="*/ 102770 w 1163052"/>
                  <a:gd name="connsiteY13" fmla="*/ 35092 h 386013"/>
                  <a:gd name="connsiteX14" fmla="*/ 122822 w 1163052"/>
                  <a:gd name="connsiteY14" fmla="*/ 32585 h 386013"/>
                  <a:gd name="connsiteX15" fmla="*/ 147888 w 1163052"/>
                  <a:gd name="connsiteY15" fmla="*/ 27572 h 386013"/>
                  <a:gd name="connsiteX16" fmla="*/ 170447 w 1163052"/>
                  <a:gd name="connsiteY16" fmla="*/ 22559 h 386013"/>
                  <a:gd name="connsiteX17" fmla="*/ 223085 w 1163052"/>
                  <a:gd name="connsiteY17" fmla="*/ 15039 h 386013"/>
                  <a:gd name="connsiteX18" fmla="*/ 288256 w 1163052"/>
                  <a:gd name="connsiteY18" fmla="*/ 12533 h 386013"/>
                  <a:gd name="connsiteX19" fmla="*/ 398546 w 1163052"/>
                  <a:gd name="connsiteY19" fmla="*/ 7519 h 386013"/>
                  <a:gd name="connsiteX20" fmla="*/ 416092 w 1163052"/>
                  <a:gd name="connsiteY20" fmla="*/ 5013 h 386013"/>
                  <a:gd name="connsiteX21" fmla="*/ 428625 w 1163052"/>
                  <a:gd name="connsiteY21" fmla="*/ 2506 h 386013"/>
                  <a:gd name="connsiteX22" fmla="*/ 443664 w 1163052"/>
                  <a:gd name="connsiteY22" fmla="*/ 0 h 386013"/>
                  <a:gd name="connsiteX23" fmla="*/ 548941 w 1163052"/>
                  <a:gd name="connsiteY23" fmla="*/ 2506 h 386013"/>
                  <a:gd name="connsiteX24" fmla="*/ 563980 w 1163052"/>
                  <a:gd name="connsiteY24" fmla="*/ 5013 h 386013"/>
                  <a:gd name="connsiteX25" fmla="*/ 857250 w 1163052"/>
                  <a:gd name="connsiteY25" fmla="*/ 7519 h 386013"/>
                  <a:gd name="connsiteX26" fmla="*/ 877302 w 1163052"/>
                  <a:gd name="connsiteY26" fmla="*/ 10026 h 386013"/>
                  <a:gd name="connsiteX27" fmla="*/ 892342 w 1163052"/>
                  <a:gd name="connsiteY27" fmla="*/ 15039 h 386013"/>
                  <a:gd name="connsiteX28" fmla="*/ 899862 w 1163052"/>
                  <a:gd name="connsiteY28" fmla="*/ 17546 h 386013"/>
                  <a:gd name="connsiteX29" fmla="*/ 909888 w 1163052"/>
                  <a:gd name="connsiteY29" fmla="*/ 22559 h 386013"/>
                  <a:gd name="connsiteX30" fmla="*/ 932447 w 1163052"/>
                  <a:gd name="connsiteY30" fmla="*/ 27572 h 386013"/>
                  <a:gd name="connsiteX31" fmla="*/ 947487 w 1163052"/>
                  <a:gd name="connsiteY31" fmla="*/ 32585 h 386013"/>
                  <a:gd name="connsiteX32" fmla="*/ 972552 w 1163052"/>
                  <a:gd name="connsiteY32" fmla="*/ 40105 h 386013"/>
                  <a:gd name="connsiteX33" fmla="*/ 987592 w 1163052"/>
                  <a:gd name="connsiteY33" fmla="*/ 42612 h 386013"/>
                  <a:gd name="connsiteX34" fmla="*/ 1017671 w 1163052"/>
                  <a:gd name="connsiteY34" fmla="*/ 55144 h 386013"/>
                  <a:gd name="connsiteX35" fmla="*/ 1032710 w 1163052"/>
                  <a:gd name="connsiteY35" fmla="*/ 60158 h 386013"/>
                  <a:gd name="connsiteX36" fmla="*/ 1040230 w 1163052"/>
                  <a:gd name="connsiteY36" fmla="*/ 62664 h 386013"/>
                  <a:gd name="connsiteX37" fmla="*/ 1050256 w 1163052"/>
                  <a:gd name="connsiteY37" fmla="*/ 65171 h 386013"/>
                  <a:gd name="connsiteX38" fmla="*/ 1065296 w 1163052"/>
                  <a:gd name="connsiteY38" fmla="*/ 70184 h 386013"/>
                  <a:gd name="connsiteX39" fmla="*/ 1090362 w 1163052"/>
                  <a:gd name="connsiteY39" fmla="*/ 75197 h 386013"/>
                  <a:gd name="connsiteX40" fmla="*/ 1100388 w 1163052"/>
                  <a:gd name="connsiteY40" fmla="*/ 80210 h 386013"/>
                  <a:gd name="connsiteX41" fmla="*/ 1115427 w 1163052"/>
                  <a:gd name="connsiteY41" fmla="*/ 85223 h 386013"/>
                  <a:gd name="connsiteX42" fmla="*/ 1122947 w 1163052"/>
                  <a:gd name="connsiteY42" fmla="*/ 90237 h 386013"/>
                  <a:gd name="connsiteX43" fmla="*/ 1140493 w 1163052"/>
                  <a:gd name="connsiteY43" fmla="*/ 112796 h 386013"/>
                  <a:gd name="connsiteX44" fmla="*/ 1148013 w 1163052"/>
                  <a:gd name="connsiteY44" fmla="*/ 127835 h 386013"/>
                  <a:gd name="connsiteX45" fmla="*/ 1158039 w 1163052"/>
                  <a:gd name="connsiteY45" fmla="*/ 142875 h 386013"/>
                  <a:gd name="connsiteX46" fmla="*/ 1160546 w 1163052"/>
                  <a:gd name="connsiteY46" fmla="*/ 160421 h 386013"/>
                  <a:gd name="connsiteX47" fmla="*/ 1163052 w 1163052"/>
                  <a:gd name="connsiteY47" fmla="*/ 167941 h 386013"/>
                  <a:gd name="connsiteX48" fmla="*/ 1160546 w 1163052"/>
                  <a:gd name="connsiteY48" fmla="*/ 228098 h 386013"/>
                  <a:gd name="connsiteX49" fmla="*/ 1153026 w 1163052"/>
                  <a:gd name="connsiteY49" fmla="*/ 253164 h 386013"/>
                  <a:gd name="connsiteX50" fmla="*/ 1148013 w 1163052"/>
                  <a:gd name="connsiteY50" fmla="*/ 260684 h 386013"/>
                  <a:gd name="connsiteX51" fmla="*/ 1140493 w 1163052"/>
                  <a:gd name="connsiteY51" fmla="*/ 285750 h 386013"/>
                  <a:gd name="connsiteX52" fmla="*/ 1135480 w 1163052"/>
                  <a:gd name="connsiteY52" fmla="*/ 300789 h 386013"/>
                  <a:gd name="connsiteX53" fmla="*/ 1130467 w 1163052"/>
                  <a:gd name="connsiteY53" fmla="*/ 315829 h 386013"/>
                  <a:gd name="connsiteX54" fmla="*/ 1127960 w 1163052"/>
                  <a:gd name="connsiteY54" fmla="*/ 328362 h 386013"/>
                  <a:gd name="connsiteX55" fmla="*/ 1122947 w 1163052"/>
                  <a:gd name="connsiteY55" fmla="*/ 343401 h 386013"/>
                  <a:gd name="connsiteX56" fmla="*/ 1117934 w 1163052"/>
                  <a:gd name="connsiteY56" fmla="*/ 358441 h 386013"/>
                  <a:gd name="connsiteX57" fmla="*/ 1115427 w 1163052"/>
                  <a:gd name="connsiteY57" fmla="*/ 386013 h 386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163052" h="386013">
                    <a:moveTo>
                      <a:pt x="0" y="263191"/>
                    </a:moveTo>
                    <a:cubicBezTo>
                      <a:pt x="835" y="259013"/>
                      <a:pt x="828" y="254574"/>
                      <a:pt x="2506" y="250658"/>
                    </a:cubicBezTo>
                    <a:cubicBezTo>
                      <a:pt x="3437" y="248485"/>
                      <a:pt x="7520" y="248008"/>
                      <a:pt x="7520" y="245644"/>
                    </a:cubicBezTo>
                    <a:cubicBezTo>
                      <a:pt x="7520" y="240360"/>
                      <a:pt x="2506" y="230605"/>
                      <a:pt x="2506" y="230605"/>
                    </a:cubicBezTo>
                    <a:cubicBezTo>
                      <a:pt x="11526" y="153948"/>
                      <a:pt x="3957" y="212404"/>
                      <a:pt x="10026" y="172954"/>
                    </a:cubicBezTo>
                    <a:cubicBezTo>
                      <a:pt x="10924" y="167115"/>
                      <a:pt x="11476" y="161221"/>
                      <a:pt x="12533" y="155408"/>
                    </a:cubicBezTo>
                    <a:cubicBezTo>
                      <a:pt x="13149" y="152018"/>
                      <a:pt x="14292" y="148744"/>
                      <a:pt x="15039" y="145381"/>
                    </a:cubicBezTo>
                    <a:cubicBezTo>
                      <a:pt x="16608" y="138320"/>
                      <a:pt x="18648" y="123676"/>
                      <a:pt x="22559" y="117809"/>
                    </a:cubicBezTo>
                    <a:cubicBezTo>
                      <a:pt x="44818" y="84418"/>
                      <a:pt x="12778" y="133910"/>
                      <a:pt x="30079" y="102769"/>
                    </a:cubicBezTo>
                    <a:cubicBezTo>
                      <a:pt x="33005" y="97502"/>
                      <a:pt x="38200" y="93446"/>
                      <a:pt x="40105" y="87730"/>
                    </a:cubicBezTo>
                    <a:cubicBezTo>
                      <a:pt x="45865" y="70449"/>
                      <a:pt x="41382" y="76428"/>
                      <a:pt x="50131" y="67677"/>
                    </a:cubicBezTo>
                    <a:cubicBezTo>
                      <a:pt x="54247" y="55334"/>
                      <a:pt x="49692" y="63866"/>
                      <a:pt x="60158" y="55144"/>
                    </a:cubicBezTo>
                    <a:cubicBezTo>
                      <a:pt x="66905" y="49521"/>
                      <a:pt x="67194" y="46169"/>
                      <a:pt x="75197" y="42612"/>
                    </a:cubicBezTo>
                    <a:cubicBezTo>
                      <a:pt x="83499" y="38922"/>
                      <a:pt x="93746" y="36480"/>
                      <a:pt x="102770" y="35092"/>
                    </a:cubicBezTo>
                    <a:cubicBezTo>
                      <a:pt x="109428" y="34068"/>
                      <a:pt x="116178" y="33692"/>
                      <a:pt x="122822" y="32585"/>
                    </a:cubicBezTo>
                    <a:cubicBezTo>
                      <a:pt x="131227" y="31184"/>
                      <a:pt x="139570" y="29420"/>
                      <a:pt x="147888" y="27572"/>
                    </a:cubicBezTo>
                    <a:cubicBezTo>
                      <a:pt x="155408" y="25901"/>
                      <a:pt x="162849" y="23825"/>
                      <a:pt x="170447" y="22559"/>
                    </a:cubicBezTo>
                    <a:cubicBezTo>
                      <a:pt x="187930" y="19645"/>
                      <a:pt x="205539" y="17546"/>
                      <a:pt x="223085" y="15039"/>
                    </a:cubicBezTo>
                    <a:cubicBezTo>
                      <a:pt x="244606" y="11964"/>
                      <a:pt x="266536" y="13464"/>
                      <a:pt x="288256" y="12533"/>
                    </a:cubicBezTo>
                    <a:lnTo>
                      <a:pt x="398546" y="7519"/>
                    </a:lnTo>
                    <a:cubicBezTo>
                      <a:pt x="404395" y="6684"/>
                      <a:pt x="410264" y="5984"/>
                      <a:pt x="416092" y="5013"/>
                    </a:cubicBezTo>
                    <a:cubicBezTo>
                      <a:pt x="420294" y="4313"/>
                      <a:pt x="424433" y="3268"/>
                      <a:pt x="428625" y="2506"/>
                    </a:cubicBezTo>
                    <a:cubicBezTo>
                      <a:pt x="433625" y="1597"/>
                      <a:pt x="438651" y="835"/>
                      <a:pt x="443664" y="0"/>
                    </a:cubicBezTo>
                    <a:lnTo>
                      <a:pt x="548941" y="2506"/>
                    </a:lnTo>
                    <a:cubicBezTo>
                      <a:pt x="554019" y="2718"/>
                      <a:pt x="558898" y="4930"/>
                      <a:pt x="563980" y="5013"/>
                    </a:cubicBezTo>
                    <a:lnTo>
                      <a:pt x="857250" y="7519"/>
                    </a:lnTo>
                    <a:cubicBezTo>
                      <a:pt x="863934" y="8355"/>
                      <a:pt x="870715" y="8615"/>
                      <a:pt x="877302" y="10026"/>
                    </a:cubicBezTo>
                    <a:cubicBezTo>
                      <a:pt x="882469" y="11133"/>
                      <a:pt x="887329" y="13368"/>
                      <a:pt x="892342" y="15039"/>
                    </a:cubicBezTo>
                    <a:cubicBezTo>
                      <a:pt x="894849" y="15875"/>
                      <a:pt x="897499" y="16364"/>
                      <a:pt x="899862" y="17546"/>
                    </a:cubicBezTo>
                    <a:cubicBezTo>
                      <a:pt x="903204" y="19217"/>
                      <a:pt x="906389" y="21247"/>
                      <a:pt x="909888" y="22559"/>
                    </a:cubicBezTo>
                    <a:cubicBezTo>
                      <a:pt x="915900" y="24814"/>
                      <a:pt x="926611" y="25981"/>
                      <a:pt x="932447" y="27572"/>
                    </a:cubicBezTo>
                    <a:cubicBezTo>
                      <a:pt x="937545" y="28962"/>
                      <a:pt x="942360" y="31303"/>
                      <a:pt x="947487" y="32585"/>
                    </a:cubicBezTo>
                    <a:cubicBezTo>
                      <a:pt x="962639" y="36374"/>
                      <a:pt x="954245" y="34003"/>
                      <a:pt x="972552" y="40105"/>
                    </a:cubicBezTo>
                    <a:cubicBezTo>
                      <a:pt x="977374" y="41712"/>
                      <a:pt x="982579" y="41776"/>
                      <a:pt x="987592" y="42612"/>
                    </a:cubicBezTo>
                    <a:cubicBezTo>
                      <a:pt x="1006860" y="55457"/>
                      <a:pt x="996688" y="51648"/>
                      <a:pt x="1017671" y="55144"/>
                    </a:cubicBezTo>
                    <a:lnTo>
                      <a:pt x="1032710" y="60158"/>
                    </a:lnTo>
                    <a:cubicBezTo>
                      <a:pt x="1035217" y="60994"/>
                      <a:pt x="1037667" y="62023"/>
                      <a:pt x="1040230" y="62664"/>
                    </a:cubicBezTo>
                    <a:cubicBezTo>
                      <a:pt x="1043572" y="63500"/>
                      <a:pt x="1046956" y="64181"/>
                      <a:pt x="1050256" y="65171"/>
                    </a:cubicBezTo>
                    <a:cubicBezTo>
                      <a:pt x="1055318" y="66690"/>
                      <a:pt x="1060114" y="69148"/>
                      <a:pt x="1065296" y="70184"/>
                    </a:cubicBezTo>
                    <a:lnTo>
                      <a:pt x="1090362" y="75197"/>
                    </a:lnTo>
                    <a:cubicBezTo>
                      <a:pt x="1093704" y="76868"/>
                      <a:pt x="1096919" y="78822"/>
                      <a:pt x="1100388" y="80210"/>
                    </a:cubicBezTo>
                    <a:cubicBezTo>
                      <a:pt x="1105294" y="82172"/>
                      <a:pt x="1115427" y="85223"/>
                      <a:pt x="1115427" y="85223"/>
                    </a:cubicBezTo>
                    <a:cubicBezTo>
                      <a:pt x="1117934" y="86894"/>
                      <a:pt x="1120633" y="88308"/>
                      <a:pt x="1122947" y="90237"/>
                    </a:cubicBezTo>
                    <a:cubicBezTo>
                      <a:pt x="1128938" y="95230"/>
                      <a:pt x="1138341" y="106342"/>
                      <a:pt x="1140493" y="112796"/>
                    </a:cubicBezTo>
                    <a:cubicBezTo>
                      <a:pt x="1146795" y="131699"/>
                      <a:pt x="1138294" y="108399"/>
                      <a:pt x="1148013" y="127835"/>
                    </a:cubicBezTo>
                    <a:cubicBezTo>
                      <a:pt x="1155269" y="142346"/>
                      <a:pt x="1143785" y="128619"/>
                      <a:pt x="1158039" y="142875"/>
                    </a:cubicBezTo>
                    <a:cubicBezTo>
                      <a:pt x="1158875" y="148724"/>
                      <a:pt x="1159387" y="154628"/>
                      <a:pt x="1160546" y="160421"/>
                    </a:cubicBezTo>
                    <a:cubicBezTo>
                      <a:pt x="1161064" y="163012"/>
                      <a:pt x="1163052" y="165299"/>
                      <a:pt x="1163052" y="167941"/>
                    </a:cubicBezTo>
                    <a:cubicBezTo>
                      <a:pt x="1163052" y="188011"/>
                      <a:pt x="1161976" y="208079"/>
                      <a:pt x="1160546" y="228098"/>
                    </a:cubicBezTo>
                    <a:cubicBezTo>
                      <a:pt x="1160266" y="232020"/>
                      <a:pt x="1153747" y="252082"/>
                      <a:pt x="1153026" y="253164"/>
                    </a:cubicBezTo>
                    <a:cubicBezTo>
                      <a:pt x="1151355" y="255671"/>
                      <a:pt x="1149237" y="257931"/>
                      <a:pt x="1148013" y="260684"/>
                    </a:cubicBezTo>
                    <a:cubicBezTo>
                      <a:pt x="1142561" y="272952"/>
                      <a:pt x="1143858" y="274534"/>
                      <a:pt x="1140493" y="285750"/>
                    </a:cubicBezTo>
                    <a:cubicBezTo>
                      <a:pt x="1138975" y="290811"/>
                      <a:pt x="1137151" y="295776"/>
                      <a:pt x="1135480" y="300789"/>
                    </a:cubicBezTo>
                    <a:lnTo>
                      <a:pt x="1130467" y="315829"/>
                    </a:lnTo>
                    <a:cubicBezTo>
                      <a:pt x="1129120" y="319871"/>
                      <a:pt x="1129081" y="324252"/>
                      <a:pt x="1127960" y="328362"/>
                    </a:cubicBezTo>
                    <a:cubicBezTo>
                      <a:pt x="1126570" y="333460"/>
                      <a:pt x="1124618" y="338388"/>
                      <a:pt x="1122947" y="343401"/>
                    </a:cubicBezTo>
                    <a:lnTo>
                      <a:pt x="1117934" y="358441"/>
                    </a:lnTo>
                    <a:cubicBezTo>
                      <a:pt x="1114740" y="368023"/>
                      <a:pt x="1115427" y="376271"/>
                      <a:pt x="1115427" y="386013"/>
                    </a:cubicBezTo>
                  </a:path>
                </a:pathLst>
              </a:cu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46" name="フリーフォーム 245"/>
              <p:cNvSpPr/>
              <p:nvPr/>
            </p:nvSpPr>
            <p:spPr bwMode="auto">
              <a:xfrm>
                <a:off x="5633128" y="548300"/>
                <a:ext cx="366498" cy="115432"/>
              </a:xfrm>
              <a:custGeom>
                <a:avLst/>
                <a:gdLst>
                  <a:gd name="connsiteX0" fmla="*/ 25066 w 1178092"/>
                  <a:gd name="connsiteY0" fmla="*/ 315829 h 328362"/>
                  <a:gd name="connsiteX1" fmla="*/ 20053 w 1178092"/>
                  <a:gd name="connsiteY1" fmla="*/ 303296 h 328362"/>
                  <a:gd name="connsiteX2" fmla="*/ 15040 w 1178092"/>
                  <a:gd name="connsiteY2" fmla="*/ 288257 h 328362"/>
                  <a:gd name="connsiteX3" fmla="*/ 12533 w 1178092"/>
                  <a:gd name="connsiteY3" fmla="*/ 255671 h 328362"/>
                  <a:gd name="connsiteX4" fmla="*/ 7520 w 1178092"/>
                  <a:gd name="connsiteY4" fmla="*/ 240632 h 328362"/>
                  <a:gd name="connsiteX5" fmla="*/ 2507 w 1178092"/>
                  <a:gd name="connsiteY5" fmla="*/ 218072 h 328362"/>
                  <a:gd name="connsiteX6" fmla="*/ 0 w 1178092"/>
                  <a:gd name="connsiteY6" fmla="*/ 172954 h 328362"/>
                  <a:gd name="connsiteX7" fmla="*/ 10027 w 1178092"/>
                  <a:gd name="connsiteY7" fmla="*/ 132849 h 328362"/>
                  <a:gd name="connsiteX8" fmla="*/ 15040 w 1178092"/>
                  <a:gd name="connsiteY8" fmla="*/ 115303 h 328362"/>
                  <a:gd name="connsiteX9" fmla="*/ 20053 w 1178092"/>
                  <a:gd name="connsiteY9" fmla="*/ 110289 h 328362"/>
                  <a:gd name="connsiteX10" fmla="*/ 30079 w 1178092"/>
                  <a:gd name="connsiteY10" fmla="*/ 95250 h 328362"/>
                  <a:gd name="connsiteX11" fmla="*/ 35092 w 1178092"/>
                  <a:gd name="connsiteY11" fmla="*/ 87730 h 328362"/>
                  <a:gd name="connsiteX12" fmla="*/ 37599 w 1178092"/>
                  <a:gd name="connsiteY12" fmla="*/ 80211 h 328362"/>
                  <a:gd name="connsiteX13" fmla="*/ 50132 w 1178092"/>
                  <a:gd name="connsiteY13" fmla="*/ 67678 h 328362"/>
                  <a:gd name="connsiteX14" fmla="*/ 55145 w 1178092"/>
                  <a:gd name="connsiteY14" fmla="*/ 62664 h 328362"/>
                  <a:gd name="connsiteX15" fmla="*/ 62665 w 1178092"/>
                  <a:gd name="connsiteY15" fmla="*/ 60158 h 328362"/>
                  <a:gd name="connsiteX16" fmla="*/ 77704 w 1178092"/>
                  <a:gd name="connsiteY16" fmla="*/ 50132 h 328362"/>
                  <a:gd name="connsiteX17" fmla="*/ 85224 w 1178092"/>
                  <a:gd name="connsiteY17" fmla="*/ 47625 h 328362"/>
                  <a:gd name="connsiteX18" fmla="*/ 92744 w 1178092"/>
                  <a:gd name="connsiteY18" fmla="*/ 42612 h 328362"/>
                  <a:gd name="connsiteX19" fmla="*/ 102770 w 1178092"/>
                  <a:gd name="connsiteY19" fmla="*/ 40105 h 328362"/>
                  <a:gd name="connsiteX20" fmla="*/ 125329 w 1178092"/>
                  <a:gd name="connsiteY20" fmla="*/ 32586 h 328362"/>
                  <a:gd name="connsiteX21" fmla="*/ 132849 w 1178092"/>
                  <a:gd name="connsiteY21" fmla="*/ 30079 h 328362"/>
                  <a:gd name="connsiteX22" fmla="*/ 147889 w 1178092"/>
                  <a:gd name="connsiteY22" fmla="*/ 27572 h 328362"/>
                  <a:gd name="connsiteX23" fmla="*/ 162928 w 1178092"/>
                  <a:gd name="connsiteY23" fmla="*/ 22559 h 328362"/>
                  <a:gd name="connsiteX24" fmla="*/ 180474 w 1178092"/>
                  <a:gd name="connsiteY24" fmla="*/ 17546 h 328362"/>
                  <a:gd name="connsiteX25" fmla="*/ 215566 w 1178092"/>
                  <a:gd name="connsiteY25" fmla="*/ 12533 h 328362"/>
                  <a:gd name="connsiteX26" fmla="*/ 248152 w 1178092"/>
                  <a:gd name="connsiteY26" fmla="*/ 7520 h 328362"/>
                  <a:gd name="connsiteX27" fmla="*/ 255671 w 1178092"/>
                  <a:gd name="connsiteY27" fmla="*/ 5013 h 328362"/>
                  <a:gd name="connsiteX28" fmla="*/ 285750 w 1178092"/>
                  <a:gd name="connsiteY28" fmla="*/ 0 h 328362"/>
                  <a:gd name="connsiteX29" fmla="*/ 493796 w 1178092"/>
                  <a:gd name="connsiteY29" fmla="*/ 2507 h 328362"/>
                  <a:gd name="connsiteX30" fmla="*/ 526382 w 1178092"/>
                  <a:gd name="connsiteY30" fmla="*/ 7520 h 328362"/>
                  <a:gd name="connsiteX31" fmla="*/ 684296 w 1178092"/>
                  <a:gd name="connsiteY31" fmla="*/ 12533 h 328362"/>
                  <a:gd name="connsiteX32" fmla="*/ 694323 w 1178092"/>
                  <a:gd name="connsiteY32" fmla="*/ 17546 h 328362"/>
                  <a:gd name="connsiteX33" fmla="*/ 704349 w 1178092"/>
                  <a:gd name="connsiteY33" fmla="*/ 20053 h 328362"/>
                  <a:gd name="connsiteX34" fmla="*/ 827171 w 1178092"/>
                  <a:gd name="connsiteY34" fmla="*/ 22559 h 328362"/>
                  <a:gd name="connsiteX35" fmla="*/ 844717 w 1178092"/>
                  <a:gd name="connsiteY35" fmla="*/ 27572 h 328362"/>
                  <a:gd name="connsiteX36" fmla="*/ 857250 w 1178092"/>
                  <a:gd name="connsiteY36" fmla="*/ 30079 h 328362"/>
                  <a:gd name="connsiteX37" fmla="*/ 867277 w 1178092"/>
                  <a:gd name="connsiteY37" fmla="*/ 32586 h 328362"/>
                  <a:gd name="connsiteX38" fmla="*/ 874796 w 1178092"/>
                  <a:gd name="connsiteY38" fmla="*/ 35092 h 328362"/>
                  <a:gd name="connsiteX39" fmla="*/ 892342 w 1178092"/>
                  <a:gd name="connsiteY39" fmla="*/ 37599 h 328362"/>
                  <a:gd name="connsiteX40" fmla="*/ 967540 w 1178092"/>
                  <a:gd name="connsiteY40" fmla="*/ 42612 h 328362"/>
                  <a:gd name="connsiteX41" fmla="*/ 1027698 w 1178092"/>
                  <a:gd name="connsiteY41" fmla="*/ 45118 h 328362"/>
                  <a:gd name="connsiteX42" fmla="*/ 1042737 w 1178092"/>
                  <a:gd name="connsiteY42" fmla="*/ 52638 h 328362"/>
                  <a:gd name="connsiteX43" fmla="*/ 1050257 w 1178092"/>
                  <a:gd name="connsiteY43" fmla="*/ 55145 h 328362"/>
                  <a:gd name="connsiteX44" fmla="*/ 1057777 w 1178092"/>
                  <a:gd name="connsiteY44" fmla="*/ 60158 h 328362"/>
                  <a:gd name="connsiteX45" fmla="*/ 1075323 w 1178092"/>
                  <a:gd name="connsiteY45" fmla="*/ 67678 h 328362"/>
                  <a:gd name="connsiteX46" fmla="*/ 1090362 w 1178092"/>
                  <a:gd name="connsiteY46" fmla="*/ 80211 h 328362"/>
                  <a:gd name="connsiteX47" fmla="*/ 1097882 w 1178092"/>
                  <a:gd name="connsiteY47" fmla="*/ 82717 h 328362"/>
                  <a:gd name="connsiteX48" fmla="*/ 1102895 w 1178092"/>
                  <a:gd name="connsiteY48" fmla="*/ 90237 h 328362"/>
                  <a:gd name="connsiteX49" fmla="*/ 1117935 w 1178092"/>
                  <a:gd name="connsiteY49" fmla="*/ 97757 h 328362"/>
                  <a:gd name="connsiteX50" fmla="*/ 1125454 w 1178092"/>
                  <a:gd name="connsiteY50" fmla="*/ 105276 h 328362"/>
                  <a:gd name="connsiteX51" fmla="*/ 1132974 w 1178092"/>
                  <a:gd name="connsiteY51" fmla="*/ 107783 h 328362"/>
                  <a:gd name="connsiteX52" fmla="*/ 1137987 w 1178092"/>
                  <a:gd name="connsiteY52" fmla="*/ 115303 h 328362"/>
                  <a:gd name="connsiteX53" fmla="*/ 1155533 w 1178092"/>
                  <a:gd name="connsiteY53" fmla="*/ 137862 h 328362"/>
                  <a:gd name="connsiteX54" fmla="*/ 1158040 w 1178092"/>
                  <a:gd name="connsiteY54" fmla="*/ 145382 h 328362"/>
                  <a:gd name="connsiteX55" fmla="*/ 1170573 w 1178092"/>
                  <a:gd name="connsiteY55" fmla="*/ 167941 h 328362"/>
                  <a:gd name="connsiteX56" fmla="*/ 1173079 w 1178092"/>
                  <a:gd name="connsiteY56" fmla="*/ 182980 h 328362"/>
                  <a:gd name="connsiteX57" fmla="*/ 1175586 w 1178092"/>
                  <a:gd name="connsiteY57" fmla="*/ 195513 h 328362"/>
                  <a:gd name="connsiteX58" fmla="*/ 1178092 w 1178092"/>
                  <a:gd name="connsiteY58" fmla="*/ 213059 h 328362"/>
                  <a:gd name="connsiteX59" fmla="*/ 1175586 w 1178092"/>
                  <a:gd name="connsiteY59" fmla="*/ 283243 h 328362"/>
                  <a:gd name="connsiteX60" fmla="*/ 1173079 w 1178092"/>
                  <a:gd name="connsiteY60" fmla="*/ 290763 h 328362"/>
                  <a:gd name="connsiteX61" fmla="*/ 1168066 w 1178092"/>
                  <a:gd name="connsiteY61" fmla="*/ 298283 h 328362"/>
                  <a:gd name="connsiteX62" fmla="*/ 1165560 w 1178092"/>
                  <a:gd name="connsiteY62" fmla="*/ 308309 h 328362"/>
                  <a:gd name="connsiteX63" fmla="*/ 1160546 w 1178092"/>
                  <a:gd name="connsiteY63" fmla="*/ 325855 h 328362"/>
                  <a:gd name="connsiteX64" fmla="*/ 1160546 w 1178092"/>
                  <a:gd name="connsiteY64" fmla="*/ 328362 h 32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178092" h="328362">
                    <a:moveTo>
                      <a:pt x="25066" y="315829"/>
                    </a:moveTo>
                    <a:cubicBezTo>
                      <a:pt x="23395" y="311651"/>
                      <a:pt x="21591" y="307525"/>
                      <a:pt x="20053" y="303296"/>
                    </a:cubicBezTo>
                    <a:cubicBezTo>
                      <a:pt x="18247" y="298330"/>
                      <a:pt x="15040" y="288257"/>
                      <a:pt x="15040" y="288257"/>
                    </a:cubicBezTo>
                    <a:cubicBezTo>
                      <a:pt x="14204" y="277395"/>
                      <a:pt x="14232" y="266432"/>
                      <a:pt x="12533" y="255671"/>
                    </a:cubicBezTo>
                    <a:cubicBezTo>
                      <a:pt x="11709" y="250452"/>
                      <a:pt x="8801" y="245758"/>
                      <a:pt x="7520" y="240632"/>
                    </a:cubicBezTo>
                    <a:cubicBezTo>
                      <a:pt x="-1300" y="205350"/>
                      <a:pt x="9678" y="239582"/>
                      <a:pt x="2507" y="218072"/>
                    </a:cubicBezTo>
                    <a:cubicBezTo>
                      <a:pt x="1671" y="203033"/>
                      <a:pt x="0" y="188017"/>
                      <a:pt x="0" y="172954"/>
                    </a:cubicBezTo>
                    <a:cubicBezTo>
                      <a:pt x="0" y="158780"/>
                      <a:pt x="5650" y="145976"/>
                      <a:pt x="10027" y="132849"/>
                    </a:cubicBezTo>
                    <a:cubicBezTo>
                      <a:pt x="10849" y="130382"/>
                      <a:pt x="13226" y="118327"/>
                      <a:pt x="15040" y="115303"/>
                    </a:cubicBezTo>
                    <a:cubicBezTo>
                      <a:pt x="16256" y="113276"/>
                      <a:pt x="18635" y="112180"/>
                      <a:pt x="20053" y="110289"/>
                    </a:cubicBezTo>
                    <a:cubicBezTo>
                      <a:pt x="23668" y="105469"/>
                      <a:pt x="26737" y="100263"/>
                      <a:pt x="30079" y="95250"/>
                    </a:cubicBezTo>
                    <a:lnTo>
                      <a:pt x="35092" y="87730"/>
                    </a:lnTo>
                    <a:cubicBezTo>
                      <a:pt x="36557" y="85532"/>
                      <a:pt x="36014" y="82325"/>
                      <a:pt x="37599" y="80211"/>
                    </a:cubicBezTo>
                    <a:cubicBezTo>
                      <a:pt x="41144" y="75485"/>
                      <a:pt x="45954" y="71856"/>
                      <a:pt x="50132" y="67678"/>
                    </a:cubicBezTo>
                    <a:cubicBezTo>
                      <a:pt x="51803" y="66007"/>
                      <a:pt x="52903" y="63411"/>
                      <a:pt x="55145" y="62664"/>
                    </a:cubicBezTo>
                    <a:lnTo>
                      <a:pt x="62665" y="60158"/>
                    </a:lnTo>
                    <a:cubicBezTo>
                      <a:pt x="67678" y="56816"/>
                      <a:pt x="71988" y="52037"/>
                      <a:pt x="77704" y="50132"/>
                    </a:cubicBezTo>
                    <a:cubicBezTo>
                      <a:pt x="80211" y="49296"/>
                      <a:pt x="82861" y="48807"/>
                      <a:pt x="85224" y="47625"/>
                    </a:cubicBezTo>
                    <a:cubicBezTo>
                      <a:pt x="87919" y="46278"/>
                      <a:pt x="89975" y="43799"/>
                      <a:pt x="92744" y="42612"/>
                    </a:cubicBezTo>
                    <a:cubicBezTo>
                      <a:pt x="95910" y="41255"/>
                      <a:pt x="99470" y="41095"/>
                      <a:pt x="102770" y="40105"/>
                    </a:cubicBezTo>
                    <a:cubicBezTo>
                      <a:pt x="110362" y="37827"/>
                      <a:pt x="117809" y="35093"/>
                      <a:pt x="125329" y="32586"/>
                    </a:cubicBezTo>
                    <a:cubicBezTo>
                      <a:pt x="127836" y="31750"/>
                      <a:pt x="130243" y="30513"/>
                      <a:pt x="132849" y="30079"/>
                    </a:cubicBezTo>
                    <a:cubicBezTo>
                      <a:pt x="137862" y="29243"/>
                      <a:pt x="142958" y="28805"/>
                      <a:pt x="147889" y="27572"/>
                    </a:cubicBezTo>
                    <a:cubicBezTo>
                      <a:pt x="153015" y="26290"/>
                      <a:pt x="157847" y="24011"/>
                      <a:pt x="162928" y="22559"/>
                    </a:cubicBezTo>
                    <a:cubicBezTo>
                      <a:pt x="168777" y="20888"/>
                      <a:pt x="174573" y="19021"/>
                      <a:pt x="180474" y="17546"/>
                    </a:cubicBezTo>
                    <a:cubicBezTo>
                      <a:pt x="193248" y="14352"/>
                      <a:pt x="201519" y="14093"/>
                      <a:pt x="215566" y="12533"/>
                    </a:cubicBezTo>
                    <a:cubicBezTo>
                      <a:pt x="233667" y="6499"/>
                      <a:pt x="212147" y="13059"/>
                      <a:pt x="248152" y="7520"/>
                    </a:cubicBezTo>
                    <a:cubicBezTo>
                      <a:pt x="250763" y="7118"/>
                      <a:pt x="253108" y="5654"/>
                      <a:pt x="255671" y="5013"/>
                    </a:cubicBezTo>
                    <a:cubicBezTo>
                      <a:pt x="265435" y="2572"/>
                      <a:pt x="275860" y="1413"/>
                      <a:pt x="285750" y="0"/>
                    </a:cubicBezTo>
                    <a:lnTo>
                      <a:pt x="493796" y="2507"/>
                    </a:lnTo>
                    <a:cubicBezTo>
                      <a:pt x="528876" y="3287"/>
                      <a:pt x="494759" y="6145"/>
                      <a:pt x="526382" y="7520"/>
                    </a:cubicBezTo>
                    <a:cubicBezTo>
                      <a:pt x="578997" y="9808"/>
                      <a:pt x="684296" y="12533"/>
                      <a:pt x="684296" y="12533"/>
                    </a:cubicBezTo>
                    <a:cubicBezTo>
                      <a:pt x="687638" y="14204"/>
                      <a:pt x="690824" y="16234"/>
                      <a:pt x="694323" y="17546"/>
                    </a:cubicBezTo>
                    <a:cubicBezTo>
                      <a:pt x="697549" y="18756"/>
                      <a:pt x="700907" y="19923"/>
                      <a:pt x="704349" y="20053"/>
                    </a:cubicBezTo>
                    <a:cubicBezTo>
                      <a:pt x="745269" y="21597"/>
                      <a:pt x="786230" y="21724"/>
                      <a:pt x="827171" y="22559"/>
                    </a:cubicBezTo>
                    <a:cubicBezTo>
                      <a:pt x="835550" y="25352"/>
                      <a:pt x="835268" y="25472"/>
                      <a:pt x="844717" y="27572"/>
                    </a:cubicBezTo>
                    <a:cubicBezTo>
                      <a:pt x="848876" y="28496"/>
                      <a:pt x="853091" y="29155"/>
                      <a:pt x="857250" y="30079"/>
                    </a:cubicBezTo>
                    <a:cubicBezTo>
                      <a:pt x="860613" y="30826"/>
                      <a:pt x="863964" y="31640"/>
                      <a:pt x="867277" y="32586"/>
                    </a:cubicBezTo>
                    <a:cubicBezTo>
                      <a:pt x="869817" y="33312"/>
                      <a:pt x="872205" y="34574"/>
                      <a:pt x="874796" y="35092"/>
                    </a:cubicBezTo>
                    <a:cubicBezTo>
                      <a:pt x="880589" y="36251"/>
                      <a:pt x="886493" y="36763"/>
                      <a:pt x="892342" y="37599"/>
                    </a:cubicBezTo>
                    <a:cubicBezTo>
                      <a:pt x="921340" y="47262"/>
                      <a:pt x="896702" y="39834"/>
                      <a:pt x="967540" y="42612"/>
                    </a:cubicBezTo>
                    <a:lnTo>
                      <a:pt x="1027698" y="45118"/>
                    </a:lnTo>
                    <a:cubicBezTo>
                      <a:pt x="1046600" y="51420"/>
                      <a:pt x="1023298" y="42918"/>
                      <a:pt x="1042737" y="52638"/>
                    </a:cubicBezTo>
                    <a:cubicBezTo>
                      <a:pt x="1045100" y="53820"/>
                      <a:pt x="1047894" y="53963"/>
                      <a:pt x="1050257" y="55145"/>
                    </a:cubicBezTo>
                    <a:cubicBezTo>
                      <a:pt x="1052952" y="56492"/>
                      <a:pt x="1055161" y="58663"/>
                      <a:pt x="1057777" y="60158"/>
                    </a:cubicBezTo>
                    <a:cubicBezTo>
                      <a:pt x="1066449" y="65114"/>
                      <a:pt x="1066887" y="64866"/>
                      <a:pt x="1075323" y="67678"/>
                    </a:cubicBezTo>
                    <a:cubicBezTo>
                      <a:pt x="1080865" y="73220"/>
                      <a:pt x="1083384" y="76722"/>
                      <a:pt x="1090362" y="80211"/>
                    </a:cubicBezTo>
                    <a:cubicBezTo>
                      <a:pt x="1092725" y="81393"/>
                      <a:pt x="1095375" y="81882"/>
                      <a:pt x="1097882" y="82717"/>
                    </a:cubicBezTo>
                    <a:cubicBezTo>
                      <a:pt x="1099553" y="85224"/>
                      <a:pt x="1100765" y="88107"/>
                      <a:pt x="1102895" y="90237"/>
                    </a:cubicBezTo>
                    <a:cubicBezTo>
                      <a:pt x="1107753" y="95095"/>
                      <a:pt x="1111820" y="95718"/>
                      <a:pt x="1117935" y="97757"/>
                    </a:cubicBezTo>
                    <a:cubicBezTo>
                      <a:pt x="1120441" y="100263"/>
                      <a:pt x="1122505" y="103310"/>
                      <a:pt x="1125454" y="105276"/>
                    </a:cubicBezTo>
                    <a:cubicBezTo>
                      <a:pt x="1127653" y="106742"/>
                      <a:pt x="1130911" y="106132"/>
                      <a:pt x="1132974" y="107783"/>
                    </a:cubicBezTo>
                    <a:cubicBezTo>
                      <a:pt x="1135326" y="109665"/>
                      <a:pt x="1136058" y="112989"/>
                      <a:pt x="1137987" y="115303"/>
                    </a:cubicBezTo>
                    <a:cubicBezTo>
                      <a:pt x="1157621" y="138863"/>
                      <a:pt x="1130192" y="99848"/>
                      <a:pt x="1155533" y="137862"/>
                    </a:cubicBezTo>
                    <a:cubicBezTo>
                      <a:pt x="1156999" y="140061"/>
                      <a:pt x="1156757" y="143072"/>
                      <a:pt x="1158040" y="145382"/>
                    </a:cubicBezTo>
                    <a:cubicBezTo>
                      <a:pt x="1172405" y="171239"/>
                      <a:pt x="1164900" y="150925"/>
                      <a:pt x="1170573" y="167941"/>
                    </a:cubicBezTo>
                    <a:cubicBezTo>
                      <a:pt x="1171408" y="172954"/>
                      <a:pt x="1172170" y="177980"/>
                      <a:pt x="1173079" y="182980"/>
                    </a:cubicBezTo>
                    <a:cubicBezTo>
                      <a:pt x="1173841" y="187172"/>
                      <a:pt x="1174886" y="191311"/>
                      <a:pt x="1175586" y="195513"/>
                    </a:cubicBezTo>
                    <a:cubicBezTo>
                      <a:pt x="1176557" y="201341"/>
                      <a:pt x="1177257" y="207210"/>
                      <a:pt x="1178092" y="213059"/>
                    </a:cubicBezTo>
                    <a:cubicBezTo>
                      <a:pt x="1177257" y="236454"/>
                      <a:pt x="1177093" y="259882"/>
                      <a:pt x="1175586" y="283243"/>
                    </a:cubicBezTo>
                    <a:cubicBezTo>
                      <a:pt x="1175416" y="285880"/>
                      <a:pt x="1174261" y="288400"/>
                      <a:pt x="1173079" y="290763"/>
                    </a:cubicBezTo>
                    <a:cubicBezTo>
                      <a:pt x="1171732" y="293458"/>
                      <a:pt x="1169737" y="295776"/>
                      <a:pt x="1168066" y="298283"/>
                    </a:cubicBezTo>
                    <a:cubicBezTo>
                      <a:pt x="1167231" y="301625"/>
                      <a:pt x="1166506" y="304997"/>
                      <a:pt x="1165560" y="308309"/>
                    </a:cubicBezTo>
                    <a:cubicBezTo>
                      <a:pt x="1162373" y="319462"/>
                      <a:pt x="1163160" y="312789"/>
                      <a:pt x="1160546" y="325855"/>
                    </a:cubicBezTo>
                    <a:cubicBezTo>
                      <a:pt x="1160382" y="326674"/>
                      <a:pt x="1160546" y="327526"/>
                      <a:pt x="1160546" y="328362"/>
                    </a:cubicBezTo>
                  </a:path>
                </a:pathLst>
              </a:custGeom>
              <a:noFill/>
              <a:ln w="381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47" name="フリーフォーム 246"/>
              <p:cNvSpPr/>
              <p:nvPr/>
            </p:nvSpPr>
            <p:spPr bwMode="auto">
              <a:xfrm>
                <a:off x="5714572" y="533871"/>
                <a:ext cx="176462" cy="43287"/>
              </a:xfrm>
              <a:custGeom>
                <a:avLst/>
                <a:gdLst>
                  <a:gd name="connsiteX0" fmla="*/ 0 w 541422"/>
                  <a:gd name="connsiteY0" fmla="*/ 105277 h 130342"/>
                  <a:gd name="connsiteX1" fmla="*/ 10027 w 541422"/>
                  <a:gd name="connsiteY1" fmla="*/ 80211 h 130342"/>
                  <a:gd name="connsiteX2" fmla="*/ 50132 w 541422"/>
                  <a:gd name="connsiteY2" fmla="*/ 50132 h 130342"/>
                  <a:gd name="connsiteX3" fmla="*/ 80211 w 541422"/>
                  <a:gd name="connsiteY3" fmla="*/ 40106 h 130342"/>
                  <a:gd name="connsiteX4" fmla="*/ 95250 w 541422"/>
                  <a:gd name="connsiteY4" fmla="*/ 30079 h 130342"/>
                  <a:gd name="connsiteX5" fmla="*/ 135356 w 541422"/>
                  <a:gd name="connsiteY5" fmla="*/ 20053 h 130342"/>
                  <a:gd name="connsiteX6" fmla="*/ 150395 w 541422"/>
                  <a:gd name="connsiteY6" fmla="*/ 10027 h 130342"/>
                  <a:gd name="connsiteX7" fmla="*/ 190500 w 541422"/>
                  <a:gd name="connsiteY7" fmla="*/ 5013 h 130342"/>
                  <a:gd name="connsiteX8" fmla="*/ 205540 w 541422"/>
                  <a:gd name="connsiteY8" fmla="*/ 0 h 130342"/>
                  <a:gd name="connsiteX9" fmla="*/ 280737 w 541422"/>
                  <a:gd name="connsiteY9" fmla="*/ 10027 h 130342"/>
                  <a:gd name="connsiteX10" fmla="*/ 295777 w 541422"/>
                  <a:gd name="connsiteY10" fmla="*/ 15040 h 130342"/>
                  <a:gd name="connsiteX11" fmla="*/ 335882 w 541422"/>
                  <a:gd name="connsiteY11" fmla="*/ 20053 h 130342"/>
                  <a:gd name="connsiteX12" fmla="*/ 386014 w 541422"/>
                  <a:gd name="connsiteY12" fmla="*/ 30079 h 130342"/>
                  <a:gd name="connsiteX13" fmla="*/ 416093 w 541422"/>
                  <a:gd name="connsiteY13" fmla="*/ 40106 h 130342"/>
                  <a:gd name="connsiteX14" fmla="*/ 461211 w 541422"/>
                  <a:gd name="connsiteY14" fmla="*/ 65171 h 130342"/>
                  <a:gd name="connsiteX15" fmla="*/ 501316 w 541422"/>
                  <a:gd name="connsiteY15" fmla="*/ 95250 h 130342"/>
                  <a:gd name="connsiteX16" fmla="*/ 516356 w 541422"/>
                  <a:gd name="connsiteY16" fmla="*/ 105277 h 130342"/>
                  <a:gd name="connsiteX17" fmla="*/ 531395 w 541422"/>
                  <a:gd name="connsiteY17" fmla="*/ 115303 h 130342"/>
                  <a:gd name="connsiteX18" fmla="*/ 541422 w 541422"/>
                  <a:gd name="connsiteY18" fmla="*/ 130342 h 130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41422" h="130342">
                    <a:moveTo>
                      <a:pt x="0" y="105277"/>
                    </a:moveTo>
                    <a:cubicBezTo>
                      <a:pt x="3342" y="96922"/>
                      <a:pt x="5562" y="88024"/>
                      <a:pt x="10027" y="80211"/>
                    </a:cubicBezTo>
                    <a:cubicBezTo>
                      <a:pt x="15617" y="70428"/>
                      <a:pt x="49151" y="50459"/>
                      <a:pt x="50132" y="50132"/>
                    </a:cubicBezTo>
                    <a:lnTo>
                      <a:pt x="80211" y="40106"/>
                    </a:lnTo>
                    <a:cubicBezTo>
                      <a:pt x="85224" y="36764"/>
                      <a:pt x="89861" y="32774"/>
                      <a:pt x="95250" y="30079"/>
                    </a:cubicBezTo>
                    <a:cubicBezTo>
                      <a:pt x="105525" y="24941"/>
                      <a:pt x="125825" y="21959"/>
                      <a:pt x="135356" y="20053"/>
                    </a:cubicBezTo>
                    <a:cubicBezTo>
                      <a:pt x="140369" y="16711"/>
                      <a:pt x="144582" y="11612"/>
                      <a:pt x="150395" y="10027"/>
                    </a:cubicBezTo>
                    <a:cubicBezTo>
                      <a:pt x="163393" y="6482"/>
                      <a:pt x="177245" y="7423"/>
                      <a:pt x="190500" y="5013"/>
                    </a:cubicBezTo>
                    <a:cubicBezTo>
                      <a:pt x="195699" y="4068"/>
                      <a:pt x="200527" y="1671"/>
                      <a:pt x="205540" y="0"/>
                    </a:cubicBezTo>
                    <a:cubicBezTo>
                      <a:pt x="215317" y="1222"/>
                      <a:pt x="269191" y="7718"/>
                      <a:pt x="280737" y="10027"/>
                    </a:cubicBezTo>
                    <a:cubicBezTo>
                      <a:pt x="285919" y="11063"/>
                      <a:pt x="290578" y="14095"/>
                      <a:pt x="295777" y="15040"/>
                    </a:cubicBezTo>
                    <a:cubicBezTo>
                      <a:pt x="309032" y="17450"/>
                      <a:pt x="322545" y="18148"/>
                      <a:pt x="335882" y="20053"/>
                    </a:cubicBezTo>
                    <a:cubicBezTo>
                      <a:pt x="353124" y="22516"/>
                      <a:pt x="369408" y="25097"/>
                      <a:pt x="386014" y="30079"/>
                    </a:cubicBezTo>
                    <a:cubicBezTo>
                      <a:pt x="396137" y="33116"/>
                      <a:pt x="407299" y="34244"/>
                      <a:pt x="416093" y="40106"/>
                    </a:cubicBezTo>
                    <a:cubicBezTo>
                      <a:pt x="450569" y="63089"/>
                      <a:pt x="434740" y="56347"/>
                      <a:pt x="461211" y="65171"/>
                    </a:cubicBezTo>
                    <a:cubicBezTo>
                      <a:pt x="479758" y="83720"/>
                      <a:pt x="467303" y="72575"/>
                      <a:pt x="501316" y="95250"/>
                    </a:cubicBezTo>
                    <a:lnTo>
                      <a:pt x="516356" y="105277"/>
                    </a:lnTo>
                    <a:lnTo>
                      <a:pt x="531395" y="115303"/>
                    </a:lnTo>
                    <a:lnTo>
                      <a:pt x="541422" y="130342"/>
                    </a:ln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48" name="フリーフォーム 247"/>
              <p:cNvSpPr/>
              <p:nvPr/>
            </p:nvSpPr>
            <p:spPr bwMode="auto">
              <a:xfrm>
                <a:off x="5253055" y="548300"/>
                <a:ext cx="176462" cy="43287"/>
              </a:xfrm>
              <a:custGeom>
                <a:avLst/>
                <a:gdLst>
                  <a:gd name="connsiteX0" fmla="*/ 572322 w 572322"/>
                  <a:gd name="connsiteY0" fmla="*/ 125329 h 156188"/>
                  <a:gd name="connsiteX1" fmla="*/ 547256 w 572322"/>
                  <a:gd name="connsiteY1" fmla="*/ 100263 h 156188"/>
                  <a:gd name="connsiteX2" fmla="*/ 522190 w 572322"/>
                  <a:gd name="connsiteY2" fmla="*/ 70184 h 156188"/>
                  <a:gd name="connsiteX3" fmla="*/ 507151 w 572322"/>
                  <a:gd name="connsiteY3" fmla="*/ 65171 h 156188"/>
                  <a:gd name="connsiteX4" fmla="*/ 497125 w 572322"/>
                  <a:gd name="connsiteY4" fmla="*/ 50131 h 156188"/>
                  <a:gd name="connsiteX5" fmla="*/ 482085 w 572322"/>
                  <a:gd name="connsiteY5" fmla="*/ 45118 h 156188"/>
                  <a:gd name="connsiteX6" fmla="*/ 452006 w 572322"/>
                  <a:gd name="connsiteY6" fmla="*/ 30079 h 156188"/>
                  <a:gd name="connsiteX7" fmla="*/ 426940 w 572322"/>
                  <a:gd name="connsiteY7" fmla="*/ 10026 h 156188"/>
                  <a:gd name="connsiteX8" fmla="*/ 341717 w 572322"/>
                  <a:gd name="connsiteY8" fmla="*/ 0 h 156188"/>
                  <a:gd name="connsiteX9" fmla="*/ 261506 w 572322"/>
                  <a:gd name="connsiteY9" fmla="*/ 10026 h 156188"/>
                  <a:gd name="connsiteX10" fmla="*/ 221401 w 572322"/>
                  <a:gd name="connsiteY10" fmla="*/ 20052 h 156188"/>
                  <a:gd name="connsiteX11" fmla="*/ 186309 w 572322"/>
                  <a:gd name="connsiteY11" fmla="*/ 45118 h 156188"/>
                  <a:gd name="connsiteX12" fmla="*/ 146203 w 572322"/>
                  <a:gd name="connsiteY12" fmla="*/ 75197 h 156188"/>
                  <a:gd name="connsiteX13" fmla="*/ 131164 w 572322"/>
                  <a:gd name="connsiteY13" fmla="*/ 85223 h 156188"/>
                  <a:gd name="connsiteX14" fmla="*/ 121138 w 572322"/>
                  <a:gd name="connsiteY14" fmla="*/ 95250 h 156188"/>
                  <a:gd name="connsiteX15" fmla="*/ 106098 w 572322"/>
                  <a:gd name="connsiteY15" fmla="*/ 100263 h 156188"/>
                  <a:gd name="connsiteX16" fmla="*/ 60980 w 572322"/>
                  <a:gd name="connsiteY16" fmla="*/ 130342 h 156188"/>
                  <a:gd name="connsiteX17" fmla="*/ 45940 w 572322"/>
                  <a:gd name="connsiteY17" fmla="*/ 140368 h 156188"/>
                  <a:gd name="connsiteX18" fmla="*/ 15861 w 572322"/>
                  <a:gd name="connsiteY18" fmla="*/ 150395 h 156188"/>
                  <a:gd name="connsiteX19" fmla="*/ 35914 w 572322"/>
                  <a:gd name="connsiteY19" fmla="*/ 155408 h 156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72322" h="156188">
                    <a:moveTo>
                      <a:pt x="572322" y="125329"/>
                    </a:moveTo>
                    <a:cubicBezTo>
                      <a:pt x="563967" y="116974"/>
                      <a:pt x="555037" y="109156"/>
                      <a:pt x="547256" y="100263"/>
                    </a:cubicBezTo>
                    <a:cubicBezTo>
                      <a:pt x="534307" y="85463"/>
                      <a:pt x="540303" y="82259"/>
                      <a:pt x="522190" y="70184"/>
                    </a:cubicBezTo>
                    <a:cubicBezTo>
                      <a:pt x="517793" y="67253"/>
                      <a:pt x="512164" y="66842"/>
                      <a:pt x="507151" y="65171"/>
                    </a:cubicBezTo>
                    <a:cubicBezTo>
                      <a:pt x="503809" y="60158"/>
                      <a:pt x="501830" y="53895"/>
                      <a:pt x="497125" y="50131"/>
                    </a:cubicBezTo>
                    <a:cubicBezTo>
                      <a:pt x="492999" y="46830"/>
                      <a:pt x="486812" y="47481"/>
                      <a:pt x="482085" y="45118"/>
                    </a:cubicBezTo>
                    <a:cubicBezTo>
                      <a:pt x="443212" y="25682"/>
                      <a:pt x="489810" y="42680"/>
                      <a:pt x="452006" y="30079"/>
                    </a:cubicBezTo>
                    <a:cubicBezTo>
                      <a:pt x="445160" y="23232"/>
                      <a:pt x="436429" y="13189"/>
                      <a:pt x="426940" y="10026"/>
                    </a:cubicBezTo>
                    <a:cubicBezTo>
                      <a:pt x="411851" y="4997"/>
                      <a:pt x="346706" y="454"/>
                      <a:pt x="341717" y="0"/>
                    </a:cubicBezTo>
                    <a:cubicBezTo>
                      <a:pt x="314980" y="3342"/>
                      <a:pt x="288084" y="5596"/>
                      <a:pt x="261506" y="10026"/>
                    </a:cubicBezTo>
                    <a:cubicBezTo>
                      <a:pt x="247914" y="12291"/>
                      <a:pt x="221401" y="20052"/>
                      <a:pt x="221401" y="20052"/>
                    </a:cubicBezTo>
                    <a:cubicBezTo>
                      <a:pt x="197612" y="43841"/>
                      <a:pt x="210316" y="37116"/>
                      <a:pt x="186309" y="45118"/>
                    </a:cubicBezTo>
                    <a:cubicBezTo>
                      <a:pt x="167761" y="63666"/>
                      <a:pt x="180216" y="52522"/>
                      <a:pt x="146203" y="75197"/>
                    </a:cubicBezTo>
                    <a:cubicBezTo>
                      <a:pt x="141190" y="78539"/>
                      <a:pt x="135424" y="80963"/>
                      <a:pt x="131164" y="85223"/>
                    </a:cubicBezTo>
                    <a:cubicBezTo>
                      <a:pt x="127822" y="88565"/>
                      <a:pt x="125191" y="92818"/>
                      <a:pt x="121138" y="95250"/>
                    </a:cubicBezTo>
                    <a:cubicBezTo>
                      <a:pt x="116607" y="97969"/>
                      <a:pt x="111111" y="98592"/>
                      <a:pt x="106098" y="100263"/>
                    </a:cubicBezTo>
                    <a:lnTo>
                      <a:pt x="60980" y="130342"/>
                    </a:lnTo>
                    <a:cubicBezTo>
                      <a:pt x="55967" y="133684"/>
                      <a:pt x="51656" y="138463"/>
                      <a:pt x="45940" y="140368"/>
                    </a:cubicBezTo>
                    <a:lnTo>
                      <a:pt x="15861" y="150395"/>
                    </a:lnTo>
                    <a:cubicBezTo>
                      <a:pt x="-10274" y="159107"/>
                      <a:pt x="-4465" y="155408"/>
                      <a:pt x="35914" y="155408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49" name="フリーフォーム 248"/>
              <p:cNvSpPr/>
              <p:nvPr/>
            </p:nvSpPr>
            <p:spPr bwMode="auto">
              <a:xfrm>
                <a:off x="5728146" y="649302"/>
                <a:ext cx="108592" cy="72145"/>
              </a:xfrm>
              <a:custGeom>
                <a:avLst/>
                <a:gdLst>
                  <a:gd name="connsiteX0" fmla="*/ 0 w 360947"/>
                  <a:gd name="connsiteY0" fmla="*/ 0 h 230618"/>
                  <a:gd name="connsiteX1" fmla="*/ 40105 w 360947"/>
                  <a:gd name="connsiteY1" fmla="*/ 35092 h 230618"/>
                  <a:gd name="connsiteX2" fmla="*/ 65171 w 360947"/>
                  <a:gd name="connsiteY2" fmla="*/ 65171 h 230618"/>
                  <a:gd name="connsiteX3" fmla="*/ 80210 w 360947"/>
                  <a:gd name="connsiteY3" fmla="*/ 75198 h 230618"/>
                  <a:gd name="connsiteX4" fmla="*/ 90237 w 360947"/>
                  <a:gd name="connsiteY4" fmla="*/ 85224 h 230618"/>
                  <a:gd name="connsiteX5" fmla="*/ 110289 w 360947"/>
                  <a:gd name="connsiteY5" fmla="*/ 95250 h 230618"/>
                  <a:gd name="connsiteX6" fmla="*/ 120316 w 360947"/>
                  <a:gd name="connsiteY6" fmla="*/ 105277 h 230618"/>
                  <a:gd name="connsiteX7" fmla="*/ 135355 w 360947"/>
                  <a:gd name="connsiteY7" fmla="*/ 115303 h 230618"/>
                  <a:gd name="connsiteX8" fmla="*/ 160421 w 360947"/>
                  <a:gd name="connsiteY8" fmla="*/ 140369 h 230618"/>
                  <a:gd name="connsiteX9" fmla="*/ 185487 w 360947"/>
                  <a:gd name="connsiteY9" fmla="*/ 150395 h 230618"/>
                  <a:gd name="connsiteX10" fmla="*/ 220579 w 360947"/>
                  <a:gd name="connsiteY10" fmla="*/ 170448 h 230618"/>
                  <a:gd name="connsiteX11" fmla="*/ 250658 w 360947"/>
                  <a:gd name="connsiteY11" fmla="*/ 180474 h 230618"/>
                  <a:gd name="connsiteX12" fmla="*/ 270710 w 360947"/>
                  <a:gd name="connsiteY12" fmla="*/ 195513 h 230618"/>
                  <a:gd name="connsiteX13" fmla="*/ 340895 w 360947"/>
                  <a:gd name="connsiteY13" fmla="*/ 225592 h 230618"/>
                  <a:gd name="connsiteX14" fmla="*/ 360947 w 360947"/>
                  <a:gd name="connsiteY14" fmla="*/ 230605 h 230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0947" h="230618">
                    <a:moveTo>
                      <a:pt x="0" y="0"/>
                    </a:moveTo>
                    <a:cubicBezTo>
                      <a:pt x="13543" y="10835"/>
                      <a:pt x="28802" y="21529"/>
                      <a:pt x="40105" y="35092"/>
                    </a:cubicBezTo>
                    <a:cubicBezTo>
                      <a:pt x="58031" y="56603"/>
                      <a:pt x="41205" y="45199"/>
                      <a:pt x="65171" y="65171"/>
                    </a:cubicBezTo>
                    <a:cubicBezTo>
                      <a:pt x="69800" y="69028"/>
                      <a:pt x="75505" y="71434"/>
                      <a:pt x="80210" y="75198"/>
                    </a:cubicBezTo>
                    <a:cubicBezTo>
                      <a:pt x="83901" y="78151"/>
                      <a:pt x="86304" y="82602"/>
                      <a:pt x="90237" y="85224"/>
                    </a:cubicBezTo>
                    <a:cubicBezTo>
                      <a:pt x="96455" y="89369"/>
                      <a:pt x="104071" y="91105"/>
                      <a:pt x="110289" y="95250"/>
                    </a:cubicBezTo>
                    <a:cubicBezTo>
                      <a:pt x="114222" y="97872"/>
                      <a:pt x="116625" y="102324"/>
                      <a:pt x="120316" y="105277"/>
                    </a:cubicBezTo>
                    <a:cubicBezTo>
                      <a:pt x="125021" y="109041"/>
                      <a:pt x="130821" y="111336"/>
                      <a:pt x="135355" y="115303"/>
                    </a:cubicBezTo>
                    <a:cubicBezTo>
                      <a:pt x="144248" y="123084"/>
                      <a:pt x="149450" y="135981"/>
                      <a:pt x="160421" y="140369"/>
                    </a:cubicBezTo>
                    <a:cubicBezTo>
                      <a:pt x="168776" y="143711"/>
                      <a:pt x="177438" y="146371"/>
                      <a:pt x="185487" y="150395"/>
                    </a:cubicBezTo>
                    <a:cubicBezTo>
                      <a:pt x="221663" y="168483"/>
                      <a:pt x="176631" y="152869"/>
                      <a:pt x="220579" y="170448"/>
                    </a:cubicBezTo>
                    <a:cubicBezTo>
                      <a:pt x="230392" y="174373"/>
                      <a:pt x="250658" y="180474"/>
                      <a:pt x="250658" y="180474"/>
                    </a:cubicBezTo>
                    <a:cubicBezTo>
                      <a:pt x="257342" y="185487"/>
                      <a:pt x="263493" y="191303"/>
                      <a:pt x="270710" y="195513"/>
                    </a:cubicBezTo>
                    <a:cubicBezTo>
                      <a:pt x="303751" y="214787"/>
                      <a:pt x="308316" y="214733"/>
                      <a:pt x="340895" y="225592"/>
                    </a:cubicBezTo>
                    <a:cubicBezTo>
                      <a:pt x="357520" y="231133"/>
                      <a:pt x="350650" y="230605"/>
                      <a:pt x="360947" y="230605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50" name="フリーフォーム 249"/>
              <p:cNvSpPr/>
              <p:nvPr/>
            </p:nvSpPr>
            <p:spPr bwMode="auto">
              <a:xfrm>
                <a:off x="5266629" y="634873"/>
                <a:ext cx="149314" cy="28858"/>
              </a:xfrm>
              <a:custGeom>
                <a:avLst/>
                <a:gdLst>
                  <a:gd name="connsiteX0" fmla="*/ 461211 w 461211"/>
                  <a:gd name="connsiteY0" fmla="*/ 0 h 80820"/>
                  <a:gd name="connsiteX1" fmla="*/ 401053 w 461211"/>
                  <a:gd name="connsiteY1" fmla="*/ 20053 h 80820"/>
                  <a:gd name="connsiteX2" fmla="*/ 370974 w 461211"/>
                  <a:gd name="connsiteY2" fmla="*/ 25066 h 80820"/>
                  <a:gd name="connsiteX3" fmla="*/ 340895 w 461211"/>
                  <a:gd name="connsiteY3" fmla="*/ 35092 h 80820"/>
                  <a:gd name="connsiteX4" fmla="*/ 330869 w 461211"/>
                  <a:gd name="connsiteY4" fmla="*/ 45119 h 80820"/>
                  <a:gd name="connsiteX5" fmla="*/ 305803 w 461211"/>
                  <a:gd name="connsiteY5" fmla="*/ 50132 h 80820"/>
                  <a:gd name="connsiteX6" fmla="*/ 275724 w 461211"/>
                  <a:gd name="connsiteY6" fmla="*/ 60158 h 80820"/>
                  <a:gd name="connsiteX7" fmla="*/ 220579 w 461211"/>
                  <a:gd name="connsiteY7" fmla="*/ 70184 h 80820"/>
                  <a:gd name="connsiteX8" fmla="*/ 160421 w 461211"/>
                  <a:gd name="connsiteY8" fmla="*/ 80211 h 80820"/>
                  <a:gd name="connsiteX9" fmla="*/ 0 w 461211"/>
                  <a:gd name="connsiteY9" fmla="*/ 80211 h 8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1211" h="80820">
                    <a:moveTo>
                      <a:pt x="461211" y="0"/>
                    </a:moveTo>
                    <a:cubicBezTo>
                      <a:pt x="435359" y="10340"/>
                      <a:pt x="430590" y="13237"/>
                      <a:pt x="401053" y="20053"/>
                    </a:cubicBezTo>
                    <a:cubicBezTo>
                      <a:pt x="391149" y="22339"/>
                      <a:pt x="380835" y="22601"/>
                      <a:pt x="370974" y="25066"/>
                    </a:cubicBezTo>
                    <a:cubicBezTo>
                      <a:pt x="360721" y="27629"/>
                      <a:pt x="340895" y="35092"/>
                      <a:pt x="340895" y="35092"/>
                    </a:cubicBezTo>
                    <a:cubicBezTo>
                      <a:pt x="337553" y="38434"/>
                      <a:pt x="335213" y="43257"/>
                      <a:pt x="330869" y="45119"/>
                    </a:cubicBezTo>
                    <a:cubicBezTo>
                      <a:pt x="323037" y="48476"/>
                      <a:pt x="314024" y="47890"/>
                      <a:pt x="305803" y="50132"/>
                    </a:cubicBezTo>
                    <a:cubicBezTo>
                      <a:pt x="295607" y="52913"/>
                      <a:pt x="285750" y="56816"/>
                      <a:pt x="275724" y="60158"/>
                    </a:cubicBezTo>
                    <a:cubicBezTo>
                      <a:pt x="245044" y="70384"/>
                      <a:pt x="273217" y="62085"/>
                      <a:pt x="220579" y="70184"/>
                    </a:cubicBezTo>
                    <a:cubicBezTo>
                      <a:pt x="199421" y="73439"/>
                      <a:pt x="182461" y="79646"/>
                      <a:pt x="160421" y="80211"/>
                    </a:cubicBezTo>
                    <a:cubicBezTo>
                      <a:pt x="106965" y="81582"/>
                      <a:pt x="53474" y="80211"/>
                      <a:pt x="0" y="80211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51" name="フリーフォーム 250"/>
              <p:cNvSpPr/>
              <p:nvPr/>
            </p:nvSpPr>
            <p:spPr bwMode="auto">
              <a:xfrm>
                <a:off x="5741720" y="649302"/>
                <a:ext cx="162888" cy="28858"/>
              </a:xfrm>
              <a:custGeom>
                <a:avLst/>
                <a:gdLst>
                  <a:gd name="connsiteX0" fmla="*/ 0 w 481263"/>
                  <a:gd name="connsiteY0" fmla="*/ 0 h 73307"/>
                  <a:gd name="connsiteX1" fmla="*/ 45118 w 481263"/>
                  <a:gd name="connsiteY1" fmla="*/ 20052 h 73307"/>
                  <a:gd name="connsiteX2" fmla="*/ 90237 w 481263"/>
                  <a:gd name="connsiteY2" fmla="*/ 30079 h 73307"/>
                  <a:gd name="connsiteX3" fmla="*/ 105276 w 481263"/>
                  <a:gd name="connsiteY3" fmla="*/ 35092 h 73307"/>
                  <a:gd name="connsiteX4" fmla="*/ 150395 w 481263"/>
                  <a:gd name="connsiteY4" fmla="*/ 45118 h 73307"/>
                  <a:gd name="connsiteX5" fmla="*/ 195513 w 481263"/>
                  <a:gd name="connsiteY5" fmla="*/ 55144 h 73307"/>
                  <a:gd name="connsiteX6" fmla="*/ 335882 w 481263"/>
                  <a:gd name="connsiteY6" fmla="*/ 60158 h 73307"/>
                  <a:gd name="connsiteX7" fmla="*/ 421105 w 481263"/>
                  <a:gd name="connsiteY7" fmla="*/ 50131 h 73307"/>
                  <a:gd name="connsiteX8" fmla="*/ 441158 w 481263"/>
                  <a:gd name="connsiteY8" fmla="*/ 45118 h 73307"/>
                  <a:gd name="connsiteX9" fmla="*/ 481263 w 481263"/>
                  <a:gd name="connsiteY9" fmla="*/ 40105 h 7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1263" h="73307">
                    <a:moveTo>
                      <a:pt x="0" y="0"/>
                    </a:moveTo>
                    <a:cubicBezTo>
                      <a:pt x="56091" y="11218"/>
                      <a:pt x="-4139" y="-4577"/>
                      <a:pt x="45118" y="20052"/>
                    </a:cubicBezTo>
                    <a:cubicBezTo>
                      <a:pt x="50269" y="22628"/>
                      <a:pt x="87066" y="29286"/>
                      <a:pt x="90237" y="30079"/>
                    </a:cubicBezTo>
                    <a:cubicBezTo>
                      <a:pt x="95363" y="31361"/>
                      <a:pt x="100195" y="33640"/>
                      <a:pt x="105276" y="35092"/>
                    </a:cubicBezTo>
                    <a:cubicBezTo>
                      <a:pt x="126671" y="41205"/>
                      <a:pt x="127136" y="39949"/>
                      <a:pt x="150395" y="45118"/>
                    </a:cubicBezTo>
                    <a:cubicBezTo>
                      <a:pt x="214113" y="59277"/>
                      <a:pt x="119911" y="40024"/>
                      <a:pt x="195513" y="55144"/>
                    </a:cubicBezTo>
                    <a:cubicBezTo>
                      <a:pt x="244849" y="88036"/>
                      <a:pt x="207941" y="67684"/>
                      <a:pt x="335882" y="60158"/>
                    </a:cubicBezTo>
                    <a:cubicBezTo>
                      <a:pt x="342091" y="59793"/>
                      <a:pt x="412548" y="51557"/>
                      <a:pt x="421105" y="50131"/>
                    </a:cubicBezTo>
                    <a:cubicBezTo>
                      <a:pt x="427901" y="48998"/>
                      <a:pt x="434379" y="46350"/>
                      <a:pt x="441158" y="45118"/>
                    </a:cubicBezTo>
                    <a:cubicBezTo>
                      <a:pt x="470030" y="39869"/>
                      <a:pt x="465547" y="40105"/>
                      <a:pt x="481263" y="40105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52" name="フリーフォーム 251"/>
              <p:cNvSpPr/>
              <p:nvPr/>
            </p:nvSpPr>
            <p:spPr bwMode="auto">
              <a:xfrm>
                <a:off x="5958904" y="851307"/>
                <a:ext cx="67870" cy="245292"/>
              </a:xfrm>
              <a:custGeom>
                <a:avLst/>
                <a:gdLst>
                  <a:gd name="connsiteX0" fmla="*/ 212098 w 212098"/>
                  <a:gd name="connsiteY0" fmla="*/ 0 h 751974"/>
                  <a:gd name="connsiteX1" fmla="*/ 171993 w 212098"/>
                  <a:gd name="connsiteY1" fmla="*/ 75197 h 751974"/>
                  <a:gd name="connsiteX2" fmla="*/ 151940 w 212098"/>
                  <a:gd name="connsiteY2" fmla="*/ 105276 h 751974"/>
                  <a:gd name="connsiteX3" fmla="*/ 136901 w 212098"/>
                  <a:gd name="connsiteY3" fmla="*/ 120316 h 751974"/>
                  <a:gd name="connsiteX4" fmla="*/ 116848 w 212098"/>
                  <a:gd name="connsiteY4" fmla="*/ 150395 h 751974"/>
                  <a:gd name="connsiteX5" fmla="*/ 101808 w 212098"/>
                  <a:gd name="connsiteY5" fmla="*/ 165434 h 751974"/>
                  <a:gd name="connsiteX6" fmla="*/ 91782 w 212098"/>
                  <a:gd name="connsiteY6" fmla="*/ 180474 h 751974"/>
                  <a:gd name="connsiteX7" fmla="*/ 76743 w 212098"/>
                  <a:gd name="connsiteY7" fmla="*/ 200526 h 751974"/>
                  <a:gd name="connsiteX8" fmla="*/ 46664 w 212098"/>
                  <a:gd name="connsiteY8" fmla="*/ 245645 h 751974"/>
                  <a:gd name="connsiteX9" fmla="*/ 36637 w 212098"/>
                  <a:gd name="connsiteY9" fmla="*/ 275724 h 751974"/>
                  <a:gd name="connsiteX10" fmla="*/ 31624 w 212098"/>
                  <a:gd name="connsiteY10" fmla="*/ 290763 h 751974"/>
                  <a:gd name="connsiteX11" fmla="*/ 26611 w 212098"/>
                  <a:gd name="connsiteY11" fmla="*/ 305802 h 751974"/>
                  <a:gd name="connsiteX12" fmla="*/ 21598 w 212098"/>
                  <a:gd name="connsiteY12" fmla="*/ 325855 h 751974"/>
                  <a:gd name="connsiteX13" fmla="*/ 16585 w 212098"/>
                  <a:gd name="connsiteY13" fmla="*/ 340895 h 751974"/>
                  <a:gd name="connsiteX14" fmla="*/ 11572 w 212098"/>
                  <a:gd name="connsiteY14" fmla="*/ 365960 h 751974"/>
                  <a:gd name="connsiteX15" fmla="*/ 1545 w 212098"/>
                  <a:gd name="connsiteY15" fmla="*/ 751974 h 7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2098" h="751974">
                    <a:moveTo>
                      <a:pt x="212098" y="0"/>
                    </a:moveTo>
                    <a:lnTo>
                      <a:pt x="171993" y="75197"/>
                    </a:lnTo>
                    <a:cubicBezTo>
                      <a:pt x="166322" y="85830"/>
                      <a:pt x="160461" y="96755"/>
                      <a:pt x="151940" y="105276"/>
                    </a:cubicBezTo>
                    <a:cubicBezTo>
                      <a:pt x="146927" y="110289"/>
                      <a:pt x="141254" y="114720"/>
                      <a:pt x="136901" y="120316"/>
                    </a:cubicBezTo>
                    <a:cubicBezTo>
                      <a:pt x="129503" y="129828"/>
                      <a:pt x="125369" y="141874"/>
                      <a:pt x="116848" y="150395"/>
                    </a:cubicBezTo>
                    <a:cubicBezTo>
                      <a:pt x="111835" y="155408"/>
                      <a:pt x="106347" y="159988"/>
                      <a:pt x="101808" y="165434"/>
                    </a:cubicBezTo>
                    <a:cubicBezTo>
                      <a:pt x="97951" y="170063"/>
                      <a:pt x="95284" y="175571"/>
                      <a:pt x="91782" y="180474"/>
                    </a:cubicBezTo>
                    <a:cubicBezTo>
                      <a:pt x="86926" y="187273"/>
                      <a:pt x="81534" y="193681"/>
                      <a:pt x="76743" y="200526"/>
                    </a:cubicBezTo>
                    <a:cubicBezTo>
                      <a:pt x="76702" y="200584"/>
                      <a:pt x="51697" y="238096"/>
                      <a:pt x="46664" y="245645"/>
                    </a:cubicBezTo>
                    <a:cubicBezTo>
                      <a:pt x="40802" y="254439"/>
                      <a:pt x="39979" y="265698"/>
                      <a:pt x="36637" y="275724"/>
                    </a:cubicBezTo>
                    <a:lnTo>
                      <a:pt x="31624" y="290763"/>
                    </a:lnTo>
                    <a:cubicBezTo>
                      <a:pt x="29953" y="295776"/>
                      <a:pt x="27893" y="300676"/>
                      <a:pt x="26611" y="305802"/>
                    </a:cubicBezTo>
                    <a:cubicBezTo>
                      <a:pt x="24940" y="312486"/>
                      <a:pt x="23491" y="319230"/>
                      <a:pt x="21598" y="325855"/>
                    </a:cubicBezTo>
                    <a:cubicBezTo>
                      <a:pt x="20146" y="330936"/>
                      <a:pt x="17867" y="335768"/>
                      <a:pt x="16585" y="340895"/>
                    </a:cubicBezTo>
                    <a:cubicBezTo>
                      <a:pt x="14519" y="349161"/>
                      <a:pt x="13243" y="357605"/>
                      <a:pt x="11572" y="365960"/>
                    </a:cubicBezTo>
                    <a:cubicBezTo>
                      <a:pt x="-5810" y="574536"/>
                      <a:pt x="1545" y="446032"/>
                      <a:pt x="1545" y="751974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53" name="フリーフォーム 252"/>
              <p:cNvSpPr/>
              <p:nvPr/>
            </p:nvSpPr>
            <p:spPr bwMode="auto">
              <a:xfrm>
                <a:off x="5158037" y="923452"/>
                <a:ext cx="54296" cy="216434"/>
              </a:xfrm>
              <a:custGeom>
                <a:avLst/>
                <a:gdLst>
                  <a:gd name="connsiteX0" fmla="*/ 0 w 161093"/>
                  <a:gd name="connsiteY0" fmla="*/ 0 h 641684"/>
                  <a:gd name="connsiteX1" fmla="*/ 55144 w 161093"/>
                  <a:gd name="connsiteY1" fmla="*/ 75197 h 641684"/>
                  <a:gd name="connsiteX2" fmla="*/ 70184 w 161093"/>
                  <a:gd name="connsiteY2" fmla="*/ 110289 h 641684"/>
                  <a:gd name="connsiteX3" fmla="*/ 75197 w 161093"/>
                  <a:gd name="connsiteY3" fmla="*/ 130342 h 641684"/>
                  <a:gd name="connsiteX4" fmla="*/ 80210 w 161093"/>
                  <a:gd name="connsiteY4" fmla="*/ 145381 h 641684"/>
                  <a:gd name="connsiteX5" fmla="*/ 90236 w 161093"/>
                  <a:gd name="connsiteY5" fmla="*/ 215565 h 641684"/>
                  <a:gd name="connsiteX6" fmla="*/ 100263 w 161093"/>
                  <a:gd name="connsiteY6" fmla="*/ 245644 h 641684"/>
                  <a:gd name="connsiteX7" fmla="*/ 110289 w 161093"/>
                  <a:gd name="connsiteY7" fmla="*/ 280736 h 641684"/>
                  <a:gd name="connsiteX8" fmla="*/ 120315 w 161093"/>
                  <a:gd name="connsiteY8" fmla="*/ 295776 h 641684"/>
                  <a:gd name="connsiteX9" fmla="*/ 140368 w 161093"/>
                  <a:gd name="connsiteY9" fmla="*/ 330868 h 641684"/>
                  <a:gd name="connsiteX10" fmla="*/ 145381 w 161093"/>
                  <a:gd name="connsiteY10" fmla="*/ 421105 h 641684"/>
                  <a:gd name="connsiteX11" fmla="*/ 150394 w 161093"/>
                  <a:gd name="connsiteY11" fmla="*/ 441158 h 641684"/>
                  <a:gd name="connsiteX12" fmla="*/ 155407 w 161093"/>
                  <a:gd name="connsiteY12" fmla="*/ 481263 h 641684"/>
                  <a:gd name="connsiteX13" fmla="*/ 160421 w 161093"/>
                  <a:gd name="connsiteY13" fmla="*/ 496302 h 641684"/>
                  <a:gd name="connsiteX14" fmla="*/ 160421 w 161093"/>
                  <a:gd name="connsiteY14" fmla="*/ 641684 h 641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1093" h="641684">
                    <a:moveTo>
                      <a:pt x="0" y="0"/>
                    </a:moveTo>
                    <a:cubicBezTo>
                      <a:pt x="31537" y="31537"/>
                      <a:pt x="31039" y="26986"/>
                      <a:pt x="55144" y="75197"/>
                    </a:cubicBezTo>
                    <a:cubicBezTo>
                      <a:pt x="87508" y="139926"/>
                      <a:pt x="33695" y="55561"/>
                      <a:pt x="70184" y="110289"/>
                    </a:cubicBezTo>
                    <a:cubicBezTo>
                      <a:pt x="71855" y="116973"/>
                      <a:pt x="73304" y="123717"/>
                      <a:pt x="75197" y="130342"/>
                    </a:cubicBezTo>
                    <a:cubicBezTo>
                      <a:pt x="76649" y="135423"/>
                      <a:pt x="79292" y="140177"/>
                      <a:pt x="80210" y="145381"/>
                    </a:cubicBezTo>
                    <a:cubicBezTo>
                      <a:pt x="84317" y="168654"/>
                      <a:pt x="86894" y="192170"/>
                      <a:pt x="90236" y="215565"/>
                    </a:cubicBezTo>
                    <a:cubicBezTo>
                      <a:pt x="91731" y="226028"/>
                      <a:pt x="97700" y="235391"/>
                      <a:pt x="100263" y="245644"/>
                    </a:cubicBezTo>
                    <a:cubicBezTo>
                      <a:pt x="101869" y="252070"/>
                      <a:pt x="106693" y="273543"/>
                      <a:pt x="110289" y="280736"/>
                    </a:cubicBezTo>
                    <a:cubicBezTo>
                      <a:pt x="112983" y="286125"/>
                      <a:pt x="117326" y="290545"/>
                      <a:pt x="120315" y="295776"/>
                    </a:cubicBezTo>
                    <a:cubicBezTo>
                      <a:pt x="145752" y="340291"/>
                      <a:pt x="115946" y="294235"/>
                      <a:pt x="140368" y="330868"/>
                    </a:cubicBezTo>
                    <a:cubicBezTo>
                      <a:pt x="142039" y="360947"/>
                      <a:pt x="142654" y="391103"/>
                      <a:pt x="145381" y="421105"/>
                    </a:cubicBezTo>
                    <a:cubicBezTo>
                      <a:pt x="146005" y="427967"/>
                      <a:pt x="149261" y="434362"/>
                      <a:pt x="150394" y="441158"/>
                    </a:cubicBezTo>
                    <a:cubicBezTo>
                      <a:pt x="152609" y="454447"/>
                      <a:pt x="152997" y="468008"/>
                      <a:pt x="155407" y="481263"/>
                    </a:cubicBezTo>
                    <a:cubicBezTo>
                      <a:pt x="156352" y="486462"/>
                      <a:pt x="160256" y="491020"/>
                      <a:pt x="160421" y="496302"/>
                    </a:cubicBezTo>
                    <a:cubicBezTo>
                      <a:pt x="161935" y="544739"/>
                      <a:pt x="160421" y="593223"/>
                      <a:pt x="160421" y="641684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54" name="フリーフォーム 253"/>
              <p:cNvSpPr/>
              <p:nvPr/>
            </p:nvSpPr>
            <p:spPr bwMode="auto">
              <a:xfrm>
                <a:off x="5320925" y="880165"/>
                <a:ext cx="529386" cy="202005"/>
              </a:xfrm>
              <a:custGeom>
                <a:avLst/>
                <a:gdLst>
                  <a:gd name="connsiteX0" fmla="*/ 326770 w 1670770"/>
                  <a:gd name="connsiteY0" fmla="*/ 365960 h 596566"/>
                  <a:gd name="connsiteX1" fmla="*/ 296691 w 1670770"/>
                  <a:gd name="connsiteY1" fmla="*/ 416092 h 596566"/>
                  <a:gd name="connsiteX2" fmla="*/ 271625 w 1670770"/>
                  <a:gd name="connsiteY2" fmla="*/ 441158 h 596566"/>
                  <a:gd name="connsiteX3" fmla="*/ 236533 w 1670770"/>
                  <a:gd name="connsiteY3" fmla="*/ 486276 h 596566"/>
                  <a:gd name="connsiteX4" fmla="*/ 221493 w 1670770"/>
                  <a:gd name="connsiteY4" fmla="*/ 491289 h 596566"/>
                  <a:gd name="connsiteX5" fmla="*/ 211467 w 1670770"/>
                  <a:gd name="connsiteY5" fmla="*/ 501316 h 596566"/>
                  <a:gd name="connsiteX6" fmla="*/ 191415 w 1670770"/>
                  <a:gd name="connsiteY6" fmla="*/ 531395 h 596566"/>
                  <a:gd name="connsiteX7" fmla="*/ 156322 w 1670770"/>
                  <a:gd name="connsiteY7" fmla="*/ 556460 h 596566"/>
                  <a:gd name="connsiteX8" fmla="*/ 146296 w 1670770"/>
                  <a:gd name="connsiteY8" fmla="*/ 566487 h 596566"/>
                  <a:gd name="connsiteX9" fmla="*/ 106191 w 1670770"/>
                  <a:gd name="connsiteY9" fmla="*/ 576513 h 596566"/>
                  <a:gd name="connsiteX10" fmla="*/ 86138 w 1670770"/>
                  <a:gd name="connsiteY10" fmla="*/ 581526 h 596566"/>
                  <a:gd name="connsiteX11" fmla="*/ 15954 w 1670770"/>
                  <a:gd name="connsiteY11" fmla="*/ 576513 h 596566"/>
                  <a:gd name="connsiteX12" fmla="*/ 915 w 1670770"/>
                  <a:gd name="connsiteY12" fmla="*/ 561473 h 596566"/>
                  <a:gd name="connsiteX13" fmla="*/ 5928 w 1670770"/>
                  <a:gd name="connsiteY13" fmla="*/ 481263 h 596566"/>
                  <a:gd name="connsiteX14" fmla="*/ 15954 w 1670770"/>
                  <a:gd name="connsiteY14" fmla="*/ 451184 h 596566"/>
                  <a:gd name="connsiteX15" fmla="*/ 20967 w 1670770"/>
                  <a:gd name="connsiteY15" fmla="*/ 436145 h 596566"/>
                  <a:gd name="connsiteX16" fmla="*/ 25980 w 1670770"/>
                  <a:gd name="connsiteY16" fmla="*/ 421105 h 596566"/>
                  <a:gd name="connsiteX17" fmla="*/ 36007 w 1670770"/>
                  <a:gd name="connsiteY17" fmla="*/ 411079 h 596566"/>
                  <a:gd name="connsiteX18" fmla="*/ 66086 w 1670770"/>
                  <a:gd name="connsiteY18" fmla="*/ 375987 h 596566"/>
                  <a:gd name="connsiteX19" fmla="*/ 86138 w 1670770"/>
                  <a:gd name="connsiteY19" fmla="*/ 365960 h 596566"/>
                  <a:gd name="connsiteX20" fmla="*/ 111204 w 1670770"/>
                  <a:gd name="connsiteY20" fmla="*/ 350921 h 596566"/>
                  <a:gd name="connsiteX21" fmla="*/ 141283 w 1670770"/>
                  <a:gd name="connsiteY21" fmla="*/ 335881 h 596566"/>
                  <a:gd name="connsiteX22" fmla="*/ 156322 w 1670770"/>
                  <a:gd name="connsiteY22" fmla="*/ 325855 h 596566"/>
                  <a:gd name="connsiteX23" fmla="*/ 176375 w 1670770"/>
                  <a:gd name="connsiteY23" fmla="*/ 315829 h 596566"/>
                  <a:gd name="connsiteX24" fmla="*/ 191415 w 1670770"/>
                  <a:gd name="connsiteY24" fmla="*/ 305802 h 596566"/>
                  <a:gd name="connsiteX25" fmla="*/ 241546 w 1670770"/>
                  <a:gd name="connsiteY25" fmla="*/ 290763 h 596566"/>
                  <a:gd name="connsiteX26" fmla="*/ 256586 w 1670770"/>
                  <a:gd name="connsiteY26" fmla="*/ 280737 h 596566"/>
                  <a:gd name="connsiteX27" fmla="*/ 271625 w 1670770"/>
                  <a:gd name="connsiteY27" fmla="*/ 275723 h 596566"/>
                  <a:gd name="connsiteX28" fmla="*/ 301704 w 1670770"/>
                  <a:gd name="connsiteY28" fmla="*/ 255671 h 596566"/>
                  <a:gd name="connsiteX29" fmla="*/ 321757 w 1670770"/>
                  <a:gd name="connsiteY29" fmla="*/ 250658 h 596566"/>
                  <a:gd name="connsiteX30" fmla="*/ 336796 w 1670770"/>
                  <a:gd name="connsiteY30" fmla="*/ 245645 h 596566"/>
                  <a:gd name="connsiteX31" fmla="*/ 366875 w 1670770"/>
                  <a:gd name="connsiteY31" fmla="*/ 230605 h 596566"/>
                  <a:gd name="connsiteX32" fmla="*/ 391941 w 1670770"/>
                  <a:gd name="connsiteY32" fmla="*/ 210552 h 596566"/>
                  <a:gd name="connsiteX33" fmla="*/ 422020 w 1670770"/>
                  <a:gd name="connsiteY33" fmla="*/ 195513 h 596566"/>
                  <a:gd name="connsiteX34" fmla="*/ 432046 w 1670770"/>
                  <a:gd name="connsiteY34" fmla="*/ 180473 h 596566"/>
                  <a:gd name="connsiteX35" fmla="*/ 447086 w 1670770"/>
                  <a:gd name="connsiteY35" fmla="*/ 175460 h 596566"/>
                  <a:gd name="connsiteX36" fmla="*/ 467138 w 1670770"/>
                  <a:gd name="connsiteY36" fmla="*/ 160421 h 596566"/>
                  <a:gd name="connsiteX37" fmla="*/ 487191 w 1670770"/>
                  <a:gd name="connsiteY37" fmla="*/ 140368 h 596566"/>
                  <a:gd name="connsiteX38" fmla="*/ 522283 w 1670770"/>
                  <a:gd name="connsiteY38" fmla="*/ 110289 h 596566"/>
                  <a:gd name="connsiteX39" fmla="*/ 532309 w 1670770"/>
                  <a:gd name="connsiteY39" fmla="*/ 95250 h 596566"/>
                  <a:gd name="connsiteX40" fmla="*/ 542336 w 1670770"/>
                  <a:gd name="connsiteY40" fmla="*/ 85223 h 596566"/>
                  <a:gd name="connsiteX41" fmla="*/ 562388 w 1670770"/>
                  <a:gd name="connsiteY41" fmla="*/ 60158 h 596566"/>
                  <a:gd name="connsiteX42" fmla="*/ 587454 w 1670770"/>
                  <a:gd name="connsiteY42" fmla="*/ 40105 h 596566"/>
                  <a:gd name="connsiteX43" fmla="*/ 637586 w 1670770"/>
                  <a:gd name="connsiteY43" fmla="*/ 25066 h 596566"/>
                  <a:gd name="connsiteX44" fmla="*/ 667665 w 1670770"/>
                  <a:gd name="connsiteY44" fmla="*/ 15039 h 596566"/>
                  <a:gd name="connsiteX45" fmla="*/ 687717 w 1670770"/>
                  <a:gd name="connsiteY45" fmla="*/ 10026 h 596566"/>
                  <a:gd name="connsiteX46" fmla="*/ 732836 w 1670770"/>
                  <a:gd name="connsiteY46" fmla="*/ 0 h 596566"/>
                  <a:gd name="connsiteX47" fmla="*/ 903283 w 1670770"/>
                  <a:gd name="connsiteY47" fmla="*/ 5013 h 596566"/>
                  <a:gd name="connsiteX48" fmla="*/ 918322 w 1670770"/>
                  <a:gd name="connsiteY48" fmla="*/ 10026 h 596566"/>
                  <a:gd name="connsiteX49" fmla="*/ 953415 w 1670770"/>
                  <a:gd name="connsiteY49" fmla="*/ 20052 h 596566"/>
                  <a:gd name="connsiteX50" fmla="*/ 978480 w 1670770"/>
                  <a:gd name="connsiteY50" fmla="*/ 25066 h 596566"/>
                  <a:gd name="connsiteX51" fmla="*/ 993520 w 1670770"/>
                  <a:gd name="connsiteY51" fmla="*/ 30079 h 596566"/>
                  <a:gd name="connsiteX52" fmla="*/ 1013572 w 1670770"/>
                  <a:gd name="connsiteY52" fmla="*/ 35092 h 596566"/>
                  <a:gd name="connsiteX53" fmla="*/ 1048665 w 1670770"/>
                  <a:gd name="connsiteY53" fmla="*/ 45118 h 596566"/>
                  <a:gd name="connsiteX54" fmla="*/ 1058691 w 1670770"/>
                  <a:gd name="connsiteY54" fmla="*/ 55145 h 596566"/>
                  <a:gd name="connsiteX55" fmla="*/ 1073730 w 1670770"/>
                  <a:gd name="connsiteY55" fmla="*/ 60158 h 596566"/>
                  <a:gd name="connsiteX56" fmla="*/ 1093783 w 1670770"/>
                  <a:gd name="connsiteY56" fmla="*/ 90237 h 596566"/>
                  <a:gd name="connsiteX57" fmla="*/ 1103809 w 1670770"/>
                  <a:gd name="connsiteY57" fmla="*/ 105276 h 596566"/>
                  <a:gd name="connsiteX58" fmla="*/ 1138901 w 1670770"/>
                  <a:gd name="connsiteY58" fmla="*/ 135355 h 596566"/>
                  <a:gd name="connsiteX59" fmla="*/ 1153941 w 1670770"/>
                  <a:gd name="connsiteY59" fmla="*/ 150395 h 596566"/>
                  <a:gd name="connsiteX60" fmla="*/ 1184020 w 1670770"/>
                  <a:gd name="connsiteY60" fmla="*/ 170447 h 596566"/>
                  <a:gd name="connsiteX61" fmla="*/ 1214099 w 1670770"/>
                  <a:gd name="connsiteY61" fmla="*/ 180473 h 596566"/>
                  <a:gd name="connsiteX62" fmla="*/ 1239165 w 1670770"/>
                  <a:gd name="connsiteY62" fmla="*/ 195513 h 596566"/>
                  <a:gd name="connsiteX63" fmla="*/ 1259217 w 1670770"/>
                  <a:gd name="connsiteY63" fmla="*/ 210552 h 596566"/>
                  <a:gd name="connsiteX64" fmla="*/ 1274257 w 1670770"/>
                  <a:gd name="connsiteY64" fmla="*/ 215566 h 596566"/>
                  <a:gd name="connsiteX65" fmla="*/ 1304336 w 1670770"/>
                  <a:gd name="connsiteY65" fmla="*/ 235618 h 596566"/>
                  <a:gd name="connsiteX66" fmla="*/ 1334415 w 1670770"/>
                  <a:gd name="connsiteY66" fmla="*/ 245645 h 596566"/>
                  <a:gd name="connsiteX67" fmla="*/ 1364493 w 1670770"/>
                  <a:gd name="connsiteY67" fmla="*/ 265697 h 596566"/>
                  <a:gd name="connsiteX68" fmla="*/ 1379533 w 1670770"/>
                  <a:gd name="connsiteY68" fmla="*/ 275723 h 596566"/>
                  <a:gd name="connsiteX69" fmla="*/ 1399586 w 1670770"/>
                  <a:gd name="connsiteY69" fmla="*/ 280737 h 596566"/>
                  <a:gd name="connsiteX70" fmla="*/ 1444704 w 1670770"/>
                  <a:gd name="connsiteY70" fmla="*/ 305802 h 596566"/>
                  <a:gd name="connsiteX71" fmla="*/ 1459743 w 1670770"/>
                  <a:gd name="connsiteY71" fmla="*/ 315829 h 596566"/>
                  <a:gd name="connsiteX72" fmla="*/ 1474783 w 1670770"/>
                  <a:gd name="connsiteY72" fmla="*/ 330868 h 596566"/>
                  <a:gd name="connsiteX73" fmla="*/ 1504862 w 1670770"/>
                  <a:gd name="connsiteY73" fmla="*/ 340895 h 596566"/>
                  <a:gd name="connsiteX74" fmla="*/ 1519901 w 1670770"/>
                  <a:gd name="connsiteY74" fmla="*/ 350921 h 596566"/>
                  <a:gd name="connsiteX75" fmla="*/ 1539954 w 1670770"/>
                  <a:gd name="connsiteY75" fmla="*/ 360947 h 596566"/>
                  <a:gd name="connsiteX76" fmla="*/ 1570033 w 1670770"/>
                  <a:gd name="connsiteY76" fmla="*/ 381000 h 596566"/>
                  <a:gd name="connsiteX77" fmla="*/ 1590086 w 1670770"/>
                  <a:gd name="connsiteY77" fmla="*/ 406066 h 596566"/>
                  <a:gd name="connsiteX78" fmla="*/ 1600112 w 1670770"/>
                  <a:gd name="connsiteY78" fmla="*/ 421105 h 596566"/>
                  <a:gd name="connsiteX79" fmla="*/ 1615151 w 1670770"/>
                  <a:gd name="connsiteY79" fmla="*/ 431131 h 596566"/>
                  <a:gd name="connsiteX80" fmla="*/ 1625178 w 1670770"/>
                  <a:gd name="connsiteY80" fmla="*/ 441158 h 596566"/>
                  <a:gd name="connsiteX81" fmla="*/ 1640217 w 1670770"/>
                  <a:gd name="connsiteY81" fmla="*/ 471237 h 596566"/>
                  <a:gd name="connsiteX82" fmla="*/ 1655257 w 1670770"/>
                  <a:gd name="connsiteY82" fmla="*/ 496302 h 596566"/>
                  <a:gd name="connsiteX83" fmla="*/ 1660270 w 1670770"/>
                  <a:gd name="connsiteY83" fmla="*/ 511342 h 596566"/>
                  <a:gd name="connsiteX84" fmla="*/ 1670296 w 1670770"/>
                  <a:gd name="connsiteY84" fmla="*/ 526381 h 596566"/>
                  <a:gd name="connsiteX85" fmla="*/ 1665283 w 1670770"/>
                  <a:gd name="connsiteY85" fmla="*/ 571500 h 596566"/>
                  <a:gd name="connsiteX86" fmla="*/ 1650243 w 1670770"/>
                  <a:gd name="connsiteY86" fmla="*/ 581526 h 596566"/>
                  <a:gd name="connsiteX87" fmla="*/ 1620165 w 1670770"/>
                  <a:gd name="connsiteY87" fmla="*/ 591552 h 596566"/>
                  <a:gd name="connsiteX88" fmla="*/ 1605125 w 1670770"/>
                  <a:gd name="connsiteY88" fmla="*/ 596566 h 596566"/>
                  <a:gd name="connsiteX89" fmla="*/ 1560007 w 1670770"/>
                  <a:gd name="connsiteY89" fmla="*/ 591552 h 596566"/>
                  <a:gd name="connsiteX90" fmla="*/ 1549980 w 1670770"/>
                  <a:gd name="connsiteY90" fmla="*/ 581526 h 596566"/>
                  <a:gd name="connsiteX91" fmla="*/ 1519901 w 1670770"/>
                  <a:gd name="connsiteY91" fmla="*/ 566487 h 596566"/>
                  <a:gd name="connsiteX92" fmla="*/ 1509875 w 1670770"/>
                  <a:gd name="connsiteY92" fmla="*/ 551447 h 596566"/>
                  <a:gd name="connsiteX93" fmla="*/ 1479796 w 1670770"/>
                  <a:gd name="connsiteY93" fmla="*/ 536408 h 596566"/>
                  <a:gd name="connsiteX94" fmla="*/ 1449717 w 1670770"/>
                  <a:gd name="connsiteY94" fmla="*/ 511342 h 596566"/>
                  <a:gd name="connsiteX95" fmla="*/ 1434678 w 1670770"/>
                  <a:gd name="connsiteY95" fmla="*/ 506329 h 596566"/>
                  <a:gd name="connsiteX96" fmla="*/ 1399586 w 1670770"/>
                  <a:gd name="connsiteY96" fmla="*/ 481263 h 596566"/>
                  <a:gd name="connsiteX97" fmla="*/ 1364493 w 1670770"/>
                  <a:gd name="connsiteY97" fmla="*/ 471237 h 596566"/>
                  <a:gd name="connsiteX98" fmla="*/ 1334415 w 1670770"/>
                  <a:gd name="connsiteY98" fmla="*/ 446171 h 596566"/>
                  <a:gd name="connsiteX99" fmla="*/ 1319375 w 1670770"/>
                  <a:gd name="connsiteY99" fmla="*/ 441158 h 596566"/>
                  <a:gd name="connsiteX100" fmla="*/ 1284283 w 1670770"/>
                  <a:gd name="connsiteY100" fmla="*/ 416092 h 596566"/>
                  <a:gd name="connsiteX101" fmla="*/ 1254204 w 1670770"/>
                  <a:gd name="connsiteY101" fmla="*/ 391026 h 596566"/>
                  <a:gd name="connsiteX102" fmla="*/ 1239165 w 1670770"/>
                  <a:gd name="connsiteY102" fmla="*/ 375987 h 596566"/>
                  <a:gd name="connsiteX103" fmla="*/ 1224125 w 1670770"/>
                  <a:gd name="connsiteY103" fmla="*/ 365960 h 596566"/>
                  <a:gd name="connsiteX104" fmla="*/ 1173993 w 1670770"/>
                  <a:gd name="connsiteY104" fmla="*/ 320842 h 596566"/>
                  <a:gd name="connsiteX105" fmla="*/ 1158954 w 1670770"/>
                  <a:gd name="connsiteY105" fmla="*/ 310816 h 596566"/>
                  <a:gd name="connsiteX106" fmla="*/ 1143915 w 1670770"/>
                  <a:gd name="connsiteY106" fmla="*/ 305802 h 596566"/>
                  <a:gd name="connsiteX107" fmla="*/ 1113836 w 1670770"/>
                  <a:gd name="connsiteY107" fmla="*/ 285750 h 596566"/>
                  <a:gd name="connsiteX108" fmla="*/ 1083757 w 1670770"/>
                  <a:gd name="connsiteY108" fmla="*/ 270710 h 596566"/>
                  <a:gd name="connsiteX109" fmla="*/ 898270 w 1670770"/>
                  <a:gd name="connsiteY109" fmla="*/ 280737 h 596566"/>
                  <a:gd name="connsiteX110" fmla="*/ 868191 w 1670770"/>
                  <a:gd name="connsiteY110" fmla="*/ 290763 h 596566"/>
                  <a:gd name="connsiteX111" fmla="*/ 762915 w 1670770"/>
                  <a:gd name="connsiteY111" fmla="*/ 285750 h 596566"/>
                  <a:gd name="connsiteX112" fmla="*/ 742862 w 1670770"/>
                  <a:gd name="connsiteY112" fmla="*/ 280737 h 596566"/>
                  <a:gd name="connsiteX113" fmla="*/ 602493 w 1670770"/>
                  <a:gd name="connsiteY113" fmla="*/ 285750 h 596566"/>
                  <a:gd name="connsiteX114" fmla="*/ 572415 w 1670770"/>
                  <a:gd name="connsiteY114" fmla="*/ 295776 h 596566"/>
                  <a:gd name="connsiteX115" fmla="*/ 552362 w 1670770"/>
                  <a:gd name="connsiteY115" fmla="*/ 300789 h 596566"/>
                  <a:gd name="connsiteX116" fmla="*/ 507243 w 1670770"/>
                  <a:gd name="connsiteY116" fmla="*/ 315829 h 596566"/>
                  <a:gd name="connsiteX117" fmla="*/ 492204 w 1670770"/>
                  <a:gd name="connsiteY117" fmla="*/ 320842 h 596566"/>
                  <a:gd name="connsiteX118" fmla="*/ 477165 w 1670770"/>
                  <a:gd name="connsiteY118" fmla="*/ 325855 h 596566"/>
                  <a:gd name="connsiteX119" fmla="*/ 462125 w 1670770"/>
                  <a:gd name="connsiteY119" fmla="*/ 335881 h 596566"/>
                  <a:gd name="connsiteX120" fmla="*/ 437059 w 1670770"/>
                  <a:gd name="connsiteY120" fmla="*/ 340895 h 596566"/>
                  <a:gd name="connsiteX121" fmla="*/ 406980 w 1670770"/>
                  <a:gd name="connsiteY121" fmla="*/ 350921 h 596566"/>
                  <a:gd name="connsiteX122" fmla="*/ 381915 w 1670770"/>
                  <a:gd name="connsiteY122" fmla="*/ 355934 h 596566"/>
                  <a:gd name="connsiteX123" fmla="*/ 351836 w 1670770"/>
                  <a:gd name="connsiteY123" fmla="*/ 365960 h 596566"/>
                  <a:gd name="connsiteX124" fmla="*/ 331783 w 1670770"/>
                  <a:gd name="connsiteY124" fmla="*/ 370973 h 596566"/>
                  <a:gd name="connsiteX125" fmla="*/ 316743 w 1670770"/>
                  <a:gd name="connsiteY125" fmla="*/ 381000 h 596566"/>
                  <a:gd name="connsiteX126" fmla="*/ 311730 w 1670770"/>
                  <a:gd name="connsiteY126" fmla="*/ 396039 h 596566"/>
                  <a:gd name="connsiteX127" fmla="*/ 326770 w 1670770"/>
                  <a:gd name="connsiteY127" fmla="*/ 365960 h 59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1670770" h="596566">
                    <a:moveTo>
                      <a:pt x="326770" y="365960"/>
                    </a:moveTo>
                    <a:cubicBezTo>
                      <a:pt x="324263" y="369302"/>
                      <a:pt x="310471" y="402312"/>
                      <a:pt x="296691" y="416092"/>
                    </a:cubicBezTo>
                    <a:cubicBezTo>
                      <a:pt x="288336" y="424447"/>
                      <a:pt x="278180" y="431326"/>
                      <a:pt x="271625" y="441158"/>
                    </a:cubicBezTo>
                    <a:cubicBezTo>
                      <a:pt x="263659" y="453107"/>
                      <a:pt x="250668" y="476853"/>
                      <a:pt x="236533" y="486276"/>
                    </a:cubicBezTo>
                    <a:cubicBezTo>
                      <a:pt x="232136" y="489207"/>
                      <a:pt x="226506" y="489618"/>
                      <a:pt x="221493" y="491289"/>
                    </a:cubicBezTo>
                    <a:cubicBezTo>
                      <a:pt x="218151" y="494631"/>
                      <a:pt x="214303" y="497535"/>
                      <a:pt x="211467" y="501316"/>
                    </a:cubicBezTo>
                    <a:cubicBezTo>
                      <a:pt x="204237" y="510956"/>
                      <a:pt x="201441" y="524711"/>
                      <a:pt x="191415" y="531395"/>
                    </a:cubicBezTo>
                    <a:cubicBezTo>
                      <a:pt x="178393" y="540076"/>
                      <a:pt x="168756" y="546098"/>
                      <a:pt x="156322" y="556460"/>
                    </a:cubicBezTo>
                    <a:cubicBezTo>
                      <a:pt x="152691" y="559486"/>
                      <a:pt x="150684" y="564732"/>
                      <a:pt x="146296" y="566487"/>
                    </a:cubicBezTo>
                    <a:cubicBezTo>
                      <a:pt x="133502" y="571605"/>
                      <a:pt x="119559" y="573171"/>
                      <a:pt x="106191" y="576513"/>
                    </a:cubicBezTo>
                    <a:lnTo>
                      <a:pt x="86138" y="581526"/>
                    </a:lnTo>
                    <a:cubicBezTo>
                      <a:pt x="62743" y="579855"/>
                      <a:pt x="38785" y="581885"/>
                      <a:pt x="15954" y="576513"/>
                    </a:cubicBezTo>
                    <a:cubicBezTo>
                      <a:pt x="9053" y="574889"/>
                      <a:pt x="1657" y="568524"/>
                      <a:pt x="915" y="561473"/>
                    </a:cubicBezTo>
                    <a:cubicBezTo>
                      <a:pt x="-1889" y="534831"/>
                      <a:pt x="2309" y="507806"/>
                      <a:pt x="5928" y="481263"/>
                    </a:cubicBezTo>
                    <a:cubicBezTo>
                      <a:pt x="7356" y="470791"/>
                      <a:pt x="12612" y="461210"/>
                      <a:pt x="15954" y="451184"/>
                    </a:cubicBezTo>
                    <a:lnTo>
                      <a:pt x="20967" y="436145"/>
                    </a:lnTo>
                    <a:cubicBezTo>
                      <a:pt x="22638" y="431132"/>
                      <a:pt x="22243" y="424842"/>
                      <a:pt x="25980" y="421105"/>
                    </a:cubicBezTo>
                    <a:cubicBezTo>
                      <a:pt x="29322" y="417763"/>
                      <a:pt x="33054" y="414770"/>
                      <a:pt x="36007" y="411079"/>
                    </a:cubicBezTo>
                    <a:cubicBezTo>
                      <a:pt x="51167" y="392129"/>
                      <a:pt x="41943" y="394094"/>
                      <a:pt x="66086" y="375987"/>
                    </a:cubicBezTo>
                    <a:cubicBezTo>
                      <a:pt x="72064" y="371503"/>
                      <a:pt x="79920" y="370105"/>
                      <a:pt x="86138" y="365960"/>
                    </a:cubicBezTo>
                    <a:cubicBezTo>
                      <a:pt x="113660" y="347612"/>
                      <a:pt x="76299" y="362556"/>
                      <a:pt x="111204" y="350921"/>
                    </a:cubicBezTo>
                    <a:cubicBezTo>
                      <a:pt x="154302" y="322189"/>
                      <a:pt x="99773" y="356637"/>
                      <a:pt x="141283" y="335881"/>
                    </a:cubicBezTo>
                    <a:cubicBezTo>
                      <a:pt x="146672" y="333187"/>
                      <a:pt x="151091" y="328844"/>
                      <a:pt x="156322" y="325855"/>
                    </a:cubicBezTo>
                    <a:cubicBezTo>
                      <a:pt x="162811" y="322147"/>
                      <a:pt x="169886" y="319537"/>
                      <a:pt x="176375" y="315829"/>
                    </a:cubicBezTo>
                    <a:cubicBezTo>
                      <a:pt x="181606" y="312840"/>
                      <a:pt x="185877" y="308176"/>
                      <a:pt x="191415" y="305802"/>
                    </a:cubicBezTo>
                    <a:cubicBezTo>
                      <a:pt x="211034" y="297393"/>
                      <a:pt x="221322" y="304244"/>
                      <a:pt x="241546" y="290763"/>
                    </a:cubicBezTo>
                    <a:cubicBezTo>
                      <a:pt x="246559" y="287421"/>
                      <a:pt x="251197" y="283432"/>
                      <a:pt x="256586" y="280737"/>
                    </a:cubicBezTo>
                    <a:cubicBezTo>
                      <a:pt x="261312" y="278374"/>
                      <a:pt x="267006" y="278289"/>
                      <a:pt x="271625" y="275723"/>
                    </a:cubicBezTo>
                    <a:cubicBezTo>
                      <a:pt x="282159" y="269871"/>
                      <a:pt x="291678" y="262355"/>
                      <a:pt x="301704" y="255671"/>
                    </a:cubicBezTo>
                    <a:cubicBezTo>
                      <a:pt x="307437" y="251849"/>
                      <a:pt x="315132" y="252551"/>
                      <a:pt x="321757" y="250658"/>
                    </a:cubicBezTo>
                    <a:cubicBezTo>
                      <a:pt x="326838" y="249206"/>
                      <a:pt x="331783" y="247316"/>
                      <a:pt x="336796" y="245645"/>
                    </a:cubicBezTo>
                    <a:cubicBezTo>
                      <a:pt x="379891" y="216914"/>
                      <a:pt x="325372" y="251356"/>
                      <a:pt x="366875" y="230605"/>
                    </a:cubicBezTo>
                    <a:cubicBezTo>
                      <a:pt x="387453" y="220316"/>
                      <a:pt x="376395" y="222989"/>
                      <a:pt x="391941" y="210552"/>
                    </a:cubicBezTo>
                    <a:cubicBezTo>
                      <a:pt x="405823" y="199446"/>
                      <a:pt x="406136" y="200807"/>
                      <a:pt x="422020" y="195513"/>
                    </a:cubicBezTo>
                    <a:cubicBezTo>
                      <a:pt x="425362" y="190500"/>
                      <a:pt x="427341" y="184237"/>
                      <a:pt x="432046" y="180473"/>
                    </a:cubicBezTo>
                    <a:cubicBezTo>
                      <a:pt x="436172" y="177172"/>
                      <a:pt x="442498" y="178082"/>
                      <a:pt x="447086" y="175460"/>
                    </a:cubicBezTo>
                    <a:cubicBezTo>
                      <a:pt x="454340" y="171315"/>
                      <a:pt x="460850" y="165923"/>
                      <a:pt x="467138" y="160421"/>
                    </a:cubicBezTo>
                    <a:cubicBezTo>
                      <a:pt x="474252" y="154196"/>
                      <a:pt x="479326" y="145612"/>
                      <a:pt x="487191" y="140368"/>
                    </a:cubicBezTo>
                    <a:cubicBezTo>
                      <a:pt x="510095" y="125098"/>
                      <a:pt x="497970" y="134602"/>
                      <a:pt x="522283" y="110289"/>
                    </a:cubicBezTo>
                    <a:cubicBezTo>
                      <a:pt x="526543" y="106029"/>
                      <a:pt x="528545" y="99955"/>
                      <a:pt x="532309" y="95250"/>
                    </a:cubicBezTo>
                    <a:cubicBezTo>
                      <a:pt x="535262" y="91559"/>
                      <a:pt x="538994" y="88565"/>
                      <a:pt x="542336" y="85223"/>
                    </a:cubicBezTo>
                    <a:cubicBezTo>
                      <a:pt x="552095" y="55945"/>
                      <a:pt x="539713" y="82833"/>
                      <a:pt x="562388" y="60158"/>
                    </a:cubicBezTo>
                    <a:cubicBezTo>
                      <a:pt x="585064" y="37482"/>
                      <a:pt x="558177" y="49864"/>
                      <a:pt x="587454" y="40105"/>
                    </a:cubicBezTo>
                    <a:cubicBezTo>
                      <a:pt x="616548" y="20709"/>
                      <a:pt x="588247" y="36452"/>
                      <a:pt x="637586" y="25066"/>
                    </a:cubicBezTo>
                    <a:cubicBezTo>
                      <a:pt x="647884" y="22689"/>
                      <a:pt x="657639" y="18381"/>
                      <a:pt x="667665" y="15039"/>
                    </a:cubicBezTo>
                    <a:cubicBezTo>
                      <a:pt x="674201" y="12860"/>
                      <a:pt x="681092" y="11919"/>
                      <a:pt x="687717" y="10026"/>
                    </a:cubicBezTo>
                    <a:cubicBezTo>
                      <a:pt x="722271" y="154"/>
                      <a:pt x="678559" y="9046"/>
                      <a:pt x="732836" y="0"/>
                    </a:cubicBezTo>
                    <a:cubicBezTo>
                      <a:pt x="789652" y="1671"/>
                      <a:pt x="846526" y="1945"/>
                      <a:pt x="903283" y="5013"/>
                    </a:cubicBezTo>
                    <a:cubicBezTo>
                      <a:pt x="908559" y="5298"/>
                      <a:pt x="913261" y="8508"/>
                      <a:pt x="918322" y="10026"/>
                    </a:cubicBezTo>
                    <a:cubicBezTo>
                      <a:pt x="929975" y="13522"/>
                      <a:pt x="941613" y="17101"/>
                      <a:pt x="953415" y="20052"/>
                    </a:cubicBezTo>
                    <a:cubicBezTo>
                      <a:pt x="961681" y="22119"/>
                      <a:pt x="970214" y="22999"/>
                      <a:pt x="978480" y="25066"/>
                    </a:cubicBezTo>
                    <a:cubicBezTo>
                      <a:pt x="983607" y="26348"/>
                      <a:pt x="988439" y="28627"/>
                      <a:pt x="993520" y="30079"/>
                    </a:cubicBezTo>
                    <a:cubicBezTo>
                      <a:pt x="1000145" y="31972"/>
                      <a:pt x="1006947" y="33199"/>
                      <a:pt x="1013572" y="35092"/>
                    </a:cubicBezTo>
                    <a:cubicBezTo>
                      <a:pt x="1063905" y="49473"/>
                      <a:pt x="985992" y="29450"/>
                      <a:pt x="1048665" y="45118"/>
                    </a:cubicBezTo>
                    <a:cubicBezTo>
                      <a:pt x="1052007" y="48460"/>
                      <a:pt x="1054638" y="52713"/>
                      <a:pt x="1058691" y="55145"/>
                    </a:cubicBezTo>
                    <a:cubicBezTo>
                      <a:pt x="1063222" y="57864"/>
                      <a:pt x="1069994" y="56422"/>
                      <a:pt x="1073730" y="60158"/>
                    </a:cubicBezTo>
                    <a:cubicBezTo>
                      <a:pt x="1082251" y="68679"/>
                      <a:pt x="1087099" y="80211"/>
                      <a:pt x="1093783" y="90237"/>
                    </a:cubicBezTo>
                    <a:cubicBezTo>
                      <a:pt x="1097125" y="95250"/>
                      <a:pt x="1099549" y="101016"/>
                      <a:pt x="1103809" y="105276"/>
                    </a:cubicBezTo>
                    <a:cubicBezTo>
                      <a:pt x="1164062" y="165529"/>
                      <a:pt x="1093091" y="97179"/>
                      <a:pt x="1138901" y="135355"/>
                    </a:cubicBezTo>
                    <a:cubicBezTo>
                      <a:pt x="1144348" y="139894"/>
                      <a:pt x="1148345" y="146042"/>
                      <a:pt x="1153941" y="150395"/>
                    </a:cubicBezTo>
                    <a:cubicBezTo>
                      <a:pt x="1163453" y="157793"/>
                      <a:pt x="1173994" y="163763"/>
                      <a:pt x="1184020" y="170447"/>
                    </a:cubicBezTo>
                    <a:cubicBezTo>
                      <a:pt x="1192814" y="176309"/>
                      <a:pt x="1214099" y="180473"/>
                      <a:pt x="1214099" y="180473"/>
                    </a:cubicBezTo>
                    <a:cubicBezTo>
                      <a:pt x="1237561" y="203937"/>
                      <a:pt x="1208797" y="178160"/>
                      <a:pt x="1239165" y="195513"/>
                    </a:cubicBezTo>
                    <a:cubicBezTo>
                      <a:pt x="1246419" y="199658"/>
                      <a:pt x="1251963" y="206407"/>
                      <a:pt x="1259217" y="210552"/>
                    </a:cubicBezTo>
                    <a:cubicBezTo>
                      <a:pt x="1263805" y="213174"/>
                      <a:pt x="1269637" y="213000"/>
                      <a:pt x="1274257" y="215566"/>
                    </a:cubicBezTo>
                    <a:cubicBezTo>
                      <a:pt x="1284791" y="221418"/>
                      <a:pt x="1294310" y="228934"/>
                      <a:pt x="1304336" y="235618"/>
                    </a:cubicBezTo>
                    <a:cubicBezTo>
                      <a:pt x="1313130" y="241480"/>
                      <a:pt x="1325621" y="239783"/>
                      <a:pt x="1334415" y="245645"/>
                    </a:cubicBezTo>
                    <a:lnTo>
                      <a:pt x="1364493" y="265697"/>
                    </a:lnTo>
                    <a:cubicBezTo>
                      <a:pt x="1369506" y="269039"/>
                      <a:pt x="1373688" y="274261"/>
                      <a:pt x="1379533" y="275723"/>
                    </a:cubicBezTo>
                    <a:lnTo>
                      <a:pt x="1399586" y="280737"/>
                    </a:lnTo>
                    <a:cubicBezTo>
                      <a:pt x="1434062" y="303720"/>
                      <a:pt x="1418233" y="296978"/>
                      <a:pt x="1444704" y="305802"/>
                    </a:cubicBezTo>
                    <a:cubicBezTo>
                      <a:pt x="1449717" y="309144"/>
                      <a:pt x="1455114" y="311972"/>
                      <a:pt x="1459743" y="315829"/>
                    </a:cubicBezTo>
                    <a:cubicBezTo>
                      <a:pt x="1465189" y="320368"/>
                      <a:pt x="1468585" y="327425"/>
                      <a:pt x="1474783" y="330868"/>
                    </a:cubicBezTo>
                    <a:cubicBezTo>
                      <a:pt x="1484022" y="336001"/>
                      <a:pt x="1496068" y="335033"/>
                      <a:pt x="1504862" y="340895"/>
                    </a:cubicBezTo>
                    <a:cubicBezTo>
                      <a:pt x="1509875" y="344237"/>
                      <a:pt x="1514670" y="347932"/>
                      <a:pt x="1519901" y="350921"/>
                    </a:cubicBezTo>
                    <a:cubicBezTo>
                      <a:pt x="1526390" y="354629"/>
                      <a:pt x="1533546" y="357102"/>
                      <a:pt x="1539954" y="360947"/>
                    </a:cubicBezTo>
                    <a:cubicBezTo>
                      <a:pt x="1550287" y="367147"/>
                      <a:pt x="1570033" y="381000"/>
                      <a:pt x="1570033" y="381000"/>
                    </a:cubicBezTo>
                    <a:cubicBezTo>
                      <a:pt x="1600890" y="427286"/>
                      <a:pt x="1561513" y="370350"/>
                      <a:pt x="1590086" y="406066"/>
                    </a:cubicBezTo>
                    <a:cubicBezTo>
                      <a:pt x="1593850" y="410771"/>
                      <a:pt x="1595852" y="416845"/>
                      <a:pt x="1600112" y="421105"/>
                    </a:cubicBezTo>
                    <a:cubicBezTo>
                      <a:pt x="1604372" y="425365"/>
                      <a:pt x="1610446" y="427367"/>
                      <a:pt x="1615151" y="431131"/>
                    </a:cubicBezTo>
                    <a:cubicBezTo>
                      <a:pt x="1618842" y="434084"/>
                      <a:pt x="1621836" y="437816"/>
                      <a:pt x="1625178" y="441158"/>
                    </a:cubicBezTo>
                    <a:cubicBezTo>
                      <a:pt x="1637778" y="478958"/>
                      <a:pt x="1620782" y="432365"/>
                      <a:pt x="1640217" y="471237"/>
                    </a:cubicBezTo>
                    <a:cubicBezTo>
                      <a:pt x="1653231" y="497265"/>
                      <a:pt x="1635674" y="476721"/>
                      <a:pt x="1655257" y="496302"/>
                    </a:cubicBezTo>
                    <a:cubicBezTo>
                      <a:pt x="1656928" y="501315"/>
                      <a:pt x="1657907" y="506615"/>
                      <a:pt x="1660270" y="511342"/>
                    </a:cubicBezTo>
                    <a:cubicBezTo>
                      <a:pt x="1662964" y="516731"/>
                      <a:pt x="1669796" y="520377"/>
                      <a:pt x="1670296" y="526381"/>
                    </a:cubicBezTo>
                    <a:cubicBezTo>
                      <a:pt x="1671553" y="541461"/>
                      <a:pt x="1670454" y="557279"/>
                      <a:pt x="1665283" y="571500"/>
                    </a:cubicBezTo>
                    <a:cubicBezTo>
                      <a:pt x="1663224" y="577162"/>
                      <a:pt x="1655749" y="579079"/>
                      <a:pt x="1650243" y="581526"/>
                    </a:cubicBezTo>
                    <a:cubicBezTo>
                      <a:pt x="1640586" y="585818"/>
                      <a:pt x="1630191" y="588210"/>
                      <a:pt x="1620165" y="591552"/>
                    </a:cubicBezTo>
                    <a:lnTo>
                      <a:pt x="1605125" y="596566"/>
                    </a:lnTo>
                    <a:cubicBezTo>
                      <a:pt x="1590086" y="594895"/>
                      <a:pt x="1574606" y="595534"/>
                      <a:pt x="1560007" y="591552"/>
                    </a:cubicBezTo>
                    <a:cubicBezTo>
                      <a:pt x="1555447" y="590308"/>
                      <a:pt x="1553671" y="584479"/>
                      <a:pt x="1549980" y="581526"/>
                    </a:cubicBezTo>
                    <a:cubicBezTo>
                      <a:pt x="1536096" y="570419"/>
                      <a:pt x="1535787" y="571782"/>
                      <a:pt x="1519901" y="566487"/>
                    </a:cubicBezTo>
                    <a:cubicBezTo>
                      <a:pt x="1516559" y="561474"/>
                      <a:pt x="1514135" y="555708"/>
                      <a:pt x="1509875" y="551447"/>
                    </a:cubicBezTo>
                    <a:cubicBezTo>
                      <a:pt x="1500157" y="541729"/>
                      <a:pt x="1492028" y="540485"/>
                      <a:pt x="1479796" y="536408"/>
                    </a:cubicBezTo>
                    <a:cubicBezTo>
                      <a:pt x="1469478" y="526089"/>
                      <a:pt x="1463624" y="519289"/>
                      <a:pt x="1449717" y="511342"/>
                    </a:cubicBezTo>
                    <a:cubicBezTo>
                      <a:pt x="1445129" y="508720"/>
                      <a:pt x="1439691" y="508000"/>
                      <a:pt x="1434678" y="506329"/>
                    </a:cubicBezTo>
                    <a:cubicBezTo>
                      <a:pt x="1430137" y="502923"/>
                      <a:pt x="1406917" y="484928"/>
                      <a:pt x="1399586" y="481263"/>
                    </a:cubicBezTo>
                    <a:cubicBezTo>
                      <a:pt x="1392395" y="477667"/>
                      <a:pt x="1370917" y="472843"/>
                      <a:pt x="1364493" y="471237"/>
                    </a:cubicBezTo>
                    <a:cubicBezTo>
                      <a:pt x="1354176" y="460919"/>
                      <a:pt x="1348319" y="454116"/>
                      <a:pt x="1334415" y="446171"/>
                    </a:cubicBezTo>
                    <a:cubicBezTo>
                      <a:pt x="1329827" y="443549"/>
                      <a:pt x="1324388" y="442829"/>
                      <a:pt x="1319375" y="441158"/>
                    </a:cubicBezTo>
                    <a:cubicBezTo>
                      <a:pt x="1295586" y="417369"/>
                      <a:pt x="1308290" y="424094"/>
                      <a:pt x="1284283" y="416092"/>
                    </a:cubicBezTo>
                    <a:cubicBezTo>
                      <a:pt x="1240343" y="372152"/>
                      <a:pt x="1296080" y="425923"/>
                      <a:pt x="1254204" y="391026"/>
                    </a:cubicBezTo>
                    <a:cubicBezTo>
                      <a:pt x="1248758" y="386487"/>
                      <a:pt x="1244611" y="380526"/>
                      <a:pt x="1239165" y="375987"/>
                    </a:cubicBezTo>
                    <a:cubicBezTo>
                      <a:pt x="1234536" y="372130"/>
                      <a:pt x="1228628" y="369963"/>
                      <a:pt x="1224125" y="365960"/>
                    </a:cubicBezTo>
                    <a:cubicBezTo>
                      <a:pt x="1176133" y="323300"/>
                      <a:pt x="1212464" y="348320"/>
                      <a:pt x="1173993" y="320842"/>
                    </a:cubicBezTo>
                    <a:cubicBezTo>
                      <a:pt x="1169090" y="317340"/>
                      <a:pt x="1164343" y="313511"/>
                      <a:pt x="1158954" y="310816"/>
                    </a:cubicBezTo>
                    <a:cubicBezTo>
                      <a:pt x="1154228" y="308453"/>
                      <a:pt x="1148928" y="307473"/>
                      <a:pt x="1143915" y="305802"/>
                    </a:cubicBezTo>
                    <a:cubicBezTo>
                      <a:pt x="1105665" y="267555"/>
                      <a:pt x="1150115" y="307518"/>
                      <a:pt x="1113836" y="285750"/>
                    </a:cubicBezTo>
                    <a:cubicBezTo>
                      <a:pt x="1081912" y="266595"/>
                      <a:pt x="1133211" y="283074"/>
                      <a:pt x="1083757" y="270710"/>
                    </a:cubicBezTo>
                    <a:cubicBezTo>
                      <a:pt x="1081702" y="270779"/>
                      <a:pt x="945291" y="269886"/>
                      <a:pt x="898270" y="280737"/>
                    </a:cubicBezTo>
                    <a:cubicBezTo>
                      <a:pt x="887972" y="283114"/>
                      <a:pt x="878217" y="287421"/>
                      <a:pt x="868191" y="290763"/>
                    </a:cubicBezTo>
                    <a:cubicBezTo>
                      <a:pt x="833099" y="289092"/>
                      <a:pt x="797935" y="288552"/>
                      <a:pt x="762915" y="285750"/>
                    </a:cubicBezTo>
                    <a:cubicBezTo>
                      <a:pt x="756047" y="285201"/>
                      <a:pt x="749752" y="280737"/>
                      <a:pt x="742862" y="280737"/>
                    </a:cubicBezTo>
                    <a:cubicBezTo>
                      <a:pt x="696043" y="280737"/>
                      <a:pt x="649283" y="284079"/>
                      <a:pt x="602493" y="285750"/>
                    </a:cubicBezTo>
                    <a:cubicBezTo>
                      <a:pt x="592467" y="289092"/>
                      <a:pt x="582668" y="293213"/>
                      <a:pt x="572415" y="295776"/>
                    </a:cubicBezTo>
                    <a:cubicBezTo>
                      <a:pt x="565731" y="297447"/>
                      <a:pt x="558961" y="298809"/>
                      <a:pt x="552362" y="300789"/>
                    </a:cubicBezTo>
                    <a:cubicBezTo>
                      <a:pt x="537177" y="305345"/>
                      <a:pt x="522283" y="310816"/>
                      <a:pt x="507243" y="315829"/>
                    </a:cubicBezTo>
                    <a:lnTo>
                      <a:pt x="492204" y="320842"/>
                    </a:lnTo>
                    <a:cubicBezTo>
                      <a:pt x="487191" y="322513"/>
                      <a:pt x="481562" y="322924"/>
                      <a:pt x="477165" y="325855"/>
                    </a:cubicBezTo>
                    <a:cubicBezTo>
                      <a:pt x="472152" y="329197"/>
                      <a:pt x="467767" y="333765"/>
                      <a:pt x="462125" y="335881"/>
                    </a:cubicBezTo>
                    <a:cubicBezTo>
                      <a:pt x="454147" y="338873"/>
                      <a:pt x="445280" y="338653"/>
                      <a:pt x="437059" y="340895"/>
                    </a:cubicBezTo>
                    <a:cubicBezTo>
                      <a:pt x="426863" y="343676"/>
                      <a:pt x="417176" y="348140"/>
                      <a:pt x="406980" y="350921"/>
                    </a:cubicBezTo>
                    <a:cubicBezTo>
                      <a:pt x="398760" y="353163"/>
                      <a:pt x="390135" y="353692"/>
                      <a:pt x="381915" y="355934"/>
                    </a:cubicBezTo>
                    <a:cubicBezTo>
                      <a:pt x="371719" y="358715"/>
                      <a:pt x="361959" y="362923"/>
                      <a:pt x="351836" y="365960"/>
                    </a:cubicBezTo>
                    <a:cubicBezTo>
                      <a:pt x="345237" y="367940"/>
                      <a:pt x="338467" y="369302"/>
                      <a:pt x="331783" y="370973"/>
                    </a:cubicBezTo>
                    <a:cubicBezTo>
                      <a:pt x="326770" y="374315"/>
                      <a:pt x="320507" y="376295"/>
                      <a:pt x="316743" y="381000"/>
                    </a:cubicBezTo>
                    <a:cubicBezTo>
                      <a:pt x="313442" y="385126"/>
                      <a:pt x="314093" y="391313"/>
                      <a:pt x="311730" y="396039"/>
                    </a:cubicBezTo>
                    <a:cubicBezTo>
                      <a:pt x="310673" y="398153"/>
                      <a:pt x="329277" y="362618"/>
                      <a:pt x="326770" y="365960"/>
                    </a:cubicBezTo>
                    <a:close/>
                  </a:path>
                </a:pathLst>
              </a:custGeom>
              <a:solidFill>
                <a:srgbClr val="F7964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55" name="フリーフォーム 254"/>
              <p:cNvSpPr/>
              <p:nvPr/>
            </p:nvSpPr>
            <p:spPr bwMode="auto">
              <a:xfrm>
                <a:off x="5320925" y="1269747"/>
                <a:ext cx="583682" cy="158718"/>
              </a:xfrm>
              <a:custGeom>
                <a:avLst/>
                <a:gdLst>
                  <a:gd name="connsiteX0" fmla="*/ 1735 w 1876656"/>
                  <a:gd name="connsiteY0" fmla="*/ 205539 h 501316"/>
                  <a:gd name="connsiteX1" fmla="*/ 31814 w 1876656"/>
                  <a:gd name="connsiteY1" fmla="*/ 180474 h 501316"/>
                  <a:gd name="connsiteX2" fmla="*/ 112025 w 1876656"/>
                  <a:gd name="connsiteY2" fmla="*/ 150395 h 501316"/>
                  <a:gd name="connsiteX3" fmla="*/ 127064 w 1876656"/>
                  <a:gd name="connsiteY3" fmla="*/ 145382 h 501316"/>
                  <a:gd name="connsiteX4" fmla="*/ 157143 w 1876656"/>
                  <a:gd name="connsiteY4" fmla="*/ 140368 h 501316"/>
                  <a:gd name="connsiteX5" fmla="*/ 187222 w 1876656"/>
                  <a:gd name="connsiteY5" fmla="*/ 130342 h 501316"/>
                  <a:gd name="connsiteX6" fmla="*/ 217301 w 1876656"/>
                  <a:gd name="connsiteY6" fmla="*/ 120316 h 501316"/>
                  <a:gd name="connsiteX7" fmla="*/ 257406 w 1876656"/>
                  <a:gd name="connsiteY7" fmla="*/ 115303 h 501316"/>
                  <a:gd name="connsiteX8" fmla="*/ 437880 w 1876656"/>
                  <a:gd name="connsiteY8" fmla="*/ 105276 h 501316"/>
                  <a:gd name="connsiteX9" fmla="*/ 452919 w 1876656"/>
                  <a:gd name="connsiteY9" fmla="*/ 100263 h 501316"/>
                  <a:gd name="connsiteX10" fmla="*/ 508064 w 1876656"/>
                  <a:gd name="connsiteY10" fmla="*/ 85224 h 501316"/>
                  <a:gd name="connsiteX11" fmla="*/ 523104 w 1876656"/>
                  <a:gd name="connsiteY11" fmla="*/ 80210 h 501316"/>
                  <a:gd name="connsiteX12" fmla="*/ 568222 w 1876656"/>
                  <a:gd name="connsiteY12" fmla="*/ 65171 h 501316"/>
                  <a:gd name="connsiteX13" fmla="*/ 653446 w 1876656"/>
                  <a:gd name="connsiteY13" fmla="*/ 50132 h 501316"/>
                  <a:gd name="connsiteX14" fmla="*/ 668485 w 1876656"/>
                  <a:gd name="connsiteY14" fmla="*/ 45118 h 501316"/>
                  <a:gd name="connsiteX15" fmla="*/ 693551 w 1876656"/>
                  <a:gd name="connsiteY15" fmla="*/ 40105 h 501316"/>
                  <a:gd name="connsiteX16" fmla="*/ 783788 w 1876656"/>
                  <a:gd name="connsiteY16" fmla="*/ 30079 h 501316"/>
                  <a:gd name="connsiteX17" fmla="*/ 833919 w 1876656"/>
                  <a:gd name="connsiteY17" fmla="*/ 20053 h 501316"/>
                  <a:gd name="connsiteX18" fmla="*/ 884051 w 1876656"/>
                  <a:gd name="connsiteY18" fmla="*/ 5013 h 501316"/>
                  <a:gd name="connsiteX19" fmla="*/ 959248 w 1876656"/>
                  <a:gd name="connsiteY19" fmla="*/ 0 h 501316"/>
                  <a:gd name="connsiteX20" fmla="*/ 1189854 w 1876656"/>
                  <a:gd name="connsiteY20" fmla="*/ 5013 h 501316"/>
                  <a:gd name="connsiteX21" fmla="*/ 1204893 w 1876656"/>
                  <a:gd name="connsiteY21" fmla="*/ 10026 h 501316"/>
                  <a:gd name="connsiteX22" fmla="*/ 1224946 w 1876656"/>
                  <a:gd name="connsiteY22" fmla="*/ 15039 h 501316"/>
                  <a:gd name="connsiteX23" fmla="*/ 1239985 w 1876656"/>
                  <a:gd name="connsiteY23" fmla="*/ 20053 h 501316"/>
                  <a:gd name="connsiteX24" fmla="*/ 1275077 w 1876656"/>
                  <a:gd name="connsiteY24" fmla="*/ 25066 h 501316"/>
                  <a:gd name="connsiteX25" fmla="*/ 1290117 w 1876656"/>
                  <a:gd name="connsiteY25" fmla="*/ 30079 h 501316"/>
                  <a:gd name="connsiteX26" fmla="*/ 1315183 w 1876656"/>
                  <a:gd name="connsiteY26" fmla="*/ 35092 h 501316"/>
                  <a:gd name="connsiteX27" fmla="*/ 1380354 w 1876656"/>
                  <a:gd name="connsiteY27" fmla="*/ 45118 h 501316"/>
                  <a:gd name="connsiteX28" fmla="*/ 1400406 w 1876656"/>
                  <a:gd name="connsiteY28" fmla="*/ 55145 h 501316"/>
                  <a:gd name="connsiteX29" fmla="*/ 1420459 w 1876656"/>
                  <a:gd name="connsiteY29" fmla="*/ 60158 h 501316"/>
                  <a:gd name="connsiteX30" fmla="*/ 1435498 w 1876656"/>
                  <a:gd name="connsiteY30" fmla="*/ 70184 h 501316"/>
                  <a:gd name="connsiteX31" fmla="*/ 1490643 w 1876656"/>
                  <a:gd name="connsiteY31" fmla="*/ 80210 h 501316"/>
                  <a:gd name="connsiteX32" fmla="*/ 1535762 w 1876656"/>
                  <a:gd name="connsiteY32" fmla="*/ 95250 h 501316"/>
                  <a:gd name="connsiteX33" fmla="*/ 1550801 w 1876656"/>
                  <a:gd name="connsiteY33" fmla="*/ 100263 h 501316"/>
                  <a:gd name="connsiteX34" fmla="*/ 1565840 w 1876656"/>
                  <a:gd name="connsiteY34" fmla="*/ 105276 h 501316"/>
                  <a:gd name="connsiteX35" fmla="*/ 1585893 w 1876656"/>
                  <a:gd name="connsiteY35" fmla="*/ 110289 h 501316"/>
                  <a:gd name="connsiteX36" fmla="*/ 1600933 w 1876656"/>
                  <a:gd name="connsiteY36" fmla="*/ 115303 h 501316"/>
                  <a:gd name="connsiteX37" fmla="*/ 1641038 w 1876656"/>
                  <a:gd name="connsiteY37" fmla="*/ 125329 h 501316"/>
                  <a:gd name="connsiteX38" fmla="*/ 1656077 w 1876656"/>
                  <a:gd name="connsiteY38" fmla="*/ 135355 h 501316"/>
                  <a:gd name="connsiteX39" fmla="*/ 1681143 w 1876656"/>
                  <a:gd name="connsiteY39" fmla="*/ 140368 h 501316"/>
                  <a:gd name="connsiteX40" fmla="*/ 1711222 w 1876656"/>
                  <a:gd name="connsiteY40" fmla="*/ 150395 h 501316"/>
                  <a:gd name="connsiteX41" fmla="*/ 1731275 w 1876656"/>
                  <a:gd name="connsiteY41" fmla="*/ 155408 h 501316"/>
                  <a:gd name="connsiteX42" fmla="*/ 1761354 w 1876656"/>
                  <a:gd name="connsiteY42" fmla="*/ 165434 h 501316"/>
                  <a:gd name="connsiteX43" fmla="*/ 1776393 w 1876656"/>
                  <a:gd name="connsiteY43" fmla="*/ 175460 h 501316"/>
                  <a:gd name="connsiteX44" fmla="*/ 1811485 w 1876656"/>
                  <a:gd name="connsiteY44" fmla="*/ 180474 h 501316"/>
                  <a:gd name="connsiteX45" fmla="*/ 1841564 w 1876656"/>
                  <a:gd name="connsiteY45" fmla="*/ 185487 h 501316"/>
                  <a:gd name="connsiteX46" fmla="*/ 1871643 w 1876656"/>
                  <a:gd name="connsiteY46" fmla="*/ 210553 h 501316"/>
                  <a:gd name="connsiteX47" fmla="*/ 1876656 w 1876656"/>
                  <a:gd name="connsiteY47" fmla="*/ 225592 h 501316"/>
                  <a:gd name="connsiteX48" fmla="*/ 1871643 w 1876656"/>
                  <a:gd name="connsiteY48" fmla="*/ 245645 h 501316"/>
                  <a:gd name="connsiteX49" fmla="*/ 1861617 w 1876656"/>
                  <a:gd name="connsiteY49" fmla="*/ 260684 h 501316"/>
                  <a:gd name="connsiteX50" fmla="*/ 1801459 w 1876656"/>
                  <a:gd name="connsiteY50" fmla="*/ 290763 h 501316"/>
                  <a:gd name="connsiteX51" fmla="*/ 1771380 w 1876656"/>
                  <a:gd name="connsiteY51" fmla="*/ 300789 h 501316"/>
                  <a:gd name="connsiteX52" fmla="*/ 1756340 w 1876656"/>
                  <a:gd name="connsiteY52" fmla="*/ 305803 h 501316"/>
                  <a:gd name="connsiteX53" fmla="*/ 1736288 w 1876656"/>
                  <a:gd name="connsiteY53" fmla="*/ 320842 h 501316"/>
                  <a:gd name="connsiteX54" fmla="*/ 1701196 w 1876656"/>
                  <a:gd name="connsiteY54" fmla="*/ 330868 h 501316"/>
                  <a:gd name="connsiteX55" fmla="*/ 1656077 w 1876656"/>
                  <a:gd name="connsiteY55" fmla="*/ 365960 h 501316"/>
                  <a:gd name="connsiteX56" fmla="*/ 1641038 w 1876656"/>
                  <a:gd name="connsiteY56" fmla="*/ 370974 h 501316"/>
                  <a:gd name="connsiteX57" fmla="*/ 1610959 w 1876656"/>
                  <a:gd name="connsiteY57" fmla="*/ 391026 h 501316"/>
                  <a:gd name="connsiteX58" fmla="*/ 1555814 w 1876656"/>
                  <a:gd name="connsiteY58" fmla="*/ 406066 h 501316"/>
                  <a:gd name="connsiteX59" fmla="*/ 1525735 w 1876656"/>
                  <a:gd name="connsiteY59" fmla="*/ 416092 h 501316"/>
                  <a:gd name="connsiteX60" fmla="*/ 1495656 w 1876656"/>
                  <a:gd name="connsiteY60" fmla="*/ 421105 h 501316"/>
                  <a:gd name="connsiteX61" fmla="*/ 1475604 w 1876656"/>
                  <a:gd name="connsiteY61" fmla="*/ 426118 h 501316"/>
                  <a:gd name="connsiteX62" fmla="*/ 1445525 w 1876656"/>
                  <a:gd name="connsiteY62" fmla="*/ 436145 h 501316"/>
                  <a:gd name="connsiteX63" fmla="*/ 1385367 w 1876656"/>
                  <a:gd name="connsiteY63" fmla="*/ 451184 h 501316"/>
                  <a:gd name="connsiteX64" fmla="*/ 1290117 w 1876656"/>
                  <a:gd name="connsiteY64" fmla="*/ 461210 h 501316"/>
                  <a:gd name="connsiteX65" fmla="*/ 1224946 w 1876656"/>
                  <a:gd name="connsiteY65" fmla="*/ 471237 h 501316"/>
                  <a:gd name="connsiteX66" fmla="*/ 1204893 w 1876656"/>
                  <a:gd name="connsiteY66" fmla="*/ 476250 h 501316"/>
                  <a:gd name="connsiteX67" fmla="*/ 1189854 w 1876656"/>
                  <a:gd name="connsiteY67" fmla="*/ 481263 h 501316"/>
                  <a:gd name="connsiteX68" fmla="*/ 1129696 w 1876656"/>
                  <a:gd name="connsiteY68" fmla="*/ 486276 h 501316"/>
                  <a:gd name="connsiteX69" fmla="*/ 1104630 w 1876656"/>
                  <a:gd name="connsiteY69" fmla="*/ 491289 h 501316"/>
                  <a:gd name="connsiteX70" fmla="*/ 1084577 w 1876656"/>
                  <a:gd name="connsiteY70" fmla="*/ 496303 h 501316"/>
                  <a:gd name="connsiteX71" fmla="*/ 1019406 w 1876656"/>
                  <a:gd name="connsiteY71" fmla="*/ 501316 h 501316"/>
                  <a:gd name="connsiteX72" fmla="*/ 488012 w 1876656"/>
                  <a:gd name="connsiteY72" fmla="*/ 496303 h 501316"/>
                  <a:gd name="connsiteX73" fmla="*/ 462946 w 1876656"/>
                  <a:gd name="connsiteY73" fmla="*/ 491289 h 501316"/>
                  <a:gd name="connsiteX74" fmla="*/ 397775 w 1876656"/>
                  <a:gd name="connsiteY74" fmla="*/ 476250 h 501316"/>
                  <a:gd name="connsiteX75" fmla="*/ 377722 w 1876656"/>
                  <a:gd name="connsiteY75" fmla="*/ 466224 h 501316"/>
                  <a:gd name="connsiteX76" fmla="*/ 347643 w 1876656"/>
                  <a:gd name="connsiteY76" fmla="*/ 456197 h 501316"/>
                  <a:gd name="connsiteX77" fmla="*/ 302525 w 1876656"/>
                  <a:gd name="connsiteY77" fmla="*/ 441158 h 501316"/>
                  <a:gd name="connsiteX78" fmla="*/ 282472 w 1876656"/>
                  <a:gd name="connsiteY78" fmla="*/ 431132 h 501316"/>
                  <a:gd name="connsiteX79" fmla="*/ 252393 w 1876656"/>
                  <a:gd name="connsiteY79" fmla="*/ 421105 h 501316"/>
                  <a:gd name="connsiteX80" fmla="*/ 212288 w 1876656"/>
                  <a:gd name="connsiteY80" fmla="*/ 411079 h 501316"/>
                  <a:gd name="connsiteX81" fmla="*/ 197248 w 1876656"/>
                  <a:gd name="connsiteY81" fmla="*/ 396039 h 501316"/>
                  <a:gd name="connsiteX82" fmla="*/ 147117 w 1876656"/>
                  <a:gd name="connsiteY82" fmla="*/ 365960 h 501316"/>
                  <a:gd name="connsiteX83" fmla="*/ 132077 w 1876656"/>
                  <a:gd name="connsiteY83" fmla="*/ 360947 h 501316"/>
                  <a:gd name="connsiteX84" fmla="*/ 117038 w 1876656"/>
                  <a:gd name="connsiteY84" fmla="*/ 350921 h 501316"/>
                  <a:gd name="connsiteX85" fmla="*/ 101998 w 1876656"/>
                  <a:gd name="connsiteY85" fmla="*/ 345908 h 501316"/>
                  <a:gd name="connsiteX86" fmla="*/ 71919 w 1876656"/>
                  <a:gd name="connsiteY86" fmla="*/ 325855 h 501316"/>
                  <a:gd name="connsiteX87" fmla="*/ 56880 w 1876656"/>
                  <a:gd name="connsiteY87" fmla="*/ 315829 h 501316"/>
                  <a:gd name="connsiteX88" fmla="*/ 41840 w 1876656"/>
                  <a:gd name="connsiteY88" fmla="*/ 310816 h 501316"/>
                  <a:gd name="connsiteX89" fmla="*/ 31814 w 1876656"/>
                  <a:gd name="connsiteY89" fmla="*/ 300789 h 501316"/>
                  <a:gd name="connsiteX90" fmla="*/ 6748 w 1876656"/>
                  <a:gd name="connsiteY90" fmla="*/ 280737 h 501316"/>
                  <a:gd name="connsiteX91" fmla="*/ 6748 w 1876656"/>
                  <a:gd name="connsiteY91" fmla="*/ 210553 h 501316"/>
                  <a:gd name="connsiteX92" fmla="*/ 11762 w 1876656"/>
                  <a:gd name="connsiteY92" fmla="*/ 195513 h 501316"/>
                  <a:gd name="connsiteX93" fmla="*/ 1735 w 1876656"/>
                  <a:gd name="connsiteY93" fmla="*/ 205539 h 501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1876656" h="501316">
                    <a:moveTo>
                      <a:pt x="1735" y="205539"/>
                    </a:moveTo>
                    <a:cubicBezTo>
                      <a:pt x="5077" y="203032"/>
                      <a:pt x="20141" y="186311"/>
                      <a:pt x="31814" y="180474"/>
                    </a:cubicBezTo>
                    <a:cubicBezTo>
                      <a:pt x="57355" y="167704"/>
                      <a:pt x="85230" y="160267"/>
                      <a:pt x="112025" y="150395"/>
                    </a:cubicBezTo>
                    <a:cubicBezTo>
                      <a:pt x="116983" y="148568"/>
                      <a:pt x="121906" y="146528"/>
                      <a:pt x="127064" y="145382"/>
                    </a:cubicBezTo>
                    <a:cubicBezTo>
                      <a:pt x="136987" y="143177"/>
                      <a:pt x="147282" y="142833"/>
                      <a:pt x="157143" y="140368"/>
                    </a:cubicBezTo>
                    <a:cubicBezTo>
                      <a:pt x="167396" y="137805"/>
                      <a:pt x="177196" y="133684"/>
                      <a:pt x="187222" y="130342"/>
                    </a:cubicBezTo>
                    <a:lnTo>
                      <a:pt x="217301" y="120316"/>
                    </a:lnTo>
                    <a:cubicBezTo>
                      <a:pt x="230082" y="116056"/>
                      <a:pt x="244038" y="116974"/>
                      <a:pt x="257406" y="115303"/>
                    </a:cubicBezTo>
                    <a:cubicBezTo>
                      <a:pt x="326270" y="92345"/>
                      <a:pt x="251647" y="115622"/>
                      <a:pt x="437880" y="105276"/>
                    </a:cubicBezTo>
                    <a:cubicBezTo>
                      <a:pt x="443156" y="104983"/>
                      <a:pt x="447793" y="101545"/>
                      <a:pt x="452919" y="100263"/>
                    </a:cubicBezTo>
                    <a:cubicBezTo>
                      <a:pt x="509597" y="86094"/>
                      <a:pt x="443547" y="106730"/>
                      <a:pt x="508064" y="85224"/>
                    </a:cubicBezTo>
                    <a:cubicBezTo>
                      <a:pt x="513077" y="83553"/>
                      <a:pt x="518377" y="82573"/>
                      <a:pt x="523104" y="80210"/>
                    </a:cubicBezTo>
                    <a:cubicBezTo>
                      <a:pt x="550777" y="66373"/>
                      <a:pt x="535828" y="71650"/>
                      <a:pt x="568222" y="65171"/>
                    </a:cubicBezTo>
                    <a:cubicBezTo>
                      <a:pt x="610957" y="43804"/>
                      <a:pt x="571510" y="60375"/>
                      <a:pt x="653446" y="50132"/>
                    </a:cubicBezTo>
                    <a:cubicBezTo>
                      <a:pt x="658689" y="49477"/>
                      <a:pt x="663359" y="46400"/>
                      <a:pt x="668485" y="45118"/>
                    </a:cubicBezTo>
                    <a:cubicBezTo>
                      <a:pt x="676751" y="43051"/>
                      <a:pt x="685168" y="41629"/>
                      <a:pt x="693551" y="40105"/>
                    </a:cubicBezTo>
                    <a:cubicBezTo>
                      <a:pt x="735797" y="32424"/>
                      <a:pt x="728706" y="34669"/>
                      <a:pt x="783788" y="30079"/>
                    </a:cubicBezTo>
                    <a:lnTo>
                      <a:pt x="833919" y="20053"/>
                    </a:lnTo>
                    <a:cubicBezTo>
                      <a:pt x="875258" y="11785"/>
                      <a:pt x="809904" y="15124"/>
                      <a:pt x="884051" y="5013"/>
                    </a:cubicBezTo>
                    <a:cubicBezTo>
                      <a:pt x="908942" y="1619"/>
                      <a:pt x="934182" y="1671"/>
                      <a:pt x="959248" y="0"/>
                    </a:cubicBezTo>
                    <a:lnTo>
                      <a:pt x="1189854" y="5013"/>
                    </a:lnTo>
                    <a:cubicBezTo>
                      <a:pt x="1195134" y="5228"/>
                      <a:pt x="1199812" y="8574"/>
                      <a:pt x="1204893" y="10026"/>
                    </a:cubicBezTo>
                    <a:cubicBezTo>
                      <a:pt x="1211518" y="11919"/>
                      <a:pt x="1218321" y="13146"/>
                      <a:pt x="1224946" y="15039"/>
                    </a:cubicBezTo>
                    <a:cubicBezTo>
                      <a:pt x="1230027" y="16491"/>
                      <a:pt x="1234803" y="19017"/>
                      <a:pt x="1239985" y="20053"/>
                    </a:cubicBezTo>
                    <a:cubicBezTo>
                      <a:pt x="1251572" y="22371"/>
                      <a:pt x="1263380" y="23395"/>
                      <a:pt x="1275077" y="25066"/>
                    </a:cubicBezTo>
                    <a:cubicBezTo>
                      <a:pt x="1280090" y="26737"/>
                      <a:pt x="1284990" y="28797"/>
                      <a:pt x="1290117" y="30079"/>
                    </a:cubicBezTo>
                    <a:cubicBezTo>
                      <a:pt x="1298383" y="32145"/>
                      <a:pt x="1306800" y="33568"/>
                      <a:pt x="1315183" y="35092"/>
                    </a:cubicBezTo>
                    <a:cubicBezTo>
                      <a:pt x="1340687" y="39729"/>
                      <a:pt x="1354066" y="41363"/>
                      <a:pt x="1380354" y="45118"/>
                    </a:cubicBezTo>
                    <a:cubicBezTo>
                      <a:pt x="1387038" y="48460"/>
                      <a:pt x="1393409" y="52521"/>
                      <a:pt x="1400406" y="55145"/>
                    </a:cubicBezTo>
                    <a:cubicBezTo>
                      <a:pt x="1406857" y="57564"/>
                      <a:pt x="1414126" y="57444"/>
                      <a:pt x="1420459" y="60158"/>
                    </a:cubicBezTo>
                    <a:cubicBezTo>
                      <a:pt x="1425997" y="62531"/>
                      <a:pt x="1429857" y="68069"/>
                      <a:pt x="1435498" y="70184"/>
                    </a:cubicBezTo>
                    <a:cubicBezTo>
                      <a:pt x="1441103" y="72286"/>
                      <a:pt x="1487265" y="79647"/>
                      <a:pt x="1490643" y="80210"/>
                    </a:cubicBezTo>
                    <a:lnTo>
                      <a:pt x="1535762" y="95250"/>
                    </a:lnTo>
                    <a:lnTo>
                      <a:pt x="1550801" y="100263"/>
                    </a:lnTo>
                    <a:cubicBezTo>
                      <a:pt x="1555814" y="101934"/>
                      <a:pt x="1560714" y="103994"/>
                      <a:pt x="1565840" y="105276"/>
                    </a:cubicBezTo>
                    <a:cubicBezTo>
                      <a:pt x="1572524" y="106947"/>
                      <a:pt x="1579268" y="108396"/>
                      <a:pt x="1585893" y="110289"/>
                    </a:cubicBezTo>
                    <a:cubicBezTo>
                      <a:pt x="1590974" y="111741"/>
                      <a:pt x="1595806" y="114021"/>
                      <a:pt x="1600933" y="115303"/>
                    </a:cubicBezTo>
                    <a:lnTo>
                      <a:pt x="1641038" y="125329"/>
                    </a:lnTo>
                    <a:cubicBezTo>
                      <a:pt x="1646051" y="128671"/>
                      <a:pt x="1650436" y="133240"/>
                      <a:pt x="1656077" y="135355"/>
                    </a:cubicBezTo>
                    <a:cubicBezTo>
                      <a:pt x="1664055" y="138347"/>
                      <a:pt x="1672922" y="138126"/>
                      <a:pt x="1681143" y="140368"/>
                    </a:cubicBezTo>
                    <a:cubicBezTo>
                      <a:pt x="1691339" y="143149"/>
                      <a:pt x="1701196" y="147053"/>
                      <a:pt x="1711222" y="150395"/>
                    </a:cubicBezTo>
                    <a:cubicBezTo>
                      <a:pt x="1717758" y="152574"/>
                      <a:pt x="1724676" y="153428"/>
                      <a:pt x="1731275" y="155408"/>
                    </a:cubicBezTo>
                    <a:cubicBezTo>
                      <a:pt x="1741398" y="158445"/>
                      <a:pt x="1761354" y="165434"/>
                      <a:pt x="1761354" y="165434"/>
                    </a:cubicBezTo>
                    <a:cubicBezTo>
                      <a:pt x="1766367" y="168776"/>
                      <a:pt x="1770622" y="173729"/>
                      <a:pt x="1776393" y="175460"/>
                    </a:cubicBezTo>
                    <a:cubicBezTo>
                      <a:pt x="1787711" y="178855"/>
                      <a:pt x="1799806" y="178677"/>
                      <a:pt x="1811485" y="180474"/>
                    </a:cubicBezTo>
                    <a:cubicBezTo>
                      <a:pt x="1821531" y="182020"/>
                      <a:pt x="1831538" y="183816"/>
                      <a:pt x="1841564" y="185487"/>
                    </a:cubicBezTo>
                    <a:cubicBezTo>
                      <a:pt x="1844917" y="188001"/>
                      <a:pt x="1867296" y="203307"/>
                      <a:pt x="1871643" y="210553"/>
                    </a:cubicBezTo>
                    <a:cubicBezTo>
                      <a:pt x="1874362" y="215084"/>
                      <a:pt x="1874985" y="220579"/>
                      <a:pt x="1876656" y="225592"/>
                    </a:cubicBezTo>
                    <a:cubicBezTo>
                      <a:pt x="1874985" y="232276"/>
                      <a:pt x="1874357" y="239312"/>
                      <a:pt x="1871643" y="245645"/>
                    </a:cubicBezTo>
                    <a:cubicBezTo>
                      <a:pt x="1869270" y="251183"/>
                      <a:pt x="1866151" y="256717"/>
                      <a:pt x="1861617" y="260684"/>
                    </a:cubicBezTo>
                    <a:cubicBezTo>
                      <a:pt x="1837695" y="281616"/>
                      <a:pt x="1829858" y="281297"/>
                      <a:pt x="1801459" y="290763"/>
                    </a:cubicBezTo>
                    <a:lnTo>
                      <a:pt x="1771380" y="300789"/>
                    </a:lnTo>
                    <a:lnTo>
                      <a:pt x="1756340" y="305803"/>
                    </a:lnTo>
                    <a:cubicBezTo>
                      <a:pt x="1749656" y="310816"/>
                      <a:pt x="1743542" y="316697"/>
                      <a:pt x="1736288" y="320842"/>
                    </a:cubicBezTo>
                    <a:cubicBezTo>
                      <a:pt x="1730695" y="324038"/>
                      <a:pt x="1705536" y="329783"/>
                      <a:pt x="1701196" y="330868"/>
                    </a:cubicBezTo>
                    <a:cubicBezTo>
                      <a:pt x="1676894" y="355170"/>
                      <a:pt x="1682873" y="354475"/>
                      <a:pt x="1656077" y="365960"/>
                    </a:cubicBezTo>
                    <a:cubicBezTo>
                      <a:pt x="1651220" y="368042"/>
                      <a:pt x="1645657" y="368408"/>
                      <a:pt x="1641038" y="370974"/>
                    </a:cubicBezTo>
                    <a:cubicBezTo>
                      <a:pt x="1630504" y="376826"/>
                      <a:pt x="1622391" y="387215"/>
                      <a:pt x="1610959" y="391026"/>
                    </a:cubicBezTo>
                    <a:cubicBezTo>
                      <a:pt x="1520092" y="421317"/>
                      <a:pt x="1633735" y="384815"/>
                      <a:pt x="1555814" y="406066"/>
                    </a:cubicBezTo>
                    <a:cubicBezTo>
                      <a:pt x="1545618" y="408847"/>
                      <a:pt x="1536160" y="414355"/>
                      <a:pt x="1525735" y="416092"/>
                    </a:cubicBezTo>
                    <a:cubicBezTo>
                      <a:pt x="1515709" y="417763"/>
                      <a:pt x="1505623" y="419112"/>
                      <a:pt x="1495656" y="421105"/>
                    </a:cubicBezTo>
                    <a:cubicBezTo>
                      <a:pt x="1488900" y="422456"/>
                      <a:pt x="1482203" y="424138"/>
                      <a:pt x="1475604" y="426118"/>
                    </a:cubicBezTo>
                    <a:cubicBezTo>
                      <a:pt x="1465481" y="429155"/>
                      <a:pt x="1455950" y="434408"/>
                      <a:pt x="1445525" y="436145"/>
                    </a:cubicBezTo>
                    <a:cubicBezTo>
                      <a:pt x="1405021" y="442895"/>
                      <a:pt x="1425089" y="437944"/>
                      <a:pt x="1385367" y="451184"/>
                    </a:cubicBezTo>
                    <a:cubicBezTo>
                      <a:pt x="1355080" y="461279"/>
                      <a:pt x="1321832" y="457550"/>
                      <a:pt x="1290117" y="461210"/>
                    </a:cubicBezTo>
                    <a:cubicBezTo>
                      <a:pt x="1278749" y="462522"/>
                      <a:pt x="1237616" y="468703"/>
                      <a:pt x="1224946" y="471237"/>
                    </a:cubicBezTo>
                    <a:cubicBezTo>
                      <a:pt x="1218190" y="472588"/>
                      <a:pt x="1211518" y="474357"/>
                      <a:pt x="1204893" y="476250"/>
                    </a:cubicBezTo>
                    <a:cubicBezTo>
                      <a:pt x="1199812" y="477702"/>
                      <a:pt x="1195092" y="480565"/>
                      <a:pt x="1189854" y="481263"/>
                    </a:cubicBezTo>
                    <a:cubicBezTo>
                      <a:pt x="1169908" y="483922"/>
                      <a:pt x="1149749" y="484605"/>
                      <a:pt x="1129696" y="486276"/>
                    </a:cubicBezTo>
                    <a:cubicBezTo>
                      <a:pt x="1121341" y="487947"/>
                      <a:pt x="1112948" y="489440"/>
                      <a:pt x="1104630" y="491289"/>
                    </a:cubicBezTo>
                    <a:cubicBezTo>
                      <a:pt x="1097904" y="492784"/>
                      <a:pt x="1091420" y="495498"/>
                      <a:pt x="1084577" y="496303"/>
                    </a:cubicBezTo>
                    <a:cubicBezTo>
                      <a:pt x="1062938" y="498849"/>
                      <a:pt x="1041130" y="499645"/>
                      <a:pt x="1019406" y="501316"/>
                    </a:cubicBezTo>
                    <a:lnTo>
                      <a:pt x="488012" y="496303"/>
                    </a:lnTo>
                    <a:cubicBezTo>
                      <a:pt x="479493" y="496149"/>
                      <a:pt x="471249" y="493205"/>
                      <a:pt x="462946" y="491289"/>
                    </a:cubicBezTo>
                    <a:cubicBezTo>
                      <a:pt x="384373" y="473156"/>
                      <a:pt x="455026" y="487700"/>
                      <a:pt x="397775" y="476250"/>
                    </a:cubicBezTo>
                    <a:cubicBezTo>
                      <a:pt x="391091" y="472908"/>
                      <a:pt x="384661" y="469000"/>
                      <a:pt x="377722" y="466224"/>
                    </a:cubicBezTo>
                    <a:cubicBezTo>
                      <a:pt x="367909" y="462299"/>
                      <a:pt x="357669" y="459539"/>
                      <a:pt x="347643" y="456197"/>
                    </a:cubicBezTo>
                    <a:lnTo>
                      <a:pt x="302525" y="441158"/>
                    </a:lnTo>
                    <a:cubicBezTo>
                      <a:pt x="295435" y="438795"/>
                      <a:pt x="289411" y="433908"/>
                      <a:pt x="282472" y="431132"/>
                    </a:cubicBezTo>
                    <a:cubicBezTo>
                      <a:pt x="272659" y="427207"/>
                      <a:pt x="262419" y="424447"/>
                      <a:pt x="252393" y="421105"/>
                    </a:cubicBezTo>
                    <a:cubicBezTo>
                      <a:pt x="239320" y="416747"/>
                      <a:pt x="212288" y="411079"/>
                      <a:pt x="212288" y="411079"/>
                    </a:cubicBezTo>
                    <a:cubicBezTo>
                      <a:pt x="207275" y="406066"/>
                      <a:pt x="202844" y="400392"/>
                      <a:pt x="197248" y="396039"/>
                    </a:cubicBezTo>
                    <a:cubicBezTo>
                      <a:pt x="182676" y="384705"/>
                      <a:pt x="164473" y="373399"/>
                      <a:pt x="147117" y="365960"/>
                    </a:cubicBezTo>
                    <a:cubicBezTo>
                      <a:pt x="142260" y="363878"/>
                      <a:pt x="137090" y="362618"/>
                      <a:pt x="132077" y="360947"/>
                    </a:cubicBezTo>
                    <a:cubicBezTo>
                      <a:pt x="127064" y="357605"/>
                      <a:pt x="122427" y="353615"/>
                      <a:pt x="117038" y="350921"/>
                    </a:cubicBezTo>
                    <a:cubicBezTo>
                      <a:pt x="112311" y="348558"/>
                      <a:pt x="106617" y="348474"/>
                      <a:pt x="101998" y="345908"/>
                    </a:cubicBezTo>
                    <a:cubicBezTo>
                      <a:pt x="91464" y="340056"/>
                      <a:pt x="81945" y="332539"/>
                      <a:pt x="71919" y="325855"/>
                    </a:cubicBezTo>
                    <a:cubicBezTo>
                      <a:pt x="66906" y="322513"/>
                      <a:pt x="62596" y="317734"/>
                      <a:pt x="56880" y="315829"/>
                    </a:cubicBezTo>
                    <a:lnTo>
                      <a:pt x="41840" y="310816"/>
                    </a:lnTo>
                    <a:cubicBezTo>
                      <a:pt x="38498" y="307474"/>
                      <a:pt x="35505" y="303742"/>
                      <a:pt x="31814" y="300789"/>
                    </a:cubicBezTo>
                    <a:cubicBezTo>
                      <a:pt x="182" y="275482"/>
                      <a:pt x="30968" y="304954"/>
                      <a:pt x="6748" y="280737"/>
                    </a:cubicBezTo>
                    <a:cubicBezTo>
                      <a:pt x="-3472" y="250074"/>
                      <a:pt x="-940" y="264368"/>
                      <a:pt x="6748" y="210553"/>
                    </a:cubicBezTo>
                    <a:cubicBezTo>
                      <a:pt x="7495" y="205322"/>
                      <a:pt x="8461" y="199640"/>
                      <a:pt x="11762" y="195513"/>
                    </a:cubicBezTo>
                    <a:cubicBezTo>
                      <a:pt x="28191" y="174977"/>
                      <a:pt x="-1607" y="208046"/>
                      <a:pt x="1735" y="205539"/>
                    </a:cubicBezTo>
                    <a:close/>
                  </a:path>
                </a:pathLst>
              </a:custGeom>
              <a:solidFill>
                <a:srgbClr val="F7964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56" name="フリーフォーム 255"/>
              <p:cNvSpPr/>
              <p:nvPr/>
            </p:nvSpPr>
            <p:spPr bwMode="auto">
              <a:xfrm>
                <a:off x="5510961" y="1154315"/>
                <a:ext cx="162888" cy="14429"/>
              </a:xfrm>
              <a:custGeom>
                <a:avLst/>
                <a:gdLst>
                  <a:gd name="connsiteX0" fmla="*/ 0 w 496303"/>
                  <a:gd name="connsiteY0" fmla="*/ 5014 h 40162"/>
                  <a:gd name="connsiteX1" fmla="*/ 40106 w 496303"/>
                  <a:gd name="connsiteY1" fmla="*/ 10027 h 40162"/>
                  <a:gd name="connsiteX2" fmla="*/ 55145 w 496303"/>
                  <a:gd name="connsiteY2" fmla="*/ 15040 h 40162"/>
                  <a:gd name="connsiteX3" fmla="*/ 110290 w 496303"/>
                  <a:gd name="connsiteY3" fmla="*/ 20053 h 40162"/>
                  <a:gd name="connsiteX4" fmla="*/ 441158 w 496303"/>
                  <a:gd name="connsiteY4" fmla="*/ 20053 h 40162"/>
                  <a:gd name="connsiteX5" fmla="*/ 471237 w 496303"/>
                  <a:gd name="connsiteY5" fmla="*/ 10027 h 40162"/>
                  <a:gd name="connsiteX6" fmla="*/ 496303 w 496303"/>
                  <a:gd name="connsiteY6" fmla="*/ 0 h 4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6303" h="40162">
                    <a:moveTo>
                      <a:pt x="0" y="5014"/>
                    </a:moveTo>
                    <a:cubicBezTo>
                      <a:pt x="13369" y="6685"/>
                      <a:pt x="26851" y="7617"/>
                      <a:pt x="40106" y="10027"/>
                    </a:cubicBezTo>
                    <a:cubicBezTo>
                      <a:pt x="45305" y="10972"/>
                      <a:pt x="49914" y="14293"/>
                      <a:pt x="55145" y="15040"/>
                    </a:cubicBezTo>
                    <a:cubicBezTo>
                      <a:pt x="73417" y="17650"/>
                      <a:pt x="91908" y="18382"/>
                      <a:pt x="110290" y="20053"/>
                    </a:cubicBezTo>
                    <a:cubicBezTo>
                      <a:pt x="224035" y="57968"/>
                      <a:pt x="143570" y="32991"/>
                      <a:pt x="441158" y="20053"/>
                    </a:cubicBezTo>
                    <a:cubicBezTo>
                      <a:pt x="451717" y="19594"/>
                      <a:pt x="461211" y="13369"/>
                      <a:pt x="471237" y="10027"/>
                    </a:cubicBezTo>
                    <a:cubicBezTo>
                      <a:pt x="489823" y="3832"/>
                      <a:pt x="481550" y="7378"/>
                      <a:pt x="496303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57" name="フリーフォーム 256"/>
              <p:cNvSpPr/>
              <p:nvPr/>
            </p:nvSpPr>
            <p:spPr bwMode="auto">
              <a:xfrm>
                <a:off x="5524535" y="937881"/>
                <a:ext cx="81444" cy="72145"/>
              </a:xfrm>
              <a:custGeom>
                <a:avLst/>
                <a:gdLst>
                  <a:gd name="connsiteX0" fmla="*/ 28989 w 240444"/>
                  <a:gd name="connsiteY0" fmla="*/ 24848 h 211660"/>
                  <a:gd name="connsiteX1" fmla="*/ 8283 w 240444"/>
                  <a:gd name="connsiteY1" fmla="*/ 41413 h 211660"/>
                  <a:gd name="connsiteX2" fmla="*/ 0 w 240444"/>
                  <a:gd name="connsiteY2" fmla="*/ 66261 h 211660"/>
                  <a:gd name="connsiteX3" fmla="*/ 8283 w 240444"/>
                  <a:gd name="connsiteY3" fmla="*/ 140805 h 211660"/>
                  <a:gd name="connsiteX4" fmla="*/ 28989 w 240444"/>
                  <a:gd name="connsiteY4" fmla="*/ 165653 h 211660"/>
                  <a:gd name="connsiteX5" fmla="*/ 49696 w 240444"/>
                  <a:gd name="connsiteY5" fmla="*/ 186359 h 211660"/>
                  <a:gd name="connsiteX6" fmla="*/ 70402 w 240444"/>
                  <a:gd name="connsiteY6" fmla="*/ 211207 h 211660"/>
                  <a:gd name="connsiteX7" fmla="*/ 99392 w 240444"/>
                  <a:gd name="connsiteY7" fmla="*/ 207066 h 211660"/>
                  <a:gd name="connsiteX8" fmla="*/ 124239 w 240444"/>
                  <a:gd name="connsiteY8" fmla="*/ 194642 h 211660"/>
                  <a:gd name="connsiteX9" fmla="*/ 173935 w 240444"/>
                  <a:gd name="connsiteY9" fmla="*/ 186359 h 211660"/>
                  <a:gd name="connsiteX10" fmla="*/ 207066 w 240444"/>
                  <a:gd name="connsiteY10" fmla="*/ 178077 h 211660"/>
                  <a:gd name="connsiteX11" fmla="*/ 219489 w 240444"/>
                  <a:gd name="connsiteY11" fmla="*/ 153229 h 211660"/>
                  <a:gd name="connsiteX12" fmla="*/ 227772 w 240444"/>
                  <a:gd name="connsiteY12" fmla="*/ 140805 h 211660"/>
                  <a:gd name="connsiteX13" fmla="*/ 231913 w 240444"/>
                  <a:gd name="connsiteY13" fmla="*/ 128381 h 211660"/>
                  <a:gd name="connsiteX14" fmla="*/ 240196 w 240444"/>
                  <a:gd name="connsiteY14" fmla="*/ 115957 h 211660"/>
                  <a:gd name="connsiteX15" fmla="*/ 236055 w 240444"/>
                  <a:gd name="connsiteY15" fmla="*/ 57979 h 211660"/>
                  <a:gd name="connsiteX16" fmla="*/ 223631 w 240444"/>
                  <a:gd name="connsiteY16" fmla="*/ 33131 h 211660"/>
                  <a:gd name="connsiteX17" fmla="*/ 219489 w 240444"/>
                  <a:gd name="connsiteY17" fmla="*/ 20707 h 211660"/>
                  <a:gd name="connsiteX18" fmla="*/ 211207 w 240444"/>
                  <a:gd name="connsiteY18" fmla="*/ 0 h 21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444" h="211660">
                    <a:moveTo>
                      <a:pt x="28989" y="24848"/>
                    </a:moveTo>
                    <a:cubicBezTo>
                      <a:pt x="22087" y="30370"/>
                      <a:pt x="13352" y="34172"/>
                      <a:pt x="8283" y="41413"/>
                    </a:cubicBezTo>
                    <a:cubicBezTo>
                      <a:pt x="3276" y="48566"/>
                      <a:pt x="0" y="66261"/>
                      <a:pt x="0" y="66261"/>
                    </a:cubicBezTo>
                    <a:cubicBezTo>
                      <a:pt x="2761" y="91109"/>
                      <a:pt x="3605" y="116246"/>
                      <a:pt x="8283" y="140805"/>
                    </a:cubicBezTo>
                    <a:cubicBezTo>
                      <a:pt x="9806" y="148800"/>
                      <a:pt x="24823" y="160654"/>
                      <a:pt x="28989" y="165653"/>
                    </a:cubicBezTo>
                    <a:cubicBezTo>
                      <a:pt x="46242" y="186357"/>
                      <a:pt x="26922" y="171177"/>
                      <a:pt x="49696" y="186359"/>
                    </a:cubicBezTo>
                    <a:cubicBezTo>
                      <a:pt x="52889" y="191148"/>
                      <a:pt x="64272" y="209981"/>
                      <a:pt x="70402" y="211207"/>
                    </a:cubicBezTo>
                    <a:cubicBezTo>
                      <a:pt x="79974" y="213121"/>
                      <a:pt x="89729" y="208446"/>
                      <a:pt x="99392" y="207066"/>
                    </a:cubicBezTo>
                    <a:cubicBezTo>
                      <a:pt x="151762" y="189607"/>
                      <a:pt x="68026" y="218734"/>
                      <a:pt x="124239" y="194642"/>
                    </a:cubicBezTo>
                    <a:cubicBezTo>
                      <a:pt x="135902" y="189644"/>
                      <a:pt x="165855" y="187602"/>
                      <a:pt x="173935" y="186359"/>
                    </a:cubicBezTo>
                    <a:cubicBezTo>
                      <a:pt x="192498" y="183503"/>
                      <a:pt x="191949" y="183116"/>
                      <a:pt x="207066" y="178077"/>
                    </a:cubicBezTo>
                    <a:cubicBezTo>
                      <a:pt x="230807" y="142462"/>
                      <a:pt x="202339" y="187529"/>
                      <a:pt x="219489" y="153229"/>
                    </a:cubicBezTo>
                    <a:cubicBezTo>
                      <a:pt x="221715" y="148777"/>
                      <a:pt x="225011" y="144946"/>
                      <a:pt x="227772" y="140805"/>
                    </a:cubicBezTo>
                    <a:cubicBezTo>
                      <a:pt x="229152" y="136664"/>
                      <a:pt x="229961" y="132285"/>
                      <a:pt x="231913" y="128381"/>
                    </a:cubicBezTo>
                    <a:cubicBezTo>
                      <a:pt x="234139" y="123929"/>
                      <a:pt x="239904" y="120926"/>
                      <a:pt x="240196" y="115957"/>
                    </a:cubicBezTo>
                    <a:cubicBezTo>
                      <a:pt x="241334" y="96615"/>
                      <a:pt x="238319" y="77222"/>
                      <a:pt x="236055" y="57979"/>
                    </a:cubicBezTo>
                    <a:cubicBezTo>
                      <a:pt x="234454" y="44371"/>
                      <a:pt x="229643" y="45154"/>
                      <a:pt x="223631" y="33131"/>
                    </a:cubicBezTo>
                    <a:cubicBezTo>
                      <a:pt x="221679" y="29226"/>
                      <a:pt x="221441" y="24612"/>
                      <a:pt x="219489" y="20707"/>
                    </a:cubicBezTo>
                    <a:cubicBezTo>
                      <a:pt x="209676" y="1080"/>
                      <a:pt x="211207" y="15981"/>
                      <a:pt x="211207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58" name="フリーフォーム 257"/>
              <p:cNvSpPr/>
              <p:nvPr/>
            </p:nvSpPr>
            <p:spPr bwMode="auto">
              <a:xfrm>
                <a:off x="5497387" y="1284176"/>
                <a:ext cx="230758" cy="43287"/>
              </a:xfrm>
              <a:custGeom>
                <a:avLst/>
                <a:gdLst>
                  <a:gd name="connsiteX0" fmla="*/ 0 w 728869"/>
                  <a:gd name="connsiteY0" fmla="*/ 91108 h 108003"/>
                  <a:gd name="connsiteX1" fmla="*/ 53837 w 728869"/>
                  <a:gd name="connsiteY1" fmla="*/ 86967 h 108003"/>
                  <a:gd name="connsiteX2" fmla="*/ 82826 w 728869"/>
                  <a:gd name="connsiteY2" fmla="*/ 74543 h 108003"/>
                  <a:gd name="connsiteX3" fmla="*/ 132522 w 728869"/>
                  <a:gd name="connsiteY3" fmla="*/ 70402 h 108003"/>
                  <a:gd name="connsiteX4" fmla="*/ 157369 w 728869"/>
                  <a:gd name="connsiteY4" fmla="*/ 62119 h 108003"/>
                  <a:gd name="connsiteX5" fmla="*/ 169793 w 728869"/>
                  <a:gd name="connsiteY5" fmla="*/ 57978 h 108003"/>
                  <a:gd name="connsiteX6" fmla="*/ 194641 w 728869"/>
                  <a:gd name="connsiteY6" fmla="*/ 45554 h 108003"/>
                  <a:gd name="connsiteX7" fmla="*/ 211206 w 728869"/>
                  <a:gd name="connsiteY7" fmla="*/ 37271 h 108003"/>
                  <a:gd name="connsiteX8" fmla="*/ 236054 w 728869"/>
                  <a:gd name="connsiteY8" fmla="*/ 28989 h 108003"/>
                  <a:gd name="connsiteX9" fmla="*/ 248478 w 728869"/>
                  <a:gd name="connsiteY9" fmla="*/ 20706 h 108003"/>
                  <a:gd name="connsiteX10" fmla="*/ 273326 w 728869"/>
                  <a:gd name="connsiteY10" fmla="*/ 12424 h 108003"/>
                  <a:gd name="connsiteX11" fmla="*/ 285750 w 728869"/>
                  <a:gd name="connsiteY11" fmla="*/ 8282 h 108003"/>
                  <a:gd name="connsiteX12" fmla="*/ 339587 w 728869"/>
                  <a:gd name="connsiteY12" fmla="*/ 0 h 108003"/>
                  <a:gd name="connsiteX13" fmla="*/ 451402 w 728869"/>
                  <a:gd name="connsiteY13" fmla="*/ 4141 h 108003"/>
                  <a:gd name="connsiteX14" fmla="*/ 492815 w 728869"/>
                  <a:gd name="connsiteY14" fmla="*/ 16565 h 108003"/>
                  <a:gd name="connsiteX15" fmla="*/ 505239 w 728869"/>
                  <a:gd name="connsiteY15" fmla="*/ 20706 h 108003"/>
                  <a:gd name="connsiteX16" fmla="*/ 517663 w 728869"/>
                  <a:gd name="connsiteY16" fmla="*/ 28989 h 108003"/>
                  <a:gd name="connsiteX17" fmla="*/ 534228 w 728869"/>
                  <a:gd name="connsiteY17" fmla="*/ 33130 h 108003"/>
                  <a:gd name="connsiteX18" fmla="*/ 546652 w 728869"/>
                  <a:gd name="connsiteY18" fmla="*/ 37271 h 108003"/>
                  <a:gd name="connsiteX19" fmla="*/ 554935 w 728869"/>
                  <a:gd name="connsiteY19" fmla="*/ 53837 h 108003"/>
                  <a:gd name="connsiteX20" fmla="*/ 575641 w 728869"/>
                  <a:gd name="connsiteY20" fmla="*/ 57978 h 108003"/>
                  <a:gd name="connsiteX21" fmla="*/ 592206 w 728869"/>
                  <a:gd name="connsiteY21" fmla="*/ 66261 h 108003"/>
                  <a:gd name="connsiteX22" fmla="*/ 617054 w 728869"/>
                  <a:gd name="connsiteY22" fmla="*/ 74543 h 108003"/>
                  <a:gd name="connsiteX23" fmla="*/ 646043 w 728869"/>
                  <a:gd name="connsiteY23" fmla="*/ 86967 h 108003"/>
                  <a:gd name="connsiteX24" fmla="*/ 670891 w 728869"/>
                  <a:gd name="connsiteY24" fmla="*/ 95250 h 108003"/>
                  <a:gd name="connsiteX25" fmla="*/ 683315 w 728869"/>
                  <a:gd name="connsiteY25" fmla="*/ 99391 h 108003"/>
                  <a:gd name="connsiteX26" fmla="*/ 716445 w 728869"/>
                  <a:gd name="connsiteY26" fmla="*/ 107674 h 108003"/>
                  <a:gd name="connsiteX27" fmla="*/ 728869 w 728869"/>
                  <a:gd name="connsiteY27" fmla="*/ 107674 h 108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28869" h="108003">
                    <a:moveTo>
                      <a:pt x="0" y="91108"/>
                    </a:moveTo>
                    <a:cubicBezTo>
                      <a:pt x="17946" y="89728"/>
                      <a:pt x="35977" y="89199"/>
                      <a:pt x="53837" y="86967"/>
                    </a:cubicBezTo>
                    <a:cubicBezTo>
                      <a:pt x="83562" y="83252"/>
                      <a:pt x="46172" y="81416"/>
                      <a:pt x="82826" y="74543"/>
                    </a:cubicBezTo>
                    <a:cubicBezTo>
                      <a:pt x="99164" y="71480"/>
                      <a:pt x="115957" y="71782"/>
                      <a:pt x="132522" y="70402"/>
                    </a:cubicBezTo>
                    <a:lnTo>
                      <a:pt x="157369" y="62119"/>
                    </a:lnTo>
                    <a:lnTo>
                      <a:pt x="169793" y="57978"/>
                    </a:lnTo>
                    <a:cubicBezTo>
                      <a:pt x="193671" y="42059"/>
                      <a:pt x="170635" y="55842"/>
                      <a:pt x="194641" y="45554"/>
                    </a:cubicBezTo>
                    <a:cubicBezTo>
                      <a:pt x="200315" y="43122"/>
                      <a:pt x="205474" y="39564"/>
                      <a:pt x="211206" y="37271"/>
                    </a:cubicBezTo>
                    <a:cubicBezTo>
                      <a:pt x="219312" y="34029"/>
                      <a:pt x="236054" y="28989"/>
                      <a:pt x="236054" y="28989"/>
                    </a:cubicBezTo>
                    <a:cubicBezTo>
                      <a:pt x="240195" y="26228"/>
                      <a:pt x="243930" y="22727"/>
                      <a:pt x="248478" y="20706"/>
                    </a:cubicBezTo>
                    <a:cubicBezTo>
                      <a:pt x="256456" y="17160"/>
                      <a:pt x="265043" y="15185"/>
                      <a:pt x="273326" y="12424"/>
                    </a:cubicBezTo>
                    <a:cubicBezTo>
                      <a:pt x="277467" y="11044"/>
                      <a:pt x="281444" y="9000"/>
                      <a:pt x="285750" y="8282"/>
                    </a:cubicBezTo>
                    <a:cubicBezTo>
                      <a:pt x="320226" y="2536"/>
                      <a:pt x="302285" y="5328"/>
                      <a:pt x="339587" y="0"/>
                    </a:cubicBezTo>
                    <a:cubicBezTo>
                      <a:pt x="376859" y="1380"/>
                      <a:pt x="414182" y="1740"/>
                      <a:pt x="451402" y="4141"/>
                    </a:cubicBezTo>
                    <a:cubicBezTo>
                      <a:pt x="459165" y="4642"/>
                      <a:pt x="489062" y="15314"/>
                      <a:pt x="492815" y="16565"/>
                    </a:cubicBezTo>
                    <a:lnTo>
                      <a:pt x="505239" y="20706"/>
                    </a:lnTo>
                    <a:cubicBezTo>
                      <a:pt x="509380" y="23467"/>
                      <a:pt x="513088" y="27028"/>
                      <a:pt x="517663" y="28989"/>
                    </a:cubicBezTo>
                    <a:cubicBezTo>
                      <a:pt x="522894" y="31231"/>
                      <a:pt x="528755" y="31567"/>
                      <a:pt x="534228" y="33130"/>
                    </a:cubicBezTo>
                    <a:cubicBezTo>
                      <a:pt x="538425" y="34329"/>
                      <a:pt x="542511" y="35891"/>
                      <a:pt x="546652" y="37271"/>
                    </a:cubicBezTo>
                    <a:cubicBezTo>
                      <a:pt x="549413" y="42793"/>
                      <a:pt x="549911" y="50248"/>
                      <a:pt x="554935" y="53837"/>
                    </a:cubicBezTo>
                    <a:cubicBezTo>
                      <a:pt x="560663" y="57928"/>
                      <a:pt x="568964" y="55752"/>
                      <a:pt x="575641" y="57978"/>
                    </a:cubicBezTo>
                    <a:cubicBezTo>
                      <a:pt x="581498" y="59930"/>
                      <a:pt x="586474" y="63968"/>
                      <a:pt x="592206" y="66261"/>
                    </a:cubicBezTo>
                    <a:cubicBezTo>
                      <a:pt x="600312" y="69503"/>
                      <a:pt x="617054" y="74543"/>
                      <a:pt x="617054" y="74543"/>
                    </a:cubicBezTo>
                    <a:cubicBezTo>
                      <a:pt x="636766" y="87685"/>
                      <a:pt x="621731" y="79673"/>
                      <a:pt x="646043" y="86967"/>
                    </a:cubicBezTo>
                    <a:cubicBezTo>
                      <a:pt x="654406" y="89476"/>
                      <a:pt x="662608" y="92489"/>
                      <a:pt x="670891" y="95250"/>
                    </a:cubicBezTo>
                    <a:cubicBezTo>
                      <a:pt x="675032" y="96630"/>
                      <a:pt x="679080" y="98332"/>
                      <a:pt x="683315" y="99391"/>
                    </a:cubicBezTo>
                    <a:cubicBezTo>
                      <a:pt x="694358" y="102152"/>
                      <a:pt x="705245" y="105638"/>
                      <a:pt x="716445" y="107674"/>
                    </a:cubicBezTo>
                    <a:cubicBezTo>
                      <a:pt x="720520" y="108415"/>
                      <a:pt x="724728" y="107674"/>
                      <a:pt x="728869" y="107674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59" name="フリーフォーム 258"/>
              <p:cNvSpPr/>
              <p:nvPr/>
            </p:nvSpPr>
            <p:spPr bwMode="auto">
              <a:xfrm>
                <a:off x="6026774" y="923452"/>
                <a:ext cx="27148" cy="187576"/>
              </a:xfrm>
              <a:custGeom>
                <a:avLst/>
                <a:gdLst>
                  <a:gd name="connsiteX0" fmla="*/ 0 w 79077"/>
                  <a:gd name="connsiteY0" fmla="*/ 559076 h 559076"/>
                  <a:gd name="connsiteX1" fmla="*/ 8282 w 79077"/>
                  <a:gd name="connsiteY1" fmla="*/ 538370 h 559076"/>
                  <a:gd name="connsiteX2" fmla="*/ 16565 w 79077"/>
                  <a:gd name="connsiteY2" fmla="*/ 525946 h 559076"/>
                  <a:gd name="connsiteX3" fmla="*/ 20706 w 79077"/>
                  <a:gd name="connsiteY3" fmla="*/ 509381 h 559076"/>
                  <a:gd name="connsiteX4" fmla="*/ 24847 w 79077"/>
                  <a:gd name="connsiteY4" fmla="*/ 496957 h 559076"/>
                  <a:gd name="connsiteX5" fmla="*/ 33130 w 79077"/>
                  <a:gd name="connsiteY5" fmla="*/ 455544 h 559076"/>
                  <a:gd name="connsiteX6" fmla="*/ 37271 w 79077"/>
                  <a:gd name="connsiteY6" fmla="*/ 443120 h 559076"/>
                  <a:gd name="connsiteX7" fmla="*/ 45554 w 79077"/>
                  <a:gd name="connsiteY7" fmla="*/ 409989 h 559076"/>
                  <a:gd name="connsiteX8" fmla="*/ 49695 w 79077"/>
                  <a:gd name="connsiteY8" fmla="*/ 376859 h 559076"/>
                  <a:gd name="connsiteX9" fmla="*/ 53837 w 79077"/>
                  <a:gd name="connsiteY9" fmla="*/ 352011 h 559076"/>
                  <a:gd name="connsiteX10" fmla="*/ 62119 w 79077"/>
                  <a:gd name="connsiteY10" fmla="*/ 252620 h 559076"/>
                  <a:gd name="connsiteX11" fmla="*/ 66260 w 79077"/>
                  <a:gd name="connsiteY11" fmla="*/ 231913 h 559076"/>
                  <a:gd name="connsiteX12" fmla="*/ 70402 w 79077"/>
                  <a:gd name="connsiteY12" fmla="*/ 95250 h 559076"/>
                  <a:gd name="connsiteX13" fmla="*/ 74543 w 79077"/>
                  <a:gd name="connsiteY13" fmla="*/ 57978 h 559076"/>
                  <a:gd name="connsiteX14" fmla="*/ 78684 w 79077"/>
                  <a:gd name="connsiteY14" fmla="*/ 37272 h 559076"/>
                  <a:gd name="connsiteX15" fmla="*/ 78684 w 79077"/>
                  <a:gd name="connsiteY15" fmla="*/ 0 h 55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077" h="559076">
                    <a:moveTo>
                      <a:pt x="0" y="559076"/>
                    </a:moveTo>
                    <a:cubicBezTo>
                      <a:pt x="2761" y="552174"/>
                      <a:pt x="4958" y="545019"/>
                      <a:pt x="8282" y="538370"/>
                    </a:cubicBezTo>
                    <a:cubicBezTo>
                      <a:pt x="10508" y="533918"/>
                      <a:pt x="14604" y="530521"/>
                      <a:pt x="16565" y="525946"/>
                    </a:cubicBezTo>
                    <a:cubicBezTo>
                      <a:pt x="18807" y="520715"/>
                      <a:pt x="19143" y="514854"/>
                      <a:pt x="20706" y="509381"/>
                    </a:cubicBezTo>
                    <a:cubicBezTo>
                      <a:pt x="21905" y="505184"/>
                      <a:pt x="23865" y="501211"/>
                      <a:pt x="24847" y="496957"/>
                    </a:cubicBezTo>
                    <a:cubicBezTo>
                      <a:pt x="28013" y="483240"/>
                      <a:pt x="30369" y="469348"/>
                      <a:pt x="33130" y="455544"/>
                    </a:cubicBezTo>
                    <a:cubicBezTo>
                      <a:pt x="33986" y="451263"/>
                      <a:pt x="36122" y="447331"/>
                      <a:pt x="37271" y="443120"/>
                    </a:cubicBezTo>
                    <a:cubicBezTo>
                      <a:pt x="40266" y="432138"/>
                      <a:pt x="42793" y="421033"/>
                      <a:pt x="45554" y="409989"/>
                    </a:cubicBezTo>
                    <a:cubicBezTo>
                      <a:pt x="48253" y="399192"/>
                      <a:pt x="48121" y="387876"/>
                      <a:pt x="49695" y="376859"/>
                    </a:cubicBezTo>
                    <a:cubicBezTo>
                      <a:pt x="50883" y="368546"/>
                      <a:pt x="52456" y="360294"/>
                      <a:pt x="53837" y="352011"/>
                    </a:cubicBezTo>
                    <a:cubicBezTo>
                      <a:pt x="55707" y="325836"/>
                      <a:pt x="58384" y="280632"/>
                      <a:pt x="62119" y="252620"/>
                    </a:cubicBezTo>
                    <a:cubicBezTo>
                      <a:pt x="63049" y="245643"/>
                      <a:pt x="64880" y="238815"/>
                      <a:pt x="66260" y="231913"/>
                    </a:cubicBezTo>
                    <a:cubicBezTo>
                      <a:pt x="67641" y="186359"/>
                      <a:pt x="68234" y="140774"/>
                      <a:pt x="70402" y="95250"/>
                    </a:cubicBezTo>
                    <a:cubicBezTo>
                      <a:pt x="70997" y="82764"/>
                      <a:pt x="72775" y="70353"/>
                      <a:pt x="74543" y="57978"/>
                    </a:cubicBezTo>
                    <a:cubicBezTo>
                      <a:pt x="75538" y="51010"/>
                      <a:pt x="78183" y="44293"/>
                      <a:pt x="78684" y="37272"/>
                    </a:cubicBezTo>
                    <a:cubicBezTo>
                      <a:pt x="79569" y="24880"/>
                      <a:pt x="78684" y="12424"/>
                      <a:pt x="78684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60" name="フリーフォーム 259"/>
              <p:cNvSpPr/>
              <p:nvPr/>
            </p:nvSpPr>
            <p:spPr bwMode="auto">
              <a:xfrm>
                <a:off x="5117315" y="952310"/>
                <a:ext cx="13574" cy="115432"/>
              </a:xfrm>
              <a:custGeom>
                <a:avLst/>
                <a:gdLst>
                  <a:gd name="connsiteX0" fmla="*/ 33946 w 53558"/>
                  <a:gd name="connsiteY0" fmla="*/ 352011 h 352011"/>
                  <a:gd name="connsiteX1" fmla="*/ 46370 w 53558"/>
                  <a:gd name="connsiteY1" fmla="*/ 269185 h 352011"/>
                  <a:gd name="connsiteX2" fmla="*/ 33946 w 53558"/>
                  <a:gd name="connsiteY2" fmla="*/ 227772 h 352011"/>
                  <a:gd name="connsiteX3" fmla="*/ 25663 w 53558"/>
                  <a:gd name="connsiteY3" fmla="*/ 190500 h 352011"/>
                  <a:gd name="connsiteX4" fmla="*/ 17381 w 53558"/>
                  <a:gd name="connsiteY4" fmla="*/ 178076 h 352011"/>
                  <a:gd name="connsiteX5" fmla="*/ 13239 w 53558"/>
                  <a:gd name="connsiteY5" fmla="*/ 165653 h 352011"/>
                  <a:gd name="connsiteX6" fmla="*/ 816 w 53558"/>
                  <a:gd name="connsiteY6" fmla="*/ 99392 h 352011"/>
                  <a:gd name="connsiteX7" fmla="*/ 816 w 53558"/>
                  <a:gd name="connsiteY7" fmla="*/ 0 h 352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558" h="352011">
                    <a:moveTo>
                      <a:pt x="33946" y="352011"/>
                    </a:moveTo>
                    <a:cubicBezTo>
                      <a:pt x="62445" y="316388"/>
                      <a:pt x="53518" y="337100"/>
                      <a:pt x="46370" y="269185"/>
                    </a:cubicBezTo>
                    <a:cubicBezTo>
                      <a:pt x="44312" y="249629"/>
                      <a:pt x="37586" y="249615"/>
                      <a:pt x="33946" y="227772"/>
                    </a:cubicBezTo>
                    <a:cubicBezTo>
                      <a:pt x="32354" y="218221"/>
                      <a:pt x="30762" y="200699"/>
                      <a:pt x="25663" y="190500"/>
                    </a:cubicBezTo>
                    <a:cubicBezTo>
                      <a:pt x="23437" y="186048"/>
                      <a:pt x="19607" y="182528"/>
                      <a:pt x="17381" y="178076"/>
                    </a:cubicBezTo>
                    <a:cubicBezTo>
                      <a:pt x="15429" y="174172"/>
                      <a:pt x="14438" y="169850"/>
                      <a:pt x="13239" y="165653"/>
                    </a:cubicBezTo>
                    <a:cubicBezTo>
                      <a:pt x="7895" y="146948"/>
                      <a:pt x="1569" y="112943"/>
                      <a:pt x="816" y="99392"/>
                    </a:cubicBezTo>
                    <a:cubicBezTo>
                      <a:pt x="-1022" y="66312"/>
                      <a:pt x="816" y="33131"/>
                      <a:pt x="816" y="0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61" name="フリーフォーム 260"/>
              <p:cNvSpPr/>
              <p:nvPr/>
            </p:nvSpPr>
            <p:spPr bwMode="auto">
              <a:xfrm>
                <a:off x="5022297" y="721447"/>
                <a:ext cx="81444" cy="288579"/>
              </a:xfrm>
              <a:custGeom>
                <a:avLst/>
                <a:gdLst>
                  <a:gd name="connsiteX0" fmla="*/ 0 w 237242"/>
                  <a:gd name="connsiteY0" fmla="*/ 0 h 886239"/>
                  <a:gd name="connsiteX1" fmla="*/ 33130 w 237242"/>
                  <a:gd name="connsiteY1" fmla="*/ 16565 h 886239"/>
                  <a:gd name="connsiteX2" fmla="*/ 41413 w 237242"/>
                  <a:gd name="connsiteY2" fmla="*/ 28989 h 886239"/>
                  <a:gd name="connsiteX3" fmla="*/ 57978 w 237242"/>
                  <a:gd name="connsiteY3" fmla="*/ 41413 h 886239"/>
                  <a:gd name="connsiteX4" fmla="*/ 74543 w 237242"/>
                  <a:gd name="connsiteY4" fmla="*/ 66261 h 886239"/>
                  <a:gd name="connsiteX5" fmla="*/ 95250 w 237242"/>
                  <a:gd name="connsiteY5" fmla="*/ 103533 h 886239"/>
                  <a:gd name="connsiteX6" fmla="*/ 91108 w 237242"/>
                  <a:gd name="connsiteY6" fmla="*/ 368576 h 886239"/>
                  <a:gd name="connsiteX7" fmla="*/ 82826 w 237242"/>
                  <a:gd name="connsiteY7" fmla="*/ 393424 h 886239"/>
                  <a:gd name="connsiteX8" fmla="*/ 66261 w 237242"/>
                  <a:gd name="connsiteY8" fmla="*/ 443120 h 886239"/>
                  <a:gd name="connsiteX9" fmla="*/ 57978 w 237242"/>
                  <a:gd name="connsiteY9" fmla="*/ 459685 h 886239"/>
                  <a:gd name="connsiteX10" fmla="*/ 53837 w 237242"/>
                  <a:gd name="connsiteY10" fmla="*/ 476250 h 886239"/>
                  <a:gd name="connsiteX11" fmla="*/ 45554 w 237242"/>
                  <a:gd name="connsiteY11" fmla="*/ 488674 h 886239"/>
                  <a:gd name="connsiteX12" fmla="*/ 37271 w 237242"/>
                  <a:gd name="connsiteY12" fmla="*/ 534228 h 886239"/>
                  <a:gd name="connsiteX13" fmla="*/ 28989 w 237242"/>
                  <a:gd name="connsiteY13" fmla="*/ 571500 h 886239"/>
                  <a:gd name="connsiteX14" fmla="*/ 33130 w 237242"/>
                  <a:gd name="connsiteY14" fmla="*/ 712304 h 886239"/>
                  <a:gd name="connsiteX15" fmla="*/ 53837 w 237242"/>
                  <a:gd name="connsiteY15" fmla="*/ 749576 h 886239"/>
                  <a:gd name="connsiteX16" fmla="*/ 78684 w 237242"/>
                  <a:gd name="connsiteY16" fmla="*/ 766141 h 886239"/>
                  <a:gd name="connsiteX17" fmla="*/ 103532 w 237242"/>
                  <a:gd name="connsiteY17" fmla="*/ 782707 h 886239"/>
                  <a:gd name="connsiteX18" fmla="*/ 124239 w 237242"/>
                  <a:gd name="connsiteY18" fmla="*/ 807554 h 886239"/>
                  <a:gd name="connsiteX19" fmla="*/ 136663 w 237242"/>
                  <a:gd name="connsiteY19" fmla="*/ 832402 h 886239"/>
                  <a:gd name="connsiteX20" fmla="*/ 140804 w 237242"/>
                  <a:gd name="connsiteY20" fmla="*/ 844826 h 886239"/>
                  <a:gd name="connsiteX21" fmla="*/ 144945 w 237242"/>
                  <a:gd name="connsiteY21" fmla="*/ 869674 h 886239"/>
                  <a:gd name="connsiteX22" fmla="*/ 149087 w 237242"/>
                  <a:gd name="connsiteY22" fmla="*/ 886239 h 886239"/>
                  <a:gd name="connsiteX23" fmla="*/ 182217 w 237242"/>
                  <a:gd name="connsiteY23" fmla="*/ 873815 h 886239"/>
                  <a:gd name="connsiteX24" fmla="*/ 194641 w 237242"/>
                  <a:gd name="connsiteY24" fmla="*/ 861391 h 886239"/>
                  <a:gd name="connsiteX25" fmla="*/ 211206 w 237242"/>
                  <a:gd name="connsiteY25" fmla="*/ 832402 h 886239"/>
                  <a:gd name="connsiteX26" fmla="*/ 215348 w 237242"/>
                  <a:gd name="connsiteY26" fmla="*/ 819978 h 886239"/>
                  <a:gd name="connsiteX27" fmla="*/ 227771 w 237242"/>
                  <a:gd name="connsiteY27" fmla="*/ 811696 h 886239"/>
                  <a:gd name="connsiteX28" fmla="*/ 231913 w 237242"/>
                  <a:gd name="connsiteY28" fmla="*/ 745435 h 886239"/>
                  <a:gd name="connsiteX29" fmla="*/ 223630 w 237242"/>
                  <a:gd name="connsiteY29" fmla="*/ 733011 h 886239"/>
                  <a:gd name="connsiteX30" fmla="*/ 198782 w 237242"/>
                  <a:gd name="connsiteY30" fmla="*/ 699880 h 886239"/>
                  <a:gd name="connsiteX31" fmla="*/ 194641 w 237242"/>
                  <a:gd name="connsiteY31" fmla="*/ 687457 h 886239"/>
                  <a:gd name="connsiteX32" fmla="*/ 186358 w 237242"/>
                  <a:gd name="connsiteY32" fmla="*/ 670891 h 886239"/>
                  <a:gd name="connsiteX33" fmla="*/ 190500 w 237242"/>
                  <a:gd name="connsiteY33" fmla="*/ 530087 h 886239"/>
                  <a:gd name="connsiteX34" fmla="*/ 186358 w 237242"/>
                  <a:gd name="connsiteY34" fmla="*/ 455544 h 886239"/>
                  <a:gd name="connsiteX35" fmla="*/ 165652 w 237242"/>
                  <a:gd name="connsiteY35" fmla="*/ 434837 h 886239"/>
                  <a:gd name="connsiteX36" fmla="*/ 153228 w 237242"/>
                  <a:gd name="connsiteY36" fmla="*/ 430696 h 886239"/>
                  <a:gd name="connsiteX37" fmla="*/ 144945 w 237242"/>
                  <a:gd name="connsiteY37" fmla="*/ 422413 h 88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37242" h="886239">
                    <a:moveTo>
                      <a:pt x="0" y="0"/>
                    </a:moveTo>
                    <a:cubicBezTo>
                      <a:pt x="9883" y="3954"/>
                      <a:pt x="24861" y="8296"/>
                      <a:pt x="33130" y="16565"/>
                    </a:cubicBezTo>
                    <a:cubicBezTo>
                      <a:pt x="36650" y="20084"/>
                      <a:pt x="37893" y="25469"/>
                      <a:pt x="41413" y="28989"/>
                    </a:cubicBezTo>
                    <a:cubicBezTo>
                      <a:pt x="46294" y="33870"/>
                      <a:pt x="52456" y="37272"/>
                      <a:pt x="57978" y="41413"/>
                    </a:cubicBezTo>
                    <a:cubicBezTo>
                      <a:pt x="65898" y="65174"/>
                      <a:pt x="56447" y="42995"/>
                      <a:pt x="74543" y="66261"/>
                    </a:cubicBezTo>
                    <a:cubicBezTo>
                      <a:pt x="91155" y="87620"/>
                      <a:pt x="89001" y="84789"/>
                      <a:pt x="95250" y="103533"/>
                    </a:cubicBezTo>
                    <a:cubicBezTo>
                      <a:pt x="93869" y="191881"/>
                      <a:pt x="94891" y="280299"/>
                      <a:pt x="91108" y="368576"/>
                    </a:cubicBezTo>
                    <a:cubicBezTo>
                      <a:pt x="90734" y="377299"/>
                      <a:pt x="85587" y="385141"/>
                      <a:pt x="82826" y="393424"/>
                    </a:cubicBezTo>
                    <a:lnTo>
                      <a:pt x="66261" y="443120"/>
                    </a:lnTo>
                    <a:cubicBezTo>
                      <a:pt x="64309" y="448977"/>
                      <a:pt x="60739" y="454163"/>
                      <a:pt x="57978" y="459685"/>
                    </a:cubicBezTo>
                    <a:cubicBezTo>
                      <a:pt x="56598" y="465207"/>
                      <a:pt x="56079" y="471019"/>
                      <a:pt x="53837" y="476250"/>
                    </a:cubicBezTo>
                    <a:cubicBezTo>
                      <a:pt x="51876" y="480825"/>
                      <a:pt x="47302" y="484014"/>
                      <a:pt x="45554" y="488674"/>
                    </a:cubicBezTo>
                    <a:cubicBezTo>
                      <a:pt x="43751" y="493483"/>
                      <a:pt x="37817" y="531225"/>
                      <a:pt x="37271" y="534228"/>
                    </a:cubicBezTo>
                    <a:cubicBezTo>
                      <a:pt x="33764" y="553514"/>
                      <a:pt x="33422" y="553768"/>
                      <a:pt x="28989" y="571500"/>
                    </a:cubicBezTo>
                    <a:cubicBezTo>
                      <a:pt x="30369" y="618435"/>
                      <a:pt x="30596" y="665417"/>
                      <a:pt x="33130" y="712304"/>
                    </a:cubicBezTo>
                    <a:cubicBezTo>
                      <a:pt x="33695" y="722751"/>
                      <a:pt x="50183" y="747140"/>
                      <a:pt x="53837" y="749576"/>
                    </a:cubicBezTo>
                    <a:cubicBezTo>
                      <a:pt x="62119" y="755098"/>
                      <a:pt x="71645" y="759102"/>
                      <a:pt x="78684" y="766141"/>
                    </a:cubicBezTo>
                    <a:cubicBezTo>
                      <a:pt x="94195" y="781652"/>
                      <a:pt x="85552" y="776713"/>
                      <a:pt x="103532" y="782707"/>
                    </a:cubicBezTo>
                    <a:cubicBezTo>
                      <a:pt x="112691" y="791865"/>
                      <a:pt x="118473" y="796023"/>
                      <a:pt x="124239" y="807554"/>
                    </a:cubicBezTo>
                    <a:cubicBezTo>
                      <a:pt x="141385" y="841846"/>
                      <a:pt x="112925" y="796796"/>
                      <a:pt x="136663" y="832402"/>
                    </a:cubicBezTo>
                    <a:cubicBezTo>
                      <a:pt x="138043" y="836543"/>
                      <a:pt x="139857" y="840565"/>
                      <a:pt x="140804" y="844826"/>
                    </a:cubicBezTo>
                    <a:cubicBezTo>
                      <a:pt x="142625" y="853023"/>
                      <a:pt x="143298" y="861440"/>
                      <a:pt x="144945" y="869674"/>
                    </a:cubicBezTo>
                    <a:cubicBezTo>
                      <a:pt x="146061" y="875255"/>
                      <a:pt x="147706" y="880717"/>
                      <a:pt x="149087" y="886239"/>
                    </a:cubicBezTo>
                    <a:cubicBezTo>
                      <a:pt x="162428" y="882904"/>
                      <a:pt x="170555" y="882145"/>
                      <a:pt x="182217" y="873815"/>
                    </a:cubicBezTo>
                    <a:cubicBezTo>
                      <a:pt x="186983" y="870411"/>
                      <a:pt x="190892" y="865890"/>
                      <a:pt x="194641" y="861391"/>
                    </a:cubicBezTo>
                    <a:cubicBezTo>
                      <a:pt x="200759" y="854049"/>
                      <a:pt x="207631" y="840745"/>
                      <a:pt x="211206" y="832402"/>
                    </a:cubicBezTo>
                    <a:cubicBezTo>
                      <a:pt x="212926" y="828390"/>
                      <a:pt x="212621" y="823387"/>
                      <a:pt x="215348" y="819978"/>
                    </a:cubicBezTo>
                    <a:cubicBezTo>
                      <a:pt x="218457" y="816092"/>
                      <a:pt x="223630" y="814457"/>
                      <a:pt x="227771" y="811696"/>
                    </a:cubicBezTo>
                    <a:cubicBezTo>
                      <a:pt x="238005" y="780996"/>
                      <a:pt x="240794" y="783921"/>
                      <a:pt x="231913" y="745435"/>
                    </a:cubicBezTo>
                    <a:cubicBezTo>
                      <a:pt x="230794" y="740585"/>
                      <a:pt x="226558" y="737036"/>
                      <a:pt x="223630" y="733011"/>
                    </a:cubicBezTo>
                    <a:cubicBezTo>
                      <a:pt x="215511" y="721847"/>
                      <a:pt x="198782" y="699880"/>
                      <a:pt x="198782" y="699880"/>
                    </a:cubicBezTo>
                    <a:cubicBezTo>
                      <a:pt x="197402" y="695739"/>
                      <a:pt x="196360" y="691469"/>
                      <a:pt x="194641" y="687457"/>
                    </a:cubicBezTo>
                    <a:cubicBezTo>
                      <a:pt x="192209" y="681782"/>
                      <a:pt x="186520" y="677063"/>
                      <a:pt x="186358" y="670891"/>
                    </a:cubicBezTo>
                    <a:cubicBezTo>
                      <a:pt x="185123" y="623952"/>
                      <a:pt x="189119" y="577022"/>
                      <a:pt x="190500" y="530087"/>
                    </a:cubicBezTo>
                    <a:cubicBezTo>
                      <a:pt x="189119" y="505239"/>
                      <a:pt x="189877" y="480180"/>
                      <a:pt x="186358" y="455544"/>
                    </a:cubicBezTo>
                    <a:cubicBezTo>
                      <a:pt x="185084" y="446624"/>
                      <a:pt x="172448" y="438235"/>
                      <a:pt x="165652" y="434837"/>
                    </a:cubicBezTo>
                    <a:cubicBezTo>
                      <a:pt x="161748" y="432885"/>
                      <a:pt x="156971" y="432942"/>
                      <a:pt x="153228" y="430696"/>
                    </a:cubicBezTo>
                    <a:cubicBezTo>
                      <a:pt x="149880" y="428687"/>
                      <a:pt x="147706" y="425174"/>
                      <a:pt x="144945" y="422413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62" name="フリーフォーム 261"/>
              <p:cNvSpPr/>
              <p:nvPr/>
            </p:nvSpPr>
            <p:spPr bwMode="auto">
              <a:xfrm>
                <a:off x="6053922" y="735876"/>
                <a:ext cx="95018" cy="288579"/>
              </a:xfrm>
              <a:custGeom>
                <a:avLst/>
                <a:gdLst>
                  <a:gd name="connsiteX0" fmla="*/ 274636 w 274695"/>
                  <a:gd name="connsiteY0" fmla="*/ 0 h 869674"/>
                  <a:gd name="connsiteX1" fmla="*/ 253929 w 274695"/>
                  <a:gd name="connsiteY1" fmla="*/ 12424 h 869674"/>
                  <a:gd name="connsiteX2" fmla="*/ 216657 w 274695"/>
                  <a:gd name="connsiteY2" fmla="*/ 37272 h 869674"/>
                  <a:gd name="connsiteX3" fmla="*/ 204233 w 274695"/>
                  <a:gd name="connsiteY3" fmla="*/ 41413 h 869674"/>
                  <a:gd name="connsiteX4" fmla="*/ 187668 w 274695"/>
                  <a:gd name="connsiteY4" fmla="*/ 49696 h 869674"/>
                  <a:gd name="connsiteX5" fmla="*/ 179386 w 274695"/>
                  <a:gd name="connsiteY5" fmla="*/ 62120 h 869674"/>
                  <a:gd name="connsiteX6" fmla="*/ 154538 w 274695"/>
                  <a:gd name="connsiteY6" fmla="*/ 74544 h 869674"/>
                  <a:gd name="connsiteX7" fmla="*/ 129690 w 274695"/>
                  <a:gd name="connsiteY7" fmla="*/ 99391 h 869674"/>
                  <a:gd name="connsiteX8" fmla="*/ 121407 w 274695"/>
                  <a:gd name="connsiteY8" fmla="*/ 120098 h 869674"/>
                  <a:gd name="connsiteX9" fmla="*/ 113125 w 274695"/>
                  <a:gd name="connsiteY9" fmla="*/ 132522 h 869674"/>
                  <a:gd name="connsiteX10" fmla="*/ 104842 w 274695"/>
                  <a:gd name="connsiteY10" fmla="*/ 161511 h 869674"/>
                  <a:gd name="connsiteX11" fmla="*/ 96560 w 274695"/>
                  <a:gd name="connsiteY11" fmla="*/ 190500 h 869674"/>
                  <a:gd name="connsiteX12" fmla="*/ 108983 w 274695"/>
                  <a:gd name="connsiteY12" fmla="*/ 240196 h 869674"/>
                  <a:gd name="connsiteX13" fmla="*/ 133831 w 274695"/>
                  <a:gd name="connsiteY13" fmla="*/ 248478 h 869674"/>
                  <a:gd name="connsiteX14" fmla="*/ 146255 w 274695"/>
                  <a:gd name="connsiteY14" fmla="*/ 252620 h 869674"/>
                  <a:gd name="connsiteX15" fmla="*/ 158679 w 274695"/>
                  <a:gd name="connsiteY15" fmla="*/ 256761 h 869674"/>
                  <a:gd name="connsiteX16" fmla="*/ 171103 w 274695"/>
                  <a:gd name="connsiteY16" fmla="*/ 265044 h 869674"/>
                  <a:gd name="connsiteX17" fmla="*/ 175244 w 274695"/>
                  <a:gd name="connsiteY17" fmla="*/ 252620 h 869674"/>
                  <a:gd name="connsiteX18" fmla="*/ 162820 w 274695"/>
                  <a:gd name="connsiteY18" fmla="*/ 240196 h 869674"/>
                  <a:gd name="connsiteX19" fmla="*/ 162820 w 274695"/>
                  <a:gd name="connsiteY19" fmla="*/ 207065 h 869674"/>
                  <a:gd name="connsiteX20" fmla="*/ 166962 w 274695"/>
                  <a:gd name="connsiteY20" fmla="*/ 219489 h 869674"/>
                  <a:gd name="connsiteX21" fmla="*/ 171103 w 274695"/>
                  <a:gd name="connsiteY21" fmla="*/ 240196 h 869674"/>
                  <a:gd name="connsiteX22" fmla="*/ 179386 w 274695"/>
                  <a:gd name="connsiteY22" fmla="*/ 256761 h 869674"/>
                  <a:gd name="connsiteX23" fmla="*/ 183527 w 274695"/>
                  <a:gd name="connsiteY23" fmla="*/ 269185 h 869674"/>
                  <a:gd name="connsiteX24" fmla="*/ 191810 w 274695"/>
                  <a:gd name="connsiteY24" fmla="*/ 289891 h 869674"/>
                  <a:gd name="connsiteX25" fmla="*/ 200092 w 274695"/>
                  <a:gd name="connsiteY25" fmla="*/ 323022 h 869674"/>
                  <a:gd name="connsiteX26" fmla="*/ 208375 w 274695"/>
                  <a:gd name="connsiteY26" fmla="*/ 347870 h 869674"/>
                  <a:gd name="connsiteX27" fmla="*/ 216657 w 274695"/>
                  <a:gd name="connsiteY27" fmla="*/ 360294 h 869674"/>
                  <a:gd name="connsiteX28" fmla="*/ 220799 w 274695"/>
                  <a:gd name="connsiteY28" fmla="*/ 372718 h 869674"/>
                  <a:gd name="connsiteX29" fmla="*/ 229081 w 274695"/>
                  <a:gd name="connsiteY29" fmla="*/ 389283 h 869674"/>
                  <a:gd name="connsiteX30" fmla="*/ 233223 w 274695"/>
                  <a:gd name="connsiteY30" fmla="*/ 401707 h 869674"/>
                  <a:gd name="connsiteX31" fmla="*/ 241505 w 274695"/>
                  <a:gd name="connsiteY31" fmla="*/ 414131 h 869674"/>
                  <a:gd name="connsiteX32" fmla="*/ 249788 w 274695"/>
                  <a:gd name="connsiteY32" fmla="*/ 447261 h 869674"/>
                  <a:gd name="connsiteX33" fmla="*/ 262212 w 274695"/>
                  <a:gd name="connsiteY33" fmla="*/ 472109 h 869674"/>
                  <a:gd name="connsiteX34" fmla="*/ 270494 w 274695"/>
                  <a:gd name="connsiteY34" fmla="*/ 496957 h 869674"/>
                  <a:gd name="connsiteX35" fmla="*/ 270494 w 274695"/>
                  <a:gd name="connsiteY35" fmla="*/ 608772 h 869674"/>
                  <a:gd name="connsiteX36" fmla="*/ 266353 w 274695"/>
                  <a:gd name="connsiteY36" fmla="*/ 625337 h 869674"/>
                  <a:gd name="connsiteX37" fmla="*/ 258070 w 274695"/>
                  <a:gd name="connsiteY37" fmla="*/ 650185 h 869674"/>
                  <a:gd name="connsiteX38" fmla="*/ 249788 w 274695"/>
                  <a:gd name="connsiteY38" fmla="*/ 699881 h 869674"/>
                  <a:gd name="connsiteX39" fmla="*/ 233223 w 274695"/>
                  <a:gd name="connsiteY39" fmla="*/ 724728 h 869674"/>
                  <a:gd name="connsiteX40" fmla="*/ 224940 w 274695"/>
                  <a:gd name="connsiteY40" fmla="*/ 737152 h 869674"/>
                  <a:gd name="connsiteX41" fmla="*/ 183527 w 274695"/>
                  <a:gd name="connsiteY41" fmla="*/ 753718 h 869674"/>
                  <a:gd name="connsiteX42" fmla="*/ 171103 w 274695"/>
                  <a:gd name="connsiteY42" fmla="*/ 757859 h 869674"/>
                  <a:gd name="connsiteX43" fmla="*/ 158679 w 274695"/>
                  <a:gd name="connsiteY43" fmla="*/ 762000 h 869674"/>
                  <a:gd name="connsiteX44" fmla="*/ 146255 w 274695"/>
                  <a:gd name="connsiteY44" fmla="*/ 770283 h 869674"/>
                  <a:gd name="connsiteX45" fmla="*/ 133831 w 274695"/>
                  <a:gd name="connsiteY45" fmla="*/ 774424 h 869674"/>
                  <a:gd name="connsiteX46" fmla="*/ 125549 w 274695"/>
                  <a:gd name="connsiteY46" fmla="*/ 790989 h 869674"/>
                  <a:gd name="connsiteX47" fmla="*/ 117266 w 274695"/>
                  <a:gd name="connsiteY47" fmla="*/ 803413 h 869674"/>
                  <a:gd name="connsiteX48" fmla="*/ 113125 w 274695"/>
                  <a:gd name="connsiteY48" fmla="*/ 819978 h 869674"/>
                  <a:gd name="connsiteX49" fmla="*/ 108983 w 274695"/>
                  <a:gd name="connsiteY49" fmla="*/ 844826 h 869674"/>
                  <a:gd name="connsiteX50" fmla="*/ 100701 w 274695"/>
                  <a:gd name="connsiteY50" fmla="*/ 869674 h 869674"/>
                  <a:gd name="connsiteX51" fmla="*/ 92418 w 274695"/>
                  <a:gd name="connsiteY51" fmla="*/ 853109 h 869674"/>
                  <a:gd name="connsiteX52" fmla="*/ 96560 w 274695"/>
                  <a:gd name="connsiteY52" fmla="*/ 836544 h 869674"/>
                  <a:gd name="connsiteX53" fmla="*/ 104842 w 274695"/>
                  <a:gd name="connsiteY53" fmla="*/ 774424 h 869674"/>
                  <a:gd name="connsiteX54" fmla="*/ 96560 w 274695"/>
                  <a:gd name="connsiteY54" fmla="*/ 728870 h 869674"/>
                  <a:gd name="connsiteX55" fmla="*/ 92418 w 274695"/>
                  <a:gd name="connsiteY55" fmla="*/ 716446 h 869674"/>
                  <a:gd name="connsiteX56" fmla="*/ 79994 w 274695"/>
                  <a:gd name="connsiteY56" fmla="*/ 708163 h 869674"/>
                  <a:gd name="connsiteX57" fmla="*/ 59288 w 274695"/>
                  <a:gd name="connsiteY57" fmla="*/ 712304 h 869674"/>
                  <a:gd name="connsiteX58" fmla="*/ 46864 w 274695"/>
                  <a:gd name="connsiteY58" fmla="*/ 716446 h 869674"/>
                  <a:gd name="connsiteX59" fmla="*/ 34440 w 274695"/>
                  <a:gd name="connsiteY59" fmla="*/ 745435 h 869674"/>
                  <a:gd name="connsiteX60" fmla="*/ 30299 w 274695"/>
                  <a:gd name="connsiteY60" fmla="*/ 774424 h 869674"/>
                  <a:gd name="connsiteX61" fmla="*/ 26157 w 274695"/>
                  <a:gd name="connsiteY61" fmla="*/ 811696 h 869674"/>
                  <a:gd name="connsiteX62" fmla="*/ 17875 w 274695"/>
                  <a:gd name="connsiteY62" fmla="*/ 836544 h 869674"/>
                  <a:gd name="connsiteX63" fmla="*/ 13733 w 274695"/>
                  <a:gd name="connsiteY63" fmla="*/ 848968 h 869674"/>
                  <a:gd name="connsiteX64" fmla="*/ 9592 w 274695"/>
                  <a:gd name="connsiteY64" fmla="*/ 695739 h 869674"/>
                  <a:gd name="connsiteX65" fmla="*/ 17875 w 274695"/>
                  <a:gd name="connsiteY65" fmla="*/ 683315 h 869674"/>
                  <a:gd name="connsiteX66" fmla="*/ 30299 w 274695"/>
                  <a:gd name="connsiteY66" fmla="*/ 658468 h 869674"/>
                  <a:gd name="connsiteX67" fmla="*/ 42723 w 274695"/>
                  <a:gd name="connsiteY67" fmla="*/ 646044 h 869674"/>
                  <a:gd name="connsiteX68" fmla="*/ 59288 w 274695"/>
                  <a:gd name="connsiteY68" fmla="*/ 621196 h 869674"/>
                  <a:gd name="connsiteX69" fmla="*/ 67570 w 274695"/>
                  <a:gd name="connsiteY69" fmla="*/ 608772 h 869674"/>
                  <a:gd name="connsiteX70" fmla="*/ 71712 w 274695"/>
                  <a:gd name="connsiteY70" fmla="*/ 596348 h 869674"/>
                  <a:gd name="connsiteX71" fmla="*/ 84136 w 274695"/>
                  <a:gd name="connsiteY71" fmla="*/ 571500 h 869674"/>
                  <a:gd name="connsiteX72" fmla="*/ 79994 w 274695"/>
                  <a:gd name="connsiteY72" fmla="*/ 517663 h 869674"/>
                  <a:gd name="connsiteX73" fmla="*/ 71712 w 274695"/>
                  <a:gd name="connsiteY73" fmla="*/ 492815 h 869674"/>
                  <a:gd name="connsiteX74" fmla="*/ 59288 w 274695"/>
                  <a:gd name="connsiteY74" fmla="*/ 467968 h 869674"/>
                  <a:gd name="connsiteX75" fmla="*/ 63429 w 274695"/>
                  <a:gd name="connsiteY75" fmla="*/ 434837 h 869674"/>
                  <a:gd name="connsiteX76" fmla="*/ 71712 w 274695"/>
                  <a:gd name="connsiteY76" fmla="*/ 422413 h 869674"/>
                  <a:gd name="connsiteX77" fmla="*/ 59288 w 274695"/>
                  <a:gd name="connsiteY77" fmla="*/ 418272 h 869674"/>
                  <a:gd name="connsiteX78" fmla="*/ 46864 w 274695"/>
                  <a:gd name="connsiteY78" fmla="*/ 409989 h 869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274695" h="869674">
                    <a:moveTo>
                      <a:pt x="274636" y="0"/>
                    </a:moveTo>
                    <a:cubicBezTo>
                      <a:pt x="267734" y="4141"/>
                      <a:pt x="260720" y="8103"/>
                      <a:pt x="253929" y="12424"/>
                    </a:cubicBezTo>
                    <a:cubicBezTo>
                      <a:pt x="253891" y="12448"/>
                      <a:pt x="222888" y="33118"/>
                      <a:pt x="216657" y="37272"/>
                    </a:cubicBezTo>
                    <a:cubicBezTo>
                      <a:pt x="213025" y="39694"/>
                      <a:pt x="208245" y="39693"/>
                      <a:pt x="204233" y="41413"/>
                    </a:cubicBezTo>
                    <a:cubicBezTo>
                      <a:pt x="198559" y="43845"/>
                      <a:pt x="193190" y="46935"/>
                      <a:pt x="187668" y="49696"/>
                    </a:cubicBezTo>
                    <a:cubicBezTo>
                      <a:pt x="184907" y="53837"/>
                      <a:pt x="182905" y="58601"/>
                      <a:pt x="179386" y="62120"/>
                    </a:cubicBezTo>
                    <a:cubicBezTo>
                      <a:pt x="171360" y="70146"/>
                      <a:pt x="164640" y="71176"/>
                      <a:pt x="154538" y="74544"/>
                    </a:cubicBezTo>
                    <a:cubicBezTo>
                      <a:pt x="146255" y="82826"/>
                      <a:pt x="134040" y="88516"/>
                      <a:pt x="129690" y="99391"/>
                    </a:cubicBezTo>
                    <a:cubicBezTo>
                      <a:pt x="126929" y="106293"/>
                      <a:pt x="124732" y="113449"/>
                      <a:pt x="121407" y="120098"/>
                    </a:cubicBezTo>
                    <a:cubicBezTo>
                      <a:pt x="119181" y="124550"/>
                      <a:pt x="115351" y="128070"/>
                      <a:pt x="113125" y="132522"/>
                    </a:cubicBezTo>
                    <a:cubicBezTo>
                      <a:pt x="109813" y="139147"/>
                      <a:pt x="106613" y="155311"/>
                      <a:pt x="104842" y="161511"/>
                    </a:cubicBezTo>
                    <a:cubicBezTo>
                      <a:pt x="92961" y="203099"/>
                      <a:pt x="109505" y="138716"/>
                      <a:pt x="96560" y="190500"/>
                    </a:cubicBezTo>
                    <a:cubicBezTo>
                      <a:pt x="97258" y="196780"/>
                      <a:pt x="95357" y="231680"/>
                      <a:pt x="108983" y="240196"/>
                    </a:cubicBezTo>
                    <a:cubicBezTo>
                      <a:pt x="116387" y="244823"/>
                      <a:pt x="125548" y="245717"/>
                      <a:pt x="133831" y="248478"/>
                    </a:cubicBezTo>
                    <a:lnTo>
                      <a:pt x="146255" y="252620"/>
                    </a:lnTo>
                    <a:lnTo>
                      <a:pt x="158679" y="256761"/>
                    </a:lnTo>
                    <a:cubicBezTo>
                      <a:pt x="162820" y="259522"/>
                      <a:pt x="166274" y="266251"/>
                      <a:pt x="171103" y="265044"/>
                    </a:cubicBezTo>
                    <a:cubicBezTo>
                      <a:pt x="175338" y="263985"/>
                      <a:pt x="176624" y="256761"/>
                      <a:pt x="175244" y="252620"/>
                    </a:cubicBezTo>
                    <a:cubicBezTo>
                      <a:pt x="173392" y="247064"/>
                      <a:pt x="166961" y="244337"/>
                      <a:pt x="162820" y="240196"/>
                    </a:cubicBezTo>
                    <a:cubicBezTo>
                      <a:pt x="159552" y="230392"/>
                      <a:pt x="152826" y="217059"/>
                      <a:pt x="162820" y="207065"/>
                    </a:cubicBezTo>
                    <a:cubicBezTo>
                      <a:pt x="165907" y="203978"/>
                      <a:pt x="165903" y="215254"/>
                      <a:pt x="166962" y="219489"/>
                    </a:cubicBezTo>
                    <a:cubicBezTo>
                      <a:pt x="168669" y="226318"/>
                      <a:pt x="168877" y="233518"/>
                      <a:pt x="171103" y="240196"/>
                    </a:cubicBezTo>
                    <a:cubicBezTo>
                      <a:pt x="173055" y="246053"/>
                      <a:pt x="176954" y="251087"/>
                      <a:pt x="179386" y="256761"/>
                    </a:cubicBezTo>
                    <a:cubicBezTo>
                      <a:pt x="181106" y="260773"/>
                      <a:pt x="181994" y="265098"/>
                      <a:pt x="183527" y="269185"/>
                    </a:cubicBezTo>
                    <a:cubicBezTo>
                      <a:pt x="186137" y="276145"/>
                      <a:pt x="189624" y="282786"/>
                      <a:pt x="191810" y="289891"/>
                    </a:cubicBezTo>
                    <a:cubicBezTo>
                      <a:pt x="195158" y="300771"/>
                      <a:pt x="196492" y="312223"/>
                      <a:pt x="200092" y="323022"/>
                    </a:cubicBezTo>
                    <a:lnTo>
                      <a:pt x="208375" y="347870"/>
                    </a:lnTo>
                    <a:cubicBezTo>
                      <a:pt x="209949" y="352592"/>
                      <a:pt x="214431" y="355842"/>
                      <a:pt x="216657" y="360294"/>
                    </a:cubicBezTo>
                    <a:cubicBezTo>
                      <a:pt x="218609" y="364199"/>
                      <a:pt x="219079" y="368706"/>
                      <a:pt x="220799" y="372718"/>
                    </a:cubicBezTo>
                    <a:cubicBezTo>
                      <a:pt x="223231" y="378392"/>
                      <a:pt x="226649" y="383609"/>
                      <a:pt x="229081" y="389283"/>
                    </a:cubicBezTo>
                    <a:cubicBezTo>
                      <a:pt x="230801" y="393295"/>
                      <a:pt x="231271" y="397802"/>
                      <a:pt x="233223" y="401707"/>
                    </a:cubicBezTo>
                    <a:cubicBezTo>
                      <a:pt x="235449" y="406159"/>
                      <a:pt x="239279" y="409679"/>
                      <a:pt x="241505" y="414131"/>
                    </a:cubicBezTo>
                    <a:cubicBezTo>
                      <a:pt x="246241" y="423603"/>
                      <a:pt x="247423" y="437800"/>
                      <a:pt x="249788" y="447261"/>
                    </a:cubicBezTo>
                    <a:cubicBezTo>
                      <a:pt x="253217" y="460978"/>
                      <a:pt x="254114" y="459962"/>
                      <a:pt x="262212" y="472109"/>
                    </a:cubicBezTo>
                    <a:cubicBezTo>
                      <a:pt x="264973" y="480392"/>
                      <a:pt x="268885" y="488376"/>
                      <a:pt x="270494" y="496957"/>
                    </a:cubicBezTo>
                    <a:cubicBezTo>
                      <a:pt x="277685" y="535307"/>
                      <a:pt x="274249" y="569346"/>
                      <a:pt x="270494" y="608772"/>
                    </a:cubicBezTo>
                    <a:cubicBezTo>
                      <a:pt x="269954" y="614438"/>
                      <a:pt x="267988" y="619885"/>
                      <a:pt x="266353" y="625337"/>
                    </a:cubicBezTo>
                    <a:cubicBezTo>
                      <a:pt x="263844" y="633700"/>
                      <a:pt x="258070" y="650185"/>
                      <a:pt x="258070" y="650185"/>
                    </a:cubicBezTo>
                    <a:cubicBezTo>
                      <a:pt x="257310" y="657024"/>
                      <a:pt x="256533" y="687741"/>
                      <a:pt x="249788" y="699881"/>
                    </a:cubicBezTo>
                    <a:cubicBezTo>
                      <a:pt x="244954" y="708583"/>
                      <a:pt x="238745" y="716446"/>
                      <a:pt x="233223" y="724728"/>
                    </a:cubicBezTo>
                    <a:cubicBezTo>
                      <a:pt x="230462" y="728869"/>
                      <a:pt x="229392" y="734926"/>
                      <a:pt x="224940" y="737152"/>
                    </a:cubicBezTo>
                    <a:cubicBezTo>
                      <a:pt x="200568" y="749339"/>
                      <a:pt x="214229" y="743484"/>
                      <a:pt x="183527" y="753718"/>
                    </a:cubicBezTo>
                    <a:lnTo>
                      <a:pt x="171103" y="757859"/>
                    </a:lnTo>
                    <a:lnTo>
                      <a:pt x="158679" y="762000"/>
                    </a:lnTo>
                    <a:cubicBezTo>
                      <a:pt x="154538" y="764761"/>
                      <a:pt x="150707" y="768057"/>
                      <a:pt x="146255" y="770283"/>
                    </a:cubicBezTo>
                    <a:cubicBezTo>
                      <a:pt x="142351" y="772235"/>
                      <a:pt x="136918" y="771337"/>
                      <a:pt x="133831" y="774424"/>
                    </a:cubicBezTo>
                    <a:cubicBezTo>
                      <a:pt x="129466" y="778789"/>
                      <a:pt x="128612" y="785629"/>
                      <a:pt x="125549" y="790989"/>
                    </a:cubicBezTo>
                    <a:cubicBezTo>
                      <a:pt x="123080" y="795311"/>
                      <a:pt x="120027" y="799272"/>
                      <a:pt x="117266" y="803413"/>
                    </a:cubicBezTo>
                    <a:cubicBezTo>
                      <a:pt x="115886" y="808935"/>
                      <a:pt x="114241" y="814397"/>
                      <a:pt x="113125" y="819978"/>
                    </a:cubicBezTo>
                    <a:cubicBezTo>
                      <a:pt x="111478" y="828212"/>
                      <a:pt x="111020" y="836680"/>
                      <a:pt x="108983" y="844826"/>
                    </a:cubicBezTo>
                    <a:cubicBezTo>
                      <a:pt x="106866" y="853296"/>
                      <a:pt x="100701" y="869674"/>
                      <a:pt x="100701" y="869674"/>
                    </a:cubicBezTo>
                    <a:cubicBezTo>
                      <a:pt x="97940" y="864152"/>
                      <a:pt x="93184" y="859235"/>
                      <a:pt x="92418" y="853109"/>
                    </a:cubicBezTo>
                    <a:cubicBezTo>
                      <a:pt x="91712" y="847461"/>
                      <a:pt x="95542" y="842144"/>
                      <a:pt x="96560" y="836544"/>
                    </a:cubicBezTo>
                    <a:cubicBezTo>
                      <a:pt x="98845" y="823978"/>
                      <a:pt x="103401" y="785953"/>
                      <a:pt x="104842" y="774424"/>
                    </a:cubicBezTo>
                    <a:cubicBezTo>
                      <a:pt x="102081" y="759239"/>
                      <a:pt x="99794" y="743961"/>
                      <a:pt x="96560" y="728870"/>
                    </a:cubicBezTo>
                    <a:cubicBezTo>
                      <a:pt x="95645" y="724601"/>
                      <a:pt x="95145" y="719855"/>
                      <a:pt x="92418" y="716446"/>
                    </a:cubicBezTo>
                    <a:cubicBezTo>
                      <a:pt x="89309" y="712559"/>
                      <a:pt x="84135" y="710924"/>
                      <a:pt x="79994" y="708163"/>
                    </a:cubicBezTo>
                    <a:cubicBezTo>
                      <a:pt x="73092" y="709543"/>
                      <a:pt x="66116" y="710597"/>
                      <a:pt x="59288" y="712304"/>
                    </a:cubicBezTo>
                    <a:cubicBezTo>
                      <a:pt x="55053" y="713363"/>
                      <a:pt x="49951" y="713359"/>
                      <a:pt x="46864" y="716446"/>
                    </a:cubicBezTo>
                    <a:cubicBezTo>
                      <a:pt x="41745" y="721565"/>
                      <a:pt x="36915" y="738009"/>
                      <a:pt x="34440" y="745435"/>
                    </a:cubicBezTo>
                    <a:cubicBezTo>
                      <a:pt x="33060" y="755098"/>
                      <a:pt x="31510" y="764738"/>
                      <a:pt x="30299" y="774424"/>
                    </a:cubicBezTo>
                    <a:cubicBezTo>
                      <a:pt x="28748" y="786828"/>
                      <a:pt x="28609" y="799438"/>
                      <a:pt x="26157" y="811696"/>
                    </a:cubicBezTo>
                    <a:cubicBezTo>
                      <a:pt x="24445" y="820257"/>
                      <a:pt x="20636" y="828261"/>
                      <a:pt x="17875" y="836544"/>
                    </a:cubicBezTo>
                    <a:lnTo>
                      <a:pt x="13733" y="848968"/>
                    </a:lnTo>
                    <a:cubicBezTo>
                      <a:pt x="-6850" y="787214"/>
                      <a:pt x="-899" y="814639"/>
                      <a:pt x="9592" y="695739"/>
                    </a:cubicBezTo>
                    <a:cubicBezTo>
                      <a:pt x="10029" y="690781"/>
                      <a:pt x="15114" y="687456"/>
                      <a:pt x="17875" y="683315"/>
                    </a:cubicBezTo>
                    <a:cubicBezTo>
                      <a:pt x="22026" y="670862"/>
                      <a:pt x="21377" y="669173"/>
                      <a:pt x="30299" y="658468"/>
                    </a:cubicBezTo>
                    <a:cubicBezTo>
                      <a:pt x="34049" y="653969"/>
                      <a:pt x="39127" y="650667"/>
                      <a:pt x="42723" y="646044"/>
                    </a:cubicBezTo>
                    <a:cubicBezTo>
                      <a:pt x="48834" y="638186"/>
                      <a:pt x="53766" y="629479"/>
                      <a:pt x="59288" y="621196"/>
                    </a:cubicBezTo>
                    <a:cubicBezTo>
                      <a:pt x="62049" y="617055"/>
                      <a:pt x="65996" y="613494"/>
                      <a:pt x="67570" y="608772"/>
                    </a:cubicBezTo>
                    <a:cubicBezTo>
                      <a:pt x="68951" y="604631"/>
                      <a:pt x="69760" y="600253"/>
                      <a:pt x="71712" y="596348"/>
                    </a:cubicBezTo>
                    <a:cubicBezTo>
                      <a:pt x="87768" y="564235"/>
                      <a:pt x="73725" y="602729"/>
                      <a:pt x="84136" y="571500"/>
                    </a:cubicBezTo>
                    <a:cubicBezTo>
                      <a:pt x="82755" y="553554"/>
                      <a:pt x="82801" y="535441"/>
                      <a:pt x="79994" y="517663"/>
                    </a:cubicBezTo>
                    <a:cubicBezTo>
                      <a:pt x="78632" y="509039"/>
                      <a:pt x="74473" y="501098"/>
                      <a:pt x="71712" y="492815"/>
                    </a:cubicBezTo>
                    <a:cubicBezTo>
                      <a:pt x="65998" y="475672"/>
                      <a:pt x="69989" y="484020"/>
                      <a:pt x="59288" y="467968"/>
                    </a:cubicBezTo>
                    <a:cubicBezTo>
                      <a:pt x="60668" y="456924"/>
                      <a:pt x="60501" y="445574"/>
                      <a:pt x="63429" y="434837"/>
                    </a:cubicBezTo>
                    <a:cubicBezTo>
                      <a:pt x="64739" y="430035"/>
                      <a:pt x="72919" y="427242"/>
                      <a:pt x="71712" y="422413"/>
                    </a:cubicBezTo>
                    <a:cubicBezTo>
                      <a:pt x="70653" y="418178"/>
                      <a:pt x="63429" y="419652"/>
                      <a:pt x="59288" y="418272"/>
                    </a:cubicBezTo>
                    <a:lnTo>
                      <a:pt x="46864" y="409989"/>
                    </a:lnTo>
                  </a:path>
                </a:pathLst>
              </a:cu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63" name="フリーフォーム 262"/>
              <p:cNvSpPr/>
              <p:nvPr/>
            </p:nvSpPr>
            <p:spPr bwMode="auto">
              <a:xfrm flipH="1">
                <a:off x="5253055" y="562729"/>
                <a:ext cx="162888" cy="72145"/>
              </a:xfrm>
              <a:custGeom>
                <a:avLst/>
                <a:gdLst>
                  <a:gd name="connsiteX0" fmla="*/ 0 w 544336"/>
                  <a:gd name="connsiteY0" fmla="*/ 136273 h 196144"/>
                  <a:gd name="connsiteX1" fmla="*/ 5442 w 544336"/>
                  <a:gd name="connsiteY1" fmla="*/ 122665 h 196144"/>
                  <a:gd name="connsiteX2" fmla="*/ 8164 w 544336"/>
                  <a:gd name="connsiteY2" fmla="*/ 114501 h 196144"/>
                  <a:gd name="connsiteX3" fmla="*/ 21771 w 544336"/>
                  <a:gd name="connsiteY3" fmla="*/ 98173 h 196144"/>
                  <a:gd name="connsiteX4" fmla="*/ 27214 w 544336"/>
                  <a:gd name="connsiteY4" fmla="*/ 90008 h 196144"/>
                  <a:gd name="connsiteX5" fmla="*/ 40821 w 544336"/>
                  <a:gd name="connsiteY5" fmla="*/ 65515 h 196144"/>
                  <a:gd name="connsiteX6" fmla="*/ 48985 w 544336"/>
                  <a:gd name="connsiteY6" fmla="*/ 57351 h 196144"/>
                  <a:gd name="connsiteX7" fmla="*/ 54428 w 544336"/>
                  <a:gd name="connsiteY7" fmla="*/ 49187 h 196144"/>
                  <a:gd name="connsiteX8" fmla="*/ 62592 w 544336"/>
                  <a:gd name="connsiteY8" fmla="*/ 43744 h 196144"/>
                  <a:gd name="connsiteX9" fmla="*/ 92528 w 544336"/>
                  <a:gd name="connsiteY9" fmla="*/ 30137 h 196144"/>
                  <a:gd name="connsiteX10" fmla="*/ 108857 w 544336"/>
                  <a:gd name="connsiteY10" fmla="*/ 19251 h 196144"/>
                  <a:gd name="connsiteX11" fmla="*/ 125185 w 544336"/>
                  <a:gd name="connsiteY11" fmla="*/ 13808 h 196144"/>
                  <a:gd name="connsiteX12" fmla="*/ 163285 w 544336"/>
                  <a:gd name="connsiteY12" fmla="*/ 8365 h 196144"/>
                  <a:gd name="connsiteX13" fmla="*/ 272142 w 544336"/>
                  <a:gd name="connsiteY13" fmla="*/ 5644 h 196144"/>
                  <a:gd name="connsiteX14" fmla="*/ 291192 w 544336"/>
                  <a:gd name="connsiteY14" fmla="*/ 8365 h 196144"/>
                  <a:gd name="connsiteX15" fmla="*/ 299357 w 544336"/>
                  <a:gd name="connsiteY15" fmla="*/ 13808 h 196144"/>
                  <a:gd name="connsiteX16" fmla="*/ 310242 w 544336"/>
                  <a:gd name="connsiteY16" fmla="*/ 16530 h 196144"/>
                  <a:gd name="connsiteX17" fmla="*/ 329292 w 544336"/>
                  <a:gd name="connsiteY17" fmla="*/ 27415 h 196144"/>
                  <a:gd name="connsiteX18" fmla="*/ 337457 w 544336"/>
                  <a:gd name="connsiteY18" fmla="*/ 30137 h 196144"/>
                  <a:gd name="connsiteX19" fmla="*/ 353785 w 544336"/>
                  <a:gd name="connsiteY19" fmla="*/ 38301 h 196144"/>
                  <a:gd name="connsiteX20" fmla="*/ 370114 w 544336"/>
                  <a:gd name="connsiteY20" fmla="*/ 49187 h 196144"/>
                  <a:gd name="connsiteX21" fmla="*/ 378278 w 544336"/>
                  <a:gd name="connsiteY21" fmla="*/ 60073 h 196144"/>
                  <a:gd name="connsiteX22" fmla="*/ 386442 w 544336"/>
                  <a:gd name="connsiteY22" fmla="*/ 65515 h 196144"/>
                  <a:gd name="connsiteX23" fmla="*/ 402771 w 544336"/>
                  <a:gd name="connsiteY23" fmla="*/ 81844 h 196144"/>
                  <a:gd name="connsiteX24" fmla="*/ 419100 w 544336"/>
                  <a:gd name="connsiteY24" fmla="*/ 92730 h 196144"/>
                  <a:gd name="connsiteX25" fmla="*/ 438150 w 544336"/>
                  <a:gd name="connsiteY25" fmla="*/ 106337 h 196144"/>
                  <a:gd name="connsiteX26" fmla="*/ 446314 w 544336"/>
                  <a:gd name="connsiteY26" fmla="*/ 114501 h 196144"/>
                  <a:gd name="connsiteX27" fmla="*/ 454478 w 544336"/>
                  <a:gd name="connsiteY27" fmla="*/ 117223 h 196144"/>
                  <a:gd name="connsiteX28" fmla="*/ 481692 w 544336"/>
                  <a:gd name="connsiteY28" fmla="*/ 130830 h 196144"/>
                  <a:gd name="connsiteX29" fmla="*/ 506185 w 544336"/>
                  <a:gd name="connsiteY29" fmla="*/ 144437 h 196144"/>
                  <a:gd name="connsiteX30" fmla="*/ 514350 w 544336"/>
                  <a:gd name="connsiteY30" fmla="*/ 149880 h 196144"/>
                  <a:gd name="connsiteX31" fmla="*/ 522514 w 544336"/>
                  <a:gd name="connsiteY31" fmla="*/ 152601 h 196144"/>
                  <a:gd name="connsiteX32" fmla="*/ 533400 w 544336"/>
                  <a:gd name="connsiteY32" fmla="*/ 160765 h 196144"/>
                  <a:gd name="connsiteX33" fmla="*/ 536121 w 544336"/>
                  <a:gd name="connsiteY33" fmla="*/ 166208 h 196144"/>
                  <a:gd name="connsiteX34" fmla="*/ 525235 w 544336"/>
                  <a:gd name="connsiteY34" fmla="*/ 160765 h 196144"/>
                  <a:gd name="connsiteX35" fmla="*/ 514350 w 544336"/>
                  <a:gd name="connsiteY35" fmla="*/ 158044 h 196144"/>
                  <a:gd name="connsiteX36" fmla="*/ 506185 w 544336"/>
                  <a:gd name="connsiteY36" fmla="*/ 149880 h 196144"/>
                  <a:gd name="connsiteX37" fmla="*/ 489857 w 544336"/>
                  <a:gd name="connsiteY37" fmla="*/ 144437 h 196144"/>
                  <a:gd name="connsiteX38" fmla="*/ 410935 w 544336"/>
                  <a:gd name="connsiteY38" fmla="*/ 147158 h 196144"/>
                  <a:gd name="connsiteX39" fmla="*/ 391885 w 544336"/>
                  <a:gd name="connsiteY39" fmla="*/ 152601 h 196144"/>
                  <a:gd name="connsiteX40" fmla="*/ 381000 w 544336"/>
                  <a:gd name="connsiteY40" fmla="*/ 155323 h 196144"/>
                  <a:gd name="connsiteX41" fmla="*/ 364671 w 544336"/>
                  <a:gd name="connsiteY41" fmla="*/ 163487 h 196144"/>
                  <a:gd name="connsiteX42" fmla="*/ 348342 w 544336"/>
                  <a:gd name="connsiteY42" fmla="*/ 171651 h 196144"/>
                  <a:gd name="connsiteX43" fmla="*/ 329292 w 544336"/>
                  <a:gd name="connsiteY43" fmla="*/ 182537 h 196144"/>
                  <a:gd name="connsiteX44" fmla="*/ 312964 w 544336"/>
                  <a:gd name="connsiteY44" fmla="*/ 187980 h 196144"/>
                  <a:gd name="connsiteX45" fmla="*/ 296635 w 544336"/>
                  <a:gd name="connsiteY45" fmla="*/ 196144 h 196144"/>
                  <a:gd name="connsiteX46" fmla="*/ 179614 w 544336"/>
                  <a:gd name="connsiteY46" fmla="*/ 193423 h 196144"/>
                  <a:gd name="connsiteX47" fmla="*/ 163285 w 544336"/>
                  <a:gd name="connsiteY47" fmla="*/ 187980 h 196144"/>
                  <a:gd name="connsiteX48" fmla="*/ 136071 w 544336"/>
                  <a:gd name="connsiteY48" fmla="*/ 179815 h 196144"/>
                  <a:gd name="connsiteX49" fmla="*/ 127907 w 544336"/>
                  <a:gd name="connsiteY49" fmla="*/ 174373 h 196144"/>
                  <a:gd name="connsiteX50" fmla="*/ 111578 w 544336"/>
                  <a:gd name="connsiteY50" fmla="*/ 168930 h 196144"/>
                  <a:gd name="connsiteX51" fmla="*/ 95250 w 544336"/>
                  <a:gd name="connsiteY51" fmla="*/ 163487 h 196144"/>
                  <a:gd name="connsiteX52" fmla="*/ 68035 w 544336"/>
                  <a:gd name="connsiteY52" fmla="*/ 155323 h 196144"/>
                  <a:gd name="connsiteX53" fmla="*/ 24492 w 544336"/>
                  <a:gd name="connsiteY53" fmla="*/ 147158 h 196144"/>
                  <a:gd name="connsiteX54" fmla="*/ 8164 w 544336"/>
                  <a:gd name="connsiteY54" fmla="*/ 141715 h 196144"/>
                  <a:gd name="connsiteX55" fmla="*/ 0 w 544336"/>
                  <a:gd name="connsiteY55" fmla="*/ 136273 h 19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544336" h="196144">
                    <a:moveTo>
                      <a:pt x="0" y="136273"/>
                    </a:moveTo>
                    <a:cubicBezTo>
                      <a:pt x="1814" y="131737"/>
                      <a:pt x="3727" y="127239"/>
                      <a:pt x="5442" y="122665"/>
                    </a:cubicBezTo>
                    <a:cubicBezTo>
                      <a:pt x="6449" y="119979"/>
                      <a:pt x="6881" y="117067"/>
                      <a:pt x="8164" y="114501"/>
                    </a:cubicBezTo>
                    <a:cubicBezTo>
                      <a:pt x="13233" y="104365"/>
                      <a:pt x="14247" y="107202"/>
                      <a:pt x="21771" y="98173"/>
                    </a:cubicBezTo>
                    <a:cubicBezTo>
                      <a:pt x="23865" y="95660"/>
                      <a:pt x="25400" y="92730"/>
                      <a:pt x="27214" y="90008"/>
                    </a:cubicBezTo>
                    <a:cubicBezTo>
                      <a:pt x="30636" y="79741"/>
                      <a:pt x="31463" y="74873"/>
                      <a:pt x="40821" y="65515"/>
                    </a:cubicBezTo>
                    <a:cubicBezTo>
                      <a:pt x="43542" y="62794"/>
                      <a:pt x="46521" y="60308"/>
                      <a:pt x="48985" y="57351"/>
                    </a:cubicBezTo>
                    <a:cubicBezTo>
                      <a:pt x="51079" y="54838"/>
                      <a:pt x="52115" y="51500"/>
                      <a:pt x="54428" y="49187"/>
                    </a:cubicBezTo>
                    <a:cubicBezTo>
                      <a:pt x="56741" y="46874"/>
                      <a:pt x="59721" y="45310"/>
                      <a:pt x="62592" y="43744"/>
                    </a:cubicBezTo>
                    <a:cubicBezTo>
                      <a:pt x="81715" y="33313"/>
                      <a:pt x="78510" y="34809"/>
                      <a:pt x="92528" y="30137"/>
                    </a:cubicBezTo>
                    <a:lnTo>
                      <a:pt x="108857" y="19251"/>
                    </a:lnTo>
                    <a:cubicBezTo>
                      <a:pt x="113631" y="16069"/>
                      <a:pt x="119742" y="15622"/>
                      <a:pt x="125185" y="13808"/>
                    </a:cubicBezTo>
                    <a:cubicBezTo>
                      <a:pt x="142851" y="7920"/>
                      <a:pt x="130510" y="11345"/>
                      <a:pt x="163285" y="8365"/>
                    </a:cubicBezTo>
                    <a:cubicBezTo>
                      <a:pt x="208887" y="-6833"/>
                      <a:pt x="173879" y="2754"/>
                      <a:pt x="272142" y="5644"/>
                    </a:cubicBezTo>
                    <a:cubicBezTo>
                      <a:pt x="278492" y="6551"/>
                      <a:pt x="285048" y="6522"/>
                      <a:pt x="291192" y="8365"/>
                    </a:cubicBezTo>
                    <a:cubicBezTo>
                      <a:pt x="294325" y="9305"/>
                      <a:pt x="296351" y="12519"/>
                      <a:pt x="299357" y="13808"/>
                    </a:cubicBezTo>
                    <a:cubicBezTo>
                      <a:pt x="302795" y="15281"/>
                      <a:pt x="306614" y="15623"/>
                      <a:pt x="310242" y="16530"/>
                    </a:cubicBezTo>
                    <a:cubicBezTo>
                      <a:pt x="318443" y="21997"/>
                      <a:pt x="319623" y="23271"/>
                      <a:pt x="329292" y="27415"/>
                    </a:cubicBezTo>
                    <a:cubicBezTo>
                      <a:pt x="331929" y="28545"/>
                      <a:pt x="334891" y="28854"/>
                      <a:pt x="337457" y="30137"/>
                    </a:cubicBezTo>
                    <a:cubicBezTo>
                      <a:pt x="358555" y="40686"/>
                      <a:pt x="333268" y="31463"/>
                      <a:pt x="353785" y="38301"/>
                    </a:cubicBezTo>
                    <a:cubicBezTo>
                      <a:pt x="368569" y="60475"/>
                      <a:pt x="347746" y="33209"/>
                      <a:pt x="370114" y="49187"/>
                    </a:cubicBezTo>
                    <a:cubicBezTo>
                      <a:pt x="373805" y="51823"/>
                      <a:pt x="375071" y="56866"/>
                      <a:pt x="378278" y="60073"/>
                    </a:cubicBezTo>
                    <a:cubicBezTo>
                      <a:pt x="380591" y="62386"/>
                      <a:pt x="383998" y="63342"/>
                      <a:pt x="386442" y="65515"/>
                    </a:cubicBezTo>
                    <a:cubicBezTo>
                      <a:pt x="392195" y="70629"/>
                      <a:pt x="396366" y="77574"/>
                      <a:pt x="402771" y="81844"/>
                    </a:cubicBezTo>
                    <a:lnTo>
                      <a:pt x="419100" y="92730"/>
                    </a:lnTo>
                    <a:cubicBezTo>
                      <a:pt x="425557" y="97035"/>
                      <a:pt x="432248" y="101278"/>
                      <a:pt x="438150" y="106337"/>
                    </a:cubicBezTo>
                    <a:cubicBezTo>
                      <a:pt x="441072" y="108842"/>
                      <a:pt x="443112" y="112366"/>
                      <a:pt x="446314" y="114501"/>
                    </a:cubicBezTo>
                    <a:cubicBezTo>
                      <a:pt x="448701" y="116092"/>
                      <a:pt x="451970" y="115830"/>
                      <a:pt x="454478" y="117223"/>
                    </a:cubicBezTo>
                    <a:cubicBezTo>
                      <a:pt x="480987" y="131950"/>
                      <a:pt x="460420" y="125511"/>
                      <a:pt x="481692" y="130830"/>
                    </a:cubicBezTo>
                    <a:cubicBezTo>
                      <a:pt x="493914" y="143051"/>
                      <a:pt x="486206" y="137777"/>
                      <a:pt x="506185" y="144437"/>
                    </a:cubicBezTo>
                    <a:cubicBezTo>
                      <a:pt x="509288" y="145471"/>
                      <a:pt x="511424" y="148417"/>
                      <a:pt x="514350" y="149880"/>
                    </a:cubicBezTo>
                    <a:cubicBezTo>
                      <a:pt x="516916" y="151163"/>
                      <a:pt x="519793" y="151694"/>
                      <a:pt x="522514" y="152601"/>
                    </a:cubicBezTo>
                    <a:cubicBezTo>
                      <a:pt x="526143" y="155322"/>
                      <a:pt x="529343" y="158736"/>
                      <a:pt x="533400" y="160765"/>
                    </a:cubicBezTo>
                    <a:cubicBezTo>
                      <a:pt x="542968" y="165549"/>
                      <a:pt x="550977" y="161256"/>
                      <a:pt x="536121" y="166208"/>
                    </a:cubicBezTo>
                    <a:cubicBezTo>
                      <a:pt x="532492" y="164394"/>
                      <a:pt x="529034" y="162189"/>
                      <a:pt x="525235" y="160765"/>
                    </a:cubicBezTo>
                    <a:cubicBezTo>
                      <a:pt x="521733" y="159452"/>
                      <a:pt x="517597" y="159899"/>
                      <a:pt x="514350" y="158044"/>
                    </a:cubicBezTo>
                    <a:cubicBezTo>
                      <a:pt x="511008" y="156135"/>
                      <a:pt x="509549" y="151749"/>
                      <a:pt x="506185" y="149880"/>
                    </a:cubicBezTo>
                    <a:cubicBezTo>
                      <a:pt x="501170" y="147094"/>
                      <a:pt x="489857" y="144437"/>
                      <a:pt x="489857" y="144437"/>
                    </a:cubicBezTo>
                    <a:cubicBezTo>
                      <a:pt x="463550" y="145344"/>
                      <a:pt x="437210" y="145566"/>
                      <a:pt x="410935" y="147158"/>
                    </a:cubicBezTo>
                    <a:cubicBezTo>
                      <a:pt x="405546" y="147485"/>
                      <a:pt x="397248" y="151069"/>
                      <a:pt x="391885" y="152601"/>
                    </a:cubicBezTo>
                    <a:cubicBezTo>
                      <a:pt x="388289" y="153628"/>
                      <a:pt x="384628" y="154416"/>
                      <a:pt x="381000" y="155323"/>
                    </a:cubicBezTo>
                    <a:cubicBezTo>
                      <a:pt x="357586" y="170929"/>
                      <a:pt x="387219" y="152212"/>
                      <a:pt x="364671" y="163487"/>
                    </a:cubicBezTo>
                    <a:cubicBezTo>
                      <a:pt x="343579" y="174034"/>
                      <a:pt x="368855" y="164815"/>
                      <a:pt x="348342" y="171651"/>
                    </a:cubicBezTo>
                    <a:cubicBezTo>
                      <a:pt x="340977" y="176561"/>
                      <a:pt x="337925" y="179084"/>
                      <a:pt x="329292" y="182537"/>
                    </a:cubicBezTo>
                    <a:cubicBezTo>
                      <a:pt x="323965" y="184668"/>
                      <a:pt x="317737" y="184797"/>
                      <a:pt x="312964" y="187980"/>
                    </a:cubicBezTo>
                    <a:cubicBezTo>
                      <a:pt x="302413" y="195014"/>
                      <a:pt x="307903" y="192389"/>
                      <a:pt x="296635" y="196144"/>
                    </a:cubicBezTo>
                    <a:cubicBezTo>
                      <a:pt x="257628" y="195237"/>
                      <a:pt x="218559" y="195807"/>
                      <a:pt x="179614" y="193423"/>
                    </a:cubicBezTo>
                    <a:cubicBezTo>
                      <a:pt x="173887" y="193072"/>
                      <a:pt x="168728" y="189794"/>
                      <a:pt x="163285" y="187980"/>
                    </a:cubicBezTo>
                    <a:cubicBezTo>
                      <a:pt x="155681" y="185445"/>
                      <a:pt x="142376" y="184018"/>
                      <a:pt x="136071" y="179815"/>
                    </a:cubicBezTo>
                    <a:cubicBezTo>
                      <a:pt x="133350" y="178001"/>
                      <a:pt x="130896" y="175701"/>
                      <a:pt x="127907" y="174373"/>
                    </a:cubicBezTo>
                    <a:cubicBezTo>
                      <a:pt x="122664" y="172043"/>
                      <a:pt x="117021" y="170744"/>
                      <a:pt x="111578" y="168930"/>
                    </a:cubicBezTo>
                    <a:lnTo>
                      <a:pt x="95250" y="163487"/>
                    </a:lnTo>
                    <a:cubicBezTo>
                      <a:pt x="86227" y="160479"/>
                      <a:pt x="77390" y="157194"/>
                      <a:pt x="68035" y="155323"/>
                    </a:cubicBezTo>
                    <a:cubicBezTo>
                      <a:pt x="55685" y="152853"/>
                      <a:pt x="35147" y="150710"/>
                      <a:pt x="24492" y="147158"/>
                    </a:cubicBezTo>
                    <a:cubicBezTo>
                      <a:pt x="19049" y="145344"/>
                      <a:pt x="13790" y="142840"/>
                      <a:pt x="8164" y="141715"/>
                    </a:cubicBezTo>
                    <a:lnTo>
                      <a:pt x="0" y="136273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264" name="フリーフォーム 263"/>
              <p:cNvSpPr/>
              <p:nvPr/>
            </p:nvSpPr>
            <p:spPr bwMode="auto">
              <a:xfrm>
                <a:off x="5320925" y="562729"/>
                <a:ext cx="67870" cy="72145"/>
              </a:xfrm>
              <a:custGeom>
                <a:avLst/>
                <a:gdLst>
                  <a:gd name="connsiteX0" fmla="*/ 68217 w 207010"/>
                  <a:gd name="connsiteY0" fmla="*/ 198664 h 201565"/>
                  <a:gd name="connsiteX1" fmla="*/ 54610 w 207010"/>
                  <a:gd name="connsiteY1" fmla="*/ 193221 h 201565"/>
                  <a:gd name="connsiteX2" fmla="*/ 49167 w 207010"/>
                  <a:gd name="connsiteY2" fmla="*/ 185057 h 201565"/>
                  <a:gd name="connsiteX3" fmla="*/ 35560 w 207010"/>
                  <a:gd name="connsiteY3" fmla="*/ 182335 h 201565"/>
                  <a:gd name="connsiteX4" fmla="*/ 19231 w 207010"/>
                  <a:gd name="connsiteY4" fmla="*/ 168728 h 201565"/>
                  <a:gd name="connsiteX5" fmla="*/ 13788 w 207010"/>
                  <a:gd name="connsiteY5" fmla="*/ 157843 h 201565"/>
                  <a:gd name="connsiteX6" fmla="*/ 8345 w 207010"/>
                  <a:gd name="connsiteY6" fmla="*/ 149678 h 201565"/>
                  <a:gd name="connsiteX7" fmla="*/ 5624 w 207010"/>
                  <a:gd name="connsiteY7" fmla="*/ 141514 h 201565"/>
                  <a:gd name="connsiteX8" fmla="*/ 181 w 207010"/>
                  <a:gd name="connsiteY8" fmla="*/ 133350 h 201565"/>
                  <a:gd name="connsiteX9" fmla="*/ 2903 w 207010"/>
                  <a:gd name="connsiteY9" fmla="*/ 70757 h 201565"/>
                  <a:gd name="connsiteX10" fmla="*/ 5624 w 207010"/>
                  <a:gd name="connsiteY10" fmla="*/ 57150 h 201565"/>
                  <a:gd name="connsiteX11" fmla="*/ 11067 w 207010"/>
                  <a:gd name="connsiteY11" fmla="*/ 46264 h 201565"/>
                  <a:gd name="connsiteX12" fmla="*/ 19231 w 207010"/>
                  <a:gd name="connsiteY12" fmla="*/ 38100 h 201565"/>
                  <a:gd name="connsiteX13" fmla="*/ 32838 w 207010"/>
                  <a:gd name="connsiteY13" fmla="*/ 21771 h 201565"/>
                  <a:gd name="connsiteX14" fmla="*/ 41003 w 207010"/>
                  <a:gd name="connsiteY14" fmla="*/ 19050 h 201565"/>
                  <a:gd name="connsiteX15" fmla="*/ 49167 w 207010"/>
                  <a:gd name="connsiteY15" fmla="*/ 10885 h 201565"/>
                  <a:gd name="connsiteX16" fmla="*/ 81824 w 207010"/>
                  <a:gd name="connsiteY16" fmla="*/ 2721 h 201565"/>
                  <a:gd name="connsiteX17" fmla="*/ 95431 w 207010"/>
                  <a:gd name="connsiteY17" fmla="*/ 0 h 201565"/>
                  <a:gd name="connsiteX18" fmla="*/ 125367 w 207010"/>
                  <a:gd name="connsiteY18" fmla="*/ 2721 h 201565"/>
                  <a:gd name="connsiteX19" fmla="*/ 136253 w 207010"/>
                  <a:gd name="connsiteY19" fmla="*/ 5443 h 201565"/>
                  <a:gd name="connsiteX20" fmla="*/ 152581 w 207010"/>
                  <a:gd name="connsiteY20" fmla="*/ 10885 h 201565"/>
                  <a:gd name="connsiteX21" fmla="*/ 160745 w 207010"/>
                  <a:gd name="connsiteY21" fmla="*/ 13607 h 201565"/>
                  <a:gd name="connsiteX22" fmla="*/ 168910 w 207010"/>
                  <a:gd name="connsiteY22" fmla="*/ 19050 h 201565"/>
                  <a:gd name="connsiteX23" fmla="*/ 174353 w 207010"/>
                  <a:gd name="connsiteY23" fmla="*/ 27214 h 201565"/>
                  <a:gd name="connsiteX24" fmla="*/ 182517 w 207010"/>
                  <a:gd name="connsiteY24" fmla="*/ 35378 h 201565"/>
                  <a:gd name="connsiteX25" fmla="*/ 185238 w 207010"/>
                  <a:gd name="connsiteY25" fmla="*/ 43543 h 201565"/>
                  <a:gd name="connsiteX26" fmla="*/ 196124 w 207010"/>
                  <a:gd name="connsiteY26" fmla="*/ 59871 h 201565"/>
                  <a:gd name="connsiteX27" fmla="*/ 204288 w 207010"/>
                  <a:gd name="connsiteY27" fmla="*/ 84364 h 201565"/>
                  <a:gd name="connsiteX28" fmla="*/ 207010 w 207010"/>
                  <a:gd name="connsiteY28" fmla="*/ 92528 h 201565"/>
                  <a:gd name="connsiteX29" fmla="*/ 204288 w 207010"/>
                  <a:gd name="connsiteY29" fmla="*/ 163285 h 201565"/>
                  <a:gd name="connsiteX30" fmla="*/ 198845 w 207010"/>
                  <a:gd name="connsiteY30" fmla="*/ 171450 h 201565"/>
                  <a:gd name="connsiteX31" fmla="*/ 190681 w 207010"/>
                  <a:gd name="connsiteY31" fmla="*/ 174171 h 201565"/>
                  <a:gd name="connsiteX32" fmla="*/ 185238 w 207010"/>
                  <a:gd name="connsiteY32" fmla="*/ 182335 h 201565"/>
                  <a:gd name="connsiteX33" fmla="*/ 174353 w 207010"/>
                  <a:gd name="connsiteY33" fmla="*/ 185057 h 201565"/>
                  <a:gd name="connsiteX34" fmla="*/ 163467 w 207010"/>
                  <a:gd name="connsiteY34" fmla="*/ 190500 h 201565"/>
                  <a:gd name="connsiteX35" fmla="*/ 155303 w 207010"/>
                  <a:gd name="connsiteY35" fmla="*/ 193221 h 201565"/>
                  <a:gd name="connsiteX36" fmla="*/ 147138 w 207010"/>
                  <a:gd name="connsiteY36" fmla="*/ 198664 h 201565"/>
                  <a:gd name="connsiteX37" fmla="*/ 138974 w 207010"/>
                  <a:gd name="connsiteY37" fmla="*/ 201385 h 201565"/>
                  <a:gd name="connsiteX38" fmla="*/ 68217 w 207010"/>
                  <a:gd name="connsiteY38" fmla="*/ 198664 h 20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07010" h="201565">
                    <a:moveTo>
                      <a:pt x="68217" y="198664"/>
                    </a:moveTo>
                    <a:cubicBezTo>
                      <a:pt x="54156" y="197303"/>
                      <a:pt x="58585" y="196060"/>
                      <a:pt x="54610" y="193221"/>
                    </a:cubicBezTo>
                    <a:cubicBezTo>
                      <a:pt x="51949" y="191320"/>
                      <a:pt x="52007" y="186680"/>
                      <a:pt x="49167" y="185057"/>
                    </a:cubicBezTo>
                    <a:cubicBezTo>
                      <a:pt x="45151" y="182762"/>
                      <a:pt x="40096" y="183242"/>
                      <a:pt x="35560" y="182335"/>
                    </a:cubicBezTo>
                    <a:cubicBezTo>
                      <a:pt x="29046" y="177994"/>
                      <a:pt x="23996" y="175399"/>
                      <a:pt x="19231" y="168728"/>
                    </a:cubicBezTo>
                    <a:cubicBezTo>
                      <a:pt x="16873" y="165427"/>
                      <a:pt x="15801" y="161365"/>
                      <a:pt x="13788" y="157843"/>
                    </a:cubicBezTo>
                    <a:cubicBezTo>
                      <a:pt x="12165" y="155003"/>
                      <a:pt x="10159" y="152400"/>
                      <a:pt x="8345" y="149678"/>
                    </a:cubicBezTo>
                    <a:cubicBezTo>
                      <a:pt x="7438" y="146957"/>
                      <a:pt x="6907" y="144080"/>
                      <a:pt x="5624" y="141514"/>
                    </a:cubicBezTo>
                    <a:cubicBezTo>
                      <a:pt x="4161" y="138589"/>
                      <a:pt x="307" y="136618"/>
                      <a:pt x="181" y="133350"/>
                    </a:cubicBezTo>
                    <a:cubicBezTo>
                      <a:pt x="-622" y="112481"/>
                      <a:pt x="1415" y="91588"/>
                      <a:pt x="2903" y="70757"/>
                    </a:cubicBezTo>
                    <a:cubicBezTo>
                      <a:pt x="3233" y="66143"/>
                      <a:pt x="4161" y="61538"/>
                      <a:pt x="5624" y="57150"/>
                    </a:cubicBezTo>
                    <a:cubicBezTo>
                      <a:pt x="6907" y="53301"/>
                      <a:pt x="8709" y="49565"/>
                      <a:pt x="11067" y="46264"/>
                    </a:cubicBezTo>
                    <a:cubicBezTo>
                      <a:pt x="13304" y="43132"/>
                      <a:pt x="16767" y="41057"/>
                      <a:pt x="19231" y="38100"/>
                    </a:cubicBezTo>
                    <a:cubicBezTo>
                      <a:pt x="25506" y="30570"/>
                      <a:pt x="23894" y="27733"/>
                      <a:pt x="32838" y="21771"/>
                    </a:cubicBezTo>
                    <a:cubicBezTo>
                      <a:pt x="35225" y="20180"/>
                      <a:pt x="38281" y="19957"/>
                      <a:pt x="41003" y="19050"/>
                    </a:cubicBezTo>
                    <a:cubicBezTo>
                      <a:pt x="43724" y="16328"/>
                      <a:pt x="45803" y="12754"/>
                      <a:pt x="49167" y="10885"/>
                    </a:cubicBezTo>
                    <a:cubicBezTo>
                      <a:pt x="58831" y="5516"/>
                      <a:pt x="71281" y="4638"/>
                      <a:pt x="81824" y="2721"/>
                    </a:cubicBezTo>
                    <a:cubicBezTo>
                      <a:pt x="86375" y="1894"/>
                      <a:pt x="90895" y="907"/>
                      <a:pt x="95431" y="0"/>
                    </a:cubicBezTo>
                    <a:cubicBezTo>
                      <a:pt x="105410" y="907"/>
                      <a:pt x="115435" y="1397"/>
                      <a:pt x="125367" y="2721"/>
                    </a:cubicBezTo>
                    <a:cubicBezTo>
                      <a:pt x="129075" y="3215"/>
                      <a:pt x="132670" y="4368"/>
                      <a:pt x="136253" y="5443"/>
                    </a:cubicBezTo>
                    <a:cubicBezTo>
                      <a:pt x="141748" y="7091"/>
                      <a:pt x="147138" y="9071"/>
                      <a:pt x="152581" y="10885"/>
                    </a:cubicBezTo>
                    <a:cubicBezTo>
                      <a:pt x="155302" y="11792"/>
                      <a:pt x="158358" y="12016"/>
                      <a:pt x="160745" y="13607"/>
                    </a:cubicBezTo>
                    <a:lnTo>
                      <a:pt x="168910" y="19050"/>
                    </a:lnTo>
                    <a:cubicBezTo>
                      <a:pt x="170724" y="21771"/>
                      <a:pt x="172259" y="24701"/>
                      <a:pt x="174353" y="27214"/>
                    </a:cubicBezTo>
                    <a:cubicBezTo>
                      <a:pt x="176817" y="30171"/>
                      <a:pt x="180382" y="32176"/>
                      <a:pt x="182517" y="35378"/>
                    </a:cubicBezTo>
                    <a:cubicBezTo>
                      <a:pt x="184108" y="37765"/>
                      <a:pt x="183845" y="41035"/>
                      <a:pt x="185238" y="43543"/>
                    </a:cubicBezTo>
                    <a:cubicBezTo>
                      <a:pt x="188415" y="49261"/>
                      <a:pt x="196124" y="59871"/>
                      <a:pt x="196124" y="59871"/>
                    </a:cubicBezTo>
                    <a:lnTo>
                      <a:pt x="204288" y="84364"/>
                    </a:lnTo>
                    <a:lnTo>
                      <a:pt x="207010" y="92528"/>
                    </a:lnTo>
                    <a:cubicBezTo>
                      <a:pt x="206103" y="116114"/>
                      <a:pt x="206717" y="139807"/>
                      <a:pt x="204288" y="163285"/>
                    </a:cubicBezTo>
                    <a:cubicBezTo>
                      <a:pt x="203951" y="166539"/>
                      <a:pt x="201399" y="169407"/>
                      <a:pt x="198845" y="171450"/>
                    </a:cubicBezTo>
                    <a:cubicBezTo>
                      <a:pt x="196605" y="173242"/>
                      <a:pt x="193402" y="173264"/>
                      <a:pt x="190681" y="174171"/>
                    </a:cubicBezTo>
                    <a:cubicBezTo>
                      <a:pt x="188867" y="176892"/>
                      <a:pt x="187959" y="180521"/>
                      <a:pt x="185238" y="182335"/>
                    </a:cubicBezTo>
                    <a:cubicBezTo>
                      <a:pt x="182126" y="184410"/>
                      <a:pt x="177855" y="183744"/>
                      <a:pt x="174353" y="185057"/>
                    </a:cubicBezTo>
                    <a:cubicBezTo>
                      <a:pt x="170554" y="186482"/>
                      <a:pt x="167196" y="188902"/>
                      <a:pt x="163467" y="190500"/>
                    </a:cubicBezTo>
                    <a:cubicBezTo>
                      <a:pt x="160830" y="191630"/>
                      <a:pt x="158024" y="192314"/>
                      <a:pt x="155303" y="193221"/>
                    </a:cubicBezTo>
                    <a:cubicBezTo>
                      <a:pt x="152581" y="195035"/>
                      <a:pt x="150064" y="197201"/>
                      <a:pt x="147138" y="198664"/>
                    </a:cubicBezTo>
                    <a:cubicBezTo>
                      <a:pt x="144572" y="199947"/>
                      <a:pt x="141841" y="201295"/>
                      <a:pt x="138974" y="201385"/>
                    </a:cubicBezTo>
                    <a:cubicBezTo>
                      <a:pt x="112680" y="202207"/>
                      <a:pt x="82278" y="200025"/>
                      <a:pt x="68217" y="198664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227" name="Picture 53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6984" y="5046152"/>
              <a:ext cx="676275" cy="847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228" name="Picture 5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949280"/>
              <a:ext cx="638175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229" name="Picture 53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8431" y="5970915"/>
              <a:ext cx="666750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230" name="Picture 54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202" y="5003035"/>
              <a:ext cx="676275" cy="819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732240" y="5131028"/>
              <a:ext cx="1860873" cy="911246"/>
            </a:xfrm>
            <a:prstGeom prst="rect">
              <a:avLst/>
            </a:prstGeom>
            <a:noFill/>
          </p:spPr>
          <p:txBody>
            <a:bodyPr wrap="square" rtlCol="0">
              <a:spAutoFit/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kumimoji="1" lang="ja-JP" altLang="en-US" sz="3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僕たちも</a:t>
              </a:r>
              <a:endParaRPr kumimoji="1" lang="en-US" altLang="ja-JP" sz="3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3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頑張ります！</a:t>
              </a:r>
              <a:endParaRPr kumimoji="1" lang="ja-JP" altLang="en-US" sz="3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142835" y="4307070"/>
            <a:ext cx="8461612" cy="2220252"/>
            <a:chOff x="142835" y="4271564"/>
            <a:chExt cx="8461612" cy="2220252"/>
          </a:xfrm>
        </p:grpSpPr>
        <p:grpSp>
          <p:nvGrpSpPr>
            <p:cNvPr id="22" name="グループ化 21"/>
            <p:cNvGrpSpPr>
              <a:grpSpLocks/>
            </p:cNvGrpSpPr>
            <p:nvPr/>
          </p:nvGrpSpPr>
          <p:grpSpPr bwMode="auto">
            <a:xfrm flipH="1">
              <a:off x="142835" y="4978026"/>
              <a:ext cx="2242874" cy="1513790"/>
              <a:chOff x="1797066" y="563503"/>
              <a:chExt cx="2143665" cy="1676972"/>
            </a:xfrm>
          </p:grpSpPr>
          <p:pic>
            <p:nvPicPr>
              <p:cNvPr id="23" name="図 2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7066" y="702721"/>
                <a:ext cx="1924050" cy="1537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図 2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2762" y="563503"/>
                <a:ext cx="2077969" cy="1660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353" y="4271564"/>
              <a:ext cx="1960924" cy="97202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2630478" y="4706712"/>
              <a:ext cx="5973969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altLang="ja-JP" sz="2200" b="1" i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3</a:t>
              </a:r>
              <a:r>
                <a:rPr lang="ja-JP" altLang="en-US" sz="2200" b="1" i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号機にも粉塗布装置があるが、今活動中の</a:t>
              </a:r>
              <a:endParaRPr lang="en-US" altLang="ja-JP" sz="22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en-US" altLang="ja-JP" sz="2200" b="1" i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7</a:t>
              </a:r>
              <a:r>
                <a:rPr lang="ja-JP" altLang="en-US" sz="2200" b="1" i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号機は設備が小さくて</a:t>
              </a:r>
              <a:r>
                <a:rPr lang="en-US" altLang="ja-JP" sz="2200" b="1" i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3</a:t>
              </a:r>
              <a:r>
                <a:rPr lang="ja-JP" altLang="en-US" sz="2200" b="1" i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号機と同じものは</a:t>
              </a:r>
              <a:endParaRPr lang="en-US" altLang="ja-JP" sz="22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ja-JP" altLang="en-US" sz="2200" b="1" i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セットできない。</a:t>
              </a:r>
              <a:endParaRPr lang="en-US" altLang="ja-JP" sz="22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ja-JP" altLang="en-US" sz="2200" b="1" i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省スペース型で特注すると</a:t>
              </a:r>
              <a:r>
                <a:rPr lang="en-US" altLang="ja-JP" sz="2200" b="1" i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150</a:t>
              </a:r>
              <a:r>
                <a:rPr lang="ja-JP" altLang="en-US" sz="2200" b="1" i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万円だ。</a:t>
              </a:r>
              <a:endParaRPr lang="en-US" altLang="ja-JP" sz="22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ja-JP" altLang="en-US" sz="2200" b="1" i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ならば、内製でなんとかならないか？</a:t>
              </a:r>
              <a:endParaRPr lang="en-US" altLang="ja-JP" sz="22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76D4EAF1-E2BD-1E05-66FD-908572712A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574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7902">
        <p14:prism isInverted="1"/>
      </p:transition>
    </mc:Choice>
    <mc:Fallback xmlns="">
      <p:transition spd="med" advTm="379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 animBg="1"/>
      <p:bldP spid="19" grpId="0" animBg="1"/>
      <p:bldP spid="19" grpId="1" animBg="1"/>
      <p:bldP spid="21" grpId="0" animBg="1"/>
      <p:bldP spid="39" grpId="0" animBg="1"/>
      <p:bldP spid="85" grpId="0" animBg="1"/>
      <p:bldP spid="85" grpId="1" animBg="1"/>
      <p:bldP spid="87" grpId="0" animBg="1"/>
      <p:bldP spid="87" grpId="1" animBg="1"/>
      <p:bldP spid="88" grpId="0" animBg="1"/>
      <p:bldP spid="88" grpId="1" animBg="1"/>
      <p:bldP spid="86" grpId="0" animBg="1"/>
      <p:bldP spid="86" grpId="1" animBg="1"/>
      <p:bldP spid="89" grpId="0" animBg="1"/>
      <p:bldP spid="89" grpId="1" animBg="1"/>
      <p:bldP spid="90" grpId="0" animBg="1"/>
      <p:bldP spid="90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平行四辺形 76"/>
          <p:cNvSpPr/>
          <p:nvPr/>
        </p:nvSpPr>
        <p:spPr>
          <a:xfrm rot="570960">
            <a:off x="4740638" y="2587612"/>
            <a:ext cx="3199402" cy="3819048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270434"/>
            <a:ext cx="1800200" cy="252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1619672" y="5597309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粉残りの発生なし。</a:t>
            </a:r>
            <a:endParaRPr lang="en-US" altLang="ja-JP" sz="2400" b="1" dirty="0">
              <a:solidFill>
                <a:schemeClr val="tx2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しかし、ベヤー発生！</a:t>
            </a:r>
            <a:endParaRPr lang="en-US" altLang="ja-JP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粉塗布量が少ないことが判明しました。</a:t>
            </a:r>
            <a:endParaRPr kumimoji="1" lang="ja-JP" altLang="en-US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78" r="20441" b="27432"/>
          <a:stretch>
            <a:fillRect/>
          </a:stretch>
        </p:blipFill>
        <p:spPr bwMode="auto">
          <a:xfrm>
            <a:off x="463521" y="1124283"/>
            <a:ext cx="3490770" cy="2641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グループ化 5"/>
          <p:cNvGrpSpPr/>
          <p:nvPr/>
        </p:nvGrpSpPr>
        <p:grpSpPr>
          <a:xfrm rot="317645">
            <a:off x="379294" y="1819849"/>
            <a:ext cx="1239964" cy="893195"/>
            <a:chOff x="2735192" y="3444539"/>
            <a:chExt cx="1239964" cy="1491147"/>
          </a:xfrm>
        </p:grpSpPr>
        <p:sp>
          <p:nvSpPr>
            <p:cNvPr id="26" name="円柱 25"/>
            <p:cNvSpPr/>
            <p:nvPr/>
          </p:nvSpPr>
          <p:spPr>
            <a:xfrm rot="6053536" flipH="1">
              <a:off x="2852395" y="3638364"/>
              <a:ext cx="427205" cy="661612"/>
            </a:xfrm>
            <a:prstGeom prst="can">
              <a:avLst>
                <a:gd name="adj" fmla="val 74475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/>
              <a:endParaRPr kumimoji="1" lang="ja-JP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25" name="円柱 24"/>
            <p:cNvSpPr/>
            <p:nvPr/>
          </p:nvSpPr>
          <p:spPr>
            <a:xfrm rot="6053536" flipH="1">
              <a:off x="2735908" y="3696438"/>
              <a:ext cx="1491147" cy="987349"/>
            </a:xfrm>
            <a:prstGeom prst="can">
              <a:avLst>
                <a:gd name="adj" fmla="val 74475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/>
              <a:endParaRPr kumimoji="1" lang="ja-JP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ＭＳ Ｐゴシック" pitchFamily="50" charset="-128"/>
                <a:ea typeface="ＭＳ Ｐゴシック" pitchFamily="50" charset="-128"/>
              </a:endParaRPr>
            </a:p>
          </p:txBody>
        </p:sp>
      </p:grpSp>
      <p:sp>
        <p:nvSpPr>
          <p:cNvPr id="20" name="円柱 19"/>
          <p:cNvSpPr/>
          <p:nvPr/>
        </p:nvSpPr>
        <p:spPr>
          <a:xfrm rot="6180431" flipH="1">
            <a:off x="2384443" y="1036081"/>
            <a:ext cx="752423" cy="3282370"/>
          </a:xfrm>
          <a:prstGeom prst="can">
            <a:avLst>
              <a:gd name="adj" fmla="val 55361"/>
            </a:avLst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endParaRPr kumimoji="1" lang="ja-JP" alt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ＭＳ Ｐゴシック" pitchFamily="50" charset="-128"/>
              <a:ea typeface="ＭＳ Ｐゴシック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 rot="130322">
            <a:off x="3906507" y="2650383"/>
            <a:ext cx="1307190" cy="834875"/>
            <a:chOff x="4260318" y="1921181"/>
            <a:chExt cx="890305" cy="1266474"/>
          </a:xfrm>
        </p:grpSpPr>
        <p:sp>
          <p:nvSpPr>
            <p:cNvPr id="21" name="円柱 20"/>
            <p:cNvSpPr/>
            <p:nvPr/>
          </p:nvSpPr>
          <p:spPr>
            <a:xfrm rot="6053536" flipH="1">
              <a:off x="3983838" y="2197661"/>
              <a:ext cx="1266474" cy="713513"/>
            </a:xfrm>
            <a:prstGeom prst="can">
              <a:avLst>
                <a:gd name="adj" fmla="val 74475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/>
              <a:endParaRPr kumimoji="1" lang="ja-JP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22" name="円柱 21"/>
            <p:cNvSpPr/>
            <p:nvPr/>
          </p:nvSpPr>
          <p:spPr>
            <a:xfrm rot="6053536" flipH="1">
              <a:off x="4693732" y="2483632"/>
              <a:ext cx="499188" cy="414595"/>
            </a:xfrm>
            <a:prstGeom prst="can">
              <a:avLst>
                <a:gd name="adj" fmla="val 74475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/>
              <a:endParaRPr kumimoji="1" lang="ja-JP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ＭＳ Ｐゴシック" pitchFamily="50" charset="-128"/>
                <a:ea typeface="ＭＳ Ｐゴシック" pitchFamily="50" charset="-128"/>
              </a:endParaRP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6052007" y="1746070"/>
            <a:ext cx="2268631" cy="2064481"/>
            <a:chOff x="3023450" y="2708920"/>
            <a:chExt cx="2268631" cy="2064481"/>
          </a:xfrm>
        </p:grpSpPr>
        <p:sp>
          <p:nvSpPr>
            <p:cNvPr id="35" name="円柱 34"/>
            <p:cNvSpPr/>
            <p:nvPr/>
          </p:nvSpPr>
          <p:spPr>
            <a:xfrm rot="5400000">
              <a:off x="2638308" y="3947253"/>
              <a:ext cx="1202331" cy="432048"/>
            </a:xfrm>
            <a:prstGeom prst="can">
              <a:avLst>
                <a:gd name="adj" fmla="val 46989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円柱 35"/>
            <p:cNvSpPr/>
            <p:nvPr/>
          </p:nvSpPr>
          <p:spPr>
            <a:xfrm rot="5400000">
              <a:off x="3671899" y="3227175"/>
              <a:ext cx="1080120" cy="1872207"/>
            </a:xfrm>
            <a:prstGeom prst="can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柱 36"/>
            <p:cNvSpPr/>
            <p:nvPr/>
          </p:nvSpPr>
          <p:spPr>
            <a:xfrm rot="5400000">
              <a:off x="4474891" y="3956212"/>
              <a:ext cx="1202331" cy="432048"/>
            </a:xfrm>
            <a:prstGeom prst="can">
              <a:avLst>
                <a:gd name="adj" fmla="val 46989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柱 37"/>
            <p:cNvSpPr/>
            <p:nvPr/>
          </p:nvSpPr>
          <p:spPr>
            <a:xfrm>
              <a:off x="3707904" y="2708920"/>
              <a:ext cx="1080120" cy="1224135"/>
            </a:xfrm>
            <a:prstGeom prst="can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4" name="円柱 33"/>
          <p:cNvSpPr/>
          <p:nvPr/>
        </p:nvSpPr>
        <p:spPr>
          <a:xfrm>
            <a:off x="6916481" y="493634"/>
            <a:ext cx="720080" cy="1437403"/>
          </a:xfrm>
          <a:prstGeom prst="can">
            <a:avLst/>
          </a:prstGeom>
          <a:solidFill>
            <a:srgbClr val="00FFFF">
              <a:alpha val="1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2" name="円/楕円 271"/>
          <p:cNvSpPr/>
          <p:nvPr/>
        </p:nvSpPr>
        <p:spPr>
          <a:xfrm>
            <a:off x="5215296" y="4294259"/>
            <a:ext cx="109261" cy="1092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2" name="円/楕円 281"/>
          <p:cNvSpPr/>
          <p:nvPr/>
        </p:nvSpPr>
        <p:spPr>
          <a:xfrm>
            <a:off x="5340695" y="4339285"/>
            <a:ext cx="109261" cy="1092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3" name="円/楕円 282"/>
          <p:cNvSpPr/>
          <p:nvPr/>
        </p:nvSpPr>
        <p:spPr>
          <a:xfrm>
            <a:off x="5473557" y="4381151"/>
            <a:ext cx="109261" cy="1092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5" name="円/楕円 284"/>
          <p:cNvSpPr/>
          <p:nvPr/>
        </p:nvSpPr>
        <p:spPr>
          <a:xfrm>
            <a:off x="5177695" y="4545931"/>
            <a:ext cx="109261" cy="1092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7" name="円/楕円 286"/>
          <p:cNvSpPr/>
          <p:nvPr/>
        </p:nvSpPr>
        <p:spPr>
          <a:xfrm>
            <a:off x="5112432" y="4393915"/>
            <a:ext cx="109261" cy="1092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9" name="円/楕円 288"/>
          <p:cNvSpPr/>
          <p:nvPr/>
        </p:nvSpPr>
        <p:spPr>
          <a:xfrm>
            <a:off x="5033452" y="4491301"/>
            <a:ext cx="109261" cy="1092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1" name="円/楕円 290"/>
          <p:cNvSpPr/>
          <p:nvPr/>
        </p:nvSpPr>
        <p:spPr>
          <a:xfrm>
            <a:off x="5269453" y="4447580"/>
            <a:ext cx="109261" cy="1092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2" name="円/楕円 291"/>
          <p:cNvSpPr/>
          <p:nvPr/>
        </p:nvSpPr>
        <p:spPr>
          <a:xfrm>
            <a:off x="5399292" y="4512422"/>
            <a:ext cx="109261" cy="1092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3" name="円/楕円 292"/>
          <p:cNvSpPr/>
          <p:nvPr/>
        </p:nvSpPr>
        <p:spPr>
          <a:xfrm>
            <a:off x="5306136" y="4615125"/>
            <a:ext cx="109261" cy="1092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52" y="864411"/>
            <a:ext cx="3992253" cy="3393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" name="図 29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45" y="4535083"/>
            <a:ext cx="2802835" cy="1889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6" name="グループ化 155"/>
          <p:cNvGrpSpPr/>
          <p:nvPr/>
        </p:nvGrpSpPr>
        <p:grpSpPr>
          <a:xfrm>
            <a:off x="3969910" y="543392"/>
            <a:ext cx="4272696" cy="3819438"/>
            <a:chOff x="2760654" y="1238117"/>
            <a:chExt cx="4272696" cy="3819438"/>
          </a:xfrm>
        </p:grpSpPr>
        <p:grpSp>
          <p:nvGrpSpPr>
            <p:cNvPr id="155" name="グループ化 154"/>
            <p:cNvGrpSpPr/>
            <p:nvPr/>
          </p:nvGrpSpPr>
          <p:grpSpPr>
            <a:xfrm>
              <a:off x="4723685" y="1238117"/>
              <a:ext cx="1742983" cy="1732686"/>
              <a:chOff x="4723685" y="1238117"/>
              <a:chExt cx="1742983" cy="1732686"/>
            </a:xfrm>
          </p:grpSpPr>
          <p:cxnSp>
            <p:nvCxnSpPr>
              <p:cNvPr id="114" name="直線コネクタ 113"/>
              <p:cNvCxnSpPr/>
              <p:nvPr/>
            </p:nvCxnSpPr>
            <p:spPr>
              <a:xfrm flipV="1">
                <a:off x="4723685" y="2257817"/>
                <a:ext cx="725036" cy="38905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矢印コネクタ 116"/>
              <p:cNvCxnSpPr/>
              <p:nvPr/>
            </p:nvCxnSpPr>
            <p:spPr>
              <a:xfrm>
                <a:off x="5247551" y="2348468"/>
                <a:ext cx="145188" cy="28004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正方形/長方形 117"/>
              <p:cNvSpPr/>
              <p:nvPr/>
            </p:nvSpPr>
            <p:spPr>
              <a:xfrm>
                <a:off x="5181610" y="1238117"/>
                <a:ext cx="1285058" cy="10399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2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下限値</a:t>
                </a:r>
                <a:endParaRPr kumimoji="1" lang="en-US" altLang="ja-JP" sz="2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kumimoji="1" lang="en-US" altLang="ja-JP" sz="22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20</a:t>
                </a:r>
                <a:r>
                  <a:rPr kumimoji="1" lang="ja-JP" altLang="en-US" sz="22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㎜</a:t>
                </a:r>
                <a:endParaRPr kumimoji="1" lang="en-US" altLang="ja-JP" sz="2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kumimoji="1" lang="ja-JP" altLang="en-US" sz="22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見える化</a:t>
                </a:r>
              </a:p>
            </p:txBody>
          </p:sp>
          <p:cxnSp>
            <p:nvCxnSpPr>
              <p:cNvPr id="115" name="直線コネクタ 114"/>
              <p:cNvCxnSpPr/>
              <p:nvPr/>
            </p:nvCxnSpPr>
            <p:spPr>
              <a:xfrm flipV="1">
                <a:off x="4748074" y="2537864"/>
                <a:ext cx="823082" cy="43293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グループ化 153"/>
            <p:cNvGrpSpPr/>
            <p:nvPr/>
          </p:nvGrpSpPr>
          <p:grpSpPr>
            <a:xfrm>
              <a:off x="2760654" y="1559135"/>
              <a:ext cx="4272696" cy="3498420"/>
              <a:chOff x="2760654" y="1559135"/>
              <a:chExt cx="4272696" cy="3498420"/>
            </a:xfrm>
          </p:grpSpPr>
          <p:grpSp>
            <p:nvGrpSpPr>
              <p:cNvPr id="39" name="グループ化 38"/>
              <p:cNvGrpSpPr/>
              <p:nvPr/>
            </p:nvGrpSpPr>
            <p:grpSpPr>
              <a:xfrm>
                <a:off x="2760654" y="1559135"/>
                <a:ext cx="4272696" cy="3498420"/>
                <a:chOff x="3023450" y="1532464"/>
                <a:chExt cx="3448910" cy="3240937"/>
              </a:xfrm>
            </p:grpSpPr>
            <p:sp>
              <p:nvSpPr>
                <p:cNvPr id="40" name="平行四辺形 39"/>
                <p:cNvSpPr/>
                <p:nvPr/>
              </p:nvSpPr>
              <p:spPr>
                <a:xfrm rot="20143407">
                  <a:off x="5487694" y="3378839"/>
                  <a:ext cx="984666" cy="863240"/>
                </a:xfrm>
                <a:prstGeom prst="parallelogram">
                  <a:avLst>
                    <a:gd name="adj" fmla="val 75723"/>
                  </a:avLst>
                </a:prstGeom>
                <a:solidFill>
                  <a:srgbClr val="000000">
                    <a:alpha val="50196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1" name="円柱 40"/>
                <p:cNvSpPr/>
                <p:nvPr/>
              </p:nvSpPr>
              <p:spPr>
                <a:xfrm rot="5400000">
                  <a:off x="4206315" y="2494275"/>
                  <a:ext cx="1437402" cy="1872207"/>
                </a:xfrm>
                <a:prstGeom prst="ca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" name="円柱 41"/>
                <p:cNvSpPr/>
                <p:nvPr/>
              </p:nvSpPr>
              <p:spPr>
                <a:xfrm rot="5400000">
                  <a:off x="2638308" y="3947253"/>
                  <a:ext cx="1202331" cy="432048"/>
                </a:xfrm>
                <a:prstGeom prst="can">
                  <a:avLst>
                    <a:gd name="adj" fmla="val 46989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円柱 42"/>
                <p:cNvSpPr/>
                <p:nvPr/>
              </p:nvSpPr>
              <p:spPr>
                <a:xfrm rot="5400000">
                  <a:off x="3671899" y="3227175"/>
                  <a:ext cx="1080120" cy="1872207"/>
                </a:xfrm>
                <a:prstGeom prst="can">
                  <a:avLst/>
                </a:prstGeom>
                <a:solidFill>
                  <a:srgbClr val="002BF1">
                    <a:alpha val="60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" name="円柱 43"/>
                <p:cNvSpPr/>
                <p:nvPr/>
              </p:nvSpPr>
              <p:spPr>
                <a:xfrm>
                  <a:off x="3707904" y="2708920"/>
                  <a:ext cx="1080120" cy="1224135"/>
                </a:xfrm>
                <a:prstGeom prst="can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" name="円柱 44"/>
                <p:cNvSpPr/>
                <p:nvPr/>
              </p:nvSpPr>
              <p:spPr>
                <a:xfrm>
                  <a:off x="3887924" y="1532464"/>
                  <a:ext cx="720080" cy="1392481"/>
                </a:xfrm>
                <a:prstGeom prst="can">
                  <a:avLst/>
                </a:prstGeom>
                <a:solidFill>
                  <a:srgbClr val="00FFFF">
                    <a:alpha val="10196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" name="円柱 45"/>
                <p:cNvSpPr/>
                <p:nvPr/>
              </p:nvSpPr>
              <p:spPr>
                <a:xfrm>
                  <a:off x="3887924" y="2331661"/>
                  <a:ext cx="720080" cy="305251"/>
                </a:xfrm>
                <a:prstGeom prst="can">
                  <a:avLst>
                    <a:gd name="adj" fmla="val 46397"/>
                  </a:avLst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" name="円柱 46"/>
                <p:cNvSpPr/>
                <p:nvPr/>
              </p:nvSpPr>
              <p:spPr>
                <a:xfrm rot="5400000">
                  <a:off x="5750682" y="3201612"/>
                  <a:ext cx="264281" cy="432048"/>
                </a:xfrm>
                <a:prstGeom prst="can">
                  <a:avLst>
                    <a:gd name="adj" fmla="val 46989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" name="円柱 47"/>
                <p:cNvSpPr/>
                <p:nvPr/>
              </p:nvSpPr>
              <p:spPr>
                <a:xfrm rot="5400000">
                  <a:off x="5794976" y="3198129"/>
                  <a:ext cx="578384" cy="432048"/>
                </a:xfrm>
                <a:prstGeom prst="can">
                  <a:avLst>
                    <a:gd name="adj" fmla="val 46989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49" name="グループ化 48"/>
                <p:cNvGrpSpPr/>
                <p:nvPr/>
              </p:nvGrpSpPr>
              <p:grpSpPr>
                <a:xfrm>
                  <a:off x="3643746" y="3783958"/>
                  <a:ext cx="1432310" cy="713772"/>
                  <a:chOff x="1845507" y="3899886"/>
                  <a:chExt cx="1432310" cy="713772"/>
                </a:xfrm>
              </p:grpSpPr>
              <p:sp>
                <p:nvSpPr>
                  <p:cNvPr id="54" name="円柱 53"/>
                  <p:cNvSpPr/>
                  <p:nvPr/>
                </p:nvSpPr>
                <p:spPr>
                  <a:xfrm rot="5400000">
                    <a:off x="2410698" y="3581876"/>
                    <a:ext cx="301927" cy="1432310"/>
                  </a:xfrm>
                  <a:prstGeom prst="can">
                    <a:avLst>
                      <a:gd name="adj" fmla="val 46989"/>
                    </a:avLst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5" name="星 32 54"/>
                  <p:cNvSpPr/>
                  <p:nvPr/>
                </p:nvSpPr>
                <p:spPr>
                  <a:xfrm>
                    <a:off x="2051720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6" name="星 32 55"/>
                  <p:cNvSpPr/>
                  <p:nvPr/>
                </p:nvSpPr>
                <p:spPr>
                  <a:xfrm>
                    <a:off x="2113749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7" name="星 32 56"/>
                  <p:cNvSpPr/>
                  <p:nvPr/>
                </p:nvSpPr>
                <p:spPr>
                  <a:xfrm>
                    <a:off x="2180677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8" name="星 32 57"/>
                  <p:cNvSpPr/>
                  <p:nvPr/>
                </p:nvSpPr>
                <p:spPr>
                  <a:xfrm>
                    <a:off x="2239020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9" name="星 32 58"/>
                  <p:cNvSpPr/>
                  <p:nvPr/>
                </p:nvSpPr>
                <p:spPr>
                  <a:xfrm>
                    <a:off x="2310789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0" name="星 32 59"/>
                  <p:cNvSpPr/>
                  <p:nvPr/>
                </p:nvSpPr>
                <p:spPr>
                  <a:xfrm>
                    <a:off x="2375012" y="3932231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1" name="星 32 60"/>
                  <p:cNvSpPr/>
                  <p:nvPr/>
                </p:nvSpPr>
                <p:spPr>
                  <a:xfrm>
                    <a:off x="2105281" y="3905726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2" name="星 32 61"/>
                  <p:cNvSpPr/>
                  <p:nvPr/>
                </p:nvSpPr>
                <p:spPr>
                  <a:xfrm>
                    <a:off x="2180677" y="3905726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3" name="星 32 62"/>
                  <p:cNvSpPr/>
                  <p:nvPr/>
                </p:nvSpPr>
                <p:spPr>
                  <a:xfrm>
                    <a:off x="2228416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4" name="星 32 63"/>
                  <p:cNvSpPr/>
                  <p:nvPr/>
                </p:nvSpPr>
                <p:spPr>
                  <a:xfrm>
                    <a:off x="2259149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5" name="星 32 64"/>
                  <p:cNvSpPr/>
                  <p:nvPr/>
                </p:nvSpPr>
                <p:spPr>
                  <a:xfrm>
                    <a:off x="2310789" y="392638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6" name="星 32 65"/>
                  <p:cNvSpPr/>
                  <p:nvPr/>
                </p:nvSpPr>
                <p:spPr>
                  <a:xfrm>
                    <a:off x="2377717" y="392638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7" name="星 32 66"/>
                  <p:cNvSpPr/>
                  <p:nvPr/>
                </p:nvSpPr>
                <p:spPr>
                  <a:xfrm>
                    <a:off x="2228416" y="3905726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8" name="星 32 67"/>
                  <p:cNvSpPr/>
                  <p:nvPr/>
                </p:nvSpPr>
                <p:spPr>
                  <a:xfrm>
                    <a:off x="2113749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9" name="星 32 68"/>
                  <p:cNvSpPr/>
                  <p:nvPr/>
                </p:nvSpPr>
                <p:spPr>
                  <a:xfrm>
                    <a:off x="2151031" y="3899886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50" name="円柱 49"/>
                <p:cNvSpPr/>
                <p:nvPr/>
              </p:nvSpPr>
              <p:spPr>
                <a:xfrm rot="5400000">
                  <a:off x="4474891" y="3956212"/>
                  <a:ext cx="1202331" cy="432048"/>
                </a:xfrm>
                <a:prstGeom prst="can">
                  <a:avLst>
                    <a:gd name="adj" fmla="val 46989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1" name="円柱 50"/>
                <p:cNvSpPr/>
                <p:nvPr/>
              </p:nvSpPr>
              <p:spPr>
                <a:xfrm rot="5400000">
                  <a:off x="5339960" y="3839243"/>
                  <a:ext cx="264278" cy="648073"/>
                </a:xfrm>
                <a:prstGeom prst="can">
                  <a:avLst>
                    <a:gd name="adj" fmla="val 46989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2" name="円柱 51"/>
                <p:cNvSpPr/>
                <p:nvPr/>
              </p:nvSpPr>
              <p:spPr>
                <a:xfrm rot="5400000">
                  <a:off x="5578952" y="3943771"/>
                  <a:ext cx="578384" cy="432048"/>
                </a:xfrm>
                <a:prstGeom prst="can">
                  <a:avLst>
                    <a:gd name="adj" fmla="val 46989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" name="平行四辺形 52"/>
                <p:cNvSpPr/>
                <p:nvPr/>
              </p:nvSpPr>
              <p:spPr>
                <a:xfrm>
                  <a:off x="5701136" y="3125827"/>
                  <a:ext cx="438190" cy="1323160"/>
                </a:xfrm>
                <a:prstGeom prst="parallelogram">
                  <a:avLst>
                    <a:gd name="adj" fmla="val 50399"/>
                  </a:avLst>
                </a:prstGeom>
                <a:solidFill>
                  <a:srgbClr val="000000">
                    <a:alpha val="50196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20" name="右矢印 119"/>
              <p:cNvSpPr/>
              <p:nvPr/>
            </p:nvSpPr>
            <p:spPr>
              <a:xfrm rot="6271446">
                <a:off x="6090008" y="3917100"/>
                <a:ext cx="525032" cy="258215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" name="右矢印 120"/>
              <p:cNvSpPr/>
              <p:nvPr/>
            </p:nvSpPr>
            <p:spPr>
              <a:xfrm rot="17448102">
                <a:off x="6430981" y="3955286"/>
                <a:ext cx="242909" cy="138267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9" name="タイトル 1"/>
          <p:cNvSpPr txBox="1">
            <a:spLocks/>
          </p:cNvSpPr>
          <p:nvPr/>
        </p:nvSpPr>
        <p:spPr>
          <a:xfrm>
            <a:off x="179512" y="260648"/>
            <a:ext cx="5564528" cy="72008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82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ja-JP" sz="36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lang="ja-JP" altLang="en-US" sz="36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号機 粉塗布装置の製作と評価</a:t>
            </a:r>
          </a:p>
        </p:txBody>
      </p:sp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4885">
            <a:off x="4465247" y="4835683"/>
            <a:ext cx="410672" cy="84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直方体 78"/>
          <p:cNvSpPr/>
          <p:nvPr/>
        </p:nvSpPr>
        <p:spPr>
          <a:xfrm rot="12988712">
            <a:off x="4826843" y="4693478"/>
            <a:ext cx="508219" cy="311352"/>
          </a:xfrm>
          <a:prstGeom prst="cube">
            <a:avLst/>
          </a:prstGeom>
          <a:solidFill>
            <a:srgbClr val="FFFF99"/>
          </a:solidFill>
          <a:ln>
            <a:solidFill>
              <a:schemeClr val="tx1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7420E142-3544-AF88-5EC1-E666B0B18F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258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1436">
        <p14:switch dir="r"/>
      </p:transition>
    </mc:Choice>
    <mc:Fallback xmlns="">
      <p:transition spd="med" advTm="31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93987E-6 L 5E-6 -0.07864 C 5E-6 -0.11425 0.13698 -0.15727 0.24862 -0.15727 L 0.4974 -0.15727 " pathEditMode="relative" rAng="0" ptsTypes="FfFF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61" y="-78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7" grpId="0" animBg="1"/>
      <p:bldP spid="15" grpId="0"/>
      <p:bldP spid="20" grpId="0" animBg="1"/>
      <p:bldP spid="20" grpId="1" animBg="1"/>
      <p:bldP spid="20" grpId="2" animBg="1"/>
      <p:bldP spid="34" grpId="0" animBg="1"/>
      <p:bldP spid="34" grpId="1" animBg="1"/>
      <p:bldP spid="272" grpId="0" animBg="1"/>
      <p:bldP spid="282" grpId="0" animBg="1"/>
      <p:bldP spid="283" grpId="0" animBg="1"/>
      <p:bldP spid="285" grpId="0" animBg="1"/>
      <p:bldP spid="287" grpId="0" animBg="1"/>
      <p:bldP spid="289" grpId="0" animBg="1"/>
      <p:bldP spid="291" grpId="0" animBg="1"/>
      <p:bldP spid="292" grpId="0" animBg="1"/>
      <p:bldP spid="293" grpId="0" animBg="1"/>
      <p:bldP spid="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0" y="0"/>
            <a:ext cx="9144000" cy="947738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69951" y="119063"/>
            <a:ext cx="82740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コンベヤ製品の紹介</a:t>
            </a:r>
          </a:p>
        </p:txBody>
      </p:sp>
      <p:pic>
        <p:nvPicPr>
          <p:cNvPr id="10244" name="Picture 28" descr="ロ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5888"/>
            <a:ext cx="58737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1F5DC1D-DE44-D806-F09A-6B619401E1E5}"/>
              </a:ext>
            </a:extLst>
          </p:cNvPr>
          <p:cNvGrpSpPr/>
          <p:nvPr/>
        </p:nvGrpSpPr>
        <p:grpSpPr>
          <a:xfrm>
            <a:off x="490538" y="1084263"/>
            <a:ext cx="2598737" cy="2441575"/>
            <a:chOff x="490538" y="1084263"/>
            <a:chExt cx="2598737" cy="2441575"/>
          </a:xfrm>
        </p:grpSpPr>
        <p:sp>
          <p:nvSpPr>
            <p:cNvPr id="13" name="Rectangle 12"/>
            <p:cNvSpPr txBox="1">
              <a:spLocks noChangeArrowheads="1"/>
            </p:cNvSpPr>
            <p:nvPr/>
          </p:nvSpPr>
          <p:spPr bwMode="auto">
            <a:xfrm>
              <a:off x="869950" y="1084263"/>
              <a:ext cx="1943100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ja-JP" altLang="en-US" sz="1600">
                  <a:latin typeface="HGP創英角ﾎﾟｯﾌﾟ体" pitchFamily="50" charset="-128"/>
                  <a:ea typeface="HGP創英角ﾎﾟｯﾌﾟ体" pitchFamily="50" charset="-128"/>
                </a:rPr>
                <a:t>搬送用樹脂ベルト</a:t>
              </a:r>
            </a:p>
          </p:txBody>
        </p:sp>
        <p:pic>
          <p:nvPicPr>
            <p:cNvPr id="12298" name="Picture 34" descr="&gt;Tailorbel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38" y="1844675"/>
              <a:ext cx="2598737" cy="168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FF86AC4-3211-10A7-7F54-91C96802FA59}"/>
              </a:ext>
            </a:extLst>
          </p:cNvPr>
          <p:cNvGrpSpPr/>
          <p:nvPr/>
        </p:nvGrpSpPr>
        <p:grpSpPr>
          <a:xfrm>
            <a:off x="3332163" y="1135063"/>
            <a:ext cx="2595562" cy="2387600"/>
            <a:chOff x="3332163" y="1135063"/>
            <a:chExt cx="2595562" cy="2387600"/>
          </a:xfrm>
        </p:grpSpPr>
        <p:sp>
          <p:nvSpPr>
            <p:cNvPr id="15" name="Rectangle 12"/>
            <p:cNvSpPr txBox="1">
              <a:spLocks noChangeArrowheads="1"/>
            </p:cNvSpPr>
            <p:nvPr/>
          </p:nvSpPr>
          <p:spPr bwMode="auto">
            <a:xfrm>
              <a:off x="3613150" y="1135063"/>
              <a:ext cx="2066925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ja-JP" altLang="en-US" sz="1600">
                  <a:latin typeface="HGP創英角ﾎﾟｯﾌﾟ体" pitchFamily="50" charset="-128"/>
                  <a:ea typeface="HGP創英角ﾎﾟｯﾌﾟ体" pitchFamily="50" charset="-128"/>
                </a:rPr>
                <a:t>同期搬送用ベルト</a:t>
              </a:r>
              <a:endParaRPr lang="en-US" altLang="ja-JP" sz="1600">
                <a:latin typeface="HGP創英角ﾎﾟｯﾌﾟ体" pitchFamily="50" charset="-128"/>
                <a:ea typeface="HGP創英角ﾎﾟｯﾌﾟ体" pitchFamily="50" charset="-128"/>
              </a:endParaRPr>
            </a:p>
            <a:p>
              <a:pPr eaLnBrk="1" hangingPunct="1"/>
              <a:r>
                <a:rPr lang="ja-JP" altLang="en-US" sz="1600">
                  <a:latin typeface="HGP創英角ﾎﾟｯﾌﾟ体" pitchFamily="50" charset="-128"/>
                  <a:ea typeface="HGP創英角ﾎﾟｯﾌﾟ体" pitchFamily="50" charset="-128"/>
                </a:rPr>
                <a:t>　フリースパン</a:t>
              </a:r>
            </a:p>
          </p:txBody>
        </p:sp>
        <p:pic>
          <p:nvPicPr>
            <p:cNvPr id="12299" name="Picture 18" descr="フリースパンベルト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163" y="1844675"/>
              <a:ext cx="2595562" cy="167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2A5CE20-C48E-388B-29DF-0563C6A18666}"/>
              </a:ext>
            </a:extLst>
          </p:cNvPr>
          <p:cNvGrpSpPr/>
          <p:nvPr/>
        </p:nvGrpSpPr>
        <p:grpSpPr>
          <a:xfrm>
            <a:off x="6192838" y="1200150"/>
            <a:ext cx="2552700" cy="2300288"/>
            <a:chOff x="6192838" y="1200150"/>
            <a:chExt cx="2552700" cy="2300288"/>
          </a:xfrm>
        </p:grpSpPr>
        <p:sp>
          <p:nvSpPr>
            <p:cNvPr id="16" name="Rectangle 12"/>
            <p:cNvSpPr txBox="1">
              <a:spLocks noChangeArrowheads="1"/>
            </p:cNvSpPr>
            <p:nvPr/>
          </p:nvSpPr>
          <p:spPr bwMode="auto">
            <a:xfrm>
              <a:off x="6365875" y="1200150"/>
              <a:ext cx="2016125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ja-JP" altLang="en-US" sz="1600">
                  <a:latin typeface="HGP創英角ﾎﾟｯﾌﾟ体" pitchFamily="50" charset="-128"/>
                  <a:ea typeface="HGP創英角ﾎﾟｯﾌﾟ体" pitchFamily="50" charset="-128"/>
                </a:rPr>
                <a:t>ゴムコンベヤベルト</a:t>
              </a:r>
              <a:endParaRPr lang="en-US" altLang="ja-JP" sz="160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pic>
          <p:nvPicPr>
            <p:cNvPr id="12300" name="Picture 20" descr="ゴムコンベヤベルト STAR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838" y="1849438"/>
              <a:ext cx="2552700" cy="165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AEE1123-CBA3-C54C-DA40-2BDFBFB05DD5}"/>
              </a:ext>
            </a:extLst>
          </p:cNvPr>
          <p:cNvGrpSpPr/>
          <p:nvPr/>
        </p:nvGrpSpPr>
        <p:grpSpPr>
          <a:xfrm>
            <a:off x="490538" y="4103688"/>
            <a:ext cx="4527550" cy="2347912"/>
            <a:chOff x="490538" y="4103688"/>
            <a:chExt cx="4527550" cy="2347912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490538" y="4103688"/>
              <a:ext cx="45275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ja-JP" altLang="en-US" sz="1600">
                  <a:latin typeface="HGP創英角ﾎﾟｯﾌﾟ体" pitchFamily="50" charset="-128"/>
                  <a:ea typeface="HGP創英角ﾎﾟｯﾌﾟ体" pitchFamily="50" charset="-128"/>
                </a:rPr>
                <a:t>ふるい分け用ウレタン網　スクリーン</a:t>
              </a:r>
            </a:p>
          </p:txBody>
        </p:sp>
        <p:pic>
          <p:nvPicPr>
            <p:cNvPr id="12301" name="Picture 22" descr="ふるい分け用ウレタン網スクリーンU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4603750"/>
              <a:ext cx="2860675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D174BF5-EB24-1019-848C-0CA6B8E8065B}"/>
              </a:ext>
            </a:extLst>
          </p:cNvPr>
          <p:cNvGrpSpPr/>
          <p:nvPr/>
        </p:nvGrpSpPr>
        <p:grpSpPr>
          <a:xfrm>
            <a:off x="4938713" y="4103688"/>
            <a:ext cx="3630612" cy="2347912"/>
            <a:chOff x="4938713" y="4103688"/>
            <a:chExt cx="3630612" cy="2347912"/>
          </a:xfrm>
        </p:grpSpPr>
        <p:sp>
          <p:nvSpPr>
            <p:cNvPr id="17" name="Rectangle 12"/>
            <p:cNvSpPr txBox="1">
              <a:spLocks noChangeArrowheads="1"/>
            </p:cNvSpPr>
            <p:nvPr/>
          </p:nvSpPr>
          <p:spPr bwMode="auto">
            <a:xfrm>
              <a:off x="5902325" y="4103688"/>
              <a:ext cx="1603375" cy="50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entury Gothic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ja-JP" altLang="en-US" sz="1600" dirty="0">
                  <a:latin typeface="HGP創英角ﾎﾟｯﾌﾟ体" pitchFamily="50" charset="-128"/>
                  <a:ea typeface="HGP創英角ﾎﾟｯﾌﾟ体" pitchFamily="50" charset="-128"/>
                </a:rPr>
                <a:t>建築用防水材</a:t>
              </a:r>
              <a:endParaRPr lang="en-US" altLang="ja-JP" sz="1600" dirty="0">
                <a:latin typeface="HGP創英角ﾎﾟｯﾌﾟ体" pitchFamily="50" charset="-128"/>
                <a:ea typeface="HGP創英角ﾎﾟｯﾌﾟ体" pitchFamily="50" charset="-128"/>
              </a:endParaRPr>
            </a:p>
          </p:txBody>
        </p:sp>
        <p:pic>
          <p:nvPicPr>
            <p:cNvPr id="12302" name="Picture 24" descr="建築用防水材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8713" y="4603750"/>
              <a:ext cx="3630612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B690AA41-6527-BA2A-47A2-11F629E7BF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07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6939">
        <p14:flip dir="r"/>
      </p:transition>
    </mc:Choice>
    <mc:Fallback xmlns="">
      <p:transition spd="med" advTm="26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517678" y="116632"/>
            <a:ext cx="4799340" cy="72008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7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ja-JP" sz="36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lang="ja-JP" altLang="en-US" sz="36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号機 粉塗布装置の再評価</a:t>
            </a:r>
          </a:p>
        </p:txBody>
      </p:sp>
      <p:sp>
        <p:nvSpPr>
          <p:cNvPr id="12" name="右矢印 11"/>
          <p:cNvSpPr/>
          <p:nvPr/>
        </p:nvSpPr>
        <p:spPr>
          <a:xfrm rot="5400000">
            <a:off x="4232404" y="2527662"/>
            <a:ext cx="331712" cy="143116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304401" y="1036747"/>
            <a:ext cx="2586221" cy="2121876"/>
            <a:chOff x="197551" y="980728"/>
            <a:chExt cx="2586221" cy="2121876"/>
          </a:xfrm>
        </p:grpSpPr>
        <p:grpSp>
          <p:nvGrpSpPr>
            <p:cNvPr id="89" name="グループ化 88"/>
            <p:cNvGrpSpPr/>
            <p:nvPr/>
          </p:nvGrpSpPr>
          <p:grpSpPr>
            <a:xfrm>
              <a:off x="1020910" y="1170915"/>
              <a:ext cx="1442864" cy="782064"/>
              <a:chOff x="2760654" y="1196753"/>
              <a:chExt cx="4272696" cy="3860802"/>
            </a:xfrm>
          </p:grpSpPr>
          <p:grpSp>
            <p:nvGrpSpPr>
              <p:cNvPr id="90" name="グループ化 89"/>
              <p:cNvGrpSpPr/>
              <p:nvPr/>
            </p:nvGrpSpPr>
            <p:grpSpPr>
              <a:xfrm>
                <a:off x="2760654" y="1196753"/>
                <a:ext cx="4272696" cy="3860802"/>
                <a:chOff x="3023450" y="1196753"/>
                <a:chExt cx="3448910" cy="3576648"/>
              </a:xfrm>
            </p:grpSpPr>
            <p:sp>
              <p:nvSpPr>
                <p:cNvPr id="93" name="平行四辺形 92"/>
                <p:cNvSpPr/>
                <p:nvPr/>
              </p:nvSpPr>
              <p:spPr>
                <a:xfrm rot="20143407">
                  <a:off x="5487694" y="3378839"/>
                  <a:ext cx="984666" cy="863240"/>
                </a:xfrm>
                <a:prstGeom prst="parallelogram">
                  <a:avLst>
                    <a:gd name="adj" fmla="val 75723"/>
                  </a:avLst>
                </a:prstGeom>
                <a:solidFill>
                  <a:srgbClr val="000000">
                    <a:alpha val="50196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円柱 93"/>
                <p:cNvSpPr/>
                <p:nvPr/>
              </p:nvSpPr>
              <p:spPr>
                <a:xfrm rot="5400000">
                  <a:off x="4206315" y="2494275"/>
                  <a:ext cx="1437402" cy="1872207"/>
                </a:xfrm>
                <a:prstGeom prst="ca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" name="円柱 94"/>
                <p:cNvSpPr/>
                <p:nvPr/>
              </p:nvSpPr>
              <p:spPr>
                <a:xfrm rot="5400000">
                  <a:off x="2638308" y="3947253"/>
                  <a:ext cx="1202331" cy="432048"/>
                </a:xfrm>
                <a:prstGeom prst="can">
                  <a:avLst>
                    <a:gd name="adj" fmla="val 46989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6" name="円柱 95"/>
                <p:cNvSpPr/>
                <p:nvPr/>
              </p:nvSpPr>
              <p:spPr>
                <a:xfrm rot="5400000">
                  <a:off x="3671899" y="3227175"/>
                  <a:ext cx="1080120" cy="1872207"/>
                </a:xfrm>
                <a:prstGeom prst="can">
                  <a:avLst/>
                </a:prstGeom>
                <a:solidFill>
                  <a:srgbClr val="002BF1">
                    <a:alpha val="60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7" name="円柱 96"/>
                <p:cNvSpPr/>
                <p:nvPr/>
              </p:nvSpPr>
              <p:spPr>
                <a:xfrm>
                  <a:off x="3707904" y="2708920"/>
                  <a:ext cx="1080120" cy="1224135"/>
                </a:xfrm>
                <a:prstGeom prst="can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円柱 97"/>
                <p:cNvSpPr/>
                <p:nvPr/>
              </p:nvSpPr>
              <p:spPr>
                <a:xfrm>
                  <a:off x="3911988" y="1196753"/>
                  <a:ext cx="720080" cy="1728194"/>
                </a:xfrm>
                <a:prstGeom prst="can">
                  <a:avLst/>
                </a:prstGeom>
                <a:solidFill>
                  <a:srgbClr val="00FFFF">
                    <a:alpha val="10196"/>
                  </a:srgb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円柱 98"/>
                <p:cNvSpPr/>
                <p:nvPr/>
              </p:nvSpPr>
              <p:spPr>
                <a:xfrm>
                  <a:off x="3887924" y="2331661"/>
                  <a:ext cx="720080" cy="305251"/>
                </a:xfrm>
                <a:prstGeom prst="can">
                  <a:avLst>
                    <a:gd name="adj" fmla="val 46397"/>
                  </a:avLst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円柱 99"/>
                <p:cNvSpPr/>
                <p:nvPr/>
              </p:nvSpPr>
              <p:spPr>
                <a:xfrm rot="5400000">
                  <a:off x="5750682" y="3201612"/>
                  <a:ext cx="264281" cy="432048"/>
                </a:xfrm>
                <a:prstGeom prst="can">
                  <a:avLst>
                    <a:gd name="adj" fmla="val 46989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1" name="円柱 100"/>
                <p:cNvSpPr/>
                <p:nvPr/>
              </p:nvSpPr>
              <p:spPr>
                <a:xfrm rot="5400000">
                  <a:off x="5794976" y="3198129"/>
                  <a:ext cx="578384" cy="432048"/>
                </a:xfrm>
                <a:prstGeom prst="can">
                  <a:avLst>
                    <a:gd name="adj" fmla="val 46989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02" name="グループ化 101"/>
                <p:cNvGrpSpPr/>
                <p:nvPr/>
              </p:nvGrpSpPr>
              <p:grpSpPr>
                <a:xfrm>
                  <a:off x="3643746" y="3783958"/>
                  <a:ext cx="1432310" cy="713772"/>
                  <a:chOff x="1845507" y="3899886"/>
                  <a:chExt cx="1432310" cy="713772"/>
                </a:xfrm>
              </p:grpSpPr>
              <p:sp>
                <p:nvSpPr>
                  <p:cNvPr id="107" name="円柱 106"/>
                  <p:cNvSpPr/>
                  <p:nvPr/>
                </p:nvSpPr>
                <p:spPr>
                  <a:xfrm rot="5400000">
                    <a:off x="2410698" y="3581876"/>
                    <a:ext cx="301927" cy="1432310"/>
                  </a:xfrm>
                  <a:prstGeom prst="can">
                    <a:avLst>
                      <a:gd name="adj" fmla="val 46989"/>
                    </a:avLst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8" name="星 32 107"/>
                  <p:cNvSpPr/>
                  <p:nvPr/>
                </p:nvSpPr>
                <p:spPr>
                  <a:xfrm>
                    <a:off x="2051720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9" name="星 32 108"/>
                  <p:cNvSpPr/>
                  <p:nvPr/>
                </p:nvSpPr>
                <p:spPr>
                  <a:xfrm>
                    <a:off x="2113749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0" name="星 32 109"/>
                  <p:cNvSpPr/>
                  <p:nvPr/>
                </p:nvSpPr>
                <p:spPr>
                  <a:xfrm>
                    <a:off x="2180677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1" name="星 32 110"/>
                  <p:cNvSpPr/>
                  <p:nvPr/>
                </p:nvSpPr>
                <p:spPr>
                  <a:xfrm>
                    <a:off x="2239020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2" name="星 32 111"/>
                  <p:cNvSpPr/>
                  <p:nvPr/>
                </p:nvSpPr>
                <p:spPr>
                  <a:xfrm>
                    <a:off x="2310789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3" name="星 32 112"/>
                  <p:cNvSpPr/>
                  <p:nvPr/>
                </p:nvSpPr>
                <p:spPr>
                  <a:xfrm>
                    <a:off x="2375012" y="3932231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4" name="星 32 113"/>
                  <p:cNvSpPr/>
                  <p:nvPr/>
                </p:nvSpPr>
                <p:spPr>
                  <a:xfrm>
                    <a:off x="2105281" y="3905726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5" name="星 32 114"/>
                  <p:cNvSpPr/>
                  <p:nvPr/>
                </p:nvSpPr>
                <p:spPr>
                  <a:xfrm>
                    <a:off x="2180677" y="3905726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6" name="星 32 115"/>
                  <p:cNvSpPr/>
                  <p:nvPr/>
                </p:nvSpPr>
                <p:spPr>
                  <a:xfrm>
                    <a:off x="2228416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7" name="星 32 116"/>
                  <p:cNvSpPr/>
                  <p:nvPr/>
                </p:nvSpPr>
                <p:spPr>
                  <a:xfrm>
                    <a:off x="2259149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8" name="星 32 117"/>
                  <p:cNvSpPr/>
                  <p:nvPr/>
                </p:nvSpPr>
                <p:spPr>
                  <a:xfrm>
                    <a:off x="2310789" y="392638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9" name="星 32 118"/>
                  <p:cNvSpPr/>
                  <p:nvPr/>
                </p:nvSpPr>
                <p:spPr>
                  <a:xfrm>
                    <a:off x="2377717" y="392638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20" name="星 32 119"/>
                  <p:cNvSpPr/>
                  <p:nvPr/>
                </p:nvSpPr>
                <p:spPr>
                  <a:xfrm>
                    <a:off x="2228416" y="3905726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21" name="星 32 120"/>
                  <p:cNvSpPr/>
                  <p:nvPr/>
                </p:nvSpPr>
                <p:spPr>
                  <a:xfrm>
                    <a:off x="2113749" y="3910548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22" name="星 32 121"/>
                  <p:cNvSpPr/>
                  <p:nvPr/>
                </p:nvSpPr>
                <p:spPr>
                  <a:xfrm>
                    <a:off x="2151031" y="3899886"/>
                    <a:ext cx="394080" cy="681427"/>
                  </a:xfrm>
                  <a:prstGeom prst="star32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03" name="円柱 102"/>
                <p:cNvSpPr/>
                <p:nvPr/>
              </p:nvSpPr>
              <p:spPr>
                <a:xfrm rot="5400000">
                  <a:off x="4474891" y="3956212"/>
                  <a:ext cx="1202331" cy="432048"/>
                </a:xfrm>
                <a:prstGeom prst="can">
                  <a:avLst>
                    <a:gd name="adj" fmla="val 46989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円柱 103"/>
                <p:cNvSpPr/>
                <p:nvPr/>
              </p:nvSpPr>
              <p:spPr>
                <a:xfrm rot="5400000">
                  <a:off x="5339960" y="3839243"/>
                  <a:ext cx="264278" cy="648073"/>
                </a:xfrm>
                <a:prstGeom prst="can">
                  <a:avLst>
                    <a:gd name="adj" fmla="val 46989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5" name="円柱 104"/>
                <p:cNvSpPr/>
                <p:nvPr/>
              </p:nvSpPr>
              <p:spPr>
                <a:xfrm rot="5400000">
                  <a:off x="5578952" y="3943771"/>
                  <a:ext cx="578384" cy="432048"/>
                </a:xfrm>
                <a:prstGeom prst="can">
                  <a:avLst>
                    <a:gd name="adj" fmla="val 46989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6" name="平行四辺形 105"/>
                <p:cNvSpPr/>
                <p:nvPr/>
              </p:nvSpPr>
              <p:spPr>
                <a:xfrm>
                  <a:off x="5701136" y="3125827"/>
                  <a:ext cx="438190" cy="1323160"/>
                </a:xfrm>
                <a:prstGeom prst="parallelogram">
                  <a:avLst>
                    <a:gd name="adj" fmla="val 50399"/>
                  </a:avLst>
                </a:prstGeom>
                <a:solidFill>
                  <a:srgbClr val="000000">
                    <a:alpha val="50196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1" name="右矢印 90"/>
              <p:cNvSpPr/>
              <p:nvPr/>
            </p:nvSpPr>
            <p:spPr>
              <a:xfrm rot="6271446">
                <a:off x="6090008" y="3917100"/>
                <a:ext cx="525032" cy="258215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右矢印 91"/>
              <p:cNvSpPr/>
              <p:nvPr/>
            </p:nvSpPr>
            <p:spPr>
              <a:xfrm rot="17448102">
                <a:off x="6430981" y="3955286"/>
                <a:ext cx="242909" cy="138267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88" name="図 8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51" y="980728"/>
              <a:ext cx="2586221" cy="212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図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00" y="1025063"/>
            <a:ext cx="1377763" cy="205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5293222" y="1000530"/>
            <a:ext cx="3231122" cy="2183252"/>
            <a:chOff x="5293222" y="1000530"/>
            <a:chExt cx="3231122" cy="2183252"/>
          </a:xfrm>
        </p:grpSpPr>
        <p:sp>
          <p:nvSpPr>
            <p:cNvPr id="14" name="角丸四角形 13"/>
            <p:cNvSpPr/>
            <p:nvPr/>
          </p:nvSpPr>
          <p:spPr bwMode="auto">
            <a:xfrm>
              <a:off x="5293222" y="1000530"/>
              <a:ext cx="2944232" cy="743609"/>
            </a:xfrm>
            <a:prstGeom prst="roundRect">
              <a:avLst/>
            </a:prstGeom>
            <a:solidFill>
              <a:srgbClr val="FFCCFF"/>
            </a:solidFill>
            <a:ln w="12700"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000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粉塗布が少ない原因は</a:t>
              </a:r>
              <a:endParaRPr lang="en-US" altLang="ja-JP" sz="2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ja-JP" altLang="en-US" sz="2000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目詰まりが起きていた！</a:t>
              </a:r>
              <a:endParaRPr lang="en-US" altLang="ja-JP" sz="2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130" name="グループ化 129"/>
            <p:cNvGrpSpPr/>
            <p:nvPr/>
          </p:nvGrpSpPr>
          <p:grpSpPr>
            <a:xfrm>
              <a:off x="5450893" y="1729829"/>
              <a:ext cx="3073451" cy="1453953"/>
              <a:chOff x="-176495" y="2742135"/>
              <a:chExt cx="3343335" cy="2141164"/>
            </a:xfrm>
          </p:grpSpPr>
          <p:pic>
            <p:nvPicPr>
              <p:cNvPr id="132" name="図 131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6495" y="2742135"/>
                <a:ext cx="3343335" cy="214116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" name="正方形/長方形 132"/>
              <p:cNvSpPr/>
              <p:nvPr/>
            </p:nvSpPr>
            <p:spPr>
              <a:xfrm>
                <a:off x="1693443" y="4413763"/>
                <a:ext cx="1381083" cy="38143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kumimoji="1" lang="en-US" altLang="ja-JP" sz="2200" b="1" spc="50" dirty="0">
                    <a:ln w="11430"/>
                    <a:solidFill>
                      <a:srgbClr val="FF000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0.32</a:t>
                </a:r>
                <a:r>
                  <a:rPr kumimoji="1" lang="ja-JP" altLang="en-US" sz="2200" b="1" spc="50" dirty="0">
                    <a:ln w="11430"/>
                    <a:solidFill>
                      <a:srgbClr val="FF000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㎜</a:t>
                </a:r>
              </a:p>
            </p:txBody>
          </p:sp>
        </p:grpSp>
      </p:grpSp>
      <p:grpSp>
        <p:nvGrpSpPr>
          <p:cNvPr id="30" name="グループ化 29"/>
          <p:cNvGrpSpPr/>
          <p:nvPr/>
        </p:nvGrpSpPr>
        <p:grpSpPr>
          <a:xfrm>
            <a:off x="78993" y="5052201"/>
            <a:ext cx="8806165" cy="1659122"/>
            <a:chOff x="78993" y="5052201"/>
            <a:chExt cx="8806165" cy="1659122"/>
          </a:xfrm>
        </p:grpSpPr>
        <p:sp>
          <p:nvSpPr>
            <p:cNvPr id="2" name="角丸四角形 1"/>
            <p:cNvSpPr/>
            <p:nvPr/>
          </p:nvSpPr>
          <p:spPr>
            <a:xfrm>
              <a:off x="6651846" y="5449601"/>
              <a:ext cx="2233312" cy="1199789"/>
            </a:xfrm>
            <a:prstGeom prst="roundRect">
              <a:avLst/>
            </a:prstGeom>
            <a:ln w="28575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2200" b="1" spc="50" dirty="0">
                  <a:ln w="11430"/>
                  <a:solidFill>
                    <a:schemeClr val="tx2">
                      <a:lumMod val="50000"/>
                      <a:lumOff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継続的な</a:t>
              </a:r>
              <a:endParaRPr lang="en-US" altLang="ja-JP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2200" b="1" spc="50" dirty="0">
                  <a:ln w="11430"/>
                  <a:solidFill>
                    <a:schemeClr val="tx2">
                      <a:lumMod val="50000"/>
                      <a:lumOff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粉塗布実現！</a:t>
              </a:r>
              <a:endParaRPr lang="en-US" altLang="ja-JP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kumimoji="1" lang="ja-JP" altLang="en-US" sz="2200" b="1" spc="50" dirty="0">
                  <a:ln w="11430"/>
                  <a:solidFill>
                    <a:schemeClr val="tx2">
                      <a:lumMod val="50000"/>
                      <a:lumOff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評価：◎</a:t>
              </a:r>
            </a:p>
          </p:txBody>
        </p:sp>
        <p:pic>
          <p:nvPicPr>
            <p:cNvPr id="17" name="図 1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93" y="5052201"/>
              <a:ext cx="2004772" cy="1659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2019358" y="5818393"/>
              <a:ext cx="48770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kumimoji="1" lang="ja-JP" altLang="en-US" sz="2400" b="1" i="1" spc="50" dirty="0">
                  <a:ln w="11430"/>
                  <a:solidFill>
                    <a:srgbClr val="CC99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粉出口の網目は</a:t>
              </a:r>
              <a:r>
                <a:rPr kumimoji="1" lang="en-US" altLang="ja-JP" sz="2400" b="1" i="1" spc="50" dirty="0">
                  <a:ln w="11430"/>
                  <a:solidFill>
                    <a:srgbClr val="CC99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0.47</a:t>
              </a:r>
              <a:r>
                <a:rPr kumimoji="1" lang="ja-JP" altLang="en-US" sz="2400" b="1" i="1" spc="50" dirty="0">
                  <a:ln w="11430"/>
                  <a:solidFill>
                    <a:srgbClr val="CC99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㎜を採用だ！</a:t>
              </a:r>
              <a:endParaRPr kumimoji="1" lang="en-US" altLang="ja-JP" sz="2400" b="1" i="1" spc="50" dirty="0">
                <a:ln w="11430"/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ja-JP" altLang="en-US" sz="2400" b="1" i="1" spc="50" dirty="0">
                  <a:ln w="11430"/>
                  <a:solidFill>
                    <a:srgbClr val="CC99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これで完成したぞ！</a:t>
              </a:r>
              <a:endParaRPr kumimoji="1" lang="ja-JP" altLang="en-US" sz="2400" b="1" i="1" spc="50" dirty="0">
                <a:ln w="11430"/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69" name="グループ化 68"/>
          <p:cNvGrpSpPr/>
          <p:nvPr/>
        </p:nvGrpSpPr>
        <p:grpSpPr>
          <a:xfrm>
            <a:off x="5950243" y="3573016"/>
            <a:ext cx="3219210" cy="1695524"/>
            <a:chOff x="5950243" y="3573016"/>
            <a:chExt cx="3219210" cy="1695524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5950243" y="3848628"/>
              <a:ext cx="3219210" cy="1419912"/>
              <a:chOff x="5950243" y="3848628"/>
              <a:chExt cx="3219210" cy="1419912"/>
            </a:xfrm>
          </p:grpSpPr>
          <p:pic>
            <p:nvPicPr>
              <p:cNvPr id="127" name="図 12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0243" y="3848628"/>
                <a:ext cx="1680891" cy="1419912"/>
              </a:xfrm>
              <a:prstGeom prst="rect">
                <a:avLst/>
              </a:prstGeom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図 12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brightnessContrast bright="1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7494651" y="3848628"/>
                <a:ext cx="1674802" cy="139476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9" name="図 128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18" t="41623" r="59129" b="46527"/>
              <a:stretch/>
            </p:blipFill>
            <p:spPr bwMode="auto">
              <a:xfrm rot="663925">
                <a:off x="6536200" y="4392050"/>
                <a:ext cx="855338" cy="40457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6" name="角丸四角形 135"/>
            <p:cNvSpPr/>
            <p:nvPr/>
          </p:nvSpPr>
          <p:spPr>
            <a:xfrm>
              <a:off x="6065329" y="3573016"/>
              <a:ext cx="1357084" cy="4125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ベヤーなし</a:t>
              </a:r>
              <a:endParaRPr kumimoji="1" lang="ja-JP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37" name="角丸四角形 136"/>
            <p:cNvSpPr/>
            <p:nvPr/>
          </p:nvSpPr>
          <p:spPr>
            <a:xfrm>
              <a:off x="7653510" y="3573016"/>
              <a:ext cx="1357084" cy="4125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粉残りなし</a:t>
              </a:r>
              <a:endParaRPr kumimoji="1" lang="ja-JP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68" name="グループ化 67"/>
          <p:cNvGrpSpPr/>
          <p:nvPr/>
        </p:nvGrpSpPr>
        <p:grpSpPr>
          <a:xfrm>
            <a:off x="82811" y="3183782"/>
            <a:ext cx="5905058" cy="2501216"/>
            <a:chOff x="82811" y="3183782"/>
            <a:chExt cx="5905058" cy="2501216"/>
          </a:xfrm>
        </p:grpSpPr>
        <p:grpSp>
          <p:nvGrpSpPr>
            <p:cNvPr id="67" name="グループ化 66"/>
            <p:cNvGrpSpPr/>
            <p:nvPr/>
          </p:nvGrpSpPr>
          <p:grpSpPr>
            <a:xfrm>
              <a:off x="82811" y="3367989"/>
              <a:ext cx="5905058" cy="2317009"/>
              <a:chOff x="82811" y="3367989"/>
              <a:chExt cx="5905058" cy="2317009"/>
            </a:xfrm>
          </p:grpSpPr>
          <p:pic>
            <p:nvPicPr>
              <p:cNvPr id="123" name="図 122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11" y="3367989"/>
                <a:ext cx="2793840" cy="181127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" name="グループ化 21"/>
              <p:cNvGrpSpPr/>
              <p:nvPr/>
            </p:nvGrpSpPr>
            <p:grpSpPr>
              <a:xfrm>
                <a:off x="3021487" y="4162911"/>
                <a:ext cx="2966382" cy="1522087"/>
                <a:chOff x="3050155" y="2567180"/>
                <a:chExt cx="3098427" cy="1984867"/>
              </a:xfrm>
            </p:grpSpPr>
            <p:pic>
              <p:nvPicPr>
                <p:cNvPr id="5" name="図 4"/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0155" y="2567180"/>
                  <a:ext cx="3098427" cy="1984867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正方形/長方形 19"/>
                <p:cNvSpPr/>
                <p:nvPr/>
              </p:nvSpPr>
              <p:spPr>
                <a:xfrm>
                  <a:off x="4685873" y="4008968"/>
                  <a:ext cx="1363535" cy="38143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kumimoji="1" lang="en-US" altLang="ja-JP" sz="2200" b="1" spc="50" dirty="0">
                      <a:ln w="11430"/>
                      <a:solidFill>
                        <a:schemeClr val="bg2">
                          <a:lumMod val="50000"/>
                        </a:schemeClr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0.47</a:t>
                  </a:r>
                  <a:r>
                    <a:rPr kumimoji="1" lang="ja-JP" altLang="en-US" sz="2200" b="1" spc="50" dirty="0">
                      <a:ln w="11430"/>
                      <a:solidFill>
                        <a:schemeClr val="bg2">
                          <a:lumMod val="50000"/>
                        </a:schemeClr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㎜</a:t>
                  </a:r>
                </a:p>
              </p:txBody>
            </p:sp>
          </p:grpSp>
          <p:sp>
            <p:nvSpPr>
              <p:cNvPr id="135" name="角丸四角形 134"/>
              <p:cNvSpPr/>
              <p:nvPr/>
            </p:nvSpPr>
            <p:spPr bwMode="auto">
              <a:xfrm>
                <a:off x="2946004" y="3475172"/>
                <a:ext cx="2946917" cy="746911"/>
              </a:xfrm>
              <a:prstGeom prst="roundRect">
                <a:avLst/>
              </a:prstGeom>
              <a:solidFill>
                <a:srgbClr val="00FFFF"/>
              </a:solidFill>
              <a:ln w="12700"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 upright="1"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2000" b="1" spc="50" dirty="0">
                    <a:ln w="11430"/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今度は</a:t>
                </a:r>
                <a:r>
                  <a:rPr lang="en-US" altLang="ja-JP" sz="2000" b="1" spc="50" dirty="0">
                    <a:ln w="11430"/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3</a:t>
                </a:r>
                <a:r>
                  <a:rPr lang="ja-JP" altLang="en-US" sz="2000" b="1" spc="50" dirty="0">
                    <a:ln w="11430"/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号機の粉塗布量に合せ網目を再選定</a:t>
                </a:r>
                <a:endParaRPr lang="en-US" altLang="ja-JP" sz="20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sp>
          <p:nvSpPr>
            <p:cNvPr id="138" name="角丸四角形 137"/>
            <p:cNvSpPr/>
            <p:nvPr/>
          </p:nvSpPr>
          <p:spPr>
            <a:xfrm>
              <a:off x="336689" y="3183782"/>
              <a:ext cx="2363103" cy="68221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3</a:t>
              </a:r>
              <a:r>
                <a:rPr lang="ja-JP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号機 </a:t>
              </a:r>
              <a:endParaRPr lang="en-US" altLang="ja-JP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粉塗布量に着目</a:t>
              </a:r>
              <a:endParaRPr lang="en-US" altLang="ja-JP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AAD5DFDB-ACC9-C58C-FF15-213D219649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6896">
        <p14:flip dir="r"/>
      </p:transition>
    </mc:Choice>
    <mc:Fallback xmlns="">
      <p:transition spd="med" advTm="368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タイトル 1"/>
          <p:cNvSpPr txBox="1">
            <a:spLocks/>
          </p:cNvSpPr>
          <p:nvPr/>
        </p:nvSpPr>
        <p:spPr>
          <a:xfrm>
            <a:off x="442298" y="188640"/>
            <a:ext cx="4212342" cy="648072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900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ja-JP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11</a:t>
            </a:r>
            <a:r>
              <a:rPr lang="ja-JP" altLang="en-US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効果の確認</a:t>
            </a:r>
          </a:p>
        </p:txBody>
      </p:sp>
      <p:sp>
        <p:nvSpPr>
          <p:cNvPr id="33" name="タイトル 1"/>
          <p:cNvSpPr txBox="1">
            <a:spLocks/>
          </p:cNvSpPr>
          <p:nvPr/>
        </p:nvSpPr>
        <p:spPr>
          <a:xfrm>
            <a:off x="418585" y="926802"/>
            <a:ext cx="8711266" cy="504056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ja-JP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11</a:t>
            </a:r>
            <a:r>
              <a:rPr lang="ja-JP" altLang="en-US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－</a:t>
            </a:r>
            <a:r>
              <a:rPr lang="en-US" altLang="ja-JP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2800" b="1" i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r>
              <a:rPr lang="ja-JP" altLang="en-US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対策前・後  </a:t>
            </a:r>
            <a:r>
              <a:rPr lang="en-US" altLang="ja-JP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5R</a:t>
            </a:r>
            <a:r>
              <a:rPr lang="ja-JP" altLang="en-US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月当りベヤー個数比較</a:t>
            </a:r>
          </a:p>
        </p:txBody>
      </p:sp>
      <p:graphicFrame>
        <p:nvGraphicFramePr>
          <p:cNvPr id="11" name="グラフ 10"/>
          <p:cNvGraphicFramePr/>
          <p:nvPr>
            <p:extLst>
              <p:ext uri="{D42A27DB-BD31-4B8C-83A1-F6EECF244321}">
                <p14:modId xmlns:p14="http://schemas.microsoft.com/office/powerpoint/2010/main" val="2639667524"/>
              </p:ext>
            </p:extLst>
          </p:nvPr>
        </p:nvGraphicFramePr>
        <p:xfrm>
          <a:off x="929802" y="1563708"/>
          <a:ext cx="528358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" name="グループ化 1"/>
          <p:cNvGrpSpPr/>
          <p:nvPr/>
        </p:nvGrpSpPr>
        <p:grpSpPr>
          <a:xfrm>
            <a:off x="107504" y="3429000"/>
            <a:ext cx="4987427" cy="2736304"/>
            <a:chOff x="107504" y="3429000"/>
            <a:chExt cx="4987427" cy="2736304"/>
          </a:xfrm>
        </p:grpSpPr>
        <p:sp>
          <p:nvSpPr>
            <p:cNvPr id="13" name="テキスト ボックス 382"/>
            <p:cNvSpPr txBox="1"/>
            <p:nvPr/>
          </p:nvSpPr>
          <p:spPr>
            <a:xfrm>
              <a:off x="418585" y="3429000"/>
              <a:ext cx="498052" cy="1324483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wordArtVertRtl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0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個</a:t>
              </a:r>
              <a:r>
                <a:rPr lang="en-US" altLang="ja-JP" sz="20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/</a:t>
              </a:r>
              <a:r>
                <a:rPr lang="ja-JP" altLang="en-US" sz="20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月</a:t>
              </a:r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107504" y="5411684"/>
              <a:ext cx="4987427" cy="753620"/>
              <a:chOff x="1605591" y="5176619"/>
              <a:chExt cx="5506755" cy="753620"/>
            </a:xfrm>
          </p:grpSpPr>
          <p:sp>
            <p:nvSpPr>
              <p:cNvPr id="78" name="直方体 77"/>
              <p:cNvSpPr/>
              <p:nvPr/>
            </p:nvSpPr>
            <p:spPr>
              <a:xfrm>
                <a:off x="2999698" y="5498191"/>
                <a:ext cx="2127907" cy="432048"/>
              </a:xfrm>
              <a:prstGeom prst="cub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17.75</a:t>
                </a:r>
                <a:endParaRPr kumimoji="1" lang="ja-JP" altLang="en-US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77" name="直方体 76"/>
              <p:cNvSpPr/>
              <p:nvPr/>
            </p:nvSpPr>
            <p:spPr>
              <a:xfrm>
                <a:off x="1605591" y="5498191"/>
                <a:ext cx="1502498" cy="432048"/>
              </a:xfrm>
              <a:prstGeom prst="cub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個</a:t>
                </a:r>
                <a:r>
                  <a:rPr kumimoji="1" lang="en-US" altLang="ja-JP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/</a:t>
                </a:r>
                <a:r>
                  <a:rPr kumimoji="1" lang="ja-JP" altLang="en-US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月</a:t>
                </a:r>
              </a:p>
            </p:txBody>
          </p:sp>
          <p:sp>
            <p:nvSpPr>
              <p:cNvPr id="12" name="直方体 11"/>
              <p:cNvSpPr/>
              <p:nvPr/>
            </p:nvSpPr>
            <p:spPr>
              <a:xfrm>
                <a:off x="1605592" y="5176619"/>
                <a:ext cx="1526249" cy="432048"/>
              </a:xfrm>
              <a:prstGeom prst="cub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欠点</a:t>
                </a:r>
                <a:endParaRPr lang="en-US" altLang="ja-JP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57" name="直方体 56"/>
              <p:cNvSpPr/>
              <p:nvPr/>
            </p:nvSpPr>
            <p:spPr>
              <a:xfrm>
                <a:off x="2999699" y="5180134"/>
                <a:ext cx="2127907" cy="432048"/>
              </a:xfrm>
              <a:prstGeom prst="cub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対策前ベヤー</a:t>
                </a:r>
              </a:p>
            </p:txBody>
          </p:sp>
          <p:sp>
            <p:nvSpPr>
              <p:cNvPr id="79" name="直方体 78"/>
              <p:cNvSpPr/>
              <p:nvPr/>
            </p:nvSpPr>
            <p:spPr>
              <a:xfrm>
                <a:off x="4984438" y="5498191"/>
                <a:ext cx="2127908" cy="432048"/>
              </a:xfrm>
              <a:prstGeom prst="cub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5.40</a:t>
                </a:r>
                <a:endParaRPr kumimoji="1" lang="ja-JP" altLang="en-US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81" name="直方体 80"/>
              <p:cNvSpPr/>
              <p:nvPr/>
            </p:nvSpPr>
            <p:spPr>
              <a:xfrm>
                <a:off x="4984438" y="5180134"/>
                <a:ext cx="2127907" cy="432048"/>
              </a:xfrm>
              <a:prstGeom prst="cub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対策後ベヤー</a:t>
                </a:r>
              </a:p>
            </p:txBody>
          </p:sp>
        </p:grpSp>
      </p:grpSp>
      <p:sp>
        <p:nvSpPr>
          <p:cNvPr id="80" name="角丸四角形 79"/>
          <p:cNvSpPr/>
          <p:nvPr/>
        </p:nvSpPr>
        <p:spPr>
          <a:xfrm>
            <a:off x="5652120" y="4225572"/>
            <a:ext cx="3286514" cy="171211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ja-JP" altLang="en-US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目標 </a:t>
            </a:r>
            <a:r>
              <a:rPr lang="en-US" altLang="ja-JP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8.87 </a:t>
            </a:r>
            <a:r>
              <a:rPr lang="ja-JP" altLang="en-US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</a:t>
            </a:r>
            <a:r>
              <a:rPr lang="en-US" altLang="ja-JP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月≧  </a:t>
            </a:r>
            <a:endParaRPr lang="en-US" altLang="ja-JP" sz="2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 algn="ctr"/>
            <a:r>
              <a:rPr lang="ja-JP" altLang="en-US" sz="2600" b="1" i="1" spc="50" dirty="0">
                <a:ln w="11430"/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目標対比　</a:t>
            </a:r>
            <a:endParaRPr lang="en-US" altLang="ja-JP" sz="2600" b="1" i="1" spc="50" dirty="0">
              <a:ln w="11430"/>
              <a:solidFill>
                <a:srgbClr val="CC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 algn="ctr"/>
            <a:r>
              <a:rPr lang="en-US" altLang="ja-JP" sz="2600" b="1" i="1" spc="50" dirty="0">
                <a:ln w="11430"/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164</a:t>
            </a:r>
            <a:r>
              <a:rPr lang="ja-JP" altLang="en-US" sz="2600" b="1" i="1" spc="50" dirty="0">
                <a:ln w="11430"/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％達成</a:t>
            </a:r>
          </a:p>
        </p:txBody>
      </p:sp>
      <p:sp>
        <p:nvSpPr>
          <p:cNvPr id="16" name="右矢印 15"/>
          <p:cNvSpPr/>
          <p:nvPr/>
        </p:nvSpPr>
        <p:spPr>
          <a:xfrm rot="3458301">
            <a:off x="3660485" y="3218428"/>
            <a:ext cx="1376314" cy="504056"/>
          </a:xfrm>
          <a:prstGeom prst="rightArrow">
            <a:avLst/>
          </a:prstGeom>
          <a:solidFill>
            <a:srgbClr val="00FFFF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 16"/>
          <p:cNvSpPr/>
          <p:nvPr/>
        </p:nvSpPr>
        <p:spPr>
          <a:xfrm>
            <a:off x="5796136" y="2564904"/>
            <a:ext cx="2285048" cy="1250786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en-US" altLang="ja-JP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12.35</a:t>
            </a:r>
            <a:r>
              <a:rPr kumimoji="1" lang="ja-JP" altLang="en-US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</a:t>
            </a:r>
            <a:r>
              <a:rPr kumimoji="1" lang="en-US" altLang="ja-JP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kumimoji="1" lang="ja-JP" altLang="en-US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endParaRPr kumimoji="1" lang="en-US" altLang="ja-JP" sz="2200" b="1" spc="50" dirty="0">
              <a:ln w="11430"/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22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低減</a:t>
            </a:r>
            <a:endParaRPr kumimoji="1" lang="ja-JP" altLang="en-US" sz="2200" b="1" spc="50" dirty="0">
              <a:ln w="11430"/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15D34D30-5D5B-9C08-F579-D63FB4348A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60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8226">
        <p14:gallery dir="l"/>
      </p:transition>
    </mc:Choice>
    <mc:Fallback xmlns="">
      <p:transition spd="med" advTm="282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Graphic spid="11" grpId="0" uiExpand="1">
        <p:bldSub>
          <a:bldChart bld="seriesEl"/>
        </p:bldSub>
      </p:bldGraphic>
      <p:bldP spid="80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>
          <a:xfrm>
            <a:off x="1327923" y="867289"/>
            <a:ext cx="1800200" cy="414224"/>
          </a:xfrm>
          <a:prstGeom prst="roundRect">
            <a:avLst/>
          </a:prstGeom>
          <a:solidFill>
            <a:srgbClr val="FFCCFF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対策前</a:t>
            </a:r>
          </a:p>
        </p:txBody>
      </p:sp>
      <p:graphicFrame>
        <p:nvGraphicFramePr>
          <p:cNvPr id="134" name="グラフ 133"/>
          <p:cNvGraphicFramePr/>
          <p:nvPr>
            <p:extLst>
              <p:ext uri="{D42A27DB-BD31-4B8C-83A1-F6EECF244321}">
                <p14:modId xmlns:p14="http://schemas.microsoft.com/office/powerpoint/2010/main" val="3011719207"/>
              </p:ext>
            </p:extLst>
          </p:nvPr>
        </p:nvGraphicFramePr>
        <p:xfrm>
          <a:off x="506768" y="1261598"/>
          <a:ext cx="3881991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5" name="正方形/長方形 134"/>
          <p:cNvSpPr/>
          <p:nvPr/>
        </p:nvSpPr>
        <p:spPr bwMode="auto">
          <a:xfrm>
            <a:off x="2537774" y="1916832"/>
            <a:ext cx="864096" cy="551675"/>
          </a:xfrm>
          <a:prstGeom prst="rect">
            <a:avLst/>
          </a:prstGeom>
          <a:noFill/>
          <a:ln w="12700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正常</a:t>
            </a:r>
          </a:p>
        </p:txBody>
      </p:sp>
      <p:sp>
        <p:nvSpPr>
          <p:cNvPr id="136" name="正方形/長方形 135"/>
          <p:cNvSpPr/>
          <p:nvPr/>
        </p:nvSpPr>
        <p:spPr bwMode="auto">
          <a:xfrm>
            <a:off x="2447764" y="2356579"/>
            <a:ext cx="1044116" cy="463945"/>
          </a:xfrm>
          <a:prstGeom prst="rect">
            <a:avLst/>
          </a:prstGeom>
          <a:noFill/>
          <a:ln w="12700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1476</a:t>
            </a:r>
            <a:r>
              <a:rPr kumimoji="1"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ｍ</a:t>
            </a:r>
          </a:p>
        </p:txBody>
      </p:sp>
      <p:sp>
        <p:nvSpPr>
          <p:cNvPr id="137" name="正方形/長方形 136"/>
          <p:cNvSpPr/>
          <p:nvPr/>
        </p:nvSpPr>
        <p:spPr bwMode="auto">
          <a:xfrm>
            <a:off x="1187624" y="1772816"/>
            <a:ext cx="864096" cy="428172"/>
          </a:xfrm>
          <a:prstGeom prst="rect">
            <a:avLst/>
          </a:prstGeom>
          <a:noFill/>
          <a:ln w="12700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595</a:t>
            </a:r>
            <a:r>
              <a:rPr kumimoji="1" lang="ja-JP" altLang="en-US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ｍ</a:t>
            </a:r>
          </a:p>
        </p:txBody>
      </p:sp>
      <p:sp>
        <p:nvSpPr>
          <p:cNvPr id="138" name="正方形/長方形 137"/>
          <p:cNvSpPr/>
          <p:nvPr/>
        </p:nvSpPr>
        <p:spPr bwMode="auto">
          <a:xfrm>
            <a:off x="1043609" y="2060848"/>
            <a:ext cx="973138" cy="570114"/>
          </a:xfrm>
          <a:prstGeom prst="rect">
            <a:avLst/>
          </a:prstGeom>
          <a:noFill/>
          <a:ln w="12700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28.7</a:t>
            </a:r>
            <a:r>
              <a:rPr lang="ja-JP" altLang="en-US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</a:t>
            </a:r>
            <a:endParaRPr kumimoji="1" lang="ja-JP" altLang="en-US" sz="2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9" name="正方形/長方形 138"/>
          <p:cNvSpPr/>
          <p:nvPr/>
        </p:nvSpPr>
        <p:spPr bwMode="auto">
          <a:xfrm>
            <a:off x="2255802" y="2842050"/>
            <a:ext cx="1146068" cy="465894"/>
          </a:xfrm>
          <a:prstGeom prst="rect">
            <a:avLst/>
          </a:prstGeom>
          <a:noFill/>
          <a:ln w="12700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upright="1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71.3</a:t>
            </a:r>
            <a:r>
              <a:rPr lang="ja-JP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</a:t>
            </a:r>
            <a:endParaRPr kumimoji="1" lang="ja-JP" altLang="en-US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917625" y="3789040"/>
            <a:ext cx="3215447" cy="2691165"/>
            <a:chOff x="917625" y="3789040"/>
            <a:chExt cx="3215447" cy="2691165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625" y="3789040"/>
              <a:ext cx="3215447" cy="17131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0" name="AutoShape 24345"/>
            <p:cNvSpPr>
              <a:spLocks noChangeArrowheads="1"/>
            </p:cNvSpPr>
            <p:nvPr/>
          </p:nvSpPr>
          <p:spPr bwMode="auto">
            <a:xfrm>
              <a:off x="1137063" y="5445841"/>
              <a:ext cx="2856937" cy="1034364"/>
            </a:xfrm>
            <a:prstGeom prst="roundRect">
              <a:avLst>
                <a:gd name="adj" fmla="val 25439"/>
              </a:avLst>
            </a:prstGeom>
            <a:solidFill>
              <a:srgbClr val="FFCCFF"/>
            </a:solidFill>
            <a:ln w="12700" algn="ctr">
              <a:noFill/>
              <a:round/>
              <a:headEnd/>
              <a:tailEnd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obliqueTopLeft"/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txBody>
            <a:bodyPr wrap="square" lIns="0" tIns="0" rIns="0" bIns="0" anchor="ctr" upright="1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lnSpc>
                  <a:spcPts val="1000"/>
                </a:lnSpc>
                <a:defRPr sz="1000"/>
              </a:pPr>
              <a:endParaRPr lang="en-US" altLang="ja-JP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ja-JP" altLang="en-US" sz="2200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拭取りムダ工数</a:t>
              </a:r>
              <a:endParaRPr lang="en-US" altLang="ja-JP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r>
                <a:rPr lang="en-US" altLang="ja-JP" sz="2200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49.56 </a:t>
              </a:r>
              <a:r>
                <a:rPr lang="ja-JP" altLang="en-US" sz="2200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Ｈ</a:t>
              </a:r>
              <a:endParaRPr lang="en-US" altLang="ja-JP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 rtl="0">
                <a:lnSpc>
                  <a:spcPts val="1000"/>
                </a:lnSpc>
                <a:defRPr sz="1000"/>
              </a:pPr>
              <a:endParaRPr lang="en-US" altLang="ja-JP" sz="2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144" name="グループ化 143"/>
          <p:cNvGrpSpPr/>
          <p:nvPr/>
        </p:nvGrpSpPr>
        <p:grpSpPr>
          <a:xfrm>
            <a:off x="4745209" y="1690500"/>
            <a:ext cx="3876438" cy="2212242"/>
            <a:chOff x="-1130744" y="1755035"/>
            <a:chExt cx="4370174" cy="2692307"/>
          </a:xfrm>
        </p:grpSpPr>
        <p:graphicFrame>
          <p:nvGraphicFramePr>
            <p:cNvPr id="145" name="グラフ 144"/>
            <p:cNvGraphicFramePr/>
            <p:nvPr>
              <p:extLst>
                <p:ext uri="{D42A27DB-BD31-4B8C-83A1-F6EECF244321}">
                  <p14:modId xmlns:p14="http://schemas.microsoft.com/office/powerpoint/2010/main" val="3856955886"/>
                </p:ext>
              </p:extLst>
            </p:nvPr>
          </p:nvGraphicFramePr>
          <p:xfrm>
            <a:off x="-1130744" y="1755035"/>
            <a:ext cx="4370174" cy="26923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146" name="正方形/長方形 145"/>
            <p:cNvSpPr/>
            <p:nvPr/>
          </p:nvSpPr>
          <p:spPr bwMode="auto">
            <a:xfrm>
              <a:off x="539138" y="2115934"/>
              <a:ext cx="864096" cy="551675"/>
            </a:xfrm>
            <a:prstGeom prst="rect">
              <a:avLst/>
            </a:prstGeom>
            <a:noFill/>
            <a:ln w="12700"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2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正常</a:t>
              </a:r>
            </a:p>
          </p:txBody>
        </p:sp>
        <p:sp>
          <p:nvSpPr>
            <p:cNvPr id="147" name="正方形/長方形 146"/>
            <p:cNvSpPr/>
            <p:nvPr/>
          </p:nvSpPr>
          <p:spPr bwMode="auto">
            <a:xfrm>
              <a:off x="297577" y="2667609"/>
              <a:ext cx="1380051" cy="525786"/>
            </a:xfrm>
            <a:prstGeom prst="rect">
              <a:avLst/>
            </a:prstGeom>
            <a:noFill/>
            <a:ln w="12700"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2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2071</a:t>
              </a:r>
              <a:r>
                <a:rPr kumimoji="1" lang="ja-JP" altLang="en-US" sz="2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ｍ</a:t>
              </a:r>
            </a:p>
          </p:txBody>
        </p:sp>
        <p:sp>
          <p:nvSpPr>
            <p:cNvPr id="148" name="正方形/長方形 147"/>
            <p:cNvSpPr/>
            <p:nvPr/>
          </p:nvSpPr>
          <p:spPr bwMode="auto">
            <a:xfrm>
              <a:off x="539138" y="3193395"/>
              <a:ext cx="1138490" cy="465893"/>
            </a:xfrm>
            <a:prstGeom prst="rect">
              <a:avLst/>
            </a:prstGeom>
            <a:noFill/>
            <a:ln w="12700"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upright="1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2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100</a:t>
              </a:r>
              <a:r>
                <a:rPr lang="ja-JP" altLang="en-US" sz="2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％</a:t>
              </a:r>
              <a:endParaRPr kumimoji="1" lang="ja-JP" altLang="en-US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133" name="角丸四角形 132"/>
          <p:cNvSpPr/>
          <p:nvPr/>
        </p:nvSpPr>
        <p:spPr>
          <a:xfrm>
            <a:off x="1691680" y="4483154"/>
            <a:ext cx="6282698" cy="1925374"/>
          </a:xfrm>
          <a:prstGeom prst="roundRect">
            <a:avLst/>
          </a:prstGeom>
          <a:solidFill>
            <a:srgbClr val="FF993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ja-JP" alt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目標　粉残り拭取り工数 ０Ｈ ≧  </a:t>
            </a:r>
            <a:endParaRPr lang="en-US" altLang="ja-JP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 algn="ctr"/>
            <a:r>
              <a:rPr lang="en-US" altLang="ja-JP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</a:t>
            </a:r>
            <a:r>
              <a:rPr lang="ja-JP" alt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</a:t>
            </a:r>
            <a:endParaRPr lang="en-US" altLang="ja-JP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lvl="0" algn="ctr"/>
            <a:r>
              <a:rPr lang="ja-JP" altLang="en-US" sz="4000" b="1" i="1" spc="50" dirty="0">
                <a:ln w="11430"/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目 標 達 成！</a:t>
            </a:r>
          </a:p>
        </p:txBody>
      </p:sp>
      <p:sp>
        <p:nvSpPr>
          <p:cNvPr id="75" name="タイトル 1"/>
          <p:cNvSpPr txBox="1">
            <a:spLocks/>
          </p:cNvSpPr>
          <p:nvPr/>
        </p:nvSpPr>
        <p:spPr>
          <a:xfrm>
            <a:off x="311571" y="260648"/>
            <a:ext cx="7301590" cy="504056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ja-JP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11</a:t>
            </a:r>
            <a:r>
              <a:rPr lang="ja-JP" altLang="en-US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－</a:t>
            </a:r>
            <a:r>
              <a:rPr lang="en-US" altLang="ja-JP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lang="ja-JP" altLang="en-US" sz="2800" b="1" i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r>
              <a:rPr lang="ja-JP" altLang="en-US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粉残りによるムダな拭取り工数比較</a:t>
            </a:r>
          </a:p>
        </p:txBody>
      </p:sp>
      <p:sp>
        <p:nvSpPr>
          <p:cNvPr id="114" name="角丸四角形 113"/>
          <p:cNvSpPr/>
          <p:nvPr/>
        </p:nvSpPr>
        <p:spPr>
          <a:xfrm>
            <a:off x="5760132" y="985912"/>
            <a:ext cx="1800200" cy="414224"/>
          </a:xfrm>
          <a:prstGeom prst="roundRect">
            <a:avLst/>
          </a:prstGeom>
          <a:solidFill>
            <a:srgbClr val="00FFFF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2400" b="1" spc="50" dirty="0">
                <a:ln w="1143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対策後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849378" y="1325533"/>
            <a:ext cx="2827850" cy="447283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2000" b="1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加硫長さ　</a:t>
            </a:r>
            <a:r>
              <a:rPr kumimoji="1" lang="en-US" altLang="ja-JP" sz="2000" b="1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2,071</a:t>
            </a:r>
            <a:r>
              <a:rPr kumimoji="1" lang="ja-JP" altLang="en-US" sz="2000" b="1" spc="50" dirty="0" err="1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ｍ</a:t>
            </a:r>
            <a:r>
              <a:rPr kumimoji="1" lang="en-US" altLang="ja-JP" sz="2000" b="1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2000" b="1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endParaRPr kumimoji="1" lang="en-US" altLang="ja-JP" sz="2000" b="1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BC35BC76-E151-F421-DE7C-4E9BD9A13E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65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8615">
        <p14:prism/>
      </p:transition>
    </mc:Choice>
    <mc:Fallback xmlns="">
      <p:transition spd="med" advTm="28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Graphic spid="134" grpId="0">
        <p:bldAsOne/>
      </p:bldGraphic>
      <p:bldP spid="135" grpId="0"/>
      <p:bldP spid="136" grpId="0"/>
      <p:bldP spid="137" grpId="0"/>
      <p:bldP spid="138" grpId="0"/>
      <p:bldP spid="139" grpId="0"/>
      <p:bldP spid="1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466409"/>
              </p:ext>
            </p:extLst>
          </p:nvPr>
        </p:nvGraphicFramePr>
        <p:xfrm>
          <a:off x="179512" y="4930105"/>
          <a:ext cx="7525469" cy="79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8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86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86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年度</a:t>
                      </a:r>
                      <a:endParaRPr kumimoji="1" lang="en-US" altLang="ja-JP" sz="18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2020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年度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2021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年度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2022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年度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2023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年度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2024</a:t>
                      </a:r>
                      <a:r>
                        <a:rPr kumimoji="1" lang="ja-JP" altLang="en-US" sz="16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年度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欠点</a:t>
                      </a:r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/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119.27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25.12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24.95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19.83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1" dirty="0">
                          <a:solidFill>
                            <a:schemeClr val="bg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6.48</a:t>
                      </a:r>
                      <a:endParaRPr kumimoji="1" lang="ja-JP" altLang="en-US" sz="2200" b="1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452534099"/>
              </p:ext>
            </p:extLst>
          </p:nvPr>
        </p:nvGraphicFramePr>
        <p:xfrm>
          <a:off x="418586" y="1196752"/>
          <a:ext cx="7519534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3923928" y="5126325"/>
            <a:ext cx="158417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323528" y="476672"/>
            <a:ext cx="8496944" cy="504056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7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11-3</a:t>
            </a:r>
            <a:r>
              <a:rPr lang="ja-JP" altLang="en-US" b="1" i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r>
              <a:rPr lang="ja-JP" altLang="en-US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型物ベルト改善シリーズ欠点発生推移</a:t>
            </a:r>
          </a:p>
        </p:txBody>
      </p:sp>
      <p:sp>
        <p:nvSpPr>
          <p:cNvPr id="24" name="AutoShape 2853"/>
          <p:cNvSpPr>
            <a:spLocks noChangeArrowheads="1"/>
          </p:cNvSpPr>
          <p:nvPr/>
        </p:nvSpPr>
        <p:spPr bwMode="auto">
          <a:xfrm>
            <a:off x="215517" y="5822397"/>
            <a:ext cx="8676963" cy="646765"/>
          </a:xfrm>
          <a:prstGeom prst="roundRect">
            <a:avLst>
              <a:gd name="adj" fmla="val 7067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anchor="ctr" upright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ts val="900"/>
              </a:lnSpc>
              <a:defRPr sz="1000"/>
            </a:pPr>
            <a:endParaRPr lang="en-US" altLang="ja-JP" sz="2200" b="1" i="0" u="none" strike="noStrike" spc="50" baseline="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900"/>
              </a:lnSpc>
              <a:defRPr sz="1000"/>
            </a:pPr>
            <a:r>
              <a:rPr lang="ja-JP" altLang="en-US" sz="2200" b="1" i="0" u="none" strike="noStrike" spc="50" baseline="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</a:t>
            </a:r>
            <a:endParaRPr lang="en-US" altLang="ja-JP" sz="2200" b="1" i="0" u="none" strike="noStrike" spc="50" baseline="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rtl="0">
              <a:lnSpc>
                <a:spcPts val="900"/>
              </a:lnSpc>
              <a:defRPr sz="1000"/>
            </a:pPr>
            <a:r>
              <a:rPr lang="ja-JP" altLang="en-US" sz="2200" b="1" i="0" u="none" strike="noStrike" spc="50" baseline="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年度方針</a:t>
            </a:r>
            <a:r>
              <a:rPr lang="ja-JP" altLang="en-US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2200" b="1" i="0" u="none" strike="noStrike" spc="50" baseline="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2024</a:t>
            </a:r>
            <a:r>
              <a:rPr lang="ja-JP" altLang="en-US" sz="2200" b="1" i="0" u="none" strike="noStrike" spc="50" baseline="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年度型物ベルト  目標：</a:t>
            </a:r>
            <a:r>
              <a:rPr lang="en-US" altLang="ja-JP" sz="2200" b="1" i="0" u="none" strike="noStrike" spc="50" baseline="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18.84</a:t>
            </a:r>
            <a:r>
              <a:rPr lang="ja-JP" altLang="en-US" sz="2200" b="1" i="0" u="none" strike="noStrike" spc="50" baseline="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</a:t>
            </a:r>
            <a:r>
              <a:rPr lang="en-US" altLang="ja-JP" sz="2200" b="1" i="0" u="none" strike="noStrike" spc="50" baseline="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2200" b="1" i="0" u="none" strike="noStrike" spc="50" baseline="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月≧</a:t>
            </a:r>
            <a:r>
              <a:rPr lang="en-US" altLang="ja-JP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</a:t>
            </a:r>
            <a:r>
              <a:rPr lang="ja-JP" altLang="en-US" sz="2200" b="1" i="0" u="none" strike="noStrike" spc="50" baseline="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目標達成！</a:t>
            </a:r>
            <a:endParaRPr lang="en-US" altLang="ja-JP" sz="2200" b="1" i="0" u="none" strike="noStrike" spc="50" baseline="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テキスト ボックス 382"/>
          <p:cNvSpPr txBox="1"/>
          <p:nvPr/>
        </p:nvSpPr>
        <p:spPr>
          <a:xfrm>
            <a:off x="185516" y="2792076"/>
            <a:ext cx="498052" cy="132448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wordArtVertRtl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4499508" y="2261689"/>
            <a:ext cx="1944701" cy="1945773"/>
            <a:chOff x="6378442" y="3558044"/>
            <a:chExt cx="2408789" cy="1945773"/>
          </a:xfrm>
        </p:grpSpPr>
        <p:sp>
          <p:nvSpPr>
            <p:cNvPr id="20" name="下矢印 19"/>
            <p:cNvSpPr/>
            <p:nvPr/>
          </p:nvSpPr>
          <p:spPr>
            <a:xfrm rot="19374179">
              <a:off x="7584161" y="4942747"/>
              <a:ext cx="413988" cy="561070"/>
            </a:xfrm>
            <a:prstGeom prst="downArrow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2" name="グループ化 21"/>
            <p:cNvGrpSpPr/>
            <p:nvPr/>
          </p:nvGrpSpPr>
          <p:grpSpPr>
            <a:xfrm>
              <a:off x="6378442" y="3558044"/>
              <a:ext cx="2408789" cy="1483470"/>
              <a:chOff x="5766882" y="1512839"/>
              <a:chExt cx="2408789" cy="1483470"/>
            </a:xfrm>
          </p:grpSpPr>
          <p:sp>
            <p:nvSpPr>
              <p:cNvPr id="25" name="角丸四角形 24"/>
              <p:cNvSpPr/>
              <p:nvPr/>
            </p:nvSpPr>
            <p:spPr>
              <a:xfrm>
                <a:off x="5766882" y="1512839"/>
                <a:ext cx="2408789" cy="1483470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ja-JP" altLang="en-US" sz="14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パート③</a:t>
                </a:r>
                <a:endParaRPr kumimoji="1" lang="ja-JP" altLang="en-US" sz="1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pic>
            <p:nvPicPr>
              <p:cNvPr id="26" name="図 25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88" r="25294" b="36209"/>
              <a:stretch>
                <a:fillRect/>
              </a:stretch>
            </p:blipFill>
            <p:spPr bwMode="auto">
              <a:xfrm>
                <a:off x="5914382" y="1784186"/>
                <a:ext cx="1069769" cy="80599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図 2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3424" y="1806419"/>
                <a:ext cx="1164574" cy="81012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角丸四角形 27"/>
              <p:cNvSpPr/>
              <p:nvPr/>
            </p:nvSpPr>
            <p:spPr>
              <a:xfrm>
                <a:off x="5869398" y="2491585"/>
                <a:ext cx="1056428" cy="427764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異物入り</a:t>
                </a:r>
                <a:endParaRPr kumimoji="1" lang="en-US" altLang="ja-JP" sz="1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kumimoji="1" lang="ja-JP" altLang="en-US" sz="12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低減</a:t>
                </a:r>
              </a:p>
            </p:txBody>
          </p:sp>
          <p:sp>
            <p:nvSpPr>
              <p:cNvPr id="29" name="角丸四角形 28"/>
              <p:cNvSpPr/>
              <p:nvPr/>
            </p:nvSpPr>
            <p:spPr>
              <a:xfrm>
                <a:off x="6993002" y="2509089"/>
                <a:ext cx="986434" cy="42799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スポンジ</a:t>
                </a:r>
                <a:endParaRPr lang="en-US" altLang="ja-JP" sz="1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lang="ja-JP" altLang="en-US" sz="12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 低減</a:t>
                </a:r>
                <a:endParaRPr kumimoji="1" lang="ja-JP" altLang="en-US" sz="1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</p:grpSp>
      <p:grpSp>
        <p:nvGrpSpPr>
          <p:cNvPr id="30" name="グループ化 29"/>
          <p:cNvGrpSpPr/>
          <p:nvPr/>
        </p:nvGrpSpPr>
        <p:grpSpPr>
          <a:xfrm>
            <a:off x="1266750" y="3140968"/>
            <a:ext cx="1862139" cy="1388096"/>
            <a:chOff x="2589828" y="2388714"/>
            <a:chExt cx="2013274" cy="1388096"/>
          </a:xfrm>
        </p:grpSpPr>
        <p:sp>
          <p:nvSpPr>
            <p:cNvPr id="31" name="下矢印 30"/>
            <p:cNvSpPr/>
            <p:nvPr/>
          </p:nvSpPr>
          <p:spPr>
            <a:xfrm rot="17585882">
              <a:off x="4165256" y="2975042"/>
              <a:ext cx="327442" cy="548250"/>
            </a:xfrm>
            <a:prstGeom prst="downArrow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2" name="グループ化 31"/>
            <p:cNvGrpSpPr/>
            <p:nvPr/>
          </p:nvGrpSpPr>
          <p:grpSpPr>
            <a:xfrm>
              <a:off x="2589828" y="2388714"/>
              <a:ext cx="1440160" cy="1388096"/>
              <a:chOff x="2411761" y="1073090"/>
              <a:chExt cx="1440160" cy="1388096"/>
            </a:xfrm>
          </p:grpSpPr>
          <p:sp>
            <p:nvSpPr>
              <p:cNvPr id="33" name="角丸四角形 32"/>
              <p:cNvSpPr/>
              <p:nvPr/>
            </p:nvSpPr>
            <p:spPr>
              <a:xfrm>
                <a:off x="2411761" y="1073090"/>
                <a:ext cx="1440160" cy="1388096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ja-JP" altLang="en-US" sz="14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パート①</a:t>
                </a:r>
                <a:endParaRPr kumimoji="1" lang="ja-JP" altLang="en-US" sz="1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pic>
            <p:nvPicPr>
              <p:cNvPr id="34" name="図 3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2896" y="1404059"/>
                <a:ext cx="1145009" cy="83936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角丸四角形 34"/>
              <p:cNvSpPr/>
              <p:nvPr/>
            </p:nvSpPr>
            <p:spPr>
              <a:xfrm>
                <a:off x="2490887" y="2120091"/>
                <a:ext cx="1289025" cy="248098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4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ベヤー 低減</a:t>
                </a:r>
                <a:endParaRPr kumimoji="1" lang="ja-JP" altLang="en-US" sz="1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</p:grpSp>
      <p:grpSp>
        <p:nvGrpSpPr>
          <p:cNvPr id="36" name="グループ化 35"/>
          <p:cNvGrpSpPr/>
          <p:nvPr/>
        </p:nvGrpSpPr>
        <p:grpSpPr>
          <a:xfrm>
            <a:off x="2721421" y="1534515"/>
            <a:ext cx="1553673" cy="2451467"/>
            <a:chOff x="4535404" y="3010250"/>
            <a:chExt cx="1694617" cy="2451467"/>
          </a:xfrm>
        </p:grpSpPr>
        <p:sp>
          <p:nvSpPr>
            <p:cNvPr id="37" name="下矢印 36"/>
            <p:cNvSpPr/>
            <p:nvPr/>
          </p:nvSpPr>
          <p:spPr>
            <a:xfrm rot="19628327">
              <a:off x="5863197" y="4394398"/>
              <a:ext cx="366824" cy="1067319"/>
            </a:xfrm>
            <a:prstGeom prst="downArrow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8" name="グループ化 37"/>
            <p:cNvGrpSpPr/>
            <p:nvPr/>
          </p:nvGrpSpPr>
          <p:grpSpPr>
            <a:xfrm>
              <a:off x="4535404" y="3010250"/>
              <a:ext cx="1683219" cy="1454348"/>
              <a:chOff x="4363095" y="1916832"/>
              <a:chExt cx="1683219" cy="1454348"/>
            </a:xfrm>
          </p:grpSpPr>
          <p:sp>
            <p:nvSpPr>
              <p:cNvPr id="39" name="角丸四角形 38"/>
              <p:cNvSpPr/>
              <p:nvPr/>
            </p:nvSpPr>
            <p:spPr>
              <a:xfrm>
                <a:off x="4363095" y="1916832"/>
                <a:ext cx="1683219" cy="1454348"/>
              </a:xfrm>
              <a:prstGeom prst="round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ja-JP" altLang="en-US" sz="14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パート②</a:t>
                </a:r>
                <a:endParaRPr kumimoji="1" lang="en-US" altLang="ja-JP" sz="1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pic>
            <p:nvPicPr>
              <p:cNvPr id="40" name="Picture 2" descr="C:\D\鬼頭\生産1部生産2課\写真\2015,3,10 5R 巻きじわ\CIMG1621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6894" y="2335289"/>
                <a:ext cx="1413740" cy="90274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角丸四角形 40"/>
              <p:cNvSpPr/>
              <p:nvPr/>
            </p:nvSpPr>
            <p:spPr>
              <a:xfrm>
                <a:off x="4510227" y="3068805"/>
                <a:ext cx="1364071" cy="273844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2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巻ジワ 低減</a:t>
                </a:r>
                <a:endParaRPr kumimoji="1" lang="ja-JP" altLang="en-US" sz="1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  <a:lumOff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</p:grpSp>
      <p:grpSp>
        <p:nvGrpSpPr>
          <p:cNvPr id="5" name="グループ化 4"/>
          <p:cNvGrpSpPr/>
          <p:nvPr/>
        </p:nvGrpSpPr>
        <p:grpSpPr>
          <a:xfrm>
            <a:off x="6778162" y="2589109"/>
            <a:ext cx="1991150" cy="1876468"/>
            <a:chOff x="6778162" y="2589109"/>
            <a:chExt cx="1991150" cy="1876468"/>
          </a:xfrm>
        </p:grpSpPr>
        <p:grpSp>
          <p:nvGrpSpPr>
            <p:cNvPr id="42" name="グループ化 41"/>
            <p:cNvGrpSpPr/>
            <p:nvPr/>
          </p:nvGrpSpPr>
          <p:grpSpPr>
            <a:xfrm>
              <a:off x="6778162" y="2589109"/>
              <a:ext cx="1991150" cy="1876468"/>
              <a:chOff x="2589828" y="2388713"/>
              <a:chExt cx="2152755" cy="1876468"/>
            </a:xfrm>
          </p:grpSpPr>
          <p:sp>
            <p:nvSpPr>
              <p:cNvPr id="43" name="下矢印 42"/>
              <p:cNvSpPr/>
              <p:nvPr/>
            </p:nvSpPr>
            <p:spPr>
              <a:xfrm rot="1327788">
                <a:off x="2963125" y="3758088"/>
                <a:ext cx="354018" cy="507093"/>
              </a:xfrm>
              <a:prstGeom prst="downArrow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4" name="グループ化 43"/>
              <p:cNvGrpSpPr/>
              <p:nvPr/>
            </p:nvGrpSpPr>
            <p:grpSpPr>
              <a:xfrm>
                <a:off x="2589828" y="2388713"/>
                <a:ext cx="2152755" cy="1527449"/>
                <a:chOff x="2411761" y="1073089"/>
                <a:chExt cx="2152755" cy="1527449"/>
              </a:xfrm>
            </p:grpSpPr>
            <p:sp>
              <p:nvSpPr>
                <p:cNvPr id="45" name="角丸四角形 44"/>
                <p:cNvSpPr/>
                <p:nvPr/>
              </p:nvSpPr>
              <p:spPr>
                <a:xfrm>
                  <a:off x="2411761" y="1073089"/>
                  <a:ext cx="2152755" cy="1527449"/>
                </a:xfrm>
                <a:prstGeom prst="roundRect">
                  <a:avLst/>
                </a:prstGeom>
                <a:solidFill>
                  <a:schemeClr val="bg2"/>
                </a:solidFill>
                <a:ln w="57150">
                  <a:solidFill>
                    <a:srgbClr val="CC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r>
                    <a:rPr lang="ja-JP" altLang="en-US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rgbClr val="CC9900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パート④</a:t>
                  </a:r>
                  <a:endParaRPr kumimoji="1" lang="ja-JP" altLang="en-US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rgbClr val="CC99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pic>
              <p:nvPicPr>
                <p:cNvPr id="46" name="図 45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9332" y="1398599"/>
                  <a:ext cx="1005472" cy="737077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7" name="角丸四角形 46"/>
                <p:cNvSpPr/>
                <p:nvPr/>
              </p:nvSpPr>
              <p:spPr>
                <a:xfrm>
                  <a:off x="2451842" y="2038654"/>
                  <a:ext cx="973917" cy="446746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4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ベヤー </a:t>
                  </a:r>
                  <a:endParaRPr lang="en-US" altLang="ja-JP" sz="14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/>
                  <a:r>
                    <a:rPr lang="ja-JP" altLang="en-US" sz="14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低減</a:t>
                  </a:r>
                  <a:endParaRPr kumimoji="1" lang="ja-JP" altLang="en-US" sz="14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49" name="角丸四角形 48"/>
                <p:cNvSpPr/>
                <p:nvPr/>
              </p:nvSpPr>
              <p:spPr>
                <a:xfrm>
                  <a:off x="3461682" y="2044465"/>
                  <a:ext cx="973917" cy="416721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4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粉残り </a:t>
                  </a:r>
                  <a:endParaRPr lang="en-US" altLang="ja-JP" sz="14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/>
                  <a:r>
                    <a:rPr lang="ja-JP" altLang="en-US" sz="14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防止</a:t>
                  </a:r>
                  <a:endParaRPr kumimoji="1" lang="ja-JP" altLang="en-US" sz="14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  <a:lumOff val="5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</p:grp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25" r="29788"/>
            <a:stretch>
              <a:fillRect/>
            </a:stretch>
          </p:blipFill>
          <p:spPr bwMode="auto">
            <a:xfrm>
              <a:off x="7630029" y="2897003"/>
              <a:ext cx="1139283" cy="6868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348D840B-6E6D-0A6A-6526-6E98F62D71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7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19431">
        <p14:prism isInverted="1"/>
      </p:transition>
    </mc:Choice>
    <mc:Fallback xmlns="">
      <p:transition spd="med" advTm="19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1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Graphic spid="6" grpId="0" uiExpand="1">
        <p:bldSub>
          <a:bldChart bld="series"/>
        </p:bldSub>
      </p:bldGraphic>
      <p:bldP spid="24" grpId="0" animBg="1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ctrTitle"/>
          </p:nvPr>
        </p:nvSpPr>
        <p:spPr>
          <a:xfrm>
            <a:off x="323850" y="260350"/>
            <a:ext cx="7772400" cy="67627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ja-JP" sz="40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11-4</a:t>
            </a:r>
            <a:r>
              <a:rPr lang="ja-JP" altLang="en-US" sz="4000" b="1" i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r>
              <a:rPr lang="ja-JP" altLang="en-US" sz="40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金額効果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955673"/>
              </p:ext>
            </p:extLst>
          </p:nvPr>
        </p:nvGraphicFramePr>
        <p:xfrm>
          <a:off x="370781" y="981472"/>
          <a:ext cx="8424936" cy="3603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812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項目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対策前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対策後</a:t>
                      </a:r>
                      <a:endParaRPr kumimoji="1" lang="en-US" altLang="ja-JP" sz="240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（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2017</a:t>
                      </a:r>
                      <a:r>
                        <a:rPr kumimoji="1" lang="ja-JP" altLang="en-US" sz="1400" dirty="0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、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月～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2018, 1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月）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効果金額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412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コンセンター</a:t>
                      </a:r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5R</a:t>
                      </a:r>
                    </a:p>
                    <a:p>
                      <a:pPr algn="ctr"/>
                      <a:endParaRPr kumimoji="1" lang="en-US" altLang="ja-JP" sz="16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ベヤー個数</a:t>
                      </a:r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/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月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・修理工数：</a:t>
                      </a:r>
                      <a:r>
                        <a:rPr kumimoji="1" lang="en-US" altLang="ja-JP" sz="18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0.17H/</a:t>
                      </a:r>
                      <a:r>
                        <a:rPr kumimoji="1" lang="ja-JP" altLang="en-US" sz="18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個</a:t>
                      </a:r>
                      <a:endParaRPr kumimoji="1" lang="en-US" altLang="ja-JP" sz="1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l"/>
                      <a:endParaRPr kumimoji="1" lang="en-US" altLang="ja-JP" sz="18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  <a:p>
                      <a:pPr algn="l"/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・発生個数：</a:t>
                      </a:r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17.75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個</a:t>
                      </a:r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/</a:t>
                      </a:r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月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en-US" altLang="ja-JP" sz="14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  <a:p>
                      <a:pPr algn="l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・修理工数：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0.17H/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個</a:t>
                      </a:r>
                      <a:endParaRPr kumimoji="1" lang="en-US" altLang="ja-JP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l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・発生個数：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5.40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個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/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月</a:t>
                      </a:r>
                      <a:endParaRPr kumimoji="1" lang="en-US" altLang="ja-JP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l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・（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17.75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－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5.40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）</a:t>
                      </a:r>
                      <a:endParaRPr kumimoji="1" lang="en-US" altLang="ja-JP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l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　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×0.17×2,000 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円</a:t>
                      </a:r>
                      <a:endParaRPr kumimoji="1" lang="en-US" altLang="ja-JP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l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　　　　　　　　　　＝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4,199</a:t>
                      </a:r>
                      <a:r>
                        <a:rPr kumimoji="1" lang="ja-JP" altLang="en-US" sz="1400" b="1" baseline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円</a:t>
                      </a:r>
                      <a:endParaRPr kumimoji="1" lang="en-US" altLang="ja-JP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en-US" altLang="ja-JP" sz="14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  <a:p>
                      <a:pPr algn="l"/>
                      <a:endParaRPr kumimoji="1" lang="en-US" altLang="ja-JP" sz="14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731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粉残り</a:t>
                      </a:r>
                      <a:endParaRPr kumimoji="1" lang="en-US" altLang="ja-JP" sz="1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endParaRPr kumimoji="1" lang="en-US" altLang="ja-JP" sz="1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8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拭取り工数</a:t>
                      </a:r>
                      <a:endParaRPr kumimoji="1" lang="en-US" altLang="ja-JP" sz="1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・拭取り長さ：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595</a:t>
                      </a:r>
                      <a:r>
                        <a:rPr kumimoji="1" lang="ja-JP" altLang="en-US" sz="1400" b="1" dirty="0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ｍ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/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月</a:t>
                      </a:r>
                      <a:endParaRPr kumimoji="1" lang="en-US" altLang="ja-JP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l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・拭取り工数：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0.0833H/</a:t>
                      </a:r>
                      <a:r>
                        <a:rPr kumimoji="1" lang="ja-JP" altLang="en-US" sz="1400" b="1" dirty="0" err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ｍ</a:t>
                      </a:r>
                      <a:endParaRPr kumimoji="1" lang="en-US" altLang="ja-JP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l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・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595×0.0833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＝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49.56</a:t>
                      </a:r>
                      <a:r>
                        <a:rPr kumimoji="1" lang="en-US" altLang="ja-JP" sz="1400" b="1" baseline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</a:t>
                      </a:r>
                    </a:p>
                    <a:p>
                      <a:pPr algn="l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・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49.5635×2,000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円＝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99,127</a:t>
                      </a:r>
                      <a:r>
                        <a:rPr kumimoji="1" lang="en-US" altLang="ja-JP" sz="1400" b="1" baseline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円</a:t>
                      </a:r>
                      <a:endParaRPr kumimoji="1" lang="en-US" altLang="ja-JP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l"/>
                      <a:endParaRPr kumimoji="1" lang="en-US" altLang="ja-JP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白い粉残り</a:t>
                      </a:r>
                      <a:endParaRPr kumimoji="1" lang="en-US" altLang="ja-JP" sz="20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20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拭取り工数　０ </a:t>
                      </a:r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20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7308304" y="2213645"/>
            <a:ext cx="13681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4,199 </a:t>
            </a:r>
            <a:r>
              <a: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円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7308304" y="3645024"/>
            <a:ext cx="13681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99,127 </a:t>
            </a:r>
            <a:r>
              <a: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円</a:t>
            </a:r>
          </a:p>
        </p:txBody>
      </p:sp>
      <p:sp>
        <p:nvSpPr>
          <p:cNvPr id="8" name="額縁 7"/>
          <p:cNvSpPr/>
          <p:nvPr/>
        </p:nvSpPr>
        <p:spPr>
          <a:xfrm>
            <a:off x="4750196" y="4249236"/>
            <a:ext cx="4320479" cy="804462"/>
          </a:xfrm>
          <a:prstGeom prst="bevel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合計　</a:t>
            </a:r>
            <a:r>
              <a:rPr lang="en-US" altLang="ja-JP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103,326 </a:t>
            </a:r>
            <a:r>
              <a:rPr lang="ja-JP" altLang="en-US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円</a:t>
            </a:r>
            <a:r>
              <a:rPr lang="en-US" altLang="ja-JP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2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endParaRPr kumimoji="1" lang="ja-JP" altLang="en-US" sz="28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84460" y="5138191"/>
            <a:ext cx="8794896" cy="1468340"/>
            <a:chOff x="184460" y="5138191"/>
            <a:chExt cx="8794896" cy="1468340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184460" y="5218747"/>
              <a:ext cx="74888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7</a:t>
              </a:r>
              <a:r>
                <a:rPr lang="ja-JP" alt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号機 </a:t>
              </a:r>
              <a:r>
                <a:rPr kumimoji="1" lang="ja-JP" alt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粉塗布装置の内製による</a:t>
              </a:r>
              <a:r>
                <a:rPr lang="ja-JP" alt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設備費用</a:t>
              </a:r>
              <a:r>
                <a:rPr kumimoji="1" lang="ja-JP" alt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削減</a:t>
              </a:r>
              <a:endPara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ja-JP" alt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業者特注　</a:t>
              </a:r>
              <a:r>
                <a:rPr lang="en-US" altLang="ja-JP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1,500</a:t>
              </a:r>
              <a:r>
                <a:rPr lang="ja-JP" alt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千円</a:t>
              </a:r>
              <a:endPara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kumimoji="1" lang="ja-JP" alt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内製　労務費</a:t>
              </a:r>
              <a:r>
                <a:rPr kumimoji="1" lang="en-US" altLang="ja-JP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2</a:t>
              </a:r>
              <a:r>
                <a:rPr kumimoji="1" lang="ja-JP" alt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千円</a:t>
              </a:r>
              <a:r>
                <a:rPr kumimoji="1" lang="en-US" altLang="ja-JP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×100H</a:t>
              </a:r>
              <a:r>
                <a:rPr kumimoji="1" lang="ja-JP" alt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＋材料費</a:t>
              </a:r>
              <a:r>
                <a:rPr kumimoji="1" lang="en-US" altLang="ja-JP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153</a:t>
              </a:r>
              <a:r>
                <a:rPr kumimoji="1" lang="ja-JP" alt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千円＝</a:t>
              </a:r>
              <a:r>
                <a:rPr kumimoji="1" lang="en-US" altLang="ja-JP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353</a:t>
              </a:r>
              <a:r>
                <a:rPr kumimoji="1" lang="ja-JP" alt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千円</a:t>
              </a:r>
              <a:endPara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en-US" altLang="ja-JP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1,500</a:t>
              </a:r>
              <a:r>
                <a:rPr lang="ja-JP" alt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千円－</a:t>
              </a:r>
              <a:r>
                <a:rPr lang="en-US" altLang="ja-JP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353</a:t>
              </a:r>
              <a:r>
                <a:rPr lang="ja-JP" alt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千円＝</a:t>
              </a:r>
              <a:r>
                <a:rPr lang="en-US" altLang="ja-JP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1,147</a:t>
              </a:r>
              <a:r>
                <a:rPr lang="ja-JP" alt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千円</a:t>
              </a:r>
              <a:endParaRPr kumimoji="1" lang="ja-JP" alt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0" name="額縁 9"/>
            <p:cNvSpPr/>
            <p:nvPr/>
          </p:nvSpPr>
          <p:spPr>
            <a:xfrm>
              <a:off x="7005404" y="5138191"/>
              <a:ext cx="1973952" cy="1468340"/>
            </a:xfrm>
            <a:prstGeom prst="bevel">
              <a:avLst/>
            </a:prstGeom>
            <a:solidFill>
              <a:srgbClr val="FFC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altLang="ja-JP" sz="2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1,147</a:t>
              </a:r>
              <a:r>
                <a:rPr lang="ja-JP" altLang="en-US" sz="2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千円 </a:t>
              </a:r>
              <a:endParaRPr lang="en-US" altLang="ja-JP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2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設備改善費</a:t>
              </a:r>
              <a:endParaRPr lang="en-US" altLang="ja-JP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2200" b="1" spc="50" dirty="0">
                  <a:ln w="11430"/>
                  <a:solidFill>
                    <a:schemeClr val="bg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削減</a:t>
              </a:r>
              <a:endParaRPr lang="en-US" altLang="ja-JP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121" name="グループ化 120"/>
          <p:cNvGrpSpPr/>
          <p:nvPr/>
        </p:nvGrpSpPr>
        <p:grpSpPr>
          <a:xfrm>
            <a:off x="109514" y="1998340"/>
            <a:ext cx="8692975" cy="3293367"/>
            <a:chOff x="-108520" y="1844824"/>
            <a:chExt cx="8692975" cy="3293367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-108520" y="2086244"/>
              <a:ext cx="4868323" cy="3051947"/>
              <a:chOff x="-108520" y="2086244"/>
              <a:chExt cx="4868323" cy="3051947"/>
            </a:xfrm>
          </p:grpSpPr>
          <p:grpSp>
            <p:nvGrpSpPr>
              <p:cNvPr id="11" name="グループ化 10"/>
              <p:cNvGrpSpPr/>
              <p:nvPr/>
            </p:nvGrpSpPr>
            <p:grpSpPr>
              <a:xfrm>
                <a:off x="2344017" y="3656410"/>
                <a:ext cx="1224136" cy="1481781"/>
                <a:chOff x="0" y="0"/>
                <a:chExt cx="1454897" cy="1666875"/>
              </a:xfrm>
            </p:grpSpPr>
            <p:pic>
              <p:nvPicPr>
                <p:cNvPr id="12" name="図 11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667"/>
                <a:stretch/>
              </p:blipFill>
              <p:spPr bwMode="auto">
                <a:xfrm>
                  <a:off x="0" y="885825"/>
                  <a:ext cx="1454897" cy="781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3" name="グループ化 12"/>
                <p:cNvGrpSpPr/>
                <p:nvPr/>
              </p:nvGrpSpPr>
              <p:grpSpPr>
                <a:xfrm>
                  <a:off x="342060" y="0"/>
                  <a:ext cx="846137" cy="962024"/>
                  <a:chOff x="342061" y="0"/>
                  <a:chExt cx="1208087" cy="1457323"/>
                </a:xfrm>
              </p:grpSpPr>
              <p:sp>
                <p:nvSpPr>
                  <p:cNvPr id="14" name="フリーフォーム 13"/>
                  <p:cNvSpPr/>
                  <p:nvPr/>
                </p:nvSpPr>
                <p:spPr bwMode="auto">
                  <a:xfrm>
                    <a:off x="342061" y="13651"/>
                    <a:ext cx="1208087" cy="1443672"/>
                  </a:xfrm>
                  <a:custGeom>
                    <a:avLst/>
                    <a:gdLst>
                      <a:gd name="connsiteX0" fmla="*/ 278423 w 3861409"/>
                      <a:gd name="connsiteY0" fmla="*/ 2057112 h 4343112"/>
                      <a:gd name="connsiteX1" fmla="*/ 183173 w 3861409"/>
                      <a:gd name="connsiteY1" fmla="*/ 2027804 h 4343112"/>
                      <a:gd name="connsiteX2" fmla="*/ 102577 w 3861409"/>
                      <a:gd name="connsiteY2" fmla="*/ 2049785 h 4343112"/>
                      <a:gd name="connsiteX3" fmla="*/ 73269 w 3861409"/>
                      <a:gd name="connsiteY3" fmla="*/ 2093747 h 4343112"/>
                      <a:gd name="connsiteX4" fmla="*/ 36635 w 3861409"/>
                      <a:gd name="connsiteY4" fmla="*/ 2167016 h 4343112"/>
                      <a:gd name="connsiteX5" fmla="*/ 21981 w 3861409"/>
                      <a:gd name="connsiteY5" fmla="*/ 2210977 h 4343112"/>
                      <a:gd name="connsiteX6" fmla="*/ 7327 w 3861409"/>
                      <a:gd name="connsiteY6" fmla="*/ 2254939 h 4343112"/>
                      <a:gd name="connsiteX7" fmla="*/ 0 w 3861409"/>
                      <a:gd name="connsiteY7" fmla="*/ 2284247 h 4343112"/>
                      <a:gd name="connsiteX8" fmla="*/ 7327 w 3861409"/>
                      <a:gd name="connsiteY8" fmla="*/ 2445439 h 4343112"/>
                      <a:gd name="connsiteX9" fmla="*/ 21981 w 3861409"/>
                      <a:gd name="connsiteY9" fmla="*/ 2496727 h 4343112"/>
                      <a:gd name="connsiteX10" fmla="*/ 36635 w 3861409"/>
                      <a:gd name="connsiteY10" fmla="*/ 2526035 h 4343112"/>
                      <a:gd name="connsiteX11" fmla="*/ 58616 w 3861409"/>
                      <a:gd name="connsiteY11" fmla="*/ 2569997 h 4343112"/>
                      <a:gd name="connsiteX12" fmla="*/ 65942 w 3861409"/>
                      <a:gd name="connsiteY12" fmla="*/ 2613958 h 4343112"/>
                      <a:gd name="connsiteX13" fmla="*/ 73269 w 3861409"/>
                      <a:gd name="connsiteY13" fmla="*/ 2694554 h 4343112"/>
                      <a:gd name="connsiteX14" fmla="*/ 80596 w 3861409"/>
                      <a:gd name="connsiteY14" fmla="*/ 2723862 h 4343112"/>
                      <a:gd name="connsiteX15" fmla="*/ 109904 w 3861409"/>
                      <a:gd name="connsiteY15" fmla="*/ 2855747 h 4343112"/>
                      <a:gd name="connsiteX16" fmla="*/ 131885 w 3861409"/>
                      <a:gd name="connsiteY16" fmla="*/ 2907035 h 4343112"/>
                      <a:gd name="connsiteX17" fmla="*/ 139212 w 3861409"/>
                      <a:gd name="connsiteY17" fmla="*/ 2929016 h 4343112"/>
                      <a:gd name="connsiteX18" fmla="*/ 161192 w 3861409"/>
                      <a:gd name="connsiteY18" fmla="*/ 2943670 h 4343112"/>
                      <a:gd name="connsiteX19" fmla="*/ 175846 w 3861409"/>
                      <a:gd name="connsiteY19" fmla="*/ 2987631 h 4343112"/>
                      <a:gd name="connsiteX20" fmla="*/ 183173 w 3861409"/>
                      <a:gd name="connsiteY20" fmla="*/ 3009612 h 4343112"/>
                      <a:gd name="connsiteX21" fmla="*/ 197827 w 3861409"/>
                      <a:gd name="connsiteY21" fmla="*/ 3112189 h 4343112"/>
                      <a:gd name="connsiteX22" fmla="*/ 212481 w 3861409"/>
                      <a:gd name="connsiteY22" fmla="*/ 3134170 h 4343112"/>
                      <a:gd name="connsiteX23" fmla="*/ 234462 w 3861409"/>
                      <a:gd name="connsiteY23" fmla="*/ 3178131 h 4343112"/>
                      <a:gd name="connsiteX24" fmla="*/ 256442 w 3861409"/>
                      <a:gd name="connsiteY24" fmla="*/ 3192785 h 4343112"/>
                      <a:gd name="connsiteX25" fmla="*/ 322385 w 3861409"/>
                      <a:gd name="connsiteY25" fmla="*/ 3251400 h 4343112"/>
                      <a:gd name="connsiteX26" fmla="*/ 424962 w 3861409"/>
                      <a:gd name="connsiteY26" fmla="*/ 3244073 h 4343112"/>
                      <a:gd name="connsiteX27" fmla="*/ 461596 w 3861409"/>
                      <a:gd name="connsiteY27" fmla="*/ 3200112 h 4343112"/>
                      <a:gd name="connsiteX28" fmla="*/ 468923 w 3861409"/>
                      <a:gd name="connsiteY28" fmla="*/ 3170804 h 4343112"/>
                      <a:gd name="connsiteX29" fmla="*/ 461596 w 3861409"/>
                      <a:gd name="connsiteY29" fmla="*/ 3192785 h 4343112"/>
                      <a:gd name="connsiteX30" fmla="*/ 468923 w 3861409"/>
                      <a:gd name="connsiteY30" fmla="*/ 3244073 h 4343112"/>
                      <a:gd name="connsiteX31" fmla="*/ 476250 w 3861409"/>
                      <a:gd name="connsiteY31" fmla="*/ 3266054 h 4343112"/>
                      <a:gd name="connsiteX32" fmla="*/ 498231 w 3861409"/>
                      <a:gd name="connsiteY32" fmla="*/ 3280708 h 4343112"/>
                      <a:gd name="connsiteX33" fmla="*/ 512885 w 3861409"/>
                      <a:gd name="connsiteY33" fmla="*/ 3302689 h 4343112"/>
                      <a:gd name="connsiteX34" fmla="*/ 527539 w 3861409"/>
                      <a:gd name="connsiteY34" fmla="*/ 3346650 h 4343112"/>
                      <a:gd name="connsiteX35" fmla="*/ 534866 w 3861409"/>
                      <a:gd name="connsiteY35" fmla="*/ 3368631 h 4343112"/>
                      <a:gd name="connsiteX36" fmla="*/ 542192 w 3861409"/>
                      <a:gd name="connsiteY36" fmla="*/ 3397939 h 4343112"/>
                      <a:gd name="connsiteX37" fmla="*/ 556846 w 3861409"/>
                      <a:gd name="connsiteY37" fmla="*/ 3441900 h 4343112"/>
                      <a:gd name="connsiteX38" fmla="*/ 564173 w 3861409"/>
                      <a:gd name="connsiteY38" fmla="*/ 3463881 h 4343112"/>
                      <a:gd name="connsiteX39" fmla="*/ 578827 w 3861409"/>
                      <a:gd name="connsiteY39" fmla="*/ 3485862 h 4343112"/>
                      <a:gd name="connsiteX40" fmla="*/ 600808 w 3861409"/>
                      <a:gd name="connsiteY40" fmla="*/ 3529823 h 4343112"/>
                      <a:gd name="connsiteX41" fmla="*/ 615462 w 3861409"/>
                      <a:gd name="connsiteY41" fmla="*/ 3573785 h 4343112"/>
                      <a:gd name="connsiteX42" fmla="*/ 622789 w 3861409"/>
                      <a:gd name="connsiteY42" fmla="*/ 3595766 h 4343112"/>
                      <a:gd name="connsiteX43" fmla="*/ 637442 w 3861409"/>
                      <a:gd name="connsiteY43" fmla="*/ 3625073 h 4343112"/>
                      <a:gd name="connsiteX44" fmla="*/ 674077 w 3861409"/>
                      <a:gd name="connsiteY44" fmla="*/ 3676362 h 4343112"/>
                      <a:gd name="connsiteX45" fmla="*/ 696058 w 3861409"/>
                      <a:gd name="connsiteY45" fmla="*/ 3727650 h 4343112"/>
                      <a:gd name="connsiteX46" fmla="*/ 703385 w 3861409"/>
                      <a:gd name="connsiteY46" fmla="*/ 3749631 h 4343112"/>
                      <a:gd name="connsiteX47" fmla="*/ 718039 w 3861409"/>
                      <a:gd name="connsiteY47" fmla="*/ 3778939 h 4343112"/>
                      <a:gd name="connsiteX48" fmla="*/ 725366 w 3861409"/>
                      <a:gd name="connsiteY48" fmla="*/ 3800920 h 4343112"/>
                      <a:gd name="connsiteX49" fmla="*/ 762000 w 3861409"/>
                      <a:gd name="connsiteY49" fmla="*/ 3844881 h 4343112"/>
                      <a:gd name="connsiteX50" fmla="*/ 769327 w 3861409"/>
                      <a:gd name="connsiteY50" fmla="*/ 3874189 h 4343112"/>
                      <a:gd name="connsiteX51" fmla="*/ 805962 w 3861409"/>
                      <a:gd name="connsiteY51" fmla="*/ 3918150 h 4343112"/>
                      <a:gd name="connsiteX52" fmla="*/ 827942 w 3861409"/>
                      <a:gd name="connsiteY52" fmla="*/ 3962112 h 4343112"/>
                      <a:gd name="connsiteX53" fmla="*/ 849923 w 3861409"/>
                      <a:gd name="connsiteY53" fmla="*/ 3969439 h 4343112"/>
                      <a:gd name="connsiteX54" fmla="*/ 871904 w 3861409"/>
                      <a:gd name="connsiteY54" fmla="*/ 3991420 h 4343112"/>
                      <a:gd name="connsiteX55" fmla="*/ 915866 w 3861409"/>
                      <a:gd name="connsiteY55" fmla="*/ 4020727 h 4343112"/>
                      <a:gd name="connsiteX56" fmla="*/ 937846 w 3861409"/>
                      <a:gd name="connsiteY56" fmla="*/ 4035381 h 4343112"/>
                      <a:gd name="connsiteX57" fmla="*/ 959827 w 3861409"/>
                      <a:gd name="connsiteY57" fmla="*/ 4057362 h 4343112"/>
                      <a:gd name="connsiteX58" fmla="*/ 1003789 w 3861409"/>
                      <a:gd name="connsiteY58" fmla="*/ 4079343 h 4343112"/>
                      <a:gd name="connsiteX59" fmla="*/ 1025769 w 3861409"/>
                      <a:gd name="connsiteY59" fmla="*/ 4093997 h 4343112"/>
                      <a:gd name="connsiteX60" fmla="*/ 1047750 w 3861409"/>
                      <a:gd name="connsiteY60" fmla="*/ 4101323 h 4343112"/>
                      <a:gd name="connsiteX61" fmla="*/ 1069731 w 3861409"/>
                      <a:gd name="connsiteY61" fmla="*/ 4123304 h 4343112"/>
                      <a:gd name="connsiteX62" fmla="*/ 1099039 w 3861409"/>
                      <a:gd name="connsiteY62" fmla="*/ 4130631 h 4343112"/>
                      <a:gd name="connsiteX63" fmla="*/ 1121019 w 3861409"/>
                      <a:gd name="connsiteY63" fmla="*/ 4137958 h 4343112"/>
                      <a:gd name="connsiteX64" fmla="*/ 1164981 w 3861409"/>
                      <a:gd name="connsiteY64" fmla="*/ 4167266 h 4343112"/>
                      <a:gd name="connsiteX65" fmla="*/ 1186962 w 3861409"/>
                      <a:gd name="connsiteY65" fmla="*/ 4181920 h 4343112"/>
                      <a:gd name="connsiteX66" fmla="*/ 1230923 w 3861409"/>
                      <a:gd name="connsiteY66" fmla="*/ 4203900 h 4343112"/>
                      <a:gd name="connsiteX67" fmla="*/ 1274885 w 3861409"/>
                      <a:gd name="connsiteY67" fmla="*/ 4218554 h 4343112"/>
                      <a:gd name="connsiteX68" fmla="*/ 1296866 w 3861409"/>
                      <a:gd name="connsiteY68" fmla="*/ 4233208 h 4343112"/>
                      <a:gd name="connsiteX69" fmla="*/ 1348154 w 3861409"/>
                      <a:gd name="connsiteY69" fmla="*/ 4247862 h 4343112"/>
                      <a:gd name="connsiteX70" fmla="*/ 1392116 w 3861409"/>
                      <a:gd name="connsiteY70" fmla="*/ 4262516 h 4343112"/>
                      <a:gd name="connsiteX71" fmla="*/ 1421423 w 3861409"/>
                      <a:gd name="connsiteY71" fmla="*/ 4277170 h 4343112"/>
                      <a:gd name="connsiteX72" fmla="*/ 1458058 w 3861409"/>
                      <a:gd name="connsiteY72" fmla="*/ 4284497 h 4343112"/>
                      <a:gd name="connsiteX73" fmla="*/ 1502019 w 3861409"/>
                      <a:gd name="connsiteY73" fmla="*/ 4299150 h 4343112"/>
                      <a:gd name="connsiteX74" fmla="*/ 1538654 w 3861409"/>
                      <a:gd name="connsiteY74" fmla="*/ 4306477 h 4343112"/>
                      <a:gd name="connsiteX75" fmla="*/ 1604596 w 3861409"/>
                      <a:gd name="connsiteY75" fmla="*/ 4328458 h 4343112"/>
                      <a:gd name="connsiteX76" fmla="*/ 1685192 w 3861409"/>
                      <a:gd name="connsiteY76" fmla="*/ 4335785 h 4343112"/>
                      <a:gd name="connsiteX77" fmla="*/ 1729154 w 3861409"/>
                      <a:gd name="connsiteY77" fmla="*/ 4343112 h 4343112"/>
                      <a:gd name="connsiteX78" fmla="*/ 1839058 w 3861409"/>
                      <a:gd name="connsiteY78" fmla="*/ 4335785 h 4343112"/>
                      <a:gd name="connsiteX79" fmla="*/ 1883019 w 3861409"/>
                      <a:gd name="connsiteY79" fmla="*/ 4328458 h 4343112"/>
                      <a:gd name="connsiteX80" fmla="*/ 2264019 w 3861409"/>
                      <a:gd name="connsiteY80" fmla="*/ 4313804 h 4343112"/>
                      <a:gd name="connsiteX81" fmla="*/ 2359269 w 3861409"/>
                      <a:gd name="connsiteY81" fmla="*/ 4299150 h 4343112"/>
                      <a:gd name="connsiteX82" fmla="*/ 2417885 w 3861409"/>
                      <a:gd name="connsiteY82" fmla="*/ 4284497 h 4343112"/>
                      <a:gd name="connsiteX83" fmla="*/ 2439866 w 3861409"/>
                      <a:gd name="connsiteY83" fmla="*/ 4277170 h 4343112"/>
                      <a:gd name="connsiteX84" fmla="*/ 2520462 w 3861409"/>
                      <a:gd name="connsiteY84" fmla="*/ 4255189 h 4343112"/>
                      <a:gd name="connsiteX85" fmla="*/ 2564423 w 3861409"/>
                      <a:gd name="connsiteY85" fmla="*/ 4247862 h 4343112"/>
                      <a:gd name="connsiteX86" fmla="*/ 2630366 w 3861409"/>
                      <a:gd name="connsiteY86" fmla="*/ 4225881 h 4343112"/>
                      <a:gd name="connsiteX87" fmla="*/ 2659673 w 3861409"/>
                      <a:gd name="connsiteY87" fmla="*/ 4218554 h 4343112"/>
                      <a:gd name="connsiteX88" fmla="*/ 2725616 w 3861409"/>
                      <a:gd name="connsiteY88" fmla="*/ 4189247 h 4343112"/>
                      <a:gd name="connsiteX89" fmla="*/ 2747596 w 3861409"/>
                      <a:gd name="connsiteY89" fmla="*/ 4181920 h 4343112"/>
                      <a:gd name="connsiteX90" fmla="*/ 2769577 w 3861409"/>
                      <a:gd name="connsiteY90" fmla="*/ 4167266 h 4343112"/>
                      <a:gd name="connsiteX91" fmla="*/ 2820866 w 3861409"/>
                      <a:gd name="connsiteY91" fmla="*/ 4152612 h 4343112"/>
                      <a:gd name="connsiteX92" fmla="*/ 2894135 w 3861409"/>
                      <a:gd name="connsiteY92" fmla="*/ 4101323 h 4343112"/>
                      <a:gd name="connsiteX93" fmla="*/ 2916116 w 3861409"/>
                      <a:gd name="connsiteY93" fmla="*/ 4086670 h 4343112"/>
                      <a:gd name="connsiteX94" fmla="*/ 2960077 w 3861409"/>
                      <a:gd name="connsiteY94" fmla="*/ 4050035 h 4343112"/>
                      <a:gd name="connsiteX95" fmla="*/ 2989385 w 3861409"/>
                      <a:gd name="connsiteY95" fmla="*/ 4013400 h 4343112"/>
                      <a:gd name="connsiteX96" fmla="*/ 3018692 w 3861409"/>
                      <a:gd name="connsiteY96" fmla="*/ 3969439 h 4343112"/>
                      <a:gd name="connsiteX97" fmla="*/ 3055327 w 3861409"/>
                      <a:gd name="connsiteY97" fmla="*/ 3918150 h 4343112"/>
                      <a:gd name="connsiteX98" fmla="*/ 3084635 w 3861409"/>
                      <a:gd name="connsiteY98" fmla="*/ 3874189 h 4343112"/>
                      <a:gd name="connsiteX99" fmla="*/ 3113942 w 3861409"/>
                      <a:gd name="connsiteY99" fmla="*/ 3830227 h 4343112"/>
                      <a:gd name="connsiteX100" fmla="*/ 3121269 w 3861409"/>
                      <a:gd name="connsiteY100" fmla="*/ 3808247 h 4343112"/>
                      <a:gd name="connsiteX101" fmla="*/ 3143250 w 3861409"/>
                      <a:gd name="connsiteY101" fmla="*/ 3778939 h 4343112"/>
                      <a:gd name="connsiteX102" fmla="*/ 3165231 w 3861409"/>
                      <a:gd name="connsiteY102" fmla="*/ 3705670 h 4343112"/>
                      <a:gd name="connsiteX103" fmla="*/ 3172558 w 3861409"/>
                      <a:gd name="connsiteY103" fmla="*/ 3683689 h 4343112"/>
                      <a:gd name="connsiteX104" fmla="*/ 3201866 w 3861409"/>
                      <a:gd name="connsiteY104" fmla="*/ 3639727 h 4343112"/>
                      <a:gd name="connsiteX105" fmla="*/ 3223846 w 3861409"/>
                      <a:gd name="connsiteY105" fmla="*/ 3595766 h 4343112"/>
                      <a:gd name="connsiteX106" fmla="*/ 3231173 w 3861409"/>
                      <a:gd name="connsiteY106" fmla="*/ 3573785 h 4343112"/>
                      <a:gd name="connsiteX107" fmla="*/ 3245827 w 3861409"/>
                      <a:gd name="connsiteY107" fmla="*/ 3551804 h 4343112"/>
                      <a:gd name="connsiteX108" fmla="*/ 3260481 w 3861409"/>
                      <a:gd name="connsiteY108" fmla="*/ 3507843 h 4343112"/>
                      <a:gd name="connsiteX109" fmla="*/ 3275135 w 3861409"/>
                      <a:gd name="connsiteY109" fmla="*/ 3485862 h 4343112"/>
                      <a:gd name="connsiteX110" fmla="*/ 3289789 w 3861409"/>
                      <a:gd name="connsiteY110" fmla="*/ 3441900 h 4343112"/>
                      <a:gd name="connsiteX111" fmla="*/ 3304442 w 3861409"/>
                      <a:gd name="connsiteY111" fmla="*/ 3397939 h 4343112"/>
                      <a:gd name="connsiteX112" fmla="*/ 3311769 w 3861409"/>
                      <a:gd name="connsiteY112" fmla="*/ 3375958 h 4343112"/>
                      <a:gd name="connsiteX113" fmla="*/ 3319096 w 3861409"/>
                      <a:gd name="connsiteY113" fmla="*/ 3353977 h 4343112"/>
                      <a:gd name="connsiteX114" fmla="*/ 3333750 w 3861409"/>
                      <a:gd name="connsiteY114" fmla="*/ 3331997 h 4343112"/>
                      <a:gd name="connsiteX115" fmla="*/ 3341077 w 3861409"/>
                      <a:gd name="connsiteY115" fmla="*/ 3295362 h 4343112"/>
                      <a:gd name="connsiteX116" fmla="*/ 3348404 w 3861409"/>
                      <a:gd name="connsiteY116" fmla="*/ 3273381 h 4343112"/>
                      <a:gd name="connsiteX117" fmla="*/ 3370385 w 3861409"/>
                      <a:gd name="connsiteY117" fmla="*/ 3266054 h 4343112"/>
                      <a:gd name="connsiteX118" fmla="*/ 3377712 w 3861409"/>
                      <a:gd name="connsiteY118" fmla="*/ 3288035 h 4343112"/>
                      <a:gd name="connsiteX119" fmla="*/ 3421673 w 3861409"/>
                      <a:gd name="connsiteY119" fmla="*/ 3310016 h 4343112"/>
                      <a:gd name="connsiteX120" fmla="*/ 3502269 w 3861409"/>
                      <a:gd name="connsiteY120" fmla="*/ 3302689 h 4343112"/>
                      <a:gd name="connsiteX121" fmla="*/ 3538904 w 3861409"/>
                      <a:gd name="connsiteY121" fmla="*/ 3266054 h 4343112"/>
                      <a:gd name="connsiteX122" fmla="*/ 3560885 w 3861409"/>
                      <a:gd name="connsiteY122" fmla="*/ 3258727 h 4343112"/>
                      <a:gd name="connsiteX123" fmla="*/ 3597519 w 3861409"/>
                      <a:gd name="connsiteY123" fmla="*/ 3222093 h 4343112"/>
                      <a:gd name="connsiteX124" fmla="*/ 3619500 w 3861409"/>
                      <a:gd name="connsiteY124" fmla="*/ 3207439 h 4343112"/>
                      <a:gd name="connsiteX125" fmla="*/ 3641481 w 3861409"/>
                      <a:gd name="connsiteY125" fmla="*/ 3156150 h 4343112"/>
                      <a:gd name="connsiteX126" fmla="*/ 3663462 w 3861409"/>
                      <a:gd name="connsiteY126" fmla="*/ 3090208 h 4343112"/>
                      <a:gd name="connsiteX127" fmla="*/ 3670789 w 3861409"/>
                      <a:gd name="connsiteY127" fmla="*/ 3068227 h 4343112"/>
                      <a:gd name="connsiteX128" fmla="*/ 3685442 w 3861409"/>
                      <a:gd name="connsiteY128" fmla="*/ 3046247 h 4343112"/>
                      <a:gd name="connsiteX129" fmla="*/ 3700096 w 3861409"/>
                      <a:gd name="connsiteY129" fmla="*/ 3002285 h 4343112"/>
                      <a:gd name="connsiteX130" fmla="*/ 3707423 w 3861409"/>
                      <a:gd name="connsiteY130" fmla="*/ 2980304 h 4343112"/>
                      <a:gd name="connsiteX131" fmla="*/ 3722077 w 3861409"/>
                      <a:gd name="connsiteY131" fmla="*/ 2958323 h 4343112"/>
                      <a:gd name="connsiteX132" fmla="*/ 3744058 w 3861409"/>
                      <a:gd name="connsiteY132" fmla="*/ 2892381 h 4343112"/>
                      <a:gd name="connsiteX133" fmla="*/ 3766039 w 3861409"/>
                      <a:gd name="connsiteY133" fmla="*/ 2826439 h 4343112"/>
                      <a:gd name="connsiteX134" fmla="*/ 3773366 w 3861409"/>
                      <a:gd name="connsiteY134" fmla="*/ 2804458 h 4343112"/>
                      <a:gd name="connsiteX135" fmla="*/ 3780692 w 3861409"/>
                      <a:gd name="connsiteY135" fmla="*/ 2782477 h 4343112"/>
                      <a:gd name="connsiteX136" fmla="*/ 3795346 w 3861409"/>
                      <a:gd name="connsiteY136" fmla="*/ 2745843 h 4343112"/>
                      <a:gd name="connsiteX137" fmla="*/ 3802673 w 3861409"/>
                      <a:gd name="connsiteY137" fmla="*/ 2709208 h 4343112"/>
                      <a:gd name="connsiteX138" fmla="*/ 3810000 w 3861409"/>
                      <a:gd name="connsiteY138" fmla="*/ 2665247 h 4343112"/>
                      <a:gd name="connsiteX139" fmla="*/ 3824654 w 3861409"/>
                      <a:gd name="connsiteY139" fmla="*/ 2643266 h 4343112"/>
                      <a:gd name="connsiteX140" fmla="*/ 3846635 w 3861409"/>
                      <a:gd name="connsiteY140" fmla="*/ 2599304 h 4343112"/>
                      <a:gd name="connsiteX141" fmla="*/ 3861289 w 3861409"/>
                      <a:gd name="connsiteY141" fmla="*/ 2526035 h 4343112"/>
                      <a:gd name="connsiteX142" fmla="*/ 3846635 w 3861409"/>
                      <a:gd name="connsiteY142" fmla="*/ 2401477 h 4343112"/>
                      <a:gd name="connsiteX143" fmla="*/ 3831981 w 3861409"/>
                      <a:gd name="connsiteY143" fmla="*/ 2357516 h 4343112"/>
                      <a:gd name="connsiteX144" fmla="*/ 3817327 w 3861409"/>
                      <a:gd name="connsiteY144" fmla="*/ 2335535 h 4343112"/>
                      <a:gd name="connsiteX145" fmla="*/ 3802673 w 3861409"/>
                      <a:gd name="connsiteY145" fmla="*/ 2291573 h 4343112"/>
                      <a:gd name="connsiteX146" fmla="*/ 3780692 w 3861409"/>
                      <a:gd name="connsiteY146" fmla="*/ 2225631 h 4343112"/>
                      <a:gd name="connsiteX147" fmla="*/ 3773366 w 3861409"/>
                      <a:gd name="connsiteY147" fmla="*/ 2196323 h 4343112"/>
                      <a:gd name="connsiteX148" fmla="*/ 3736731 w 3861409"/>
                      <a:gd name="connsiteY148" fmla="*/ 2152362 h 4343112"/>
                      <a:gd name="connsiteX149" fmla="*/ 3707423 w 3861409"/>
                      <a:gd name="connsiteY149" fmla="*/ 2137708 h 4343112"/>
                      <a:gd name="connsiteX150" fmla="*/ 3590192 w 3861409"/>
                      <a:gd name="connsiteY150" fmla="*/ 2145035 h 4343112"/>
                      <a:gd name="connsiteX151" fmla="*/ 3568212 w 3861409"/>
                      <a:gd name="connsiteY151" fmla="*/ 2159689 h 4343112"/>
                      <a:gd name="connsiteX152" fmla="*/ 3546231 w 3861409"/>
                      <a:gd name="connsiteY152" fmla="*/ 2167016 h 4343112"/>
                      <a:gd name="connsiteX153" fmla="*/ 3494942 w 3861409"/>
                      <a:gd name="connsiteY153" fmla="*/ 2174343 h 4343112"/>
                      <a:gd name="connsiteX154" fmla="*/ 3487616 w 3861409"/>
                      <a:gd name="connsiteY154" fmla="*/ 2115727 h 4343112"/>
                      <a:gd name="connsiteX155" fmla="*/ 3480289 w 3861409"/>
                      <a:gd name="connsiteY155" fmla="*/ 2093747 h 4343112"/>
                      <a:gd name="connsiteX156" fmla="*/ 3487616 w 3861409"/>
                      <a:gd name="connsiteY156" fmla="*/ 2071766 h 4343112"/>
                      <a:gd name="connsiteX157" fmla="*/ 3502269 w 3861409"/>
                      <a:gd name="connsiteY157" fmla="*/ 1800670 h 4343112"/>
                      <a:gd name="connsiteX158" fmla="*/ 3494942 w 3861409"/>
                      <a:gd name="connsiteY158" fmla="*/ 1155900 h 4343112"/>
                      <a:gd name="connsiteX159" fmla="*/ 3480289 w 3861409"/>
                      <a:gd name="connsiteY159" fmla="*/ 1111939 h 4343112"/>
                      <a:gd name="connsiteX160" fmla="*/ 3472962 w 3861409"/>
                      <a:gd name="connsiteY160" fmla="*/ 1082631 h 4343112"/>
                      <a:gd name="connsiteX161" fmla="*/ 3458308 w 3861409"/>
                      <a:gd name="connsiteY161" fmla="*/ 1060650 h 4343112"/>
                      <a:gd name="connsiteX162" fmla="*/ 3429000 w 3861409"/>
                      <a:gd name="connsiteY162" fmla="*/ 1009362 h 4343112"/>
                      <a:gd name="connsiteX163" fmla="*/ 3421673 w 3861409"/>
                      <a:gd name="connsiteY163" fmla="*/ 980054 h 4343112"/>
                      <a:gd name="connsiteX164" fmla="*/ 3407019 w 3861409"/>
                      <a:gd name="connsiteY164" fmla="*/ 958073 h 4343112"/>
                      <a:gd name="connsiteX165" fmla="*/ 3392366 w 3861409"/>
                      <a:gd name="connsiteY165" fmla="*/ 914112 h 4343112"/>
                      <a:gd name="connsiteX166" fmla="*/ 3385039 w 3861409"/>
                      <a:gd name="connsiteY166" fmla="*/ 892131 h 4343112"/>
                      <a:gd name="connsiteX167" fmla="*/ 3370385 w 3861409"/>
                      <a:gd name="connsiteY167" fmla="*/ 870150 h 4343112"/>
                      <a:gd name="connsiteX168" fmla="*/ 3363058 w 3861409"/>
                      <a:gd name="connsiteY168" fmla="*/ 848170 h 4343112"/>
                      <a:gd name="connsiteX169" fmla="*/ 3341077 w 3861409"/>
                      <a:gd name="connsiteY169" fmla="*/ 833516 h 4343112"/>
                      <a:gd name="connsiteX170" fmla="*/ 3311769 w 3861409"/>
                      <a:gd name="connsiteY170" fmla="*/ 782227 h 4343112"/>
                      <a:gd name="connsiteX171" fmla="*/ 3282462 w 3861409"/>
                      <a:gd name="connsiteY171" fmla="*/ 738266 h 4343112"/>
                      <a:gd name="connsiteX172" fmla="*/ 3231173 w 3861409"/>
                      <a:gd name="connsiteY172" fmla="*/ 686977 h 4343112"/>
                      <a:gd name="connsiteX173" fmla="*/ 3187212 w 3861409"/>
                      <a:gd name="connsiteY173" fmla="*/ 643016 h 4343112"/>
                      <a:gd name="connsiteX174" fmla="*/ 3143250 w 3861409"/>
                      <a:gd name="connsiteY174" fmla="*/ 613708 h 4343112"/>
                      <a:gd name="connsiteX175" fmla="*/ 3099289 w 3861409"/>
                      <a:gd name="connsiteY175" fmla="*/ 584400 h 4343112"/>
                      <a:gd name="connsiteX176" fmla="*/ 3069981 w 3861409"/>
                      <a:gd name="connsiteY176" fmla="*/ 562420 h 4343112"/>
                      <a:gd name="connsiteX177" fmla="*/ 3048000 w 3861409"/>
                      <a:gd name="connsiteY177" fmla="*/ 547766 h 4343112"/>
                      <a:gd name="connsiteX178" fmla="*/ 3004039 w 3861409"/>
                      <a:gd name="connsiteY178" fmla="*/ 511131 h 4343112"/>
                      <a:gd name="connsiteX179" fmla="*/ 2989385 w 3861409"/>
                      <a:gd name="connsiteY179" fmla="*/ 489150 h 4343112"/>
                      <a:gd name="connsiteX180" fmla="*/ 2945423 w 3861409"/>
                      <a:gd name="connsiteY180" fmla="*/ 452516 h 4343112"/>
                      <a:gd name="connsiteX181" fmla="*/ 2908789 w 3861409"/>
                      <a:gd name="connsiteY181" fmla="*/ 415881 h 4343112"/>
                      <a:gd name="connsiteX182" fmla="*/ 2894135 w 3861409"/>
                      <a:gd name="connsiteY182" fmla="*/ 393900 h 4343112"/>
                      <a:gd name="connsiteX183" fmla="*/ 2886808 w 3861409"/>
                      <a:gd name="connsiteY183" fmla="*/ 371920 h 4343112"/>
                      <a:gd name="connsiteX184" fmla="*/ 2842846 w 3861409"/>
                      <a:gd name="connsiteY184" fmla="*/ 342612 h 4343112"/>
                      <a:gd name="connsiteX185" fmla="*/ 2798885 w 3861409"/>
                      <a:gd name="connsiteY185" fmla="*/ 313304 h 4343112"/>
                      <a:gd name="connsiteX186" fmla="*/ 2776904 w 3861409"/>
                      <a:gd name="connsiteY186" fmla="*/ 305977 h 4343112"/>
                      <a:gd name="connsiteX187" fmla="*/ 2710962 w 3861409"/>
                      <a:gd name="connsiteY187" fmla="*/ 262016 h 4343112"/>
                      <a:gd name="connsiteX188" fmla="*/ 2688981 w 3861409"/>
                      <a:gd name="connsiteY188" fmla="*/ 247362 h 4343112"/>
                      <a:gd name="connsiteX189" fmla="*/ 2667000 w 3861409"/>
                      <a:gd name="connsiteY189" fmla="*/ 240035 h 4343112"/>
                      <a:gd name="connsiteX190" fmla="*/ 2608385 w 3861409"/>
                      <a:gd name="connsiteY190" fmla="*/ 203400 h 4343112"/>
                      <a:gd name="connsiteX191" fmla="*/ 2586404 w 3861409"/>
                      <a:gd name="connsiteY191" fmla="*/ 196073 h 4343112"/>
                      <a:gd name="connsiteX192" fmla="*/ 2542442 w 3861409"/>
                      <a:gd name="connsiteY192" fmla="*/ 174093 h 4343112"/>
                      <a:gd name="connsiteX193" fmla="*/ 2520462 w 3861409"/>
                      <a:gd name="connsiteY193" fmla="*/ 159439 h 4343112"/>
                      <a:gd name="connsiteX194" fmla="*/ 2476500 w 3861409"/>
                      <a:gd name="connsiteY194" fmla="*/ 144785 h 4343112"/>
                      <a:gd name="connsiteX195" fmla="*/ 2410558 w 3861409"/>
                      <a:gd name="connsiteY195" fmla="*/ 122804 h 4343112"/>
                      <a:gd name="connsiteX196" fmla="*/ 2388577 w 3861409"/>
                      <a:gd name="connsiteY196" fmla="*/ 115477 h 4343112"/>
                      <a:gd name="connsiteX197" fmla="*/ 2359269 w 3861409"/>
                      <a:gd name="connsiteY197" fmla="*/ 100823 h 4343112"/>
                      <a:gd name="connsiteX198" fmla="*/ 2286000 w 3861409"/>
                      <a:gd name="connsiteY198" fmla="*/ 93497 h 4343112"/>
                      <a:gd name="connsiteX199" fmla="*/ 2198077 w 3861409"/>
                      <a:gd name="connsiteY199" fmla="*/ 71516 h 4343112"/>
                      <a:gd name="connsiteX200" fmla="*/ 2154116 w 3861409"/>
                      <a:gd name="connsiteY200" fmla="*/ 56862 h 4343112"/>
                      <a:gd name="connsiteX201" fmla="*/ 2132135 w 3861409"/>
                      <a:gd name="connsiteY201" fmla="*/ 49535 h 4343112"/>
                      <a:gd name="connsiteX202" fmla="*/ 2095500 w 3861409"/>
                      <a:gd name="connsiteY202" fmla="*/ 42208 h 4343112"/>
                      <a:gd name="connsiteX203" fmla="*/ 2036885 w 3861409"/>
                      <a:gd name="connsiteY203" fmla="*/ 34881 h 4343112"/>
                      <a:gd name="connsiteX204" fmla="*/ 1992923 w 3861409"/>
                      <a:gd name="connsiteY204" fmla="*/ 27554 h 4343112"/>
                      <a:gd name="connsiteX205" fmla="*/ 1970942 w 3861409"/>
                      <a:gd name="connsiteY205" fmla="*/ 20227 h 4343112"/>
                      <a:gd name="connsiteX206" fmla="*/ 1436077 w 3861409"/>
                      <a:gd name="connsiteY206" fmla="*/ 12900 h 4343112"/>
                      <a:gd name="connsiteX207" fmla="*/ 1377462 w 3861409"/>
                      <a:gd name="connsiteY207" fmla="*/ 27554 h 4343112"/>
                      <a:gd name="connsiteX208" fmla="*/ 1348154 w 3861409"/>
                      <a:gd name="connsiteY208" fmla="*/ 34881 h 4343112"/>
                      <a:gd name="connsiteX209" fmla="*/ 1304192 w 3861409"/>
                      <a:gd name="connsiteY209" fmla="*/ 49535 h 4343112"/>
                      <a:gd name="connsiteX210" fmla="*/ 1238250 w 3861409"/>
                      <a:gd name="connsiteY210" fmla="*/ 93497 h 4343112"/>
                      <a:gd name="connsiteX211" fmla="*/ 1208942 w 3861409"/>
                      <a:gd name="connsiteY211" fmla="*/ 108150 h 4343112"/>
                      <a:gd name="connsiteX212" fmla="*/ 1143000 w 3861409"/>
                      <a:gd name="connsiteY212" fmla="*/ 144785 h 4343112"/>
                      <a:gd name="connsiteX213" fmla="*/ 1106366 w 3861409"/>
                      <a:gd name="connsiteY213" fmla="*/ 188747 h 4343112"/>
                      <a:gd name="connsiteX214" fmla="*/ 1084385 w 3861409"/>
                      <a:gd name="connsiteY214" fmla="*/ 196073 h 4343112"/>
                      <a:gd name="connsiteX215" fmla="*/ 1040423 w 3861409"/>
                      <a:gd name="connsiteY215" fmla="*/ 218054 h 4343112"/>
                      <a:gd name="connsiteX216" fmla="*/ 1018442 w 3861409"/>
                      <a:gd name="connsiteY216" fmla="*/ 232708 h 4343112"/>
                      <a:gd name="connsiteX217" fmla="*/ 996462 w 3861409"/>
                      <a:gd name="connsiteY217" fmla="*/ 240035 h 4343112"/>
                      <a:gd name="connsiteX218" fmla="*/ 937846 w 3861409"/>
                      <a:gd name="connsiteY218" fmla="*/ 276670 h 4343112"/>
                      <a:gd name="connsiteX219" fmla="*/ 886558 w 3861409"/>
                      <a:gd name="connsiteY219" fmla="*/ 305977 h 4343112"/>
                      <a:gd name="connsiteX220" fmla="*/ 864577 w 3861409"/>
                      <a:gd name="connsiteY220" fmla="*/ 327958 h 4343112"/>
                      <a:gd name="connsiteX221" fmla="*/ 820616 w 3861409"/>
                      <a:gd name="connsiteY221" fmla="*/ 364593 h 4343112"/>
                      <a:gd name="connsiteX222" fmla="*/ 776654 w 3861409"/>
                      <a:gd name="connsiteY222" fmla="*/ 437862 h 4343112"/>
                      <a:gd name="connsiteX223" fmla="*/ 740019 w 3861409"/>
                      <a:gd name="connsiteY223" fmla="*/ 496477 h 4343112"/>
                      <a:gd name="connsiteX224" fmla="*/ 732692 w 3861409"/>
                      <a:gd name="connsiteY224" fmla="*/ 518458 h 4343112"/>
                      <a:gd name="connsiteX225" fmla="*/ 703385 w 3861409"/>
                      <a:gd name="connsiteY225" fmla="*/ 562420 h 4343112"/>
                      <a:gd name="connsiteX226" fmla="*/ 666750 w 3861409"/>
                      <a:gd name="connsiteY226" fmla="*/ 613708 h 4343112"/>
                      <a:gd name="connsiteX227" fmla="*/ 659423 w 3861409"/>
                      <a:gd name="connsiteY227" fmla="*/ 635689 h 4343112"/>
                      <a:gd name="connsiteX228" fmla="*/ 622789 w 3861409"/>
                      <a:gd name="connsiteY228" fmla="*/ 686977 h 4343112"/>
                      <a:gd name="connsiteX229" fmla="*/ 593481 w 3861409"/>
                      <a:gd name="connsiteY229" fmla="*/ 730939 h 4343112"/>
                      <a:gd name="connsiteX230" fmla="*/ 564173 w 3861409"/>
                      <a:gd name="connsiteY230" fmla="*/ 774900 h 4343112"/>
                      <a:gd name="connsiteX231" fmla="*/ 549519 w 3861409"/>
                      <a:gd name="connsiteY231" fmla="*/ 796881 h 4343112"/>
                      <a:gd name="connsiteX232" fmla="*/ 527539 w 3861409"/>
                      <a:gd name="connsiteY232" fmla="*/ 818862 h 4343112"/>
                      <a:gd name="connsiteX233" fmla="*/ 505558 w 3861409"/>
                      <a:gd name="connsiteY233" fmla="*/ 862823 h 4343112"/>
                      <a:gd name="connsiteX234" fmla="*/ 483577 w 3861409"/>
                      <a:gd name="connsiteY234" fmla="*/ 884804 h 4343112"/>
                      <a:gd name="connsiteX235" fmla="*/ 454269 w 3861409"/>
                      <a:gd name="connsiteY235" fmla="*/ 928766 h 4343112"/>
                      <a:gd name="connsiteX236" fmla="*/ 439616 w 3861409"/>
                      <a:gd name="connsiteY236" fmla="*/ 972727 h 4343112"/>
                      <a:gd name="connsiteX237" fmla="*/ 432289 w 3861409"/>
                      <a:gd name="connsiteY237" fmla="*/ 994708 h 4343112"/>
                      <a:gd name="connsiteX238" fmla="*/ 417635 w 3861409"/>
                      <a:gd name="connsiteY238" fmla="*/ 1016689 h 4343112"/>
                      <a:gd name="connsiteX239" fmla="*/ 395654 w 3861409"/>
                      <a:gd name="connsiteY239" fmla="*/ 1097285 h 4343112"/>
                      <a:gd name="connsiteX240" fmla="*/ 388327 w 3861409"/>
                      <a:gd name="connsiteY240" fmla="*/ 1126593 h 4343112"/>
                      <a:gd name="connsiteX241" fmla="*/ 373673 w 3861409"/>
                      <a:gd name="connsiteY241" fmla="*/ 1170554 h 4343112"/>
                      <a:gd name="connsiteX242" fmla="*/ 366346 w 3861409"/>
                      <a:gd name="connsiteY242" fmla="*/ 1397689 h 4343112"/>
                      <a:gd name="connsiteX243" fmla="*/ 351692 w 3861409"/>
                      <a:gd name="connsiteY243" fmla="*/ 1500266 h 4343112"/>
                      <a:gd name="connsiteX244" fmla="*/ 344366 w 3861409"/>
                      <a:gd name="connsiteY244" fmla="*/ 1573535 h 4343112"/>
                      <a:gd name="connsiteX245" fmla="*/ 337039 w 3861409"/>
                      <a:gd name="connsiteY245" fmla="*/ 1602843 h 4343112"/>
                      <a:gd name="connsiteX246" fmla="*/ 329712 w 3861409"/>
                      <a:gd name="connsiteY246" fmla="*/ 1639477 h 4343112"/>
                      <a:gd name="connsiteX247" fmla="*/ 322385 w 3861409"/>
                      <a:gd name="connsiteY247" fmla="*/ 1727400 h 4343112"/>
                      <a:gd name="connsiteX248" fmla="*/ 307731 w 3861409"/>
                      <a:gd name="connsiteY248" fmla="*/ 1807997 h 4343112"/>
                      <a:gd name="connsiteX249" fmla="*/ 293077 w 3861409"/>
                      <a:gd name="connsiteY249" fmla="*/ 2020477 h 4343112"/>
                      <a:gd name="connsiteX250" fmla="*/ 278423 w 3861409"/>
                      <a:gd name="connsiteY250" fmla="*/ 2057112 h 4343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</a:cxnLst>
                    <a:rect l="l" t="t" r="r" b="b"/>
                    <a:pathLst>
                      <a:path w="3861409" h="4343112">
                        <a:moveTo>
                          <a:pt x="278423" y="2057112"/>
                        </a:moveTo>
                        <a:cubicBezTo>
                          <a:pt x="260106" y="2058333"/>
                          <a:pt x="234959" y="2040750"/>
                          <a:pt x="183173" y="2027804"/>
                        </a:cubicBezTo>
                        <a:cubicBezTo>
                          <a:pt x="155953" y="2031207"/>
                          <a:pt x="122993" y="2026452"/>
                          <a:pt x="102577" y="2049785"/>
                        </a:cubicBezTo>
                        <a:cubicBezTo>
                          <a:pt x="90979" y="2063039"/>
                          <a:pt x="73269" y="2093747"/>
                          <a:pt x="73269" y="2093747"/>
                        </a:cubicBezTo>
                        <a:cubicBezTo>
                          <a:pt x="61670" y="2140140"/>
                          <a:pt x="71528" y="2114675"/>
                          <a:pt x="36635" y="2167016"/>
                        </a:cubicBezTo>
                        <a:cubicBezTo>
                          <a:pt x="28067" y="2179868"/>
                          <a:pt x="26866" y="2196323"/>
                          <a:pt x="21981" y="2210977"/>
                        </a:cubicBezTo>
                        <a:lnTo>
                          <a:pt x="7327" y="2254939"/>
                        </a:lnTo>
                        <a:cubicBezTo>
                          <a:pt x="4143" y="2264492"/>
                          <a:pt x="2442" y="2274478"/>
                          <a:pt x="0" y="2284247"/>
                        </a:cubicBezTo>
                        <a:cubicBezTo>
                          <a:pt x="2442" y="2337978"/>
                          <a:pt x="3202" y="2391811"/>
                          <a:pt x="7327" y="2445439"/>
                        </a:cubicBezTo>
                        <a:cubicBezTo>
                          <a:pt x="7908" y="2452993"/>
                          <a:pt x="18080" y="2487624"/>
                          <a:pt x="21981" y="2496727"/>
                        </a:cubicBezTo>
                        <a:cubicBezTo>
                          <a:pt x="26284" y="2506766"/>
                          <a:pt x="32332" y="2515996"/>
                          <a:pt x="36635" y="2526035"/>
                        </a:cubicBezTo>
                        <a:cubicBezTo>
                          <a:pt x="54836" y="2568504"/>
                          <a:pt x="30455" y="2527755"/>
                          <a:pt x="58616" y="2569997"/>
                        </a:cubicBezTo>
                        <a:cubicBezTo>
                          <a:pt x="61058" y="2584651"/>
                          <a:pt x="64206" y="2599204"/>
                          <a:pt x="65942" y="2613958"/>
                        </a:cubicBezTo>
                        <a:cubicBezTo>
                          <a:pt x="69094" y="2640749"/>
                          <a:pt x="69704" y="2667815"/>
                          <a:pt x="73269" y="2694554"/>
                        </a:cubicBezTo>
                        <a:cubicBezTo>
                          <a:pt x="74600" y="2704536"/>
                          <a:pt x="78740" y="2713964"/>
                          <a:pt x="80596" y="2723862"/>
                        </a:cubicBezTo>
                        <a:cubicBezTo>
                          <a:pt x="111229" y="2887239"/>
                          <a:pt x="78867" y="2752292"/>
                          <a:pt x="109904" y="2855747"/>
                        </a:cubicBezTo>
                        <a:cubicBezTo>
                          <a:pt x="132777" y="2931990"/>
                          <a:pt x="99918" y="2843101"/>
                          <a:pt x="131885" y="2907035"/>
                        </a:cubicBezTo>
                        <a:cubicBezTo>
                          <a:pt x="135339" y="2913943"/>
                          <a:pt x="134387" y="2922985"/>
                          <a:pt x="139212" y="2929016"/>
                        </a:cubicBezTo>
                        <a:cubicBezTo>
                          <a:pt x="144713" y="2935892"/>
                          <a:pt x="153865" y="2938785"/>
                          <a:pt x="161192" y="2943670"/>
                        </a:cubicBezTo>
                        <a:lnTo>
                          <a:pt x="175846" y="2987631"/>
                        </a:lnTo>
                        <a:lnTo>
                          <a:pt x="183173" y="3009612"/>
                        </a:lnTo>
                        <a:cubicBezTo>
                          <a:pt x="184465" y="3022534"/>
                          <a:pt x="187434" y="3087939"/>
                          <a:pt x="197827" y="3112189"/>
                        </a:cubicBezTo>
                        <a:cubicBezTo>
                          <a:pt x="201296" y="3120283"/>
                          <a:pt x="208543" y="3126294"/>
                          <a:pt x="212481" y="3134170"/>
                        </a:cubicBezTo>
                        <a:cubicBezTo>
                          <a:pt x="224400" y="3158007"/>
                          <a:pt x="213464" y="3157132"/>
                          <a:pt x="234462" y="3178131"/>
                        </a:cubicBezTo>
                        <a:cubicBezTo>
                          <a:pt x="240688" y="3184358"/>
                          <a:pt x="249861" y="3186935"/>
                          <a:pt x="256442" y="3192785"/>
                        </a:cubicBezTo>
                        <a:cubicBezTo>
                          <a:pt x="331715" y="3259696"/>
                          <a:pt x="272502" y="3218147"/>
                          <a:pt x="322385" y="3251400"/>
                        </a:cubicBezTo>
                        <a:cubicBezTo>
                          <a:pt x="356577" y="3248958"/>
                          <a:pt x="391499" y="3251509"/>
                          <a:pt x="424962" y="3244073"/>
                        </a:cubicBezTo>
                        <a:cubicBezTo>
                          <a:pt x="452035" y="3238057"/>
                          <a:pt x="455728" y="3220650"/>
                          <a:pt x="461596" y="3200112"/>
                        </a:cubicBezTo>
                        <a:cubicBezTo>
                          <a:pt x="464362" y="3190429"/>
                          <a:pt x="468923" y="3180874"/>
                          <a:pt x="468923" y="3170804"/>
                        </a:cubicBezTo>
                        <a:cubicBezTo>
                          <a:pt x="468923" y="3163081"/>
                          <a:pt x="464038" y="3185458"/>
                          <a:pt x="461596" y="3192785"/>
                        </a:cubicBezTo>
                        <a:cubicBezTo>
                          <a:pt x="464038" y="3209881"/>
                          <a:pt x="465536" y="3227139"/>
                          <a:pt x="468923" y="3244073"/>
                        </a:cubicBezTo>
                        <a:cubicBezTo>
                          <a:pt x="470438" y="3251646"/>
                          <a:pt x="471425" y="3260023"/>
                          <a:pt x="476250" y="3266054"/>
                        </a:cubicBezTo>
                        <a:cubicBezTo>
                          <a:pt x="481751" y="3272930"/>
                          <a:pt x="490904" y="3275823"/>
                          <a:pt x="498231" y="3280708"/>
                        </a:cubicBezTo>
                        <a:cubicBezTo>
                          <a:pt x="503116" y="3288035"/>
                          <a:pt x="509309" y="3294642"/>
                          <a:pt x="512885" y="3302689"/>
                        </a:cubicBezTo>
                        <a:cubicBezTo>
                          <a:pt x="519158" y="3316804"/>
                          <a:pt x="522654" y="3331996"/>
                          <a:pt x="527539" y="3346650"/>
                        </a:cubicBezTo>
                        <a:cubicBezTo>
                          <a:pt x="529981" y="3353977"/>
                          <a:pt x="532993" y="3361138"/>
                          <a:pt x="534866" y="3368631"/>
                        </a:cubicBezTo>
                        <a:cubicBezTo>
                          <a:pt x="537308" y="3378400"/>
                          <a:pt x="539299" y="3388294"/>
                          <a:pt x="542192" y="3397939"/>
                        </a:cubicBezTo>
                        <a:cubicBezTo>
                          <a:pt x="546630" y="3412734"/>
                          <a:pt x="551961" y="3427246"/>
                          <a:pt x="556846" y="3441900"/>
                        </a:cubicBezTo>
                        <a:cubicBezTo>
                          <a:pt x="559288" y="3449227"/>
                          <a:pt x="559889" y="3457455"/>
                          <a:pt x="564173" y="3463881"/>
                        </a:cubicBezTo>
                        <a:cubicBezTo>
                          <a:pt x="569058" y="3471208"/>
                          <a:pt x="574889" y="3477986"/>
                          <a:pt x="578827" y="3485862"/>
                        </a:cubicBezTo>
                        <a:cubicBezTo>
                          <a:pt x="609159" y="3546526"/>
                          <a:pt x="558816" y="3466837"/>
                          <a:pt x="600808" y="3529823"/>
                        </a:cubicBezTo>
                        <a:lnTo>
                          <a:pt x="615462" y="3573785"/>
                        </a:lnTo>
                        <a:cubicBezTo>
                          <a:pt x="617904" y="3581112"/>
                          <a:pt x="619335" y="3588858"/>
                          <a:pt x="622789" y="3595766"/>
                        </a:cubicBezTo>
                        <a:cubicBezTo>
                          <a:pt x="627673" y="3605535"/>
                          <a:pt x="632023" y="3615590"/>
                          <a:pt x="637442" y="3625073"/>
                        </a:cubicBezTo>
                        <a:cubicBezTo>
                          <a:pt x="646013" y="3640072"/>
                          <a:pt x="664642" y="3663782"/>
                          <a:pt x="674077" y="3676362"/>
                        </a:cubicBezTo>
                        <a:cubicBezTo>
                          <a:pt x="689326" y="3737359"/>
                          <a:pt x="670758" y="3677051"/>
                          <a:pt x="696058" y="3727650"/>
                        </a:cubicBezTo>
                        <a:cubicBezTo>
                          <a:pt x="699512" y="3734558"/>
                          <a:pt x="700343" y="3742532"/>
                          <a:pt x="703385" y="3749631"/>
                        </a:cubicBezTo>
                        <a:cubicBezTo>
                          <a:pt x="707688" y="3759670"/>
                          <a:pt x="713736" y="3768900"/>
                          <a:pt x="718039" y="3778939"/>
                        </a:cubicBezTo>
                        <a:cubicBezTo>
                          <a:pt x="721081" y="3786038"/>
                          <a:pt x="721912" y="3794012"/>
                          <a:pt x="725366" y="3800920"/>
                        </a:cubicBezTo>
                        <a:cubicBezTo>
                          <a:pt x="735567" y="3821322"/>
                          <a:pt x="745796" y="3828677"/>
                          <a:pt x="762000" y="3844881"/>
                        </a:cubicBezTo>
                        <a:cubicBezTo>
                          <a:pt x="764442" y="3854650"/>
                          <a:pt x="765360" y="3864933"/>
                          <a:pt x="769327" y="3874189"/>
                        </a:cubicBezTo>
                        <a:cubicBezTo>
                          <a:pt x="776978" y="3892041"/>
                          <a:pt x="792757" y="3904946"/>
                          <a:pt x="805962" y="3918150"/>
                        </a:cubicBezTo>
                        <a:cubicBezTo>
                          <a:pt x="810788" y="3932629"/>
                          <a:pt x="815031" y="3951783"/>
                          <a:pt x="827942" y="3962112"/>
                        </a:cubicBezTo>
                        <a:cubicBezTo>
                          <a:pt x="833973" y="3966937"/>
                          <a:pt x="842596" y="3966997"/>
                          <a:pt x="849923" y="3969439"/>
                        </a:cubicBezTo>
                        <a:cubicBezTo>
                          <a:pt x="857250" y="3976766"/>
                          <a:pt x="863725" y="3985058"/>
                          <a:pt x="871904" y="3991420"/>
                        </a:cubicBezTo>
                        <a:cubicBezTo>
                          <a:pt x="885806" y="4002232"/>
                          <a:pt x="901212" y="4010958"/>
                          <a:pt x="915866" y="4020727"/>
                        </a:cubicBezTo>
                        <a:lnTo>
                          <a:pt x="937846" y="4035381"/>
                        </a:lnTo>
                        <a:cubicBezTo>
                          <a:pt x="946468" y="4041129"/>
                          <a:pt x="951867" y="4050728"/>
                          <a:pt x="959827" y="4057362"/>
                        </a:cubicBezTo>
                        <a:cubicBezTo>
                          <a:pt x="978765" y="4073144"/>
                          <a:pt x="981759" y="4072000"/>
                          <a:pt x="1003789" y="4079343"/>
                        </a:cubicBezTo>
                        <a:cubicBezTo>
                          <a:pt x="1011116" y="4084228"/>
                          <a:pt x="1017893" y="4090059"/>
                          <a:pt x="1025769" y="4093997"/>
                        </a:cubicBezTo>
                        <a:cubicBezTo>
                          <a:pt x="1032677" y="4097451"/>
                          <a:pt x="1041324" y="4097039"/>
                          <a:pt x="1047750" y="4101323"/>
                        </a:cubicBezTo>
                        <a:cubicBezTo>
                          <a:pt x="1056372" y="4107071"/>
                          <a:pt x="1060734" y="4118163"/>
                          <a:pt x="1069731" y="4123304"/>
                        </a:cubicBezTo>
                        <a:cubicBezTo>
                          <a:pt x="1078474" y="4128300"/>
                          <a:pt x="1089356" y="4127865"/>
                          <a:pt x="1099039" y="4130631"/>
                        </a:cubicBezTo>
                        <a:cubicBezTo>
                          <a:pt x="1106465" y="4132753"/>
                          <a:pt x="1114268" y="4134207"/>
                          <a:pt x="1121019" y="4137958"/>
                        </a:cubicBezTo>
                        <a:cubicBezTo>
                          <a:pt x="1136415" y="4146511"/>
                          <a:pt x="1150327" y="4157497"/>
                          <a:pt x="1164981" y="4167266"/>
                        </a:cubicBezTo>
                        <a:cubicBezTo>
                          <a:pt x="1172308" y="4172151"/>
                          <a:pt x="1178608" y="4179135"/>
                          <a:pt x="1186962" y="4181920"/>
                        </a:cubicBezTo>
                        <a:cubicBezTo>
                          <a:pt x="1267131" y="4208644"/>
                          <a:pt x="1145694" y="4166022"/>
                          <a:pt x="1230923" y="4203900"/>
                        </a:cubicBezTo>
                        <a:cubicBezTo>
                          <a:pt x="1245038" y="4210173"/>
                          <a:pt x="1274885" y="4218554"/>
                          <a:pt x="1274885" y="4218554"/>
                        </a:cubicBezTo>
                        <a:cubicBezTo>
                          <a:pt x="1282212" y="4223439"/>
                          <a:pt x="1288990" y="4229270"/>
                          <a:pt x="1296866" y="4233208"/>
                        </a:cubicBezTo>
                        <a:cubicBezTo>
                          <a:pt x="1309179" y="4239365"/>
                          <a:pt x="1336415" y="4244340"/>
                          <a:pt x="1348154" y="4247862"/>
                        </a:cubicBezTo>
                        <a:cubicBezTo>
                          <a:pt x="1362949" y="4252301"/>
                          <a:pt x="1377462" y="4257631"/>
                          <a:pt x="1392116" y="4262516"/>
                        </a:cubicBezTo>
                        <a:cubicBezTo>
                          <a:pt x="1402478" y="4265970"/>
                          <a:pt x="1411061" y="4273716"/>
                          <a:pt x="1421423" y="4277170"/>
                        </a:cubicBezTo>
                        <a:cubicBezTo>
                          <a:pt x="1433237" y="4281108"/>
                          <a:pt x="1446043" y="4281220"/>
                          <a:pt x="1458058" y="4284497"/>
                        </a:cubicBezTo>
                        <a:cubicBezTo>
                          <a:pt x="1472960" y="4288561"/>
                          <a:pt x="1486873" y="4296121"/>
                          <a:pt x="1502019" y="4299150"/>
                        </a:cubicBezTo>
                        <a:cubicBezTo>
                          <a:pt x="1514231" y="4301592"/>
                          <a:pt x="1526639" y="4303200"/>
                          <a:pt x="1538654" y="4306477"/>
                        </a:cubicBezTo>
                        <a:cubicBezTo>
                          <a:pt x="1538667" y="4306480"/>
                          <a:pt x="1593599" y="4324792"/>
                          <a:pt x="1604596" y="4328458"/>
                        </a:cubicBezTo>
                        <a:cubicBezTo>
                          <a:pt x="1630188" y="4336989"/>
                          <a:pt x="1658401" y="4332633"/>
                          <a:pt x="1685192" y="4335785"/>
                        </a:cubicBezTo>
                        <a:cubicBezTo>
                          <a:pt x="1699946" y="4337521"/>
                          <a:pt x="1714500" y="4340670"/>
                          <a:pt x="1729154" y="4343112"/>
                        </a:cubicBezTo>
                        <a:cubicBezTo>
                          <a:pt x="1765789" y="4340670"/>
                          <a:pt x="1802507" y="4339266"/>
                          <a:pt x="1839058" y="4335785"/>
                        </a:cubicBezTo>
                        <a:cubicBezTo>
                          <a:pt x="1853847" y="4334377"/>
                          <a:pt x="1868207" y="4329597"/>
                          <a:pt x="1883019" y="4328458"/>
                        </a:cubicBezTo>
                        <a:cubicBezTo>
                          <a:pt x="1975236" y="4321364"/>
                          <a:pt x="2192379" y="4316043"/>
                          <a:pt x="2264019" y="4313804"/>
                        </a:cubicBezTo>
                        <a:cubicBezTo>
                          <a:pt x="2282749" y="4311128"/>
                          <a:pt x="2338932" y="4303508"/>
                          <a:pt x="2359269" y="4299150"/>
                        </a:cubicBezTo>
                        <a:cubicBezTo>
                          <a:pt x="2378962" y="4294930"/>
                          <a:pt x="2398779" y="4290866"/>
                          <a:pt x="2417885" y="4284497"/>
                        </a:cubicBezTo>
                        <a:cubicBezTo>
                          <a:pt x="2425212" y="4282055"/>
                          <a:pt x="2432373" y="4279043"/>
                          <a:pt x="2439866" y="4277170"/>
                        </a:cubicBezTo>
                        <a:cubicBezTo>
                          <a:pt x="2522716" y="4256457"/>
                          <a:pt x="2426148" y="4286627"/>
                          <a:pt x="2520462" y="4255189"/>
                        </a:cubicBezTo>
                        <a:cubicBezTo>
                          <a:pt x="2534555" y="4250491"/>
                          <a:pt x="2550011" y="4251465"/>
                          <a:pt x="2564423" y="4247862"/>
                        </a:cubicBezTo>
                        <a:lnTo>
                          <a:pt x="2630366" y="4225881"/>
                        </a:lnTo>
                        <a:cubicBezTo>
                          <a:pt x="2639919" y="4222697"/>
                          <a:pt x="2650028" y="4221448"/>
                          <a:pt x="2659673" y="4218554"/>
                        </a:cubicBezTo>
                        <a:cubicBezTo>
                          <a:pt x="2754183" y="4190201"/>
                          <a:pt x="2666728" y="4218690"/>
                          <a:pt x="2725616" y="4189247"/>
                        </a:cubicBezTo>
                        <a:cubicBezTo>
                          <a:pt x="2732524" y="4185793"/>
                          <a:pt x="2740688" y="4185374"/>
                          <a:pt x="2747596" y="4181920"/>
                        </a:cubicBezTo>
                        <a:cubicBezTo>
                          <a:pt x="2755472" y="4177982"/>
                          <a:pt x="2761701" y="4171204"/>
                          <a:pt x="2769577" y="4167266"/>
                        </a:cubicBezTo>
                        <a:cubicBezTo>
                          <a:pt x="2780088" y="4162010"/>
                          <a:pt x="2811476" y="4154960"/>
                          <a:pt x="2820866" y="4152612"/>
                        </a:cubicBezTo>
                        <a:cubicBezTo>
                          <a:pt x="2864256" y="4120069"/>
                          <a:pt x="2840022" y="4137397"/>
                          <a:pt x="2894135" y="4101323"/>
                        </a:cubicBezTo>
                        <a:cubicBezTo>
                          <a:pt x="2901462" y="4096439"/>
                          <a:pt x="2909890" y="4092897"/>
                          <a:pt x="2916116" y="4086670"/>
                        </a:cubicBezTo>
                        <a:cubicBezTo>
                          <a:pt x="2944323" y="4058462"/>
                          <a:pt x="2929475" y="4070437"/>
                          <a:pt x="2960077" y="4050035"/>
                        </a:cubicBezTo>
                        <a:cubicBezTo>
                          <a:pt x="2976577" y="4000535"/>
                          <a:pt x="2953694" y="4054190"/>
                          <a:pt x="2989385" y="4013400"/>
                        </a:cubicBezTo>
                        <a:cubicBezTo>
                          <a:pt x="3000982" y="4000146"/>
                          <a:pt x="3008923" y="3984093"/>
                          <a:pt x="3018692" y="3969439"/>
                        </a:cubicBezTo>
                        <a:cubicBezTo>
                          <a:pt x="3066314" y="3898005"/>
                          <a:pt x="2991738" y="4008991"/>
                          <a:pt x="3055327" y="3918150"/>
                        </a:cubicBezTo>
                        <a:cubicBezTo>
                          <a:pt x="3065427" y="3903722"/>
                          <a:pt x="3074866" y="3888843"/>
                          <a:pt x="3084635" y="3874189"/>
                        </a:cubicBezTo>
                        <a:lnTo>
                          <a:pt x="3113942" y="3830227"/>
                        </a:lnTo>
                        <a:cubicBezTo>
                          <a:pt x="3118226" y="3823801"/>
                          <a:pt x="3117437" y="3814952"/>
                          <a:pt x="3121269" y="3808247"/>
                        </a:cubicBezTo>
                        <a:cubicBezTo>
                          <a:pt x="3127328" y="3797644"/>
                          <a:pt x="3135923" y="3788708"/>
                          <a:pt x="3143250" y="3778939"/>
                        </a:cubicBezTo>
                        <a:cubicBezTo>
                          <a:pt x="3154324" y="3734645"/>
                          <a:pt x="3147392" y="3759186"/>
                          <a:pt x="3165231" y="3705670"/>
                        </a:cubicBezTo>
                        <a:cubicBezTo>
                          <a:pt x="3167673" y="3698343"/>
                          <a:pt x="3168274" y="3690115"/>
                          <a:pt x="3172558" y="3683689"/>
                        </a:cubicBezTo>
                        <a:lnTo>
                          <a:pt x="3201866" y="3639727"/>
                        </a:lnTo>
                        <a:cubicBezTo>
                          <a:pt x="3220279" y="3584484"/>
                          <a:pt x="3195442" y="3652575"/>
                          <a:pt x="3223846" y="3595766"/>
                        </a:cubicBezTo>
                        <a:cubicBezTo>
                          <a:pt x="3227300" y="3588858"/>
                          <a:pt x="3227719" y="3580693"/>
                          <a:pt x="3231173" y="3573785"/>
                        </a:cubicBezTo>
                        <a:cubicBezTo>
                          <a:pt x="3235111" y="3565909"/>
                          <a:pt x="3242251" y="3559851"/>
                          <a:pt x="3245827" y="3551804"/>
                        </a:cubicBezTo>
                        <a:cubicBezTo>
                          <a:pt x="3252100" y="3537689"/>
                          <a:pt x="3255596" y="3522497"/>
                          <a:pt x="3260481" y="3507843"/>
                        </a:cubicBezTo>
                        <a:cubicBezTo>
                          <a:pt x="3263266" y="3499489"/>
                          <a:pt x="3271559" y="3493909"/>
                          <a:pt x="3275135" y="3485862"/>
                        </a:cubicBezTo>
                        <a:cubicBezTo>
                          <a:pt x="3281408" y="3471747"/>
                          <a:pt x="3284904" y="3456554"/>
                          <a:pt x="3289789" y="3441900"/>
                        </a:cubicBezTo>
                        <a:lnTo>
                          <a:pt x="3304442" y="3397939"/>
                        </a:lnTo>
                        <a:lnTo>
                          <a:pt x="3311769" y="3375958"/>
                        </a:lnTo>
                        <a:cubicBezTo>
                          <a:pt x="3314211" y="3368631"/>
                          <a:pt x="3314812" y="3360403"/>
                          <a:pt x="3319096" y="3353977"/>
                        </a:cubicBezTo>
                        <a:lnTo>
                          <a:pt x="3333750" y="3331997"/>
                        </a:lnTo>
                        <a:cubicBezTo>
                          <a:pt x="3336192" y="3319785"/>
                          <a:pt x="3338057" y="3307444"/>
                          <a:pt x="3341077" y="3295362"/>
                        </a:cubicBezTo>
                        <a:cubicBezTo>
                          <a:pt x="3342950" y="3287869"/>
                          <a:pt x="3342943" y="3278842"/>
                          <a:pt x="3348404" y="3273381"/>
                        </a:cubicBezTo>
                        <a:cubicBezTo>
                          <a:pt x="3353865" y="3267920"/>
                          <a:pt x="3363058" y="3268496"/>
                          <a:pt x="3370385" y="3266054"/>
                        </a:cubicBezTo>
                        <a:cubicBezTo>
                          <a:pt x="3372827" y="3273381"/>
                          <a:pt x="3372887" y="3282004"/>
                          <a:pt x="3377712" y="3288035"/>
                        </a:cubicBezTo>
                        <a:cubicBezTo>
                          <a:pt x="3388042" y="3300948"/>
                          <a:pt x="3407193" y="3305189"/>
                          <a:pt x="3421673" y="3310016"/>
                        </a:cubicBezTo>
                        <a:cubicBezTo>
                          <a:pt x="3448538" y="3307574"/>
                          <a:pt x="3475892" y="3308341"/>
                          <a:pt x="3502269" y="3302689"/>
                        </a:cubicBezTo>
                        <a:cubicBezTo>
                          <a:pt x="3532292" y="3296255"/>
                          <a:pt x="3518650" y="3282257"/>
                          <a:pt x="3538904" y="3266054"/>
                        </a:cubicBezTo>
                        <a:cubicBezTo>
                          <a:pt x="3544935" y="3261229"/>
                          <a:pt x="3553558" y="3261169"/>
                          <a:pt x="3560885" y="3258727"/>
                        </a:cubicBezTo>
                        <a:cubicBezTo>
                          <a:pt x="3619503" y="3219649"/>
                          <a:pt x="3548673" y="3270939"/>
                          <a:pt x="3597519" y="3222093"/>
                        </a:cubicBezTo>
                        <a:cubicBezTo>
                          <a:pt x="3603746" y="3215866"/>
                          <a:pt x="3612173" y="3212324"/>
                          <a:pt x="3619500" y="3207439"/>
                        </a:cubicBezTo>
                        <a:cubicBezTo>
                          <a:pt x="3638881" y="3129913"/>
                          <a:pt x="3612568" y="3221204"/>
                          <a:pt x="3641481" y="3156150"/>
                        </a:cubicBezTo>
                        <a:cubicBezTo>
                          <a:pt x="3641483" y="3156147"/>
                          <a:pt x="3659798" y="3101200"/>
                          <a:pt x="3663462" y="3090208"/>
                        </a:cubicBezTo>
                        <a:cubicBezTo>
                          <a:pt x="3665904" y="3082881"/>
                          <a:pt x="3666505" y="3074653"/>
                          <a:pt x="3670789" y="3068227"/>
                        </a:cubicBezTo>
                        <a:cubicBezTo>
                          <a:pt x="3675673" y="3060900"/>
                          <a:pt x="3681866" y="3054294"/>
                          <a:pt x="3685442" y="3046247"/>
                        </a:cubicBezTo>
                        <a:cubicBezTo>
                          <a:pt x="3691715" y="3032132"/>
                          <a:pt x="3695211" y="3016939"/>
                          <a:pt x="3700096" y="3002285"/>
                        </a:cubicBezTo>
                        <a:lnTo>
                          <a:pt x="3707423" y="2980304"/>
                        </a:lnTo>
                        <a:cubicBezTo>
                          <a:pt x="3710208" y="2971950"/>
                          <a:pt x="3718501" y="2966370"/>
                          <a:pt x="3722077" y="2958323"/>
                        </a:cubicBezTo>
                        <a:cubicBezTo>
                          <a:pt x="3722079" y="2958320"/>
                          <a:pt x="3740394" y="2903373"/>
                          <a:pt x="3744058" y="2892381"/>
                        </a:cubicBezTo>
                        <a:lnTo>
                          <a:pt x="3766039" y="2826439"/>
                        </a:lnTo>
                        <a:lnTo>
                          <a:pt x="3773366" y="2804458"/>
                        </a:lnTo>
                        <a:cubicBezTo>
                          <a:pt x="3775808" y="2797131"/>
                          <a:pt x="3777824" y="2789648"/>
                          <a:pt x="3780692" y="2782477"/>
                        </a:cubicBezTo>
                        <a:lnTo>
                          <a:pt x="3795346" y="2745843"/>
                        </a:lnTo>
                        <a:cubicBezTo>
                          <a:pt x="3797788" y="2733631"/>
                          <a:pt x="3800445" y="2721461"/>
                          <a:pt x="3802673" y="2709208"/>
                        </a:cubicBezTo>
                        <a:cubicBezTo>
                          <a:pt x="3805331" y="2694592"/>
                          <a:pt x="3805302" y="2679340"/>
                          <a:pt x="3810000" y="2665247"/>
                        </a:cubicBezTo>
                        <a:cubicBezTo>
                          <a:pt x="3812785" y="2656893"/>
                          <a:pt x="3820716" y="2651142"/>
                          <a:pt x="3824654" y="2643266"/>
                        </a:cubicBezTo>
                        <a:cubicBezTo>
                          <a:pt x="3854989" y="2582596"/>
                          <a:pt x="3804639" y="2662299"/>
                          <a:pt x="3846635" y="2599304"/>
                        </a:cubicBezTo>
                        <a:cubicBezTo>
                          <a:pt x="3851520" y="2574881"/>
                          <a:pt x="3860158" y="2550916"/>
                          <a:pt x="3861289" y="2526035"/>
                        </a:cubicBezTo>
                        <a:cubicBezTo>
                          <a:pt x="3862397" y="2501655"/>
                          <a:pt x="3855720" y="2434787"/>
                          <a:pt x="3846635" y="2401477"/>
                        </a:cubicBezTo>
                        <a:cubicBezTo>
                          <a:pt x="3842571" y="2386575"/>
                          <a:pt x="3840549" y="2370368"/>
                          <a:pt x="3831981" y="2357516"/>
                        </a:cubicBezTo>
                        <a:cubicBezTo>
                          <a:pt x="3827096" y="2350189"/>
                          <a:pt x="3820903" y="2343582"/>
                          <a:pt x="3817327" y="2335535"/>
                        </a:cubicBezTo>
                        <a:cubicBezTo>
                          <a:pt x="3811054" y="2321420"/>
                          <a:pt x="3807558" y="2306227"/>
                          <a:pt x="3802673" y="2291573"/>
                        </a:cubicBezTo>
                        <a:lnTo>
                          <a:pt x="3780692" y="2225631"/>
                        </a:lnTo>
                        <a:cubicBezTo>
                          <a:pt x="3777508" y="2216078"/>
                          <a:pt x="3777333" y="2205579"/>
                          <a:pt x="3773366" y="2196323"/>
                        </a:cubicBezTo>
                        <a:cubicBezTo>
                          <a:pt x="3767696" y="2183093"/>
                          <a:pt x="3747603" y="2160127"/>
                          <a:pt x="3736731" y="2152362"/>
                        </a:cubicBezTo>
                        <a:cubicBezTo>
                          <a:pt x="3727843" y="2146013"/>
                          <a:pt x="3717192" y="2142593"/>
                          <a:pt x="3707423" y="2137708"/>
                        </a:cubicBezTo>
                        <a:cubicBezTo>
                          <a:pt x="3668346" y="2140150"/>
                          <a:pt x="3628866" y="2138928"/>
                          <a:pt x="3590192" y="2145035"/>
                        </a:cubicBezTo>
                        <a:cubicBezTo>
                          <a:pt x="3581494" y="2146408"/>
                          <a:pt x="3576088" y="2155751"/>
                          <a:pt x="3568212" y="2159689"/>
                        </a:cubicBezTo>
                        <a:cubicBezTo>
                          <a:pt x="3561304" y="2163143"/>
                          <a:pt x="3553558" y="2164574"/>
                          <a:pt x="3546231" y="2167016"/>
                        </a:cubicBezTo>
                        <a:cubicBezTo>
                          <a:pt x="3495843" y="2200607"/>
                          <a:pt x="3507839" y="2213031"/>
                          <a:pt x="3494942" y="2174343"/>
                        </a:cubicBezTo>
                        <a:cubicBezTo>
                          <a:pt x="3492500" y="2154804"/>
                          <a:pt x="3491138" y="2135100"/>
                          <a:pt x="3487616" y="2115727"/>
                        </a:cubicBezTo>
                        <a:cubicBezTo>
                          <a:pt x="3486235" y="2108129"/>
                          <a:pt x="3480289" y="2101470"/>
                          <a:pt x="3480289" y="2093747"/>
                        </a:cubicBezTo>
                        <a:cubicBezTo>
                          <a:pt x="3480289" y="2086024"/>
                          <a:pt x="3485174" y="2079093"/>
                          <a:pt x="3487616" y="2071766"/>
                        </a:cubicBezTo>
                        <a:cubicBezTo>
                          <a:pt x="3492500" y="1981401"/>
                          <a:pt x="3501545" y="1891164"/>
                          <a:pt x="3502269" y="1800670"/>
                        </a:cubicBezTo>
                        <a:cubicBezTo>
                          <a:pt x="3503988" y="1585740"/>
                          <a:pt x="3501798" y="1370728"/>
                          <a:pt x="3494942" y="1155900"/>
                        </a:cubicBezTo>
                        <a:cubicBezTo>
                          <a:pt x="3494449" y="1140462"/>
                          <a:pt x="3484035" y="1126924"/>
                          <a:pt x="3480289" y="1111939"/>
                        </a:cubicBezTo>
                        <a:cubicBezTo>
                          <a:pt x="3477847" y="1102170"/>
                          <a:pt x="3476929" y="1091887"/>
                          <a:pt x="3472962" y="1082631"/>
                        </a:cubicBezTo>
                        <a:cubicBezTo>
                          <a:pt x="3469493" y="1074537"/>
                          <a:pt x="3463193" y="1067977"/>
                          <a:pt x="3458308" y="1060650"/>
                        </a:cubicBezTo>
                        <a:cubicBezTo>
                          <a:pt x="3439040" y="983582"/>
                          <a:pt x="3467802" y="1077266"/>
                          <a:pt x="3429000" y="1009362"/>
                        </a:cubicBezTo>
                        <a:cubicBezTo>
                          <a:pt x="3424004" y="1000619"/>
                          <a:pt x="3425640" y="989310"/>
                          <a:pt x="3421673" y="980054"/>
                        </a:cubicBezTo>
                        <a:cubicBezTo>
                          <a:pt x="3418204" y="971960"/>
                          <a:pt x="3410595" y="966120"/>
                          <a:pt x="3407019" y="958073"/>
                        </a:cubicBezTo>
                        <a:cubicBezTo>
                          <a:pt x="3400746" y="943958"/>
                          <a:pt x="3397250" y="928766"/>
                          <a:pt x="3392366" y="914112"/>
                        </a:cubicBezTo>
                        <a:lnTo>
                          <a:pt x="3385039" y="892131"/>
                        </a:lnTo>
                        <a:cubicBezTo>
                          <a:pt x="3382254" y="883777"/>
                          <a:pt x="3374323" y="878026"/>
                          <a:pt x="3370385" y="870150"/>
                        </a:cubicBezTo>
                        <a:cubicBezTo>
                          <a:pt x="3366931" y="863242"/>
                          <a:pt x="3367883" y="854201"/>
                          <a:pt x="3363058" y="848170"/>
                        </a:cubicBezTo>
                        <a:cubicBezTo>
                          <a:pt x="3357557" y="841294"/>
                          <a:pt x="3348404" y="838401"/>
                          <a:pt x="3341077" y="833516"/>
                        </a:cubicBezTo>
                        <a:cubicBezTo>
                          <a:pt x="3328868" y="796889"/>
                          <a:pt x="3339997" y="822553"/>
                          <a:pt x="3311769" y="782227"/>
                        </a:cubicBezTo>
                        <a:cubicBezTo>
                          <a:pt x="3301670" y="767799"/>
                          <a:pt x="3292231" y="752920"/>
                          <a:pt x="3282462" y="738266"/>
                        </a:cubicBezTo>
                        <a:cubicBezTo>
                          <a:pt x="3269051" y="718149"/>
                          <a:pt x="3248269" y="704073"/>
                          <a:pt x="3231173" y="686977"/>
                        </a:cubicBezTo>
                        <a:lnTo>
                          <a:pt x="3187212" y="643016"/>
                        </a:lnTo>
                        <a:cubicBezTo>
                          <a:pt x="3174759" y="630562"/>
                          <a:pt x="3157904" y="623477"/>
                          <a:pt x="3143250" y="613708"/>
                        </a:cubicBezTo>
                        <a:cubicBezTo>
                          <a:pt x="3143239" y="613701"/>
                          <a:pt x="3099300" y="584408"/>
                          <a:pt x="3099289" y="584400"/>
                        </a:cubicBezTo>
                        <a:cubicBezTo>
                          <a:pt x="3089520" y="577073"/>
                          <a:pt x="3079918" y="569518"/>
                          <a:pt x="3069981" y="562420"/>
                        </a:cubicBezTo>
                        <a:cubicBezTo>
                          <a:pt x="3062815" y="557302"/>
                          <a:pt x="3054765" y="553403"/>
                          <a:pt x="3048000" y="547766"/>
                        </a:cubicBezTo>
                        <a:cubicBezTo>
                          <a:pt x="2991580" y="500749"/>
                          <a:pt x="3058616" y="547517"/>
                          <a:pt x="3004039" y="511131"/>
                        </a:cubicBezTo>
                        <a:cubicBezTo>
                          <a:pt x="2999154" y="503804"/>
                          <a:pt x="2995023" y="495915"/>
                          <a:pt x="2989385" y="489150"/>
                        </a:cubicBezTo>
                        <a:cubicBezTo>
                          <a:pt x="2971757" y="467996"/>
                          <a:pt x="2967034" y="466924"/>
                          <a:pt x="2945423" y="452516"/>
                        </a:cubicBezTo>
                        <a:cubicBezTo>
                          <a:pt x="2906345" y="393899"/>
                          <a:pt x="2957635" y="464728"/>
                          <a:pt x="2908789" y="415881"/>
                        </a:cubicBezTo>
                        <a:cubicBezTo>
                          <a:pt x="2902562" y="409654"/>
                          <a:pt x="2898073" y="401776"/>
                          <a:pt x="2894135" y="393900"/>
                        </a:cubicBezTo>
                        <a:cubicBezTo>
                          <a:pt x="2890681" y="386992"/>
                          <a:pt x="2892269" y="377381"/>
                          <a:pt x="2886808" y="371920"/>
                        </a:cubicBezTo>
                        <a:cubicBezTo>
                          <a:pt x="2874354" y="359467"/>
                          <a:pt x="2857500" y="352381"/>
                          <a:pt x="2842846" y="342612"/>
                        </a:cubicBezTo>
                        <a:lnTo>
                          <a:pt x="2798885" y="313304"/>
                        </a:lnTo>
                        <a:cubicBezTo>
                          <a:pt x="2792459" y="309020"/>
                          <a:pt x="2784231" y="308419"/>
                          <a:pt x="2776904" y="305977"/>
                        </a:cubicBezTo>
                        <a:lnTo>
                          <a:pt x="2710962" y="262016"/>
                        </a:lnTo>
                        <a:cubicBezTo>
                          <a:pt x="2703635" y="257131"/>
                          <a:pt x="2697335" y="250147"/>
                          <a:pt x="2688981" y="247362"/>
                        </a:cubicBezTo>
                        <a:lnTo>
                          <a:pt x="2667000" y="240035"/>
                        </a:lnTo>
                        <a:cubicBezTo>
                          <a:pt x="2638951" y="218998"/>
                          <a:pt x="2639673" y="216809"/>
                          <a:pt x="2608385" y="203400"/>
                        </a:cubicBezTo>
                        <a:cubicBezTo>
                          <a:pt x="2601286" y="200358"/>
                          <a:pt x="2593312" y="199527"/>
                          <a:pt x="2586404" y="196073"/>
                        </a:cubicBezTo>
                        <a:cubicBezTo>
                          <a:pt x="2529589" y="167667"/>
                          <a:pt x="2597692" y="192510"/>
                          <a:pt x="2542442" y="174093"/>
                        </a:cubicBezTo>
                        <a:cubicBezTo>
                          <a:pt x="2535115" y="169208"/>
                          <a:pt x="2528509" y="163015"/>
                          <a:pt x="2520462" y="159439"/>
                        </a:cubicBezTo>
                        <a:cubicBezTo>
                          <a:pt x="2506347" y="153165"/>
                          <a:pt x="2491154" y="149670"/>
                          <a:pt x="2476500" y="144785"/>
                        </a:cubicBezTo>
                        <a:lnTo>
                          <a:pt x="2410558" y="122804"/>
                        </a:lnTo>
                        <a:lnTo>
                          <a:pt x="2388577" y="115477"/>
                        </a:lnTo>
                        <a:cubicBezTo>
                          <a:pt x="2378215" y="112023"/>
                          <a:pt x="2369949" y="103111"/>
                          <a:pt x="2359269" y="100823"/>
                        </a:cubicBezTo>
                        <a:cubicBezTo>
                          <a:pt x="2335269" y="95680"/>
                          <a:pt x="2310423" y="95939"/>
                          <a:pt x="2286000" y="93497"/>
                        </a:cubicBezTo>
                        <a:lnTo>
                          <a:pt x="2198077" y="71516"/>
                        </a:lnTo>
                        <a:cubicBezTo>
                          <a:pt x="2183092" y="67770"/>
                          <a:pt x="2168770" y="61747"/>
                          <a:pt x="2154116" y="56862"/>
                        </a:cubicBezTo>
                        <a:cubicBezTo>
                          <a:pt x="2146789" y="54420"/>
                          <a:pt x="2139708" y="51050"/>
                          <a:pt x="2132135" y="49535"/>
                        </a:cubicBezTo>
                        <a:cubicBezTo>
                          <a:pt x="2119923" y="47093"/>
                          <a:pt x="2107809" y="44102"/>
                          <a:pt x="2095500" y="42208"/>
                        </a:cubicBezTo>
                        <a:cubicBezTo>
                          <a:pt x="2076039" y="39214"/>
                          <a:pt x="2056377" y="37666"/>
                          <a:pt x="2036885" y="34881"/>
                        </a:cubicBezTo>
                        <a:cubicBezTo>
                          <a:pt x="2022178" y="32780"/>
                          <a:pt x="2007577" y="29996"/>
                          <a:pt x="1992923" y="27554"/>
                        </a:cubicBezTo>
                        <a:cubicBezTo>
                          <a:pt x="1985596" y="25112"/>
                          <a:pt x="1978533" y="21650"/>
                          <a:pt x="1970942" y="20227"/>
                        </a:cubicBezTo>
                        <a:cubicBezTo>
                          <a:pt x="1770415" y="-17372"/>
                          <a:pt x="1727246" y="8047"/>
                          <a:pt x="1436077" y="12900"/>
                        </a:cubicBezTo>
                        <a:cubicBezTo>
                          <a:pt x="1361590" y="27797"/>
                          <a:pt x="1430034" y="12533"/>
                          <a:pt x="1377462" y="27554"/>
                        </a:cubicBezTo>
                        <a:cubicBezTo>
                          <a:pt x="1367779" y="30320"/>
                          <a:pt x="1357799" y="31987"/>
                          <a:pt x="1348154" y="34881"/>
                        </a:cubicBezTo>
                        <a:cubicBezTo>
                          <a:pt x="1333359" y="39320"/>
                          <a:pt x="1304192" y="49535"/>
                          <a:pt x="1304192" y="49535"/>
                        </a:cubicBezTo>
                        <a:lnTo>
                          <a:pt x="1238250" y="93497"/>
                        </a:lnTo>
                        <a:cubicBezTo>
                          <a:pt x="1229162" y="99556"/>
                          <a:pt x="1218308" y="102531"/>
                          <a:pt x="1208942" y="108150"/>
                        </a:cubicBezTo>
                        <a:cubicBezTo>
                          <a:pt x="1145954" y="145943"/>
                          <a:pt x="1187215" y="130047"/>
                          <a:pt x="1143000" y="144785"/>
                        </a:cubicBezTo>
                        <a:cubicBezTo>
                          <a:pt x="1066959" y="195479"/>
                          <a:pt x="1180737" y="114376"/>
                          <a:pt x="1106366" y="188747"/>
                        </a:cubicBezTo>
                        <a:cubicBezTo>
                          <a:pt x="1100905" y="194208"/>
                          <a:pt x="1091712" y="193631"/>
                          <a:pt x="1084385" y="196073"/>
                        </a:cubicBezTo>
                        <a:cubicBezTo>
                          <a:pt x="1021390" y="238069"/>
                          <a:pt x="1101093" y="187719"/>
                          <a:pt x="1040423" y="218054"/>
                        </a:cubicBezTo>
                        <a:cubicBezTo>
                          <a:pt x="1032547" y="221992"/>
                          <a:pt x="1026318" y="228770"/>
                          <a:pt x="1018442" y="232708"/>
                        </a:cubicBezTo>
                        <a:cubicBezTo>
                          <a:pt x="1011534" y="236162"/>
                          <a:pt x="1003242" y="236337"/>
                          <a:pt x="996462" y="240035"/>
                        </a:cubicBezTo>
                        <a:cubicBezTo>
                          <a:pt x="976235" y="251068"/>
                          <a:pt x="957385" y="264458"/>
                          <a:pt x="937846" y="276670"/>
                        </a:cubicBezTo>
                        <a:cubicBezTo>
                          <a:pt x="909177" y="294588"/>
                          <a:pt x="910762" y="285807"/>
                          <a:pt x="886558" y="305977"/>
                        </a:cubicBezTo>
                        <a:cubicBezTo>
                          <a:pt x="878598" y="312611"/>
                          <a:pt x="872537" y="321324"/>
                          <a:pt x="864577" y="327958"/>
                        </a:cubicBezTo>
                        <a:cubicBezTo>
                          <a:pt x="837838" y="350241"/>
                          <a:pt x="844277" y="334172"/>
                          <a:pt x="820616" y="364593"/>
                        </a:cubicBezTo>
                        <a:cubicBezTo>
                          <a:pt x="782008" y="414232"/>
                          <a:pt x="801194" y="394916"/>
                          <a:pt x="776654" y="437862"/>
                        </a:cubicBezTo>
                        <a:cubicBezTo>
                          <a:pt x="753406" y="478546"/>
                          <a:pt x="767654" y="441209"/>
                          <a:pt x="740019" y="496477"/>
                        </a:cubicBezTo>
                        <a:cubicBezTo>
                          <a:pt x="736565" y="503385"/>
                          <a:pt x="736443" y="511707"/>
                          <a:pt x="732692" y="518458"/>
                        </a:cubicBezTo>
                        <a:cubicBezTo>
                          <a:pt x="724139" y="533854"/>
                          <a:pt x="713154" y="547766"/>
                          <a:pt x="703385" y="562420"/>
                        </a:cubicBezTo>
                        <a:cubicBezTo>
                          <a:pt x="681967" y="594547"/>
                          <a:pt x="694000" y="577374"/>
                          <a:pt x="666750" y="613708"/>
                        </a:cubicBezTo>
                        <a:cubicBezTo>
                          <a:pt x="664308" y="621035"/>
                          <a:pt x="662877" y="628781"/>
                          <a:pt x="659423" y="635689"/>
                        </a:cubicBezTo>
                        <a:cubicBezTo>
                          <a:pt x="653468" y="647599"/>
                          <a:pt x="628596" y="678681"/>
                          <a:pt x="622789" y="686977"/>
                        </a:cubicBezTo>
                        <a:cubicBezTo>
                          <a:pt x="612689" y="701405"/>
                          <a:pt x="603250" y="716285"/>
                          <a:pt x="593481" y="730939"/>
                        </a:cubicBezTo>
                        <a:lnTo>
                          <a:pt x="564173" y="774900"/>
                        </a:lnTo>
                        <a:cubicBezTo>
                          <a:pt x="559288" y="782227"/>
                          <a:pt x="555746" y="790654"/>
                          <a:pt x="549519" y="796881"/>
                        </a:cubicBezTo>
                        <a:cubicBezTo>
                          <a:pt x="542192" y="804208"/>
                          <a:pt x="534172" y="810902"/>
                          <a:pt x="527539" y="818862"/>
                        </a:cubicBezTo>
                        <a:cubicBezTo>
                          <a:pt x="469884" y="888050"/>
                          <a:pt x="549626" y="796723"/>
                          <a:pt x="505558" y="862823"/>
                        </a:cubicBezTo>
                        <a:cubicBezTo>
                          <a:pt x="499810" y="871445"/>
                          <a:pt x="489939" y="876625"/>
                          <a:pt x="483577" y="884804"/>
                        </a:cubicBezTo>
                        <a:cubicBezTo>
                          <a:pt x="472764" y="898706"/>
                          <a:pt x="464038" y="914112"/>
                          <a:pt x="454269" y="928766"/>
                        </a:cubicBezTo>
                        <a:cubicBezTo>
                          <a:pt x="445701" y="941618"/>
                          <a:pt x="444500" y="958073"/>
                          <a:pt x="439616" y="972727"/>
                        </a:cubicBezTo>
                        <a:cubicBezTo>
                          <a:pt x="437174" y="980054"/>
                          <a:pt x="436573" y="988282"/>
                          <a:pt x="432289" y="994708"/>
                        </a:cubicBezTo>
                        <a:cubicBezTo>
                          <a:pt x="427404" y="1002035"/>
                          <a:pt x="421211" y="1008642"/>
                          <a:pt x="417635" y="1016689"/>
                        </a:cubicBezTo>
                        <a:cubicBezTo>
                          <a:pt x="402385" y="1051000"/>
                          <a:pt x="403315" y="1062809"/>
                          <a:pt x="395654" y="1097285"/>
                        </a:cubicBezTo>
                        <a:cubicBezTo>
                          <a:pt x="393470" y="1107115"/>
                          <a:pt x="391221" y="1116948"/>
                          <a:pt x="388327" y="1126593"/>
                        </a:cubicBezTo>
                        <a:cubicBezTo>
                          <a:pt x="383888" y="1141388"/>
                          <a:pt x="373673" y="1170554"/>
                          <a:pt x="373673" y="1170554"/>
                        </a:cubicBezTo>
                        <a:cubicBezTo>
                          <a:pt x="371231" y="1246266"/>
                          <a:pt x="371385" y="1322106"/>
                          <a:pt x="366346" y="1397689"/>
                        </a:cubicBezTo>
                        <a:cubicBezTo>
                          <a:pt x="364048" y="1432152"/>
                          <a:pt x="355128" y="1465898"/>
                          <a:pt x="351692" y="1500266"/>
                        </a:cubicBezTo>
                        <a:cubicBezTo>
                          <a:pt x="349250" y="1524689"/>
                          <a:pt x="347837" y="1549237"/>
                          <a:pt x="344366" y="1573535"/>
                        </a:cubicBezTo>
                        <a:cubicBezTo>
                          <a:pt x="342942" y="1583504"/>
                          <a:pt x="339224" y="1593013"/>
                          <a:pt x="337039" y="1602843"/>
                        </a:cubicBezTo>
                        <a:cubicBezTo>
                          <a:pt x="334337" y="1615000"/>
                          <a:pt x="332154" y="1627266"/>
                          <a:pt x="329712" y="1639477"/>
                        </a:cubicBezTo>
                        <a:cubicBezTo>
                          <a:pt x="327270" y="1668785"/>
                          <a:pt x="325633" y="1698171"/>
                          <a:pt x="322385" y="1727400"/>
                        </a:cubicBezTo>
                        <a:cubicBezTo>
                          <a:pt x="320041" y="1748492"/>
                          <a:pt x="312078" y="1786263"/>
                          <a:pt x="307731" y="1807997"/>
                        </a:cubicBezTo>
                        <a:cubicBezTo>
                          <a:pt x="306993" y="1820537"/>
                          <a:pt x="297977" y="1991075"/>
                          <a:pt x="293077" y="2020477"/>
                        </a:cubicBezTo>
                        <a:cubicBezTo>
                          <a:pt x="285364" y="2066756"/>
                          <a:pt x="296740" y="2055891"/>
                          <a:pt x="278423" y="2057112"/>
                        </a:cubicBezTo>
                        <a:close/>
                      </a:path>
                    </a:pathLst>
                  </a:custGeom>
                  <a:solidFill>
                    <a:srgbClr val="FF9966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5" name="フリーフォーム 14"/>
                  <p:cNvSpPr/>
                  <p:nvPr/>
                </p:nvSpPr>
                <p:spPr bwMode="auto">
                  <a:xfrm>
                    <a:off x="373603" y="0"/>
                    <a:ext cx="1132384" cy="914666"/>
                  </a:xfrm>
                  <a:custGeom>
                    <a:avLst/>
                    <a:gdLst>
                      <a:gd name="connsiteX0" fmla="*/ 336177 w 3591486"/>
                      <a:gd name="connsiteY0" fmla="*/ 2835088 h 2835088"/>
                      <a:gd name="connsiteX1" fmla="*/ 324971 w 3591486"/>
                      <a:gd name="connsiteY1" fmla="*/ 2767853 h 2835088"/>
                      <a:gd name="connsiteX2" fmla="*/ 319368 w 3591486"/>
                      <a:gd name="connsiteY2" fmla="*/ 2751044 h 2835088"/>
                      <a:gd name="connsiteX3" fmla="*/ 308162 w 3591486"/>
                      <a:gd name="connsiteY3" fmla="*/ 2734235 h 2835088"/>
                      <a:gd name="connsiteX4" fmla="*/ 302559 w 3591486"/>
                      <a:gd name="connsiteY4" fmla="*/ 2717426 h 2835088"/>
                      <a:gd name="connsiteX5" fmla="*/ 285750 w 3591486"/>
                      <a:gd name="connsiteY5" fmla="*/ 2700617 h 2835088"/>
                      <a:gd name="connsiteX6" fmla="*/ 280147 w 3591486"/>
                      <a:gd name="connsiteY6" fmla="*/ 2678206 h 2835088"/>
                      <a:gd name="connsiteX7" fmla="*/ 268941 w 3591486"/>
                      <a:gd name="connsiteY7" fmla="*/ 2661397 h 2835088"/>
                      <a:gd name="connsiteX8" fmla="*/ 240927 w 3591486"/>
                      <a:gd name="connsiteY8" fmla="*/ 2616573 h 2835088"/>
                      <a:gd name="connsiteX9" fmla="*/ 218515 w 3591486"/>
                      <a:gd name="connsiteY9" fmla="*/ 2566147 h 2835088"/>
                      <a:gd name="connsiteX10" fmla="*/ 212912 w 3591486"/>
                      <a:gd name="connsiteY10" fmla="*/ 2543735 h 2835088"/>
                      <a:gd name="connsiteX11" fmla="*/ 201706 w 3591486"/>
                      <a:gd name="connsiteY11" fmla="*/ 2510117 h 2835088"/>
                      <a:gd name="connsiteX12" fmla="*/ 190500 w 3591486"/>
                      <a:gd name="connsiteY12" fmla="*/ 2476500 h 2835088"/>
                      <a:gd name="connsiteX13" fmla="*/ 184897 w 3591486"/>
                      <a:gd name="connsiteY13" fmla="*/ 2442882 h 2835088"/>
                      <a:gd name="connsiteX14" fmla="*/ 179294 w 3591486"/>
                      <a:gd name="connsiteY14" fmla="*/ 2420470 h 2835088"/>
                      <a:gd name="connsiteX15" fmla="*/ 173691 w 3591486"/>
                      <a:gd name="connsiteY15" fmla="*/ 2392456 h 2835088"/>
                      <a:gd name="connsiteX16" fmla="*/ 168089 w 3591486"/>
                      <a:gd name="connsiteY16" fmla="*/ 2375647 h 2835088"/>
                      <a:gd name="connsiteX17" fmla="*/ 162486 w 3591486"/>
                      <a:gd name="connsiteY17" fmla="*/ 2353235 h 2835088"/>
                      <a:gd name="connsiteX18" fmla="*/ 151280 w 3591486"/>
                      <a:gd name="connsiteY18" fmla="*/ 2196353 h 2835088"/>
                      <a:gd name="connsiteX19" fmla="*/ 145677 w 3591486"/>
                      <a:gd name="connsiteY19" fmla="*/ 2168338 h 2835088"/>
                      <a:gd name="connsiteX20" fmla="*/ 117662 w 3591486"/>
                      <a:gd name="connsiteY20" fmla="*/ 2134720 h 2835088"/>
                      <a:gd name="connsiteX21" fmla="*/ 100853 w 3591486"/>
                      <a:gd name="connsiteY21" fmla="*/ 2129117 h 2835088"/>
                      <a:gd name="connsiteX22" fmla="*/ 84044 w 3591486"/>
                      <a:gd name="connsiteY22" fmla="*/ 2117912 h 2835088"/>
                      <a:gd name="connsiteX23" fmla="*/ 0 w 3591486"/>
                      <a:gd name="connsiteY23" fmla="*/ 2112309 h 2835088"/>
                      <a:gd name="connsiteX24" fmla="*/ 5603 w 3591486"/>
                      <a:gd name="connsiteY24" fmla="*/ 2067485 h 2835088"/>
                      <a:gd name="connsiteX25" fmla="*/ 16809 w 3591486"/>
                      <a:gd name="connsiteY25" fmla="*/ 2050676 h 2835088"/>
                      <a:gd name="connsiteX26" fmla="*/ 28015 w 3591486"/>
                      <a:gd name="connsiteY26" fmla="*/ 1921809 h 2835088"/>
                      <a:gd name="connsiteX27" fmla="*/ 39221 w 3591486"/>
                      <a:gd name="connsiteY27" fmla="*/ 1871382 h 2835088"/>
                      <a:gd name="connsiteX28" fmla="*/ 44824 w 3591486"/>
                      <a:gd name="connsiteY28" fmla="*/ 1820956 h 2835088"/>
                      <a:gd name="connsiteX29" fmla="*/ 50427 w 3591486"/>
                      <a:gd name="connsiteY29" fmla="*/ 1742514 h 2835088"/>
                      <a:gd name="connsiteX30" fmla="*/ 61633 w 3591486"/>
                      <a:gd name="connsiteY30" fmla="*/ 1708897 h 2835088"/>
                      <a:gd name="connsiteX31" fmla="*/ 78441 w 3591486"/>
                      <a:gd name="connsiteY31" fmla="*/ 1647264 h 2835088"/>
                      <a:gd name="connsiteX32" fmla="*/ 72839 w 3591486"/>
                      <a:gd name="connsiteY32" fmla="*/ 1608044 h 2835088"/>
                      <a:gd name="connsiteX33" fmla="*/ 72839 w 3591486"/>
                      <a:gd name="connsiteY33" fmla="*/ 1423147 h 2835088"/>
                      <a:gd name="connsiteX34" fmla="*/ 95250 w 3591486"/>
                      <a:gd name="connsiteY34" fmla="*/ 1389529 h 2835088"/>
                      <a:gd name="connsiteX35" fmla="*/ 112059 w 3591486"/>
                      <a:gd name="connsiteY35" fmla="*/ 1361514 h 2835088"/>
                      <a:gd name="connsiteX36" fmla="*/ 123265 w 3591486"/>
                      <a:gd name="connsiteY36" fmla="*/ 1327897 h 2835088"/>
                      <a:gd name="connsiteX37" fmla="*/ 128868 w 3591486"/>
                      <a:gd name="connsiteY37" fmla="*/ 1311088 h 2835088"/>
                      <a:gd name="connsiteX38" fmla="*/ 112059 w 3591486"/>
                      <a:gd name="connsiteY38" fmla="*/ 1305485 h 2835088"/>
                      <a:gd name="connsiteX39" fmla="*/ 78441 w 3591486"/>
                      <a:gd name="connsiteY39" fmla="*/ 1266264 h 2835088"/>
                      <a:gd name="connsiteX40" fmla="*/ 78441 w 3591486"/>
                      <a:gd name="connsiteY40" fmla="*/ 1171014 h 2835088"/>
                      <a:gd name="connsiteX41" fmla="*/ 89647 w 3591486"/>
                      <a:gd name="connsiteY41" fmla="*/ 1154206 h 2835088"/>
                      <a:gd name="connsiteX42" fmla="*/ 95250 w 3591486"/>
                      <a:gd name="connsiteY42" fmla="*/ 1137397 h 2835088"/>
                      <a:gd name="connsiteX43" fmla="*/ 112059 w 3591486"/>
                      <a:gd name="connsiteY43" fmla="*/ 1070162 h 2835088"/>
                      <a:gd name="connsiteX44" fmla="*/ 117662 w 3591486"/>
                      <a:gd name="connsiteY44" fmla="*/ 1053353 h 2835088"/>
                      <a:gd name="connsiteX45" fmla="*/ 123265 w 3591486"/>
                      <a:gd name="connsiteY45" fmla="*/ 997323 h 2835088"/>
                      <a:gd name="connsiteX46" fmla="*/ 128868 w 3591486"/>
                      <a:gd name="connsiteY46" fmla="*/ 980514 h 2835088"/>
                      <a:gd name="connsiteX47" fmla="*/ 140074 w 3591486"/>
                      <a:gd name="connsiteY47" fmla="*/ 846044 h 2835088"/>
                      <a:gd name="connsiteX48" fmla="*/ 162486 w 3591486"/>
                      <a:gd name="connsiteY48" fmla="*/ 801220 h 2835088"/>
                      <a:gd name="connsiteX49" fmla="*/ 168089 w 3591486"/>
                      <a:gd name="connsiteY49" fmla="*/ 784412 h 2835088"/>
                      <a:gd name="connsiteX50" fmla="*/ 229721 w 3591486"/>
                      <a:gd name="connsiteY50" fmla="*/ 756397 h 2835088"/>
                      <a:gd name="connsiteX51" fmla="*/ 246530 w 3591486"/>
                      <a:gd name="connsiteY51" fmla="*/ 739588 h 2835088"/>
                      <a:gd name="connsiteX52" fmla="*/ 229721 w 3591486"/>
                      <a:gd name="connsiteY52" fmla="*/ 700367 h 2835088"/>
                      <a:gd name="connsiteX53" fmla="*/ 224118 w 3591486"/>
                      <a:gd name="connsiteY53" fmla="*/ 683559 h 2835088"/>
                      <a:gd name="connsiteX54" fmla="*/ 229721 w 3591486"/>
                      <a:gd name="connsiteY54" fmla="*/ 649941 h 2835088"/>
                      <a:gd name="connsiteX55" fmla="*/ 246530 w 3591486"/>
                      <a:gd name="connsiteY55" fmla="*/ 633132 h 2835088"/>
                      <a:gd name="connsiteX56" fmla="*/ 308162 w 3591486"/>
                      <a:gd name="connsiteY56" fmla="*/ 560294 h 2835088"/>
                      <a:gd name="connsiteX57" fmla="*/ 341780 w 3591486"/>
                      <a:gd name="connsiteY57" fmla="*/ 537882 h 2835088"/>
                      <a:gd name="connsiteX58" fmla="*/ 375397 w 3591486"/>
                      <a:gd name="connsiteY58" fmla="*/ 515470 h 2835088"/>
                      <a:gd name="connsiteX59" fmla="*/ 409015 w 3591486"/>
                      <a:gd name="connsiteY59" fmla="*/ 493059 h 2835088"/>
                      <a:gd name="connsiteX60" fmla="*/ 431427 w 3591486"/>
                      <a:gd name="connsiteY60" fmla="*/ 487456 h 2835088"/>
                      <a:gd name="connsiteX61" fmla="*/ 459441 w 3591486"/>
                      <a:gd name="connsiteY61" fmla="*/ 481853 h 2835088"/>
                      <a:gd name="connsiteX62" fmla="*/ 476250 w 3591486"/>
                      <a:gd name="connsiteY62" fmla="*/ 476250 h 2835088"/>
                      <a:gd name="connsiteX63" fmla="*/ 498662 w 3591486"/>
                      <a:gd name="connsiteY63" fmla="*/ 470647 h 2835088"/>
                      <a:gd name="connsiteX64" fmla="*/ 537883 w 3591486"/>
                      <a:gd name="connsiteY64" fmla="*/ 453838 h 2835088"/>
                      <a:gd name="connsiteX65" fmla="*/ 582706 w 3591486"/>
                      <a:gd name="connsiteY65" fmla="*/ 437029 h 2835088"/>
                      <a:gd name="connsiteX66" fmla="*/ 599515 w 3591486"/>
                      <a:gd name="connsiteY66" fmla="*/ 425823 h 2835088"/>
                      <a:gd name="connsiteX67" fmla="*/ 616324 w 3591486"/>
                      <a:gd name="connsiteY67" fmla="*/ 386603 h 2835088"/>
                      <a:gd name="connsiteX68" fmla="*/ 644339 w 3591486"/>
                      <a:gd name="connsiteY68" fmla="*/ 352985 h 2835088"/>
                      <a:gd name="connsiteX69" fmla="*/ 666750 w 3591486"/>
                      <a:gd name="connsiteY69" fmla="*/ 324970 h 2835088"/>
                      <a:gd name="connsiteX70" fmla="*/ 672353 w 3591486"/>
                      <a:gd name="connsiteY70" fmla="*/ 308162 h 2835088"/>
                      <a:gd name="connsiteX71" fmla="*/ 689162 w 3591486"/>
                      <a:gd name="connsiteY71" fmla="*/ 291353 h 2835088"/>
                      <a:gd name="connsiteX72" fmla="*/ 733986 w 3591486"/>
                      <a:gd name="connsiteY72" fmla="*/ 252132 h 2835088"/>
                      <a:gd name="connsiteX73" fmla="*/ 756397 w 3591486"/>
                      <a:gd name="connsiteY73" fmla="*/ 246529 h 2835088"/>
                      <a:gd name="connsiteX74" fmla="*/ 790015 w 3591486"/>
                      <a:gd name="connsiteY74" fmla="*/ 235323 h 2835088"/>
                      <a:gd name="connsiteX75" fmla="*/ 806824 w 3591486"/>
                      <a:gd name="connsiteY75" fmla="*/ 229720 h 2835088"/>
                      <a:gd name="connsiteX76" fmla="*/ 823633 w 3591486"/>
                      <a:gd name="connsiteY76" fmla="*/ 212912 h 2835088"/>
                      <a:gd name="connsiteX77" fmla="*/ 834839 w 3591486"/>
                      <a:gd name="connsiteY77" fmla="*/ 196103 h 2835088"/>
                      <a:gd name="connsiteX78" fmla="*/ 851647 w 3591486"/>
                      <a:gd name="connsiteY78" fmla="*/ 184897 h 2835088"/>
                      <a:gd name="connsiteX79" fmla="*/ 857250 w 3591486"/>
                      <a:gd name="connsiteY79" fmla="*/ 168088 h 2835088"/>
                      <a:gd name="connsiteX80" fmla="*/ 868456 w 3591486"/>
                      <a:gd name="connsiteY80" fmla="*/ 151279 h 2835088"/>
                      <a:gd name="connsiteX81" fmla="*/ 969309 w 3591486"/>
                      <a:gd name="connsiteY81" fmla="*/ 134470 h 2835088"/>
                      <a:gd name="connsiteX82" fmla="*/ 1014133 w 3591486"/>
                      <a:gd name="connsiteY82" fmla="*/ 117662 h 2835088"/>
                      <a:gd name="connsiteX83" fmla="*/ 1030941 w 3591486"/>
                      <a:gd name="connsiteY83" fmla="*/ 106456 h 2835088"/>
                      <a:gd name="connsiteX84" fmla="*/ 1058956 w 3591486"/>
                      <a:gd name="connsiteY84" fmla="*/ 100853 h 2835088"/>
                      <a:gd name="connsiteX85" fmla="*/ 1075765 w 3591486"/>
                      <a:gd name="connsiteY85" fmla="*/ 95250 h 2835088"/>
                      <a:gd name="connsiteX86" fmla="*/ 1109383 w 3591486"/>
                      <a:gd name="connsiteY86" fmla="*/ 72838 h 2835088"/>
                      <a:gd name="connsiteX87" fmla="*/ 1238250 w 3591486"/>
                      <a:gd name="connsiteY87" fmla="*/ 61632 h 2835088"/>
                      <a:gd name="connsiteX88" fmla="*/ 1294280 w 3591486"/>
                      <a:gd name="connsiteY88" fmla="*/ 39220 h 2835088"/>
                      <a:gd name="connsiteX89" fmla="*/ 1361515 w 3591486"/>
                      <a:gd name="connsiteY89" fmla="*/ 28014 h 2835088"/>
                      <a:gd name="connsiteX90" fmla="*/ 1395133 w 3591486"/>
                      <a:gd name="connsiteY90" fmla="*/ 16809 h 2835088"/>
                      <a:gd name="connsiteX91" fmla="*/ 1423147 w 3591486"/>
                      <a:gd name="connsiteY91" fmla="*/ 11206 h 2835088"/>
                      <a:gd name="connsiteX92" fmla="*/ 1462368 w 3591486"/>
                      <a:gd name="connsiteY92" fmla="*/ 0 h 2835088"/>
                      <a:gd name="connsiteX93" fmla="*/ 1585633 w 3591486"/>
                      <a:gd name="connsiteY93" fmla="*/ 5603 h 2835088"/>
                      <a:gd name="connsiteX94" fmla="*/ 1804147 w 3591486"/>
                      <a:gd name="connsiteY94" fmla="*/ 16809 h 2835088"/>
                      <a:gd name="connsiteX95" fmla="*/ 1843368 w 3591486"/>
                      <a:gd name="connsiteY95" fmla="*/ 22412 h 2835088"/>
                      <a:gd name="connsiteX96" fmla="*/ 1927412 w 3591486"/>
                      <a:gd name="connsiteY96" fmla="*/ 33617 h 2835088"/>
                      <a:gd name="connsiteX97" fmla="*/ 1955427 w 3591486"/>
                      <a:gd name="connsiteY97" fmla="*/ 39220 h 2835088"/>
                      <a:gd name="connsiteX98" fmla="*/ 1977839 w 3591486"/>
                      <a:gd name="connsiteY98" fmla="*/ 44823 h 2835088"/>
                      <a:gd name="connsiteX99" fmla="*/ 2106706 w 3591486"/>
                      <a:gd name="connsiteY99" fmla="*/ 56029 h 2835088"/>
                      <a:gd name="connsiteX100" fmla="*/ 2173941 w 3591486"/>
                      <a:gd name="connsiteY100" fmla="*/ 67235 h 2835088"/>
                      <a:gd name="connsiteX101" fmla="*/ 2241177 w 3591486"/>
                      <a:gd name="connsiteY101" fmla="*/ 78441 h 2835088"/>
                      <a:gd name="connsiteX102" fmla="*/ 2420471 w 3591486"/>
                      <a:gd name="connsiteY102" fmla="*/ 84044 h 2835088"/>
                      <a:gd name="connsiteX103" fmla="*/ 2487706 w 3591486"/>
                      <a:gd name="connsiteY103" fmla="*/ 106456 h 2835088"/>
                      <a:gd name="connsiteX104" fmla="*/ 2532530 w 3591486"/>
                      <a:gd name="connsiteY104" fmla="*/ 123264 h 2835088"/>
                      <a:gd name="connsiteX105" fmla="*/ 2571750 w 3591486"/>
                      <a:gd name="connsiteY105" fmla="*/ 128867 h 2835088"/>
                      <a:gd name="connsiteX106" fmla="*/ 2594162 w 3591486"/>
                      <a:gd name="connsiteY106" fmla="*/ 134470 h 2835088"/>
                      <a:gd name="connsiteX107" fmla="*/ 2650191 w 3591486"/>
                      <a:gd name="connsiteY107" fmla="*/ 140073 h 2835088"/>
                      <a:gd name="connsiteX108" fmla="*/ 2689412 w 3591486"/>
                      <a:gd name="connsiteY108" fmla="*/ 156882 h 2835088"/>
                      <a:gd name="connsiteX109" fmla="*/ 2706221 w 3591486"/>
                      <a:gd name="connsiteY109" fmla="*/ 162485 h 2835088"/>
                      <a:gd name="connsiteX110" fmla="*/ 2756647 w 3591486"/>
                      <a:gd name="connsiteY110" fmla="*/ 190500 h 2835088"/>
                      <a:gd name="connsiteX111" fmla="*/ 2779059 w 3591486"/>
                      <a:gd name="connsiteY111" fmla="*/ 207309 h 2835088"/>
                      <a:gd name="connsiteX112" fmla="*/ 2840691 w 3591486"/>
                      <a:gd name="connsiteY112" fmla="*/ 246529 h 2835088"/>
                      <a:gd name="connsiteX113" fmla="*/ 2857500 w 3591486"/>
                      <a:gd name="connsiteY113" fmla="*/ 257735 h 2835088"/>
                      <a:gd name="connsiteX114" fmla="*/ 2913530 w 3591486"/>
                      <a:gd name="connsiteY114" fmla="*/ 280147 h 2835088"/>
                      <a:gd name="connsiteX115" fmla="*/ 2947147 w 3591486"/>
                      <a:gd name="connsiteY115" fmla="*/ 302559 h 2835088"/>
                      <a:gd name="connsiteX116" fmla="*/ 2963956 w 3591486"/>
                      <a:gd name="connsiteY116" fmla="*/ 308162 h 2835088"/>
                      <a:gd name="connsiteX117" fmla="*/ 2980765 w 3591486"/>
                      <a:gd name="connsiteY117" fmla="*/ 319367 h 2835088"/>
                      <a:gd name="connsiteX118" fmla="*/ 3019986 w 3591486"/>
                      <a:gd name="connsiteY118" fmla="*/ 324970 h 2835088"/>
                      <a:gd name="connsiteX119" fmla="*/ 3048000 w 3591486"/>
                      <a:gd name="connsiteY119" fmla="*/ 336176 h 2835088"/>
                      <a:gd name="connsiteX120" fmla="*/ 3064809 w 3591486"/>
                      <a:gd name="connsiteY120" fmla="*/ 341779 h 2835088"/>
                      <a:gd name="connsiteX121" fmla="*/ 3104030 w 3591486"/>
                      <a:gd name="connsiteY121" fmla="*/ 364191 h 2835088"/>
                      <a:gd name="connsiteX122" fmla="*/ 3115236 w 3591486"/>
                      <a:gd name="connsiteY122" fmla="*/ 397809 h 2835088"/>
                      <a:gd name="connsiteX123" fmla="*/ 3126441 w 3591486"/>
                      <a:gd name="connsiteY123" fmla="*/ 414617 h 2835088"/>
                      <a:gd name="connsiteX124" fmla="*/ 3137647 w 3591486"/>
                      <a:gd name="connsiteY124" fmla="*/ 448235 h 2835088"/>
                      <a:gd name="connsiteX125" fmla="*/ 3137647 w 3591486"/>
                      <a:gd name="connsiteY125" fmla="*/ 549088 h 2835088"/>
                      <a:gd name="connsiteX126" fmla="*/ 3154456 w 3591486"/>
                      <a:gd name="connsiteY126" fmla="*/ 571500 h 2835088"/>
                      <a:gd name="connsiteX127" fmla="*/ 3182471 w 3591486"/>
                      <a:gd name="connsiteY127" fmla="*/ 616323 h 2835088"/>
                      <a:gd name="connsiteX128" fmla="*/ 3210486 w 3591486"/>
                      <a:gd name="connsiteY128" fmla="*/ 655544 h 2835088"/>
                      <a:gd name="connsiteX129" fmla="*/ 3232897 w 3591486"/>
                      <a:gd name="connsiteY129" fmla="*/ 694764 h 2835088"/>
                      <a:gd name="connsiteX130" fmla="*/ 3238500 w 3591486"/>
                      <a:gd name="connsiteY130" fmla="*/ 711573 h 2835088"/>
                      <a:gd name="connsiteX131" fmla="*/ 3244103 w 3591486"/>
                      <a:gd name="connsiteY131" fmla="*/ 773206 h 2835088"/>
                      <a:gd name="connsiteX132" fmla="*/ 3272118 w 3591486"/>
                      <a:gd name="connsiteY132" fmla="*/ 801220 h 2835088"/>
                      <a:gd name="connsiteX133" fmla="*/ 3283324 w 3591486"/>
                      <a:gd name="connsiteY133" fmla="*/ 818029 h 2835088"/>
                      <a:gd name="connsiteX134" fmla="*/ 3311339 w 3591486"/>
                      <a:gd name="connsiteY134" fmla="*/ 840441 h 2835088"/>
                      <a:gd name="connsiteX135" fmla="*/ 3339353 w 3591486"/>
                      <a:gd name="connsiteY135" fmla="*/ 862853 h 2835088"/>
                      <a:gd name="connsiteX136" fmla="*/ 3372971 w 3591486"/>
                      <a:gd name="connsiteY136" fmla="*/ 913279 h 2835088"/>
                      <a:gd name="connsiteX137" fmla="*/ 3384177 w 3591486"/>
                      <a:gd name="connsiteY137" fmla="*/ 930088 h 2835088"/>
                      <a:gd name="connsiteX138" fmla="*/ 3400986 w 3591486"/>
                      <a:gd name="connsiteY138" fmla="*/ 946897 h 2835088"/>
                      <a:gd name="connsiteX139" fmla="*/ 3412191 w 3591486"/>
                      <a:gd name="connsiteY139" fmla="*/ 980514 h 2835088"/>
                      <a:gd name="connsiteX140" fmla="*/ 3417794 w 3591486"/>
                      <a:gd name="connsiteY140" fmla="*/ 1019735 h 2835088"/>
                      <a:gd name="connsiteX141" fmla="*/ 3429000 w 3591486"/>
                      <a:gd name="connsiteY141" fmla="*/ 1036544 h 2835088"/>
                      <a:gd name="connsiteX142" fmla="*/ 3440206 w 3591486"/>
                      <a:gd name="connsiteY142" fmla="*/ 1058956 h 2835088"/>
                      <a:gd name="connsiteX143" fmla="*/ 3457015 w 3591486"/>
                      <a:gd name="connsiteY143" fmla="*/ 1081367 h 2835088"/>
                      <a:gd name="connsiteX144" fmla="*/ 3479427 w 3591486"/>
                      <a:gd name="connsiteY144" fmla="*/ 1120588 h 2835088"/>
                      <a:gd name="connsiteX145" fmla="*/ 3496236 w 3591486"/>
                      <a:gd name="connsiteY145" fmla="*/ 1137397 h 2835088"/>
                      <a:gd name="connsiteX146" fmla="*/ 3507441 w 3591486"/>
                      <a:gd name="connsiteY146" fmla="*/ 1154206 h 2835088"/>
                      <a:gd name="connsiteX147" fmla="*/ 3529853 w 3591486"/>
                      <a:gd name="connsiteY147" fmla="*/ 1182220 h 2835088"/>
                      <a:gd name="connsiteX148" fmla="*/ 3535456 w 3591486"/>
                      <a:gd name="connsiteY148" fmla="*/ 1199029 h 2835088"/>
                      <a:gd name="connsiteX149" fmla="*/ 3518647 w 3591486"/>
                      <a:gd name="connsiteY149" fmla="*/ 1243853 h 2835088"/>
                      <a:gd name="connsiteX150" fmla="*/ 3485030 w 3591486"/>
                      <a:gd name="connsiteY150" fmla="*/ 1266264 h 2835088"/>
                      <a:gd name="connsiteX151" fmla="*/ 3468221 w 3591486"/>
                      <a:gd name="connsiteY151" fmla="*/ 1277470 h 2835088"/>
                      <a:gd name="connsiteX152" fmla="*/ 3468221 w 3591486"/>
                      <a:gd name="connsiteY152" fmla="*/ 1327897 h 2835088"/>
                      <a:gd name="connsiteX153" fmla="*/ 3496236 w 3591486"/>
                      <a:gd name="connsiteY153" fmla="*/ 1355912 h 2835088"/>
                      <a:gd name="connsiteX154" fmla="*/ 3513044 w 3591486"/>
                      <a:gd name="connsiteY154" fmla="*/ 1378323 h 2835088"/>
                      <a:gd name="connsiteX155" fmla="*/ 3535456 w 3591486"/>
                      <a:gd name="connsiteY155" fmla="*/ 1400735 h 2835088"/>
                      <a:gd name="connsiteX156" fmla="*/ 3569074 w 3591486"/>
                      <a:gd name="connsiteY156" fmla="*/ 1456764 h 2835088"/>
                      <a:gd name="connsiteX157" fmla="*/ 3574677 w 3591486"/>
                      <a:gd name="connsiteY157" fmla="*/ 1479176 h 2835088"/>
                      <a:gd name="connsiteX158" fmla="*/ 3585883 w 3591486"/>
                      <a:gd name="connsiteY158" fmla="*/ 1495985 h 2835088"/>
                      <a:gd name="connsiteX159" fmla="*/ 3591486 w 3591486"/>
                      <a:gd name="connsiteY159" fmla="*/ 1512794 h 2835088"/>
                      <a:gd name="connsiteX160" fmla="*/ 3574677 w 3591486"/>
                      <a:gd name="connsiteY160" fmla="*/ 1535206 h 2835088"/>
                      <a:gd name="connsiteX161" fmla="*/ 3552265 w 3591486"/>
                      <a:gd name="connsiteY161" fmla="*/ 1540809 h 2835088"/>
                      <a:gd name="connsiteX162" fmla="*/ 3513044 w 3591486"/>
                      <a:gd name="connsiteY162" fmla="*/ 1546412 h 2835088"/>
                      <a:gd name="connsiteX163" fmla="*/ 3485030 w 3591486"/>
                      <a:gd name="connsiteY163" fmla="*/ 1697691 h 2835088"/>
                      <a:gd name="connsiteX164" fmla="*/ 3473824 w 3591486"/>
                      <a:gd name="connsiteY164" fmla="*/ 1742514 h 2835088"/>
                      <a:gd name="connsiteX165" fmla="*/ 3462618 w 3591486"/>
                      <a:gd name="connsiteY165" fmla="*/ 1759323 h 2835088"/>
                      <a:gd name="connsiteX166" fmla="*/ 3468221 w 3591486"/>
                      <a:gd name="connsiteY166" fmla="*/ 1826559 h 2835088"/>
                      <a:gd name="connsiteX167" fmla="*/ 3473824 w 3591486"/>
                      <a:gd name="connsiteY167" fmla="*/ 1848970 h 2835088"/>
                      <a:gd name="connsiteX168" fmla="*/ 3479427 w 3591486"/>
                      <a:gd name="connsiteY168" fmla="*/ 1888191 h 2835088"/>
                      <a:gd name="connsiteX169" fmla="*/ 3485030 w 3591486"/>
                      <a:gd name="connsiteY169" fmla="*/ 1905000 h 2835088"/>
                      <a:gd name="connsiteX170" fmla="*/ 3490633 w 3591486"/>
                      <a:gd name="connsiteY170" fmla="*/ 1933014 h 2835088"/>
                      <a:gd name="connsiteX171" fmla="*/ 3496236 w 3591486"/>
                      <a:gd name="connsiteY171" fmla="*/ 1949823 h 2835088"/>
                      <a:gd name="connsiteX172" fmla="*/ 3501839 w 3591486"/>
                      <a:gd name="connsiteY172" fmla="*/ 1972235 h 2835088"/>
                      <a:gd name="connsiteX173" fmla="*/ 3513044 w 3591486"/>
                      <a:gd name="connsiteY173" fmla="*/ 1989044 h 2835088"/>
                      <a:gd name="connsiteX174" fmla="*/ 3507441 w 3591486"/>
                      <a:gd name="connsiteY174" fmla="*/ 2005853 h 2835088"/>
                      <a:gd name="connsiteX175" fmla="*/ 3473824 w 3591486"/>
                      <a:gd name="connsiteY175" fmla="*/ 2045073 h 2835088"/>
                      <a:gd name="connsiteX176" fmla="*/ 3485030 w 3591486"/>
                      <a:gd name="connsiteY176" fmla="*/ 2078691 h 2835088"/>
                      <a:gd name="connsiteX177" fmla="*/ 3490633 w 3591486"/>
                      <a:gd name="connsiteY177" fmla="*/ 2095500 h 2835088"/>
                      <a:gd name="connsiteX178" fmla="*/ 3485030 w 3591486"/>
                      <a:gd name="connsiteY178" fmla="*/ 2269191 h 2835088"/>
                      <a:gd name="connsiteX179" fmla="*/ 3468221 w 3591486"/>
                      <a:gd name="connsiteY179" fmla="*/ 2308412 h 2835088"/>
                      <a:gd name="connsiteX180" fmla="*/ 3451412 w 3591486"/>
                      <a:gd name="connsiteY180" fmla="*/ 2319617 h 2835088"/>
                      <a:gd name="connsiteX181" fmla="*/ 3429000 w 3591486"/>
                      <a:gd name="connsiteY181" fmla="*/ 2314014 h 2835088"/>
                      <a:gd name="connsiteX182" fmla="*/ 3417794 w 3591486"/>
                      <a:gd name="connsiteY182" fmla="*/ 2280397 h 2835088"/>
                      <a:gd name="connsiteX183" fmla="*/ 3400986 w 3591486"/>
                      <a:gd name="connsiteY183" fmla="*/ 2286000 h 2835088"/>
                      <a:gd name="connsiteX184" fmla="*/ 3378574 w 3591486"/>
                      <a:gd name="connsiteY184" fmla="*/ 2319617 h 2835088"/>
                      <a:gd name="connsiteX185" fmla="*/ 3372971 w 3591486"/>
                      <a:gd name="connsiteY185" fmla="*/ 2336426 h 2835088"/>
                      <a:gd name="connsiteX186" fmla="*/ 3389780 w 3591486"/>
                      <a:gd name="connsiteY186" fmla="*/ 2437279 h 2835088"/>
                      <a:gd name="connsiteX187" fmla="*/ 3378574 w 3591486"/>
                      <a:gd name="connsiteY187" fmla="*/ 2560544 h 2835088"/>
                      <a:gd name="connsiteX188" fmla="*/ 3367368 w 3591486"/>
                      <a:gd name="connsiteY188" fmla="*/ 2582956 h 2835088"/>
                      <a:gd name="connsiteX189" fmla="*/ 3361765 w 3591486"/>
                      <a:gd name="connsiteY189" fmla="*/ 2622176 h 2835088"/>
                      <a:gd name="connsiteX190" fmla="*/ 3344956 w 3591486"/>
                      <a:gd name="connsiteY190" fmla="*/ 2655794 h 2835088"/>
                      <a:gd name="connsiteX191" fmla="*/ 3328147 w 3591486"/>
                      <a:gd name="connsiteY191" fmla="*/ 2711823 h 2835088"/>
                      <a:gd name="connsiteX192" fmla="*/ 3316941 w 3591486"/>
                      <a:gd name="connsiteY192" fmla="*/ 2790264 h 2835088"/>
                      <a:gd name="connsiteX193" fmla="*/ 3311339 w 3591486"/>
                      <a:gd name="connsiteY193" fmla="*/ 2807073 h 2835088"/>
                      <a:gd name="connsiteX194" fmla="*/ 3300133 w 3591486"/>
                      <a:gd name="connsiteY194" fmla="*/ 2823882 h 2835088"/>
                      <a:gd name="connsiteX195" fmla="*/ 3277721 w 3591486"/>
                      <a:gd name="connsiteY195" fmla="*/ 2818279 h 2835088"/>
                      <a:gd name="connsiteX196" fmla="*/ 3294530 w 3591486"/>
                      <a:gd name="connsiteY196" fmla="*/ 2695014 h 2835088"/>
                      <a:gd name="connsiteX197" fmla="*/ 3300133 w 3591486"/>
                      <a:gd name="connsiteY197" fmla="*/ 2678206 h 2835088"/>
                      <a:gd name="connsiteX198" fmla="*/ 3305736 w 3591486"/>
                      <a:gd name="connsiteY198" fmla="*/ 2661397 h 2835088"/>
                      <a:gd name="connsiteX199" fmla="*/ 3300133 w 3591486"/>
                      <a:gd name="connsiteY199" fmla="*/ 2504514 h 2835088"/>
                      <a:gd name="connsiteX200" fmla="*/ 3294530 w 3591486"/>
                      <a:gd name="connsiteY200" fmla="*/ 2437279 h 2835088"/>
                      <a:gd name="connsiteX201" fmla="*/ 3283324 w 3591486"/>
                      <a:gd name="connsiteY201" fmla="*/ 2112309 h 2835088"/>
                      <a:gd name="connsiteX202" fmla="*/ 3266515 w 3591486"/>
                      <a:gd name="connsiteY202" fmla="*/ 2000250 h 2835088"/>
                      <a:gd name="connsiteX203" fmla="*/ 3260912 w 3591486"/>
                      <a:gd name="connsiteY203" fmla="*/ 1983441 h 2835088"/>
                      <a:gd name="connsiteX204" fmla="*/ 3249706 w 3591486"/>
                      <a:gd name="connsiteY204" fmla="*/ 1916206 h 2835088"/>
                      <a:gd name="connsiteX205" fmla="*/ 3255309 w 3591486"/>
                      <a:gd name="connsiteY205" fmla="*/ 1837764 h 2835088"/>
                      <a:gd name="connsiteX206" fmla="*/ 3266515 w 3591486"/>
                      <a:gd name="connsiteY206" fmla="*/ 1809750 h 2835088"/>
                      <a:gd name="connsiteX207" fmla="*/ 3272118 w 3591486"/>
                      <a:gd name="connsiteY207" fmla="*/ 1776132 h 2835088"/>
                      <a:gd name="connsiteX208" fmla="*/ 3283324 w 3591486"/>
                      <a:gd name="connsiteY208" fmla="*/ 1720103 h 2835088"/>
                      <a:gd name="connsiteX209" fmla="*/ 3272118 w 3591486"/>
                      <a:gd name="connsiteY209" fmla="*/ 1613647 h 2835088"/>
                      <a:gd name="connsiteX210" fmla="*/ 3255309 w 3591486"/>
                      <a:gd name="connsiteY210" fmla="*/ 1692088 h 2835088"/>
                      <a:gd name="connsiteX211" fmla="*/ 3238500 w 3591486"/>
                      <a:gd name="connsiteY211" fmla="*/ 1680882 h 2835088"/>
                      <a:gd name="connsiteX212" fmla="*/ 3232897 w 3591486"/>
                      <a:gd name="connsiteY212" fmla="*/ 1664073 h 2835088"/>
                      <a:gd name="connsiteX213" fmla="*/ 3221691 w 3591486"/>
                      <a:gd name="connsiteY213" fmla="*/ 1647264 h 2835088"/>
                      <a:gd name="connsiteX214" fmla="*/ 3204883 w 3591486"/>
                      <a:gd name="connsiteY214" fmla="*/ 1591235 h 2835088"/>
                      <a:gd name="connsiteX215" fmla="*/ 3199280 w 3591486"/>
                      <a:gd name="connsiteY215" fmla="*/ 1535206 h 2835088"/>
                      <a:gd name="connsiteX216" fmla="*/ 3193677 w 3591486"/>
                      <a:gd name="connsiteY216" fmla="*/ 1512794 h 2835088"/>
                      <a:gd name="connsiteX217" fmla="*/ 3188074 w 3591486"/>
                      <a:gd name="connsiteY217" fmla="*/ 1462367 h 2835088"/>
                      <a:gd name="connsiteX218" fmla="*/ 3182471 w 3591486"/>
                      <a:gd name="connsiteY218" fmla="*/ 1193426 h 2835088"/>
                      <a:gd name="connsiteX219" fmla="*/ 3171265 w 3591486"/>
                      <a:gd name="connsiteY219" fmla="*/ 1176617 h 2835088"/>
                      <a:gd name="connsiteX220" fmla="*/ 3154456 w 3591486"/>
                      <a:gd name="connsiteY220" fmla="*/ 1137397 h 2835088"/>
                      <a:gd name="connsiteX221" fmla="*/ 3143250 w 3591486"/>
                      <a:gd name="connsiteY221" fmla="*/ 1120588 h 2835088"/>
                      <a:gd name="connsiteX222" fmla="*/ 3120839 w 3591486"/>
                      <a:gd name="connsiteY222" fmla="*/ 1058956 h 2835088"/>
                      <a:gd name="connsiteX223" fmla="*/ 3109633 w 3591486"/>
                      <a:gd name="connsiteY223" fmla="*/ 1042147 h 2835088"/>
                      <a:gd name="connsiteX224" fmla="*/ 3104030 w 3591486"/>
                      <a:gd name="connsiteY224" fmla="*/ 997323 h 2835088"/>
                      <a:gd name="connsiteX225" fmla="*/ 3076015 w 3591486"/>
                      <a:gd name="connsiteY225" fmla="*/ 834838 h 2835088"/>
                      <a:gd name="connsiteX226" fmla="*/ 3059206 w 3591486"/>
                      <a:gd name="connsiteY226" fmla="*/ 784412 h 2835088"/>
                      <a:gd name="connsiteX227" fmla="*/ 3036794 w 3591486"/>
                      <a:gd name="connsiteY227" fmla="*/ 767603 h 2835088"/>
                      <a:gd name="connsiteX228" fmla="*/ 3019986 w 3591486"/>
                      <a:gd name="connsiteY228" fmla="*/ 762000 h 2835088"/>
                      <a:gd name="connsiteX229" fmla="*/ 3003177 w 3591486"/>
                      <a:gd name="connsiteY229" fmla="*/ 745191 h 2835088"/>
                      <a:gd name="connsiteX230" fmla="*/ 2986368 w 3591486"/>
                      <a:gd name="connsiteY230" fmla="*/ 739588 h 2835088"/>
                      <a:gd name="connsiteX231" fmla="*/ 2947147 w 3591486"/>
                      <a:gd name="connsiteY231" fmla="*/ 700367 h 2835088"/>
                      <a:gd name="connsiteX232" fmla="*/ 2930339 w 3591486"/>
                      <a:gd name="connsiteY232" fmla="*/ 689162 h 2835088"/>
                      <a:gd name="connsiteX233" fmla="*/ 2902324 w 3591486"/>
                      <a:gd name="connsiteY233" fmla="*/ 661147 h 2835088"/>
                      <a:gd name="connsiteX234" fmla="*/ 2885515 w 3591486"/>
                      <a:gd name="connsiteY234" fmla="*/ 638735 h 2835088"/>
                      <a:gd name="connsiteX235" fmla="*/ 2874309 w 3591486"/>
                      <a:gd name="connsiteY235" fmla="*/ 621926 h 2835088"/>
                      <a:gd name="connsiteX236" fmla="*/ 2857500 w 3591486"/>
                      <a:gd name="connsiteY236" fmla="*/ 610720 h 2835088"/>
                      <a:gd name="connsiteX237" fmla="*/ 2835089 w 3591486"/>
                      <a:gd name="connsiteY237" fmla="*/ 577103 h 2835088"/>
                      <a:gd name="connsiteX238" fmla="*/ 2807074 w 3591486"/>
                      <a:gd name="connsiteY238" fmla="*/ 549088 h 2835088"/>
                      <a:gd name="connsiteX239" fmla="*/ 2779059 w 3591486"/>
                      <a:gd name="connsiteY239" fmla="*/ 509867 h 2835088"/>
                      <a:gd name="connsiteX240" fmla="*/ 2745441 w 3591486"/>
                      <a:gd name="connsiteY240" fmla="*/ 476250 h 2835088"/>
                      <a:gd name="connsiteX241" fmla="*/ 2711824 w 3591486"/>
                      <a:gd name="connsiteY241" fmla="*/ 442632 h 2835088"/>
                      <a:gd name="connsiteX242" fmla="*/ 2695015 w 3591486"/>
                      <a:gd name="connsiteY242" fmla="*/ 420220 h 2835088"/>
                      <a:gd name="connsiteX243" fmla="*/ 2683809 w 3591486"/>
                      <a:gd name="connsiteY243" fmla="*/ 403412 h 2835088"/>
                      <a:gd name="connsiteX244" fmla="*/ 2661397 w 3591486"/>
                      <a:gd name="connsiteY244" fmla="*/ 392206 h 2835088"/>
                      <a:gd name="connsiteX245" fmla="*/ 2650191 w 3591486"/>
                      <a:gd name="connsiteY245" fmla="*/ 375397 h 2835088"/>
                      <a:gd name="connsiteX246" fmla="*/ 2627780 w 3591486"/>
                      <a:gd name="connsiteY246" fmla="*/ 358588 h 2835088"/>
                      <a:gd name="connsiteX247" fmla="*/ 2610971 w 3591486"/>
                      <a:gd name="connsiteY247" fmla="*/ 341779 h 2835088"/>
                      <a:gd name="connsiteX248" fmla="*/ 2588559 w 3591486"/>
                      <a:gd name="connsiteY248" fmla="*/ 308162 h 2835088"/>
                      <a:gd name="connsiteX249" fmla="*/ 2554941 w 3591486"/>
                      <a:gd name="connsiteY249" fmla="*/ 296956 h 2835088"/>
                      <a:gd name="connsiteX250" fmla="*/ 2538133 w 3591486"/>
                      <a:gd name="connsiteY250" fmla="*/ 285750 h 2835088"/>
                      <a:gd name="connsiteX251" fmla="*/ 2504515 w 3591486"/>
                      <a:gd name="connsiteY251" fmla="*/ 274544 h 2835088"/>
                      <a:gd name="connsiteX252" fmla="*/ 2470897 w 3591486"/>
                      <a:gd name="connsiteY252" fmla="*/ 257735 h 2835088"/>
                      <a:gd name="connsiteX253" fmla="*/ 2437280 w 3591486"/>
                      <a:gd name="connsiteY253" fmla="*/ 229720 h 2835088"/>
                      <a:gd name="connsiteX254" fmla="*/ 2370044 w 3591486"/>
                      <a:gd name="connsiteY254" fmla="*/ 207309 h 2835088"/>
                      <a:gd name="connsiteX255" fmla="*/ 2353236 w 3591486"/>
                      <a:gd name="connsiteY255" fmla="*/ 196103 h 2835088"/>
                      <a:gd name="connsiteX256" fmla="*/ 2297206 w 3591486"/>
                      <a:gd name="connsiteY256" fmla="*/ 179294 h 2835088"/>
                      <a:gd name="connsiteX257" fmla="*/ 2257986 w 3591486"/>
                      <a:gd name="connsiteY257" fmla="*/ 168088 h 2835088"/>
                      <a:gd name="connsiteX258" fmla="*/ 2224368 w 3591486"/>
                      <a:gd name="connsiteY258" fmla="*/ 162485 h 2835088"/>
                      <a:gd name="connsiteX259" fmla="*/ 2168339 w 3591486"/>
                      <a:gd name="connsiteY259" fmla="*/ 145676 h 2835088"/>
                      <a:gd name="connsiteX260" fmla="*/ 1977839 w 3591486"/>
                      <a:gd name="connsiteY260" fmla="*/ 134470 h 2835088"/>
                      <a:gd name="connsiteX261" fmla="*/ 1955427 w 3591486"/>
                      <a:gd name="connsiteY261" fmla="*/ 128867 h 2835088"/>
                      <a:gd name="connsiteX262" fmla="*/ 1854574 w 3591486"/>
                      <a:gd name="connsiteY262" fmla="*/ 117662 h 2835088"/>
                      <a:gd name="connsiteX263" fmla="*/ 1378324 w 3591486"/>
                      <a:gd name="connsiteY263" fmla="*/ 123264 h 2835088"/>
                      <a:gd name="connsiteX264" fmla="*/ 1361515 w 3591486"/>
                      <a:gd name="connsiteY264" fmla="*/ 134470 h 2835088"/>
                      <a:gd name="connsiteX265" fmla="*/ 1344706 w 3591486"/>
                      <a:gd name="connsiteY265" fmla="*/ 140073 h 2835088"/>
                      <a:gd name="connsiteX266" fmla="*/ 1294280 w 3591486"/>
                      <a:gd name="connsiteY266" fmla="*/ 168088 h 2835088"/>
                      <a:gd name="connsiteX267" fmla="*/ 1260662 w 3591486"/>
                      <a:gd name="connsiteY267" fmla="*/ 184897 h 2835088"/>
                      <a:gd name="connsiteX268" fmla="*/ 1227044 w 3591486"/>
                      <a:gd name="connsiteY268" fmla="*/ 201706 h 2835088"/>
                      <a:gd name="connsiteX269" fmla="*/ 1215839 w 3591486"/>
                      <a:gd name="connsiteY269" fmla="*/ 218514 h 2835088"/>
                      <a:gd name="connsiteX270" fmla="*/ 1182221 w 3591486"/>
                      <a:gd name="connsiteY270" fmla="*/ 235323 h 2835088"/>
                      <a:gd name="connsiteX271" fmla="*/ 1143000 w 3591486"/>
                      <a:gd name="connsiteY271" fmla="*/ 252132 h 2835088"/>
                      <a:gd name="connsiteX272" fmla="*/ 1109383 w 3591486"/>
                      <a:gd name="connsiteY272" fmla="*/ 268941 h 2835088"/>
                      <a:gd name="connsiteX273" fmla="*/ 1075765 w 3591486"/>
                      <a:gd name="connsiteY273" fmla="*/ 285750 h 2835088"/>
                      <a:gd name="connsiteX274" fmla="*/ 1042147 w 3591486"/>
                      <a:gd name="connsiteY274" fmla="*/ 302559 h 2835088"/>
                      <a:gd name="connsiteX275" fmla="*/ 1008530 w 3591486"/>
                      <a:gd name="connsiteY275" fmla="*/ 319367 h 2835088"/>
                      <a:gd name="connsiteX276" fmla="*/ 963706 w 3591486"/>
                      <a:gd name="connsiteY276" fmla="*/ 341779 h 2835088"/>
                      <a:gd name="connsiteX277" fmla="*/ 941294 w 3591486"/>
                      <a:gd name="connsiteY277" fmla="*/ 352985 h 2835088"/>
                      <a:gd name="connsiteX278" fmla="*/ 924486 w 3591486"/>
                      <a:gd name="connsiteY278" fmla="*/ 358588 h 2835088"/>
                      <a:gd name="connsiteX279" fmla="*/ 890868 w 3591486"/>
                      <a:gd name="connsiteY279" fmla="*/ 381000 h 2835088"/>
                      <a:gd name="connsiteX280" fmla="*/ 874059 w 3591486"/>
                      <a:gd name="connsiteY280" fmla="*/ 392206 h 2835088"/>
                      <a:gd name="connsiteX281" fmla="*/ 857250 w 3591486"/>
                      <a:gd name="connsiteY281" fmla="*/ 409014 h 2835088"/>
                      <a:gd name="connsiteX282" fmla="*/ 829236 w 3591486"/>
                      <a:gd name="connsiteY282" fmla="*/ 425823 h 2835088"/>
                      <a:gd name="connsiteX283" fmla="*/ 795618 w 3591486"/>
                      <a:gd name="connsiteY283" fmla="*/ 448235 h 2835088"/>
                      <a:gd name="connsiteX284" fmla="*/ 778809 w 3591486"/>
                      <a:gd name="connsiteY284" fmla="*/ 459441 h 2835088"/>
                      <a:gd name="connsiteX285" fmla="*/ 762000 w 3591486"/>
                      <a:gd name="connsiteY285" fmla="*/ 476250 h 2835088"/>
                      <a:gd name="connsiteX286" fmla="*/ 739589 w 3591486"/>
                      <a:gd name="connsiteY286" fmla="*/ 487456 h 2835088"/>
                      <a:gd name="connsiteX287" fmla="*/ 728383 w 3591486"/>
                      <a:gd name="connsiteY287" fmla="*/ 504264 h 2835088"/>
                      <a:gd name="connsiteX288" fmla="*/ 694765 w 3591486"/>
                      <a:gd name="connsiteY288" fmla="*/ 532279 h 2835088"/>
                      <a:gd name="connsiteX289" fmla="*/ 666750 w 3591486"/>
                      <a:gd name="connsiteY289" fmla="*/ 560294 h 2835088"/>
                      <a:gd name="connsiteX290" fmla="*/ 649941 w 3591486"/>
                      <a:gd name="connsiteY290" fmla="*/ 593912 h 2835088"/>
                      <a:gd name="connsiteX291" fmla="*/ 633133 w 3591486"/>
                      <a:gd name="connsiteY291" fmla="*/ 605117 h 2835088"/>
                      <a:gd name="connsiteX292" fmla="*/ 627530 w 3591486"/>
                      <a:gd name="connsiteY292" fmla="*/ 621926 h 2835088"/>
                      <a:gd name="connsiteX293" fmla="*/ 605118 w 3591486"/>
                      <a:gd name="connsiteY293" fmla="*/ 655544 h 2835088"/>
                      <a:gd name="connsiteX294" fmla="*/ 577103 w 3591486"/>
                      <a:gd name="connsiteY294" fmla="*/ 694764 h 2835088"/>
                      <a:gd name="connsiteX295" fmla="*/ 565897 w 3591486"/>
                      <a:gd name="connsiteY295" fmla="*/ 711573 h 2835088"/>
                      <a:gd name="connsiteX296" fmla="*/ 554691 w 3591486"/>
                      <a:gd name="connsiteY296" fmla="*/ 733985 h 2835088"/>
                      <a:gd name="connsiteX297" fmla="*/ 537883 w 3591486"/>
                      <a:gd name="connsiteY297" fmla="*/ 750794 h 2835088"/>
                      <a:gd name="connsiteX298" fmla="*/ 509868 w 3591486"/>
                      <a:gd name="connsiteY298" fmla="*/ 801220 h 2835088"/>
                      <a:gd name="connsiteX299" fmla="*/ 498662 w 3591486"/>
                      <a:gd name="connsiteY299" fmla="*/ 818029 h 2835088"/>
                      <a:gd name="connsiteX300" fmla="*/ 487456 w 3591486"/>
                      <a:gd name="connsiteY300" fmla="*/ 851647 h 2835088"/>
                      <a:gd name="connsiteX301" fmla="*/ 476250 w 3591486"/>
                      <a:gd name="connsiteY301" fmla="*/ 868456 h 2835088"/>
                      <a:gd name="connsiteX302" fmla="*/ 470647 w 3591486"/>
                      <a:gd name="connsiteY302" fmla="*/ 885264 h 2835088"/>
                      <a:gd name="connsiteX303" fmla="*/ 459441 w 3591486"/>
                      <a:gd name="connsiteY303" fmla="*/ 935691 h 2835088"/>
                      <a:gd name="connsiteX304" fmla="*/ 442633 w 3591486"/>
                      <a:gd name="connsiteY304" fmla="*/ 946897 h 2835088"/>
                      <a:gd name="connsiteX305" fmla="*/ 431427 w 3591486"/>
                      <a:gd name="connsiteY305" fmla="*/ 986117 h 2835088"/>
                      <a:gd name="connsiteX306" fmla="*/ 420221 w 3591486"/>
                      <a:gd name="connsiteY306" fmla="*/ 1002926 h 2835088"/>
                      <a:gd name="connsiteX307" fmla="*/ 414618 w 3591486"/>
                      <a:gd name="connsiteY307" fmla="*/ 1019735 h 2835088"/>
                      <a:gd name="connsiteX308" fmla="*/ 392206 w 3591486"/>
                      <a:gd name="connsiteY308" fmla="*/ 1058956 h 2835088"/>
                      <a:gd name="connsiteX309" fmla="*/ 381000 w 3591486"/>
                      <a:gd name="connsiteY309" fmla="*/ 1103779 h 2835088"/>
                      <a:gd name="connsiteX310" fmla="*/ 375397 w 3591486"/>
                      <a:gd name="connsiteY310" fmla="*/ 1120588 h 2835088"/>
                      <a:gd name="connsiteX311" fmla="*/ 364191 w 3591486"/>
                      <a:gd name="connsiteY311" fmla="*/ 1159809 h 2835088"/>
                      <a:gd name="connsiteX312" fmla="*/ 369794 w 3591486"/>
                      <a:gd name="connsiteY312" fmla="*/ 1277470 h 2835088"/>
                      <a:gd name="connsiteX313" fmla="*/ 375397 w 3591486"/>
                      <a:gd name="connsiteY313" fmla="*/ 1299882 h 2835088"/>
                      <a:gd name="connsiteX314" fmla="*/ 381000 w 3591486"/>
                      <a:gd name="connsiteY314" fmla="*/ 1383926 h 2835088"/>
                      <a:gd name="connsiteX315" fmla="*/ 375397 w 3591486"/>
                      <a:gd name="connsiteY315" fmla="*/ 1417544 h 2835088"/>
                      <a:gd name="connsiteX316" fmla="*/ 369794 w 3591486"/>
                      <a:gd name="connsiteY316" fmla="*/ 1434353 h 2835088"/>
                      <a:gd name="connsiteX317" fmla="*/ 352986 w 3591486"/>
                      <a:gd name="connsiteY317" fmla="*/ 1439956 h 2835088"/>
                      <a:gd name="connsiteX318" fmla="*/ 319368 w 3591486"/>
                      <a:gd name="connsiteY318" fmla="*/ 1473573 h 2835088"/>
                      <a:gd name="connsiteX319" fmla="*/ 302559 w 3591486"/>
                      <a:gd name="connsiteY319" fmla="*/ 1490382 h 2835088"/>
                      <a:gd name="connsiteX320" fmla="*/ 291353 w 3591486"/>
                      <a:gd name="connsiteY320" fmla="*/ 1507191 h 2835088"/>
                      <a:gd name="connsiteX321" fmla="*/ 296956 w 3591486"/>
                      <a:gd name="connsiteY321" fmla="*/ 1574426 h 2835088"/>
                      <a:gd name="connsiteX322" fmla="*/ 285750 w 3591486"/>
                      <a:gd name="connsiteY322" fmla="*/ 1961029 h 2835088"/>
                      <a:gd name="connsiteX323" fmla="*/ 280147 w 3591486"/>
                      <a:gd name="connsiteY323" fmla="*/ 2005853 h 2835088"/>
                      <a:gd name="connsiteX324" fmla="*/ 274544 w 3591486"/>
                      <a:gd name="connsiteY324" fmla="*/ 2028264 h 2835088"/>
                      <a:gd name="connsiteX325" fmla="*/ 263339 w 3591486"/>
                      <a:gd name="connsiteY325" fmla="*/ 2073088 h 2835088"/>
                      <a:gd name="connsiteX326" fmla="*/ 268941 w 3591486"/>
                      <a:gd name="connsiteY326" fmla="*/ 2286000 h 2835088"/>
                      <a:gd name="connsiteX327" fmla="*/ 263339 w 3591486"/>
                      <a:gd name="connsiteY327" fmla="*/ 2398059 h 2835088"/>
                      <a:gd name="connsiteX328" fmla="*/ 274544 w 3591486"/>
                      <a:gd name="connsiteY328" fmla="*/ 2571750 h 2835088"/>
                      <a:gd name="connsiteX329" fmla="*/ 280147 w 3591486"/>
                      <a:gd name="connsiteY329" fmla="*/ 2588559 h 2835088"/>
                      <a:gd name="connsiteX330" fmla="*/ 285750 w 3591486"/>
                      <a:gd name="connsiteY330" fmla="*/ 2610970 h 2835088"/>
                      <a:gd name="connsiteX331" fmla="*/ 296956 w 3591486"/>
                      <a:gd name="connsiteY331" fmla="*/ 2706220 h 2835088"/>
                      <a:gd name="connsiteX332" fmla="*/ 302559 w 3591486"/>
                      <a:gd name="connsiteY332" fmla="*/ 2739838 h 2835088"/>
                      <a:gd name="connsiteX333" fmla="*/ 308162 w 3591486"/>
                      <a:gd name="connsiteY333" fmla="*/ 2773456 h 2835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</a:cxnLst>
                    <a:rect l="l" t="t" r="r" b="b"/>
                    <a:pathLst>
                      <a:path w="3591486" h="2835088">
                        <a:moveTo>
                          <a:pt x="336177" y="2835088"/>
                        </a:moveTo>
                        <a:cubicBezTo>
                          <a:pt x="332442" y="2812676"/>
                          <a:pt x="329427" y="2790133"/>
                          <a:pt x="324971" y="2767853"/>
                        </a:cubicBezTo>
                        <a:cubicBezTo>
                          <a:pt x="323813" y="2762062"/>
                          <a:pt x="322009" y="2756327"/>
                          <a:pt x="319368" y="2751044"/>
                        </a:cubicBezTo>
                        <a:cubicBezTo>
                          <a:pt x="316356" y="2745021"/>
                          <a:pt x="311174" y="2740258"/>
                          <a:pt x="308162" y="2734235"/>
                        </a:cubicBezTo>
                        <a:cubicBezTo>
                          <a:pt x="305521" y="2728952"/>
                          <a:pt x="305835" y="2722340"/>
                          <a:pt x="302559" y="2717426"/>
                        </a:cubicBezTo>
                        <a:cubicBezTo>
                          <a:pt x="298164" y="2710833"/>
                          <a:pt x="291353" y="2706220"/>
                          <a:pt x="285750" y="2700617"/>
                        </a:cubicBezTo>
                        <a:cubicBezTo>
                          <a:pt x="283882" y="2693147"/>
                          <a:pt x="283180" y="2685284"/>
                          <a:pt x="280147" y="2678206"/>
                        </a:cubicBezTo>
                        <a:cubicBezTo>
                          <a:pt x="277494" y="2672017"/>
                          <a:pt x="272282" y="2667244"/>
                          <a:pt x="268941" y="2661397"/>
                        </a:cubicBezTo>
                        <a:cubicBezTo>
                          <a:pt x="244330" y="2618325"/>
                          <a:pt x="273068" y="2659427"/>
                          <a:pt x="240927" y="2616573"/>
                        </a:cubicBezTo>
                        <a:cubicBezTo>
                          <a:pt x="227591" y="2576568"/>
                          <a:pt x="236273" y="2592784"/>
                          <a:pt x="218515" y="2566147"/>
                        </a:cubicBezTo>
                        <a:cubicBezTo>
                          <a:pt x="216647" y="2558676"/>
                          <a:pt x="215125" y="2551111"/>
                          <a:pt x="212912" y="2543735"/>
                        </a:cubicBezTo>
                        <a:cubicBezTo>
                          <a:pt x="209518" y="2532421"/>
                          <a:pt x="205441" y="2521323"/>
                          <a:pt x="201706" y="2510117"/>
                        </a:cubicBezTo>
                        <a:lnTo>
                          <a:pt x="190500" y="2476500"/>
                        </a:lnTo>
                        <a:cubicBezTo>
                          <a:pt x="186907" y="2465722"/>
                          <a:pt x="187125" y="2454022"/>
                          <a:pt x="184897" y="2442882"/>
                        </a:cubicBezTo>
                        <a:cubicBezTo>
                          <a:pt x="183387" y="2435331"/>
                          <a:pt x="180965" y="2427987"/>
                          <a:pt x="179294" y="2420470"/>
                        </a:cubicBezTo>
                        <a:cubicBezTo>
                          <a:pt x="177228" y="2411174"/>
                          <a:pt x="176001" y="2401695"/>
                          <a:pt x="173691" y="2392456"/>
                        </a:cubicBezTo>
                        <a:cubicBezTo>
                          <a:pt x="172259" y="2386726"/>
                          <a:pt x="169711" y="2381326"/>
                          <a:pt x="168089" y="2375647"/>
                        </a:cubicBezTo>
                        <a:cubicBezTo>
                          <a:pt x="165974" y="2368243"/>
                          <a:pt x="164354" y="2360706"/>
                          <a:pt x="162486" y="2353235"/>
                        </a:cubicBezTo>
                        <a:cubicBezTo>
                          <a:pt x="154099" y="2151959"/>
                          <a:pt x="168187" y="2272433"/>
                          <a:pt x="151280" y="2196353"/>
                        </a:cubicBezTo>
                        <a:cubicBezTo>
                          <a:pt x="149214" y="2187057"/>
                          <a:pt x="149021" y="2177255"/>
                          <a:pt x="145677" y="2168338"/>
                        </a:cubicBezTo>
                        <a:cubicBezTo>
                          <a:pt x="142232" y="2159151"/>
                          <a:pt x="124929" y="2139564"/>
                          <a:pt x="117662" y="2134720"/>
                        </a:cubicBezTo>
                        <a:cubicBezTo>
                          <a:pt x="112748" y="2131444"/>
                          <a:pt x="106136" y="2131758"/>
                          <a:pt x="100853" y="2129117"/>
                        </a:cubicBezTo>
                        <a:cubicBezTo>
                          <a:pt x="94830" y="2126106"/>
                          <a:pt x="90686" y="2119019"/>
                          <a:pt x="84044" y="2117912"/>
                        </a:cubicBezTo>
                        <a:cubicBezTo>
                          <a:pt x="56349" y="2113296"/>
                          <a:pt x="28015" y="2114177"/>
                          <a:pt x="0" y="2112309"/>
                        </a:cubicBezTo>
                        <a:cubicBezTo>
                          <a:pt x="1868" y="2097368"/>
                          <a:pt x="1641" y="2082012"/>
                          <a:pt x="5603" y="2067485"/>
                        </a:cubicBezTo>
                        <a:cubicBezTo>
                          <a:pt x="7375" y="2060988"/>
                          <a:pt x="15785" y="2057332"/>
                          <a:pt x="16809" y="2050676"/>
                        </a:cubicBezTo>
                        <a:cubicBezTo>
                          <a:pt x="23365" y="2008060"/>
                          <a:pt x="17557" y="1963639"/>
                          <a:pt x="28015" y="1921809"/>
                        </a:cubicBezTo>
                        <a:cubicBezTo>
                          <a:pt x="32093" y="1905496"/>
                          <a:pt x="36850" y="1887980"/>
                          <a:pt x="39221" y="1871382"/>
                        </a:cubicBezTo>
                        <a:cubicBezTo>
                          <a:pt x="41613" y="1854640"/>
                          <a:pt x="43359" y="1837805"/>
                          <a:pt x="44824" y="1820956"/>
                        </a:cubicBezTo>
                        <a:cubicBezTo>
                          <a:pt x="47095" y="1794841"/>
                          <a:pt x="46538" y="1768438"/>
                          <a:pt x="50427" y="1742514"/>
                        </a:cubicBezTo>
                        <a:cubicBezTo>
                          <a:pt x="52179" y="1730833"/>
                          <a:pt x="58768" y="1720356"/>
                          <a:pt x="61633" y="1708897"/>
                        </a:cubicBezTo>
                        <a:cubicBezTo>
                          <a:pt x="74271" y="1658343"/>
                          <a:pt x="67970" y="1678684"/>
                          <a:pt x="78441" y="1647264"/>
                        </a:cubicBezTo>
                        <a:cubicBezTo>
                          <a:pt x="76574" y="1634191"/>
                          <a:pt x="73689" y="1621223"/>
                          <a:pt x="72839" y="1608044"/>
                        </a:cubicBezTo>
                        <a:cubicBezTo>
                          <a:pt x="67946" y="1532191"/>
                          <a:pt x="61749" y="1489694"/>
                          <a:pt x="72839" y="1423147"/>
                        </a:cubicBezTo>
                        <a:cubicBezTo>
                          <a:pt x="76852" y="1399066"/>
                          <a:pt x="79758" y="1410185"/>
                          <a:pt x="95250" y="1389529"/>
                        </a:cubicBezTo>
                        <a:cubicBezTo>
                          <a:pt x="101784" y="1380817"/>
                          <a:pt x="107553" y="1371428"/>
                          <a:pt x="112059" y="1361514"/>
                        </a:cubicBezTo>
                        <a:cubicBezTo>
                          <a:pt x="116947" y="1350761"/>
                          <a:pt x="119530" y="1339103"/>
                          <a:pt x="123265" y="1327897"/>
                        </a:cubicBezTo>
                        <a:lnTo>
                          <a:pt x="128868" y="1311088"/>
                        </a:lnTo>
                        <a:cubicBezTo>
                          <a:pt x="123265" y="1309220"/>
                          <a:pt x="116973" y="1308761"/>
                          <a:pt x="112059" y="1305485"/>
                        </a:cubicBezTo>
                        <a:cubicBezTo>
                          <a:pt x="100353" y="1297681"/>
                          <a:pt x="86209" y="1276621"/>
                          <a:pt x="78441" y="1266264"/>
                        </a:cubicBezTo>
                        <a:cubicBezTo>
                          <a:pt x="65855" y="1228502"/>
                          <a:pt x="66626" y="1237968"/>
                          <a:pt x="78441" y="1171014"/>
                        </a:cubicBezTo>
                        <a:cubicBezTo>
                          <a:pt x="79611" y="1164383"/>
                          <a:pt x="85912" y="1159809"/>
                          <a:pt x="89647" y="1154206"/>
                        </a:cubicBezTo>
                        <a:cubicBezTo>
                          <a:pt x="91515" y="1148603"/>
                          <a:pt x="93696" y="1143095"/>
                          <a:pt x="95250" y="1137397"/>
                        </a:cubicBezTo>
                        <a:cubicBezTo>
                          <a:pt x="101328" y="1115110"/>
                          <a:pt x="106456" y="1092574"/>
                          <a:pt x="112059" y="1070162"/>
                        </a:cubicBezTo>
                        <a:cubicBezTo>
                          <a:pt x="113491" y="1064432"/>
                          <a:pt x="115794" y="1058956"/>
                          <a:pt x="117662" y="1053353"/>
                        </a:cubicBezTo>
                        <a:cubicBezTo>
                          <a:pt x="119530" y="1034676"/>
                          <a:pt x="120411" y="1015875"/>
                          <a:pt x="123265" y="997323"/>
                        </a:cubicBezTo>
                        <a:cubicBezTo>
                          <a:pt x="124163" y="991486"/>
                          <a:pt x="128216" y="986384"/>
                          <a:pt x="128868" y="980514"/>
                        </a:cubicBezTo>
                        <a:cubicBezTo>
                          <a:pt x="133835" y="935810"/>
                          <a:pt x="131785" y="890252"/>
                          <a:pt x="140074" y="846044"/>
                        </a:cubicBezTo>
                        <a:cubicBezTo>
                          <a:pt x="143153" y="829625"/>
                          <a:pt x="155573" y="816428"/>
                          <a:pt x="162486" y="801220"/>
                        </a:cubicBezTo>
                        <a:cubicBezTo>
                          <a:pt x="164930" y="795844"/>
                          <a:pt x="163427" y="788038"/>
                          <a:pt x="168089" y="784412"/>
                        </a:cubicBezTo>
                        <a:cubicBezTo>
                          <a:pt x="186880" y="769797"/>
                          <a:pt x="208136" y="763592"/>
                          <a:pt x="229721" y="756397"/>
                        </a:cubicBezTo>
                        <a:cubicBezTo>
                          <a:pt x="235324" y="750794"/>
                          <a:pt x="244353" y="747207"/>
                          <a:pt x="246530" y="739588"/>
                        </a:cubicBezTo>
                        <a:cubicBezTo>
                          <a:pt x="250770" y="724747"/>
                          <a:pt x="235163" y="711250"/>
                          <a:pt x="229721" y="700367"/>
                        </a:cubicBezTo>
                        <a:cubicBezTo>
                          <a:pt x="227080" y="695085"/>
                          <a:pt x="225986" y="689162"/>
                          <a:pt x="224118" y="683559"/>
                        </a:cubicBezTo>
                        <a:cubicBezTo>
                          <a:pt x="225986" y="672353"/>
                          <a:pt x="225107" y="660322"/>
                          <a:pt x="229721" y="649941"/>
                        </a:cubicBezTo>
                        <a:cubicBezTo>
                          <a:pt x="232939" y="642700"/>
                          <a:pt x="241665" y="639387"/>
                          <a:pt x="246530" y="633132"/>
                        </a:cubicBezTo>
                        <a:cubicBezTo>
                          <a:pt x="303697" y="559630"/>
                          <a:pt x="225783" y="642671"/>
                          <a:pt x="308162" y="560294"/>
                        </a:cubicBezTo>
                        <a:cubicBezTo>
                          <a:pt x="329148" y="539309"/>
                          <a:pt x="317453" y="545991"/>
                          <a:pt x="341780" y="537882"/>
                        </a:cubicBezTo>
                        <a:cubicBezTo>
                          <a:pt x="379081" y="500581"/>
                          <a:pt x="338911" y="535740"/>
                          <a:pt x="375397" y="515470"/>
                        </a:cubicBezTo>
                        <a:cubicBezTo>
                          <a:pt x="387170" y="508930"/>
                          <a:pt x="397809" y="500529"/>
                          <a:pt x="409015" y="493059"/>
                        </a:cubicBezTo>
                        <a:cubicBezTo>
                          <a:pt x="415422" y="488788"/>
                          <a:pt x="423910" y="489127"/>
                          <a:pt x="431427" y="487456"/>
                        </a:cubicBezTo>
                        <a:cubicBezTo>
                          <a:pt x="440723" y="485390"/>
                          <a:pt x="450202" y="484163"/>
                          <a:pt x="459441" y="481853"/>
                        </a:cubicBezTo>
                        <a:cubicBezTo>
                          <a:pt x="465171" y="480421"/>
                          <a:pt x="470571" y="477873"/>
                          <a:pt x="476250" y="476250"/>
                        </a:cubicBezTo>
                        <a:cubicBezTo>
                          <a:pt x="483654" y="474134"/>
                          <a:pt x="491258" y="472763"/>
                          <a:pt x="498662" y="470647"/>
                        </a:cubicBezTo>
                        <a:cubicBezTo>
                          <a:pt x="522828" y="463742"/>
                          <a:pt x="510990" y="465791"/>
                          <a:pt x="537883" y="453838"/>
                        </a:cubicBezTo>
                        <a:cubicBezTo>
                          <a:pt x="557984" y="444904"/>
                          <a:pt x="564223" y="443190"/>
                          <a:pt x="582706" y="437029"/>
                        </a:cubicBezTo>
                        <a:cubicBezTo>
                          <a:pt x="588309" y="433294"/>
                          <a:pt x="595204" y="430996"/>
                          <a:pt x="599515" y="425823"/>
                        </a:cubicBezTo>
                        <a:cubicBezTo>
                          <a:pt x="614089" y="408335"/>
                          <a:pt x="607566" y="404119"/>
                          <a:pt x="616324" y="386603"/>
                        </a:cubicBezTo>
                        <a:cubicBezTo>
                          <a:pt x="624125" y="371002"/>
                          <a:pt x="631947" y="365377"/>
                          <a:pt x="644339" y="352985"/>
                        </a:cubicBezTo>
                        <a:cubicBezTo>
                          <a:pt x="658418" y="310740"/>
                          <a:pt x="637789" y="361170"/>
                          <a:pt x="666750" y="324970"/>
                        </a:cubicBezTo>
                        <a:cubicBezTo>
                          <a:pt x="670439" y="320358"/>
                          <a:pt x="669077" y="313076"/>
                          <a:pt x="672353" y="308162"/>
                        </a:cubicBezTo>
                        <a:cubicBezTo>
                          <a:pt x="676748" y="301569"/>
                          <a:pt x="684089" y="297440"/>
                          <a:pt x="689162" y="291353"/>
                        </a:cubicBezTo>
                        <a:cubicBezTo>
                          <a:pt x="718344" y="256334"/>
                          <a:pt x="673754" y="292287"/>
                          <a:pt x="733986" y="252132"/>
                        </a:cubicBezTo>
                        <a:cubicBezTo>
                          <a:pt x="740393" y="247861"/>
                          <a:pt x="749021" y="248742"/>
                          <a:pt x="756397" y="246529"/>
                        </a:cubicBezTo>
                        <a:cubicBezTo>
                          <a:pt x="767711" y="243135"/>
                          <a:pt x="778809" y="239058"/>
                          <a:pt x="790015" y="235323"/>
                        </a:cubicBezTo>
                        <a:lnTo>
                          <a:pt x="806824" y="229720"/>
                        </a:lnTo>
                        <a:cubicBezTo>
                          <a:pt x="812427" y="224117"/>
                          <a:pt x="818560" y="218999"/>
                          <a:pt x="823633" y="212912"/>
                        </a:cubicBezTo>
                        <a:cubicBezTo>
                          <a:pt x="827944" y="207739"/>
                          <a:pt x="830077" y="200865"/>
                          <a:pt x="834839" y="196103"/>
                        </a:cubicBezTo>
                        <a:cubicBezTo>
                          <a:pt x="839600" y="191341"/>
                          <a:pt x="846044" y="188632"/>
                          <a:pt x="851647" y="184897"/>
                        </a:cubicBezTo>
                        <a:cubicBezTo>
                          <a:pt x="853515" y="179294"/>
                          <a:pt x="854609" y="173371"/>
                          <a:pt x="857250" y="168088"/>
                        </a:cubicBezTo>
                        <a:cubicBezTo>
                          <a:pt x="860262" y="162065"/>
                          <a:pt x="863694" y="156041"/>
                          <a:pt x="868456" y="151279"/>
                        </a:cubicBezTo>
                        <a:cubicBezTo>
                          <a:pt x="894280" y="125455"/>
                          <a:pt x="938363" y="136533"/>
                          <a:pt x="969309" y="134470"/>
                        </a:cubicBezTo>
                        <a:cubicBezTo>
                          <a:pt x="1008730" y="108189"/>
                          <a:pt x="958742" y="138433"/>
                          <a:pt x="1014133" y="117662"/>
                        </a:cubicBezTo>
                        <a:cubicBezTo>
                          <a:pt x="1020438" y="115298"/>
                          <a:pt x="1024636" y="108820"/>
                          <a:pt x="1030941" y="106456"/>
                        </a:cubicBezTo>
                        <a:cubicBezTo>
                          <a:pt x="1039858" y="103112"/>
                          <a:pt x="1049717" y="103163"/>
                          <a:pt x="1058956" y="100853"/>
                        </a:cubicBezTo>
                        <a:cubicBezTo>
                          <a:pt x="1064686" y="99421"/>
                          <a:pt x="1070162" y="97118"/>
                          <a:pt x="1075765" y="95250"/>
                        </a:cubicBezTo>
                        <a:cubicBezTo>
                          <a:pt x="1086971" y="87779"/>
                          <a:pt x="1096317" y="76105"/>
                          <a:pt x="1109383" y="72838"/>
                        </a:cubicBezTo>
                        <a:cubicBezTo>
                          <a:pt x="1166267" y="58616"/>
                          <a:pt x="1124104" y="67640"/>
                          <a:pt x="1238250" y="61632"/>
                        </a:cubicBezTo>
                        <a:cubicBezTo>
                          <a:pt x="1271227" y="45143"/>
                          <a:pt x="1252738" y="53067"/>
                          <a:pt x="1294280" y="39220"/>
                        </a:cubicBezTo>
                        <a:cubicBezTo>
                          <a:pt x="1315835" y="32035"/>
                          <a:pt x="1339960" y="35198"/>
                          <a:pt x="1361515" y="28014"/>
                        </a:cubicBezTo>
                        <a:lnTo>
                          <a:pt x="1395133" y="16809"/>
                        </a:lnTo>
                        <a:cubicBezTo>
                          <a:pt x="1404167" y="13798"/>
                          <a:pt x="1413851" y="13272"/>
                          <a:pt x="1423147" y="11206"/>
                        </a:cubicBezTo>
                        <a:cubicBezTo>
                          <a:pt x="1444254" y="6515"/>
                          <a:pt x="1443649" y="6240"/>
                          <a:pt x="1462368" y="0"/>
                        </a:cubicBezTo>
                        <a:lnTo>
                          <a:pt x="1585633" y="5603"/>
                        </a:lnTo>
                        <a:cubicBezTo>
                          <a:pt x="1679848" y="9449"/>
                          <a:pt x="1722074" y="8170"/>
                          <a:pt x="1804147" y="16809"/>
                        </a:cubicBezTo>
                        <a:cubicBezTo>
                          <a:pt x="1817281" y="18192"/>
                          <a:pt x="1830277" y="20667"/>
                          <a:pt x="1843368" y="22412"/>
                        </a:cubicBezTo>
                        <a:cubicBezTo>
                          <a:pt x="1871722" y="26192"/>
                          <a:pt x="1899223" y="28919"/>
                          <a:pt x="1927412" y="33617"/>
                        </a:cubicBezTo>
                        <a:cubicBezTo>
                          <a:pt x="1936806" y="35183"/>
                          <a:pt x="1946131" y="37154"/>
                          <a:pt x="1955427" y="39220"/>
                        </a:cubicBezTo>
                        <a:cubicBezTo>
                          <a:pt x="1962944" y="40890"/>
                          <a:pt x="1970186" y="43973"/>
                          <a:pt x="1977839" y="44823"/>
                        </a:cubicBezTo>
                        <a:cubicBezTo>
                          <a:pt x="2020693" y="49585"/>
                          <a:pt x="2063750" y="52294"/>
                          <a:pt x="2106706" y="56029"/>
                        </a:cubicBezTo>
                        <a:cubicBezTo>
                          <a:pt x="2160198" y="66727"/>
                          <a:pt x="2107921" y="56811"/>
                          <a:pt x="2173941" y="67235"/>
                        </a:cubicBezTo>
                        <a:cubicBezTo>
                          <a:pt x="2196384" y="70779"/>
                          <a:pt x="2218467" y="77731"/>
                          <a:pt x="2241177" y="78441"/>
                        </a:cubicBezTo>
                        <a:lnTo>
                          <a:pt x="2420471" y="84044"/>
                        </a:lnTo>
                        <a:lnTo>
                          <a:pt x="2487706" y="106456"/>
                        </a:lnTo>
                        <a:cubicBezTo>
                          <a:pt x="2493097" y="108253"/>
                          <a:pt x="2522684" y="121295"/>
                          <a:pt x="2532530" y="123264"/>
                        </a:cubicBezTo>
                        <a:cubicBezTo>
                          <a:pt x="2545480" y="125854"/>
                          <a:pt x="2558757" y="126505"/>
                          <a:pt x="2571750" y="128867"/>
                        </a:cubicBezTo>
                        <a:cubicBezTo>
                          <a:pt x="2579326" y="130245"/>
                          <a:pt x="2586539" y="133381"/>
                          <a:pt x="2594162" y="134470"/>
                        </a:cubicBezTo>
                        <a:cubicBezTo>
                          <a:pt x="2612743" y="137124"/>
                          <a:pt x="2631515" y="138205"/>
                          <a:pt x="2650191" y="140073"/>
                        </a:cubicBezTo>
                        <a:cubicBezTo>
                          <a:pt x="2689611" y="153213"/>
                          <a:pt x="2640947" y="136111"/>
                          <a:pt x="2689412" y="156882"/>
                        </a:cubicBezTo>
                        <a:cubicBezTo>
                          <a:pt x="2694841" y="159209"/>
                          <a:pt x="2700792" y="160158"/>
                          <a:pt x="2706221" y="162485"/>
                        </a:cubicBezTo>
                        <a:cubicBezTo>
                          <a:pt x="2721175" y="168894"/>
                          <a:pt x="2743894" y="181998"/>
                          <a:pt x="2756647" y="190500"/>
                        </a:cubicBezTo>
                        <a:cubicBezTo>
                          <a:pt x="2764417" y="195680"/>
                          <a:pt x="2771409" y="201954"/>
                          <a:pt x="2779059" y="207309"/>
                        </a:cubicBezTo>
                        <a:cubicBezTo>
                          <a:pt x="2876896" y="275793"/>
                          <a:pt x="2756528" y="190420"/>
                          <a:pt x="2840691" y="246529"/>
                        </a:cubicBezTo>
                        <a:cubicBezTo>
                          <a:pt x="2846294" y="250264"/>
                          <a:pt x="2851346" y="255000"/>
                          <a:pt x="2857500" y="257735"/>
                        </a:cubicBezTo>
                        <a:cubicBezTo>
                          <a:pt x="2898731" y="276060"/>
                          <a:pt x="2880773" y="260492"/>
                          <a:pt x="2913530" y="280147"/>
                        </a:cubicBezTo>
                        <a:cubicBezTo>
                          <a:pt x="2925078" y="287076"/>
                          <a:pt x="2934370" y="298300"/>
                          <a:pt x="2947147" y="302559"/>
                        </a:cubicBezTo>
                        <a:cubicBezTo>
                          <a:pt x="2952750" y="304427"/>
                          <a:pt x="2958673" y="305521"/>
                          <a:pt x="2963956" y="308162"/>
                        </a:cubicBezTo>
                        <a:cubicBezTo>
                          <a:pt x="2969979" y="311173"/>
                          <a:pt x="2974315" y="317432"/>
                          <a:pt x="2980765" y="319367"/>
                        </a:cubicBezTo>
                        <a:cubicBezTo>
                          <a:pt x="2993414" y="323162"/>
                          <a:pt x="3006912" y="323102"/>
                          <a:pt x="3019986" y="324970"/>
                        </a:cubicBezTo>
                        <a:cubicBezTo>
                          <a:pt x="3029324" y="328705"/>
                          <a:pt x="3038583" y="332645"/>
                          <a:pt x="3048000" y="336176"/>
                        </a:cubicBezTo>
                        <a:cubicBezTo>
                          <a:pt x="3053530" y="338250"/>
                          <a:pt x="3059380" y="339452"/>
                          <a:pt x="3064809" y="341779"/>
                        </a:cubicBezTo>
                        <a:cubicBezTo>
                          <a:pt x="3084714" y="350310"/>
                          <a:pt x="3087149" y="352937"/>
                          <a:pt x="3104030" y="364191"/>
                        </a:cubicBezTo>
                        <a:cubicBezTo>
                          <a:pt x="3107765" y="375397"/>
                          <a:pt x="3108684" y="387981"/>
                          <a:pt x="3115236" y="397809"/>
                        </a:cubicBezTo>
                        <a:cubicBezTo>
                          <a:pt x="3118971" y="403412"/>
                          <a:pt x="3123706" y="408464"/>
                          <a:pt x="3126441" y="414617"/>
                        </a:cubicBezTo>
                        <a:cubicBezTo>
                          <a:pt x="3131238" y="425411"/>
                          <a:pt x="3137647" y="448235"/>
                          <a:pt x="3137647" y="448235"/>
                        </a:cubicBezTo>
                        <a:cubicBezTo>
                          <a:pt x="3134962" y="477769"/>
                          <a:pt x="3126493" y="518415"/>
                          <a:pt x="3137647" y="549088"/>
                        </a:cubicBezTo>
                        <a:cubicBezTo>
                          <a:pt x="3140838" y="557864"/>
                          <a:pt x="3149276" y="563730"/>
                          <a:pt x="3154456" y="571500"/>
                        </a:cubicBezTo>
                        <a:cubicBezTo>
                          <a:pt x="3164230" y="586160"/>
                          <a:pt x="3171899" y="602228"/>
                          <a:pt x="3182471" y="616323"/>
                        </a:cubicBezTo>
                        <a:cubicBezTo>
                          <a:pt x="3189685" y="625941"/>
                          <a:pt x="3203933" y="644075"/>
                          <a:pt x="3210486" y="655544"/>
                        </a:cubicBezTo>
                        <a:cubicBezTo>
                          <a:pt x="3238915" y="705296"/>
                          <a:pt x="3205600" y="653820"/>
                          <a:pt x="3232897" y="694764"/>
                        </a:cubicBezTo>
                        <a:cubicBezTo>
                          <a:pt x="3234765" y="700367"/>
                          <a:pt x="3237665" y="705726"/>
                          <a:pt x="3238500" y="711573"/>
                        </a:cubicBezTo>
                        <a:cubicBezTo>
                          <a:pt x="3241417" y="731995"/>
                          <a:pt x="3236860" y="753890"/>
                          <a:pt x="3244103" y="773206"/>
                        </a:cubicBezTo>
                        <a:cubicBezTo>
                          <a:pt x="3248740" y="785571"/>
                          <a:pt x="3263422" y="791281"/>
                          <a:pt x="3272118" y="801220"/>
                        </a:cubicBezTo>
                        <a:cubicBezTo>
                          <a:pt x="3276552" y="806288"/>
                          <a:pt x="3278562" y="813267"/>
                          <a:pt x="3283324" y="818029"/>
                        </a:cubicBezTo>
                        <a:cubicBezTo>
                          <a:pt x="3291780" y="826485"/>
                          <a:pt x="3302883" y="831985"/>
                          <a:pt x="3311339" y="840441"/>
                        </a:cubicBezTo>
                        <a:cubicBezTo>
                          <a:pt x="3336683" y="865785"/>
                          <a:pt x="3306628" y="851945"/>
                          <a:pt x="3339353" y="862853"/>
                        </a:cubicBezTo>
                        <a:lnTo>
                          <a:pt x="3372971" y="913279"/>
                        </a:lnTo>
                        <a:cubicBezTo>
                          <a:pt x="3376706" y="918882"/>
                          <a:pt x="3379415" y="925326"/>
                          <a:pt x="3384177" y="930088"/>
                        </a:cubicBezTo>
                        <a:lnTo>
                          <a:pt x="3400986" y="946897"/>
                        </a:lnTo>
                        <a:cubicBezTo>
                          <a:pt x="3404721" y="958103"/>
                          <a:pt x="3410521" y="968821"/>
                          <a:pt x="3412191" y="980514"/>
                        </a:cubicBezTo>
                        <a:cubicBezTo>
                          <a:pt x="3414059" y="993588"/>
                          <a:pt x="3413999" y="1007086"/>
                          <a:pt x="3417794" y="1019735"/>
                        </a:cubicBezTo>
                        <a:cubicBezTo>
                          <a:pt x="3419729" y="1026185"/>
                          <a:pt x="3425659" y="1030697"/>
                          <a:pt x="3429000" y="1036544"/>
                        </a:cubicBezTo>
                        <a:cubicBezTo>
                          <a:pt x="3433144" y="1043796"/>
                          <a:pt x="3435779" y="1051873"/>
                          <a:pt x="3440206" y="1058956"/>
                        </a:cubicBezTo>
                        <a:cubicBezTo>
                          <a:pt x="3445155" y="1066875"/>
                          <a:pt x="3452066" y="1073448"/>
                          <a:pt x="3457015" y="1081367"/>
                        </a:cubicBezTo>
                        <a:cubicBezTo>
                          <a:pt x="3470717" y="1103289"/>
                          <a:pt x="3464004" y="1102080"/>
                          <a:pt x="3479427" y="1120588"/>
                        </a:cubicBezTo>
                        <a:cubicBezTo>
                          <a:pt x="3484500" y="1126675"/>
                          <a:pt x="3491163" y="1131310"/>
                          <a:pt x="3496236" y="1137397"/>
                        </a:cubicBezTo>
                        <a:cubicBezTo>
                          <a:pt x="3500547" y="1142570"/>
                          <a:pt x="3503401" y="1148819"/>
                          <a:pt x="3507441" y="1154206"/>
                        </a:cubicBezTo>
                        <a:cubicBezTo>
                          <a:pt x="3514616" y="1163773"/>
                          <a:pt x="3522382" y="1172882"/>
                          <a:pt x="3529853" y="1182220"/>
                        </a:cubicBezTo>
                        <a:cubicBezTo>
                          <a:pt x="3531721" y="1187823"/>
                          <a:pt x="3535456" y="1193123"/>
                          <a:pt x="3535456" y="1199029"/>
                        </a:cubicBezTo>
                        <a:cubicBezTo>
                          <a:pt x="3535456" y="1213015"/>
                          <a:pt x="3530240" y="1233709"/>
                          <a:pt x="3518647" y="1243853"/>
                        </a:cubicBezTo>
                        <a:cubicBezTo>
                          <a:pt x="3508512" y="1252721"/>
                          <a:pt x="3496236" y="1258794"/>
                          <a:pt x="3485030" y="1266264"/>
                        </a:cubicBezTo>
                        <a:lnTo>
                          <a:pt x="3468221" y="1277470"/>
                        </a:lnTo>
                        <a:cubicBezTo>
                          <a:pt x="3463692" y="1295587"/>
                          <a:pt x="3456924" y="1309068"/>
                          <a:pt x="3468221" y="1327897"/>
                        </a:cubicBezTo>
                        <a:cubicBezTo>
                          <a:pt x="3475016" y="1339221"/>
                          <a:pt x="3487462" y="1346041"/>
                          <a:pt x="3496236" y="1355912"/>
                        </a:cubicBezTo>
                        <a:cubicBezTo>
                          <a:pt x="3502440" y="1362891"/>
                          <a:pt x="3506895" y="1371296"/>
                          <a:pt x="3513044" y="1378323"/>
                        </a:cubicBezTo>
                        <a:cubicBezTo>
                          <a:pt x="3520001" y="1386274"/>
                          <a:pt x="3528856" y="1392485"/>
                          <a:pt x="3535456" y="1400735"/>
                        </a:cubicBezTo>
                        <a:cubicBezTo>
                          <a:pt x="3553485" y="1423271"/>
                          <a:pt x="3557436" y="1433489"/>
                          <a:pt x="3569074" y="1456764"/>
                        </a:cubicBezTo>
                        <a:cubicBezTo>
                          <a:pt x="3570942" y="1464235"/>
                          <a:pt x="3571644" y="1472098"/>
                          <a:pt x="3574677" y="1479176"/>
                        </a:cubicBezTo>
                        <a:cubicBezTo>
                          <a:pt x="3577330" y="1485365"/>
                          <a:pt x="3582871" y="1489962"/>
                          <a:pt x="3585883" y="1495985"/>
                        </a:cubicBezTo>
                        <a:cubicBezTo>
                          <a:pt x="3588524" y="1501268"/>
                          <a:pt x="3589618" y="1507191"/>
                          <a:pt x="3591486" y="1512794"/>
                        </a:cubicBezTo>
                        <a:cubicBezTo>
                          <a:pt x="3585883" y="1520265"/>
                          <a:pt x="3582276" y="1529778"/>
                          <a:pt x="3574677" y="1535206"/>
                        </a:cubicBezTo>
                        <a:cubicBezTo>
                          <a:pt x="3568411" y="1539682"/>
                          <a:pt x="3559841" y="1539431"/>
                          <a:pt x="3552265" y="1540809"/>
                        </a:cubicBezTo>
                        <a:cubicBezTo>
                          <a:pt x="3539272" y="1543171"/>
                          <a:pt x="3526118" y="1544544"/>
                          <a:pt x="3513044" y="1546412"/>
                        </a:cubicBezTo>
                        <a:cubicBezTo>
                          <a:pt x="3456810" y="1583900"/>
                          <a:pt x="3499918" y="1548808"/>
                          <a:pt x="3485030" y="1697691"/>
                        </a:cubicBezTo>
                        <a:cubicBezTo>
                          <a:pt x="3484231" y="1705684"/>
                          <a:pt x="3478741" y="1732679"/>
                          <a:pt x="3473824" y="1742514"/>
                        </a:cubicBezTo>
                        <a:cubicBezTo>
                          <a:pt x="3470812" y="1748537"/>
                          <a:pt x="3466353" y="1753720"/>
                          <a:pt x="3462618" y="1759323"/>
                        </a:cubicBezTo>
                        <a:cubicBezTo>
                          <a:pt x="3464486" y="1781735"/>
                          <a:pt x="3465431" y="1804243"/>
                          <a:pt x="3468221" y="1826559"/>
                        </a:cubicBezTo>
                        <a:cubicBezTo>
                          <a:pt x="3469176" y="1834200"/>
                          <a:pt x="3472447" y="1841394"/>
                          <a:pt x="3473824" y="1848970"/>
                        </a:cubicBezTo>
                        <a:cubicBezTo>
                          <a:pt x="3476186" y="1861963"/>
                          <a:pt x="3476837" y="1875241"/>
                          <a:pt x="3479427" y="1888191"/>
                        </a:cubicBezTo>
                        <a:cubicBezTo>
                          <a:pt x="3480585" y="1893982"/>
                          <a:pt x="3483598" y="1899270"/>
                          <a:pt x="3485030" y="1905000"/>
                        </a:cubicBezTo>
                        <a:cubicBezTo>
                          <a:pt x="3487340" y="1914239"/>
                          <a:pt x="3488323" y="1923775"/>
                          <a:pt x="3490633" y="1933014"/>
                        </a:cubicBezTo>
                        <a:cubicBezTo>
                          <a:pt x="3492065" y="1938744"/>
                          <a:pt x="3494613" y="1944144"/>
                          <a:pt x="3496236" y="1949823"/>
                        </a:cubicBezTo>
                        <a:cubicBezTo>
                          <a:pt x="3498352" y="1957227"/>
                          <a:pt x="3498806" y="1965157"/>
                          <a:pt x="3501839" y="1972235"/>
                        </a:cubicBezTo>
                        <a:cubicBezTo>
                          <a:pt x="3504491" y="1978424"/>
                          <a:pt x="3509309" y="1983441"/>
                          <a:pt x="3513044" y="1989044"/>
                        </a:cubicBezTo>
                        <a:cubicBezTo>
                          <a:pt x="3511176" y="1994647"/>
                          <a:pt x="3510371" y="2000725"/>
                          <a:pt x="3507441" y="2005853"/>
                        </a:cubicBezTo>
                        <a:cubicBezTo>
                          <a:pt x="3497858" y="2022624"/>
                          <a:pt x="3487071" y="2031826"/>
                          <a:pt x="3473824" y="2045073"/>
                        </a:cubicBezTo>
                        <a:lnTo>
                          <a:pt x="3485030" y="2078691"/>
                        </a:lnTo>
                        <a:lnTo>
                          <a:pt x="3490633" y="2095500"/>
                        </a:lnTo>
                        <a:cubicBezTo>
                          <a:pt x="3488765" y="2153397"/>
                          <a:pt x="3488335" y="2211358"/>
                          <a:pt x="3485030" y="2269191"/>
                        </a:cubicBezTo>
                        <a:cubicBezTo>
                          <a:pt x="3484251" y="2282829"/>
                          <a:pt x="3478052" y="2298581"/>
                          <a:pt x="3468221" y="2308412"/>
                        </a:cubicBezTo>
                        <a:cubicBezTo>
                          <a:pt x="3463459" y="2313173"/>
                          <a:pt x="3457015" y="2315882"/>
                          <a:pt x="3451412" y="2319617"/>
                        </a:cubicBezTo>
                        <a:cubicBezTo>
                          <a:pt x="3443941" y="2317749"/>
                          <a:pt x="3434012" y="2319861"/>
                          <a:pt x="3429000" y="2314014"/>
                        </a:cubicBezTo>
                        <a:cubicBezTo>
                          <a:pt x="3421313" y="2305046"/>
                          <a:pt x="3417794" y="2280397"/>
                          <a:pt x="3417794" y="2280397"/>
                        </a:cubicBezTo>
                        <a:cubicBezTo>
                          <a:pt x="3412191" y="2282265"/>
                          <a:pt x="3405162" y="2281824"/>
                          <a:pt x="3400986" y="2286000"/>
                        </a:cubicBezTo>
                        <a:cubicBezTo>
                          <a:pt x="3391463" y="2295523"/>
                          <a:pt x="3378574" y="2319617"/>
                          <a:pt x="3378574" y="2319617"/>
                        </a:cubicBezTo>
                        <a:cubicBezTo>
                          <a:pt x="3376706" y="2325220"/>
                          <a:pt x="3372971" y="2330520"/>
                          <a:pt x="3372971" y="2336426"/>
                        </a:cubicBezTo>
                        <a:cubicBezTo>
                          <a:pt x="3372971" y="2403356"/>
                          <a:pt x="3372163" y="2393237"/>
                          <a:pt x="3389780" y="2437279"/>
                        </a:cubicBezTo>
                        <a:cubicBezTo>
                          <a:pt x="3389267" y="2446001"/>
                          <a:pt x="3388723" y="2530097"/>
                          <a:pt x="3378574" y="2560544"/>
                        </a:cubicBezTo>
                        <a:cubicBezTo>
                          <a:pt x="3375933" y="2568468"/>
                          <a:pt x="3371103" y="2575485"/>
                          <a:pt x="3367368" y="2582956"/>
                        </a:cubicBezTo>
                        <a:cubicBezTo>
                          <a:pt x="3365500" y="2596029"/>
                          <a:pt x="3364355" y="2609226"/>
                          <a:pt x="3361765" y="2622176"/>
                        </a:cubicBezTo>
                        <a:cubicBezTo>
                          <a:pt x="3356192" y="2650041"/>
                          <a:pt x="3356976" y="2628749"/>
                          <a:pt x="3344956" y="2655794"/>
                        </a:cubicBezTo>
                        <a:cubicBezTo>
                          <a:pt x="3337162" y="2673331"/>
                          <a:pt x="3332804" y="2693198"/>
                          <a:pt x="3328147" y="2711823"/>
                        </a:cubicBezTo>
                        <a:cubicBezTo>
                          <a:pt x="3324659" y="2743211"/>
                          <a:pt x="3324078" y="2761716"/>
                          <a:pt x="3316941" y="2790264"/>
                        </a:cubicBezTo>
                        <a:cubicBezTo>
                          <a:pt x="3315509" y="2795994"/>
                          <a:pt x="3313980" y="2801790"/>
                          <a:pt x="3311339" y="2807073"/>
                        </a:cubicBezTo>
                        <a:cubicBezTo>
                          <a:pt x="3308328" y="2813096"/>
                          <a:pt x="3303868" y="2818279"/>
                          <a:pt x="3300133" y="2823882"/>
                        </a:cubicBezTo>
                        <a:cubicBezTo>
                          <a:pt x="3292662" y="2822014"/>
                          <a:pt x="3279059" y="2825862"/>
                          <a:pt x="3277721" y="2818279"/>
                        </a:cubicBezTo>
                        <a:cubicBezTo>
                          <a:pt x="3268212" y="2764393"/>
                          <a:pt x="3280109" y="2738277"/>
                          <a:pt x="3294530" y="2695014"/>
                        </a:cubicBezTo>
                        <a:lnTo>
                          <a:pt x="3300133" y="2678206"/>
                        </a:lnTo>
                        <a:lnTo>
                          <a:pt x="3305736" y="2661397"/>
                        </a:lnTo>
                        <a:cubicBezTo>
                          <a:pt x="3303868" y="2609103"/>
                          <a:pt x="3302746" y="2556776"/>
                          <a:pt x="3300133" y="2504514"/>
                        </a:cubicBezTo>
                        <a:cubicBezTo>
                          <a:pt x="3299010" y="2482053"/>
                          <a:pt x="3295201" y="2459758"/>
                          <a:pt x="3294530" y="2437279"/>
                        </a:cubicBezTo>
                        <a:cubicBezTo>
                          <a:pt x="3284794" y="2111137"/>
                          <a:pt x="3321649" y="2227276"/>
                          <a:pt x="3283324" y="2112309"/>
                        </a:cubicBezTo>
                        <a:cubicBezTo>
                          <a:pt x="3274903" y="2044940"/>
                          <a:pt x="3280196" y="2082338"/>
                          <a:pt x="3266515" y="2000250"/>
                        </a:cubicBezTo>
                        <a:cubicBezTo>
                          <a:pt x="3265544" y="1994424"/>
                          <a:pt x="3262070" y="1989232"/>
                          <a:pt x="3260912" y="1983441"/>
                        </a:cubicBezTo>
                        <a:cubicBezTo>
                          <a:pt x="3256456" y="1961161"/>
                          <a:pt x="3253441" y="1938618"/>
                          <a:pt x="3249706" y="1916206"/>
                        </a:cubicBezTo>
                        <a:cubicBezTo>
                          <a:pt x="3251574" y="1890059"/>
                          <a:pt x="3251221" y="1863657"/>
                          <a:pt x="3255309" y="1837764"/>
                        </a:cubicBezTo>
                        <a:cubicBezTo>
                          <a:pt x="3256878" y="1827830"/>
                          <a:pt x="3263869" y="1819453"/>
                          <a:pt x="3266515" y="1809750"/>
                        </a:cubicBezTo>
                        <a:cubicBezTo>
                          <a:pt x="3269504" y="1798790"/>
                          <a:pt x="3270024" y="1787298"/>
                          <a:pt x="3272118" y="1776132"/>
                        </a:cubicBezTo>
                        <a:cubicBezTo>
                          <a:pt x="3275628" y="1757412"/>
                          <a:pt x="3279589" y="1738779"/>
                          <a:pt x="3283324" y="1720103"/>
                        </a:cubicBezTo>
                        <a:cubicBezTo>
                          <a:pt x="3279589" y="1684618"/>
                          <a:pt x="3285370" y="1646776"/>
                          <a:pt x="3272118" y="1613647"/>
                        </a:cubicBezTo>
                        <a:cubicBezTo>
                          <a:pt x="3271233" y="1611435"/>
                          <a:pt x="3257438" y="1681443"/>
                          <a:pt x="3255309" y="1692088"/>
                        </a:cubicBezTo>
                        <a:cubicBezTo>
                          <a:pt x="3249706" y="1688353"/>
                          <a:pt x="3242707" y="1686140"/>
                          <a:pt x="3238500" y="1680882"/>
                        </a:cubicBezTo>
                        <a:cubicBezTo>
                          <a:pt x="3234811" y="1676270"/>
                          <a:pt x="3235538" y="1669356"/>
                          <a:pt x="3232897" y="1664073"/>
                        </a:cubicBezTo>
                        <a:cubicBezTo>
                          <a:pt x="3229885" y="1658050"/>
                          <a:pt x="3225426" y="1652867"/>
                          <a:pt x="3221691" y="1647264"/>
                        </a:cubicBezTo>
                        <a:cubicBezTo>
                          <a:pt x="3208051" y="1606342"/>
                          <a:pt x="3213351" y="1625106"/>
                          <a:pt x="3204883" y="1591235"/>
                        </a:cubicBezTo>
                        <a:cubicBezTo>
                          <a:pt x="3203015" y="1572559"/>
                          <a:pt x="3201934" y="1553787"/>
                          <a:pt x="3199280" y="1535206"/>
                        </a:cubicBezTo>
                        <a:cubicBezTo>
                          <a:pt x="3198191" y="1527583"/>
                          <a:pt x="3194848" y="1520405"/>
                          <a:pt x="3193677" y="1512794"/>
                        </a:cubicBezTo>
                        <a:cubicBezTo>
                          <a:pt x="3191105" y="1496078"/>
                          <a:pt x="3189942" y="1479176"/>
                          <a:pt x="3188074" y="1462367"/>
                        </a:cubicBezTo>
                        <a:cubicBezTo>
                          <a:pt x="3186206" y="1372720"/>
                          <a:pt x="3187736" y="1282938"/>
                          <a:pt x="3182471" y="1193426"/>
                        </a:cubicBezTo>
                        <a:cubicBezTo>
                          <a:pt x="3182076" y="1186704"/>
                          <a:pt x="3174277" y="1182640"/>
                          <a:pt x="3171265" y="1176617"/>
                        </a:cubicBezTo>
                        <a:cubicBezTo>
                          <a:pt x="3139832" y="1113753"/>
                          <a:pt x="3201098" y="1219021"/>
                          <a:pt x="3154456" y="1137397"/>
                        </a:cubicBezTo>
                        <a:cubicBezTo>
                          <a:pt x="3151115" y="1131550"/>
                          <a:pt x="3146262" y="1126611"/>
                          <a:pt x="3143250" y="1120588"/>
                        </a:cubicBezTo>
                        <a:cubicBezTo>
                          <a:pt x="3135452" y="1104992"/>
                          <a:pt x="3126070" y="1074650"/>
                          <a:pt x="3120839" y="1058956"/>
                        </a:cubicBezTo>
                        <a:cubicBezTo>
                          <a:pt x="3118710" y="1052568"/>
                          <a:pt x="3113368" y="1047750"/>
                          <a:pt x="3109633" y="1042147"/>
                        </a:cubicBezTo>
                        <a:cubicBezTo>
                          <a:pt x="3107765" y="1027206"/>
                          <a:pt x="3105634" y="1012295"/>
                          <a:pt x="3104030" y="997323"/>
                        </a:cubicBezTo>
                        <a:cubicBezTo>
                          <a:pt x="3089696" y="863537"/>
                          <a:pt x="3105340" y="922810"/>
                          <a:pt x="3076015" y="834838"/>
                        </a:cubicBezTo>
                        <a:lnTo>
                          <a:pt x="3059206" y="784412"/>
                        </a:lnTo>
                        <a:cubicBezTo>
                          <a:pt x="3056253" y="775553"/>
                          <a:pt x="3044902" y="772236"/>
                          <a:pt x="3036794" y="767603"/>
                        </a:cubicBezTo>
                        <a:cubicBezTo>
                          <a:pt x="3031666" y="764673"/>
                          <a:pt x="3025589" y="763868"/>
                          <a:pt x="3019986" y="762000"/>
                        </a:cubicBezTo>
                        <a:cubicBezTo>
                          <a:pt x="3014383" y="756397"/>
                          <a:pt x="3009770" y="749586"/>
                          <a:pt x="3003177" y="745191"/>
                        </a:cubicBezTo>
                        <a:cubicBezTo>
                          <a:pt x="2998263" y="741915"/>
                          <a:pt x="2990980" y="743277"/>
                          <a:pt x="2986368" y="739588"/>
                        </a:cubicBezTo>
                        <a:cubicBezTo>
                          <a:pt x="2971931" y="728038"/>
                          <a:pt x="2962531" y="710623"/>
                          <a:pt x="2947147" y="700367"/>
                        </a:cubicBezTo>
                        <a:lnTo>
                          <a:pt x="2930339" y="689162"/>
                        </a:lnTo>
                        <a:cubicBezTo>
                          <a:pt x="2900456" y="644338"/>
                          <a:pt x="2939677" y="698500"/>
                          <a:pt x="2902324" y="661147"/>
                        </a:cubicBezTo>
                        <a:cubicBezTo>
                          <a:pt x="2895721" y="654544"/>
                          <a:pt x="2890943" y="646334"/>
                          <a:pt x="2885515" y="638735"/>
                        </a:cubicBezTo>
                        <a:cubicBezTo>
                          <a:pt x="2881601" y="633255"/>
                          <a:pt x="2879071" y="626688"/>
                          <a:pt x="2874309" y="621926"/>
                        </a:cubicBezTo>
                        <a:cubicBezTo>
                          <a:pt x="2869547" y="617164"/>
                          <a:pt x="2863103" y="614455"/>
                          <a:pt x="2857500" y="610720"/>
                        </a:cubicBezTo>
                        <a:cubicBezTo>
                          <a:pt x="2847653" y="581182"/>
                          <a:pt x="2858405" y="605083"/>
                          <a:pt x="2835089" y="577103"/>
                        </a:cubicBezTo>
                        <a:cubicBezTo>
                          <a:pt x="2811745" y="549089"/>
                          <a:pt x="2837889" y="569631"/>
                          <a:pt x="2807074" y="549088"/>
                        </a:cubicBezTo>
                        <a:cubicBezTo>
                          <a:pt x="2799280" y="537396"/>
                          <a:pt x="2787994" y="519795"/>
                          <a:pt x="2779059" y="509867"/>
                        </a:cubicBezTo>
                        <a:cubicBezTo>
                          <a:pt x="2768458" y="498088"/>
                          <a:pt x="2756647" y="487456"/>
                          <a:pt x="2745441" y="476250"/>
                        </a:cubicBezTo>
                        <a:lnTo>
                          <a:pt x="2711824" y="442632"/>
                        </a:lnTo>
                        <a:cubicBezTo>
                          <a:pt x="2705221" y="436029"/>
                          <a:pt x="2700443" y="427819"/>
                          <a:pt x="2695015" y="420220"/>
                        </a:cubicBezTo>
                        <a:cubicBezTo>
                          <a:pt x="2691101" y="414741"/>
                          <a:pt x="2688982" y="407723"/>
                          <a:pt x="2683809" y="403412"/>
                        </a:cubicBezTo>
                        <a:cubicBezTo>
                          <a:pt x="2677392" y="398065"/>
                          <a:pt x="2668868" y="395941"/>
                          <a:pt x="2661397" y="392206"/>
                        </a:cubicBezTo>
                        <a:cubicBezTo>
                          <a:pt x="2657662" y="386603"/>
                          <a:pt x="2654953" y="380159"/>
                          <a:pt x="2650191" y="375397"/>
                        </a:cubicBezTo>
                        <a:cubicBezTo>
                          <a:pt x="2643588" y="368794"/>
                          <a:pt x="2634870" y="364665"/>
                          <a:pt x="2627780" y="358588"/>
                        </a:cubicBezTo>
                        <a:cubicBezTo>
                          <a:pt x="2621764" y="353431"/>
                          <a:pt x="2616574" y="347382"/>
                          <a:pt x="2610971" y="341779"/>
                        </a:cubicBezTo>
                        <a:cubicBezTo>
                          <a:pt x="2605706" y="325984"/>
                          <a:pt x="2605729" y="317701"/>
                          <a:pt x="2588559" y="308162"/>
                        </a:cubicBezTo>
                        <a:cubicBezTo>
                          <a:pt x="2578233" y="302426"/>
                          <a:pt x="2554941" y="296956"/>
                          <a:pt x="2554941" y="296956"/>
                        </a:cubicBezTo>
                        <a:cubicBezTo>
                          <a:pt x="2549338" y="293221"/>
                          <a:pt x="2544286" y="288485"/>
                          <a:pt x="2538133" y="285750"/>
                        </a:cubicBezTo>
                        <a:cubicBezTo>
                          <a:pt x="2527339" y="280953"/>
                          <a:pt x="2504515" y="274544"/>
                          <a:pt x="2504515" y="274544"/>
                        </a:cubicBezTo>
                        <a:cubicBezTo>
                          <a:pt x="2456338" y="242426"/>
                          <a:pt x="2517296" y="280935"/>
                          <a:pt x="2470897" y="257735"/>
                        </a:cubicBezTo>
                        <a:cubicBezTo>
                          <a:pt x="2423707" y="234139"/>
                          <a:pt x="2486844" y="260697"/>
                          <a:pt x="2437280" y="229720"/>
                        </a:cubicBezTo>
                        <a:cubicBezTo>
                          <a:pt x="2423589" y="221163"/>
                          <a:pt x="2382505" y="210869"/>
                          <a:pt x="2370044" y="207309"/>
                        </a:cubicBezTo>
                        <a:cubicBezTo>
                          <a:pt x="2364441" y="203574"/>
                          <a:pt x="2359389" y="198838"/>
                          <a:pt x="2353236" y="196103"/>
                        </a:cubicBezTo>
                        <a:cubicBezTo>
                          <a:pt x="2329270" y="185451"/>
                          <a:pt x="2320023" y="185813"/>
                          <a:pt x="2297206" y="179294"/>
                        </a:cubicBezTo>
                        <a:cubicBezTo>
                          <a:pt x="2272288" y="172174"/>
                          <a:pt x="2287175" y="173926"/>
                          <a:pt x="2257986" y="168088"/>
                        </a:cubicBezTo>
                        <a:cubicBezTo>
                          <a:pt x="2246846" y="165860"/>
                          <a:pt x="2235574" y="164353"/>
                          <a:pt x="2224368" y="162485"/>
                        </a:cubicBezTo>
                        <a:cubicBezTo>
                          <a:pt x="2208244" y="157110"/>
                          <a:pt x="2181967" y="148081"/>
                          <a:pt x="2168339" y="145676"/>
                        </a:cubicBezTo>
                        <a:cubicBezTo>
                          <a:pt x="2124777" y="137989"/>
                          <a:pt x="1994567" y="135167"/>
                          <a:pt x="1977839" y="134470"/>
                        </a:cubicBezTo>
                        <a:cubicBezTo>
                          <a:pt x="1970368" y="132602"/>
                          <a:pt x="1963003" y="130245"/>
                          <a:pt x="1955427" y="128867"/>
                        </a:cubicBezTo>
                        <a:cubicBezTo>
                          <a:pt x="1921342" y="122670"/>
                          <a:pt x="1889438" y="120831"/>
                          <a:pt x="1854574" y="117662"/>
                        </a:cubicBezTo>
                        <a:cubicBezTo>
                          <a:pt x="1698936" y="86534"/>
                          <a:pt x="1529617" y="72842"/>
                          <a:pt x="1378324" y="123264"/>
                        </a:cubicBezTo>
                        <a:cubicBezTo>
                          <a:pt x="1372721" y="126999"/>
                          <a:pt x="1367538" y="131458"/>
                          <a:pt x="1361515" y="134470"/>
                        </a:cubicBezTo>
                        <a:cubicBezTo>
                          <a:pt x="1356232" y="137111"/>
                          <a:pt x="1349869" y="137205"/>
                          <a:pt x="1344706" y="140073"/>
                        </a:cubicBezTo>
                        <a:cubicBezTo>
                          <a:pt x="1286909" y="172183"/>
                          <a:pt x="1332314" y="155410"/>
                          <a:pt x="1294280" y="168088"/>
                        </a:cubicBezTo>
                        <a:cubicBezTo>
                          <a:pt x="1246108" y="200203"/>
                          <a:pt x="1307057" y="161700"/>
                          <a:pt x="1260662" y="184897"/>
                        </a:cubicBezTo>
                        <a:cubicBezTo>
                          <a:pt x="1217216" y="206620"/>
                          <a:pt x="1269294" y="187623"/>
                          <a:pt x="1227044" y="201706"/>
                        </a:cubicBezTo>
                        <a:cubicBezTo>
                          <a:pt x="1223309" y="207309"/>
                          <a:pt x="1220600" y="213753"/>
                          <a:pt x="1215839" y="218514"/>
                        </a:cubicBezTo>
                        <a:cubicBezTo>
                          <a:pt x="1202380" y="231973"/>
                          <a:pt x="1198171" y="228487"/>
                          <a:pt x="1182221" y="235323"/>
                        </a:cubicBezTo>
                        <a:cubicBezTo>
                          <a:pt x="1133756" y="256094"/>
                          <a:pt x="1182420" y="238992"/>
                          <a:pt x="1143000" y="252132"/>
                        </a:cubicBezTo>
                        <a:cubicBezTo>
                          <a:pt x="1094826" y="284248"/>
                          <a:pt x="1155777" y="245743"/>
                          <a:pt x="1109383" y="268941"/>
                        </a:cubicBezTo>
                        <a:cubicBezTo>
                          <a:pt x="1065941" y="290663"/>
                          <a:pt x="1118011" y="271668"/>
                          <a:pt x="1075765" y="285750"/>
                        </a:cubicBezTo>
                        <a:cubicBezTo>
                          <a:pt x="1027597" y="317862"/>
                          <a:pt x="1088538" y="279364"/>
                          <a:pt x="1042147" y="302559"/>
                        </a:cubicBezTo>
                        <a:cubicBezTo>
                          <a:pt x="998701" y="324281"/>
                          <a:pt x="1050781" y="305283"/>
                          <a:pt x="1008530" y="319367"/>
                        </a:cubicBezTo>
                        <a:cubicBezTo>
                          <a:pt x="978764" y="339211"/>
                          <a:pt x="1004827" y="323503"/>
                          <a:pt x="963706" y="341779"/>
                        </a:cubicBezTo>
                        <a:cubicBezTo>
                          <a:pt x="956073" y="345171"/>
                          <a:pt x="948971" y="349695"/>
                          <a:pt x="941294" y="352985"/>
                        </a:cubicBezTo>
                        <a:cubicBezTo>
                          <a:pt x="935866" y="355311"/>
                          <a:pt x="929649" y="355720"/>
                          <a:pt x="924486" y="358588"/>
                        </a:cubicBezTo>
                        <a:cubicBezTo>
                          <a:pt x="912713" y="365129"/>
                          <a:pt x="902074" y="373529"/>
                          <a:pt x="890868" y="381000"/>
                        </a:cubicBezTo>
                        <a:cubicBezTo>
                          <a:pt x="885265" y="384735"/>
                          <a:pt x="878821" y="387445"/>
                          <a:pt x="874059" y="392206"/>
                        </a:cubicBezTo>
                        <a:cubicBezTo>
                          <a:pt x="868456" y="397809"/>
                          <a:pt x="863589" y="404260"/>
                          <a:pt x="857250" y="409014"/>
                        </a:cubicBezTo>
                        <a:cubicBezTo>
                          <a:pt x="848538" y="415548"/>
                          <a:pt x="837948" y="419289"/>
                          <a:pt x="829236" y="425823"/>
                        </a:cubicBezTo>
                        <a:cubicBezTo>
                          <a:pt x="795661" y="451005"/>
                          <a:pt x="829328" y="436998"/>
                          <a:pt x="795618" y="448235"/>
                        </a:cubicBezTo>
                        <a:cubicBezTo>
                          <a:pt x="790015" y="451970"/>
                          <a:pt x="783982" y="455130"/>
                          <a:pt x="778809" y="459441"/>
                        </a:cubicBezTo>
                        <a:cubicBezTo>
                          <a:pt x="772722" y="464514"/>
                          <a:pt x="768448" y="471644"/>
                          <a:pt x="762000" y="476250"/>
                        </a:cubicBezTo>
                        <a:cubicBezTo>
                          <a:pt x="755204" y="481105"/>
                          <a:pt x="747059" y="483721"/>
                          <a:pt x="739589" y="487456"/>
                        </a:cubicBezTo>
                        <a:cubicBezTo>
                          <a:pt x="735854" y="493059"/>
                          <a:pt x="733145" y="499503"/>
                          <a:pt x="728383" y="504264"/>
                        </a:cubicBezTo>
                        <a:cubicBezTo>
                          <a:pt x="703813" y="528833"/>
                          <a:pt x="717710" y="500156"/>
                          <a:pt x="694765" y="532279"/>
                        </a:cubicBezTo>
                        <a:cubicBezTo>
                          <a:pt x="673129" y="562570"/>
                          <a:pt x="696991" y="550214"/>
                          <a:pt x="666750" y="560294"/>
                        </a:cubicBezTo>
                        <a:cubicBezTo>
                          <a:pt x="662193" y="573965"/>
                          <a:pt x="660803" y="583050"/>
                          <a:pt x="649941" y="593912"/>
                        </a:cubicBezTo>
                        <a:cubicBezTo>
                          <a:pt x="645180" y="598673"/>
                          <a:pt x="638736" y="601382"/>
                          <a:pt x="633133" y="605117"/>
                        </a:cubicBezTo>
                        <a:cubicBezTo>
                          <a:pt x="631265" y="610720"/>
                          <a:pt x="630398" y="616763"/>
                          <a:pt x="627530" y="621926"/>
                        </a:cubicBezTo>
                        <a:cubicBezTo>
                          <a:pt x="620989" y="633699"/>
                          <a:pt x="612589" y="644338"/>
                          <a:pt x="605118" y="655544"/>
                        </a:cubicBezTo>
                        <a:cubicBezTo>
                          <a:pt x="578709" y="695158"/>
                          <a:pt x="611852" y="646116"/>
                          <a:pt x="577103" y="694764"/>
                        </a:cubicBezTo>
                        <a:cubicBezTo>
                          <a:pt x="573189" y="700244"/>
                          <a:pt x="569238" y="705726"/>
                          <a:pt x="565897" y="711573"/>
                        </a:cubicBezTo>
                        <a:cubicBezTo>
                          <a:pt x="561753" y="718825"/>
                          <a:pt x="559546" y="727188"/>
                          <a:pt x="554691" y="733985"/>
                        </a:cubicBezTo>
                        <a:cubicBezTo>
                          <a:pt x="550086" y="740433"/>
                          <a:pt x="542748" y="744539"/>
                          <a:pt x="537883" y="750794"/>
                        </a:cubicBezTo>
                        <a:cubicBezTo>
                          <a:pt x="488414" y="814398"/>
                          <a:pt x="530158" y="760641"/>
                          <a:pt x="509868" y="801220"/>
                        </a:cubicBezTo>
                        <a:cubicBezTo>
                          <a:pt x="506856" y="807243"/>
                          <a:pt x="501397" y="811875"/>
                          <a:pt x="498662" y="818029"/>
                        </a:cubicBezTo>
                        <a:cubicBezTo>
                          <a:pt x="493865" y="828823"/>
                          <a:pt x="491191" y="840441"/>
                          <a:pt x="487456" y="851647"/>
                        </a:cubicBezTo>
                        <a:cubicBezTo>
                          <a:pt x="485327" y="858035"/>
                          <a:pt x="479262" y="862433"/>
                          <a:pt x="476250" y="868456"/>
                        </a:cubicBezTo>
                        <a:cubicBezTo>
                          <a:pt x="473609" y="873738"/>
                          <a:pt x="472079" y="879535"/>
                          <a:pt x="470647" y="885264"/>
                        </a:cubicBezTo>
                        <a:cubicBezTo>
                          <a:pt x="470474" y="885956"/>
                          <a:pt x="461742" y="932240"/>
                          <a:pt x="459441" y="935691"/>
                        </a:cubicBezTo>
                        <a:cubicBezTo>
                          <a:pt x="455706" y="941294"/>
                          <a:pt x="448236" y="943162"/>
                          <a:pt x="442633" y="946897"/>
                        </a:cubicBezTo>
                        <a:cubicBezTo>
                          <a:pt x="440837" y="954079"/>
                          <a:pt x="435447" y="978078"/>
                          <a:pt x="431427" y="986117"/>
                        </a:cubicBezTo>
                        <a:cubicBezTo>
                          <a:pt x="428415" y="992140"/>
                          <a:pt x="423233" y="996903"/>
                          <a:pt x="420221" y="1002926"/>
                        </a:cubicBezTo>
                        <a:cubicBezTo>
                          <a:pt x="417580" y="1008209"/>
                          <a:pt x="417259" y="1014452"/>
                          <a:pt x="414618" y="1019735"/>
                        </a:cubicBezTo>
                        <a:cubicBezTo>
                          <a:pt x="386479" y="1076014"/>
                          <a:pt x="421680" y="990184"/>
                          <a:pt x="392206" y="1058956"/>
                        </a:cubicBezTo>
                        <a:cubicBezTo>
                          <a:pt x="384521" y="1076888"/>
                          <a:pt x="386262" y="1082729"/>
                          <a:pt x="381000" y="1103779"/>
                        </a:cubicBezTo>
                        <a:cubicBezTo>
                          <a:pt x="379568" y="1109509"/>
                          <a:pt x="377020" y="1114909"/>
                          <a:pt x="375397" y="1120588"/>
                        </a:cubicBezTo>
                        <a:cubicBezTo>
                          <a:pt x="361326" y="1169836"/>
                          <a:pt x="377625" y="1119507"/>
                          <a:pt x="364191" y="1159809"/>
                        </a:cubicBezTo>
                        <a:cubicBezTo>
                          <a:pt x="366059" y="1199029"/>
                          <a:pt x="366663" y="1238330"/>
                          <a:pt x="369794" y="1277470"/>
                        </a:cubicBezTo>
                        <a:cubicBezTo>
                          <a:pt x="370408" y="1285146"/>
                          <a:pt x="374591" y="1292224"/>
                          <a:pt x="375397" y="1299882"/>
                        </a:cubicBezTo>
                        <a:cubicBezTo>
                          <a:pt x="378336" y="1327805"/>
                          <a:pt x="379132" y="1355911"/>
                          <a:pt x="381000" y="1383926"/>
                        </a:cubicBezTo>
                        <a:cubicBezTo>
                          <a:pt x="379132" y="1395132"/>
                          <a:pt x="377861" y="1406454"/>
                          <a:pt x="375397" y="1417544"/>
                        </a:cubicBezTo>
                        <a:cubicBezTo>
                          <a:pt x="374116" y="1423309"/>
                          <a:pt x="373970" y="1430177"/>
                          <a:pt x="369794" y="1434353"/>
                        </a:cubicBezTo>
                        <a:cubicBezTo>
                          <a:pt x="365618" y="1438529"/>
                          <a:pt x="358589" y="1438088"/>
                          <a:pt x="352986" y="1439956"/>
                        </a:cubicBezTo>
                        <a:lnTo>
                          <a:pt x="319368" y="1473573"/>
                        </a:lnTo>
                        <a:cubicBezTo>
                          <a:pt x="313765" y="1479176"/>
                          <a:pt x="306954" y="1483789"/>
                          <a:pt x="302559" y="1490382"/>
                        </a:cubicBezTo>
                        <a:lnTo>
                          <a:pt x="291353" y="1507191"/>
                        </a:lnTo>
                        <a:cubicBezTo>
                          <a:pt x="293221" y="1529603"/>
                          <a:pt x="296956" y="1551937"/>
                          <a:pt x="296956" y="1574426"/>
                        </a:cubicBezTo>
                        <a:cubicBezTo>
                          <a:pt x="296956" y="1933048"/>
                          <a:pt x="330064" y="1828086"/>
                          <a:pt x="285750" y="1961029"/>
                        </a:cubicBezTo>
                        <a:cubicBezTo>
                          <a:pt x="283882" y="1975970"/>
                          <a:pt x="282622" y="1991000"/>
                          <a:pt x="280147" y="2005853"/>
                        </a:cubicBezTo>
                        <a:cubicBezTo>
                          <a:pt x="278881" y="2013448"/>
                          <a:pt x="276214" y="2020747"/>
                          <a:pt x="274544" y="2028264"/>
                        </a:cubicBezTo>
                        <a:cubicBezTo>
                          <a:pt x="265528" y="2068837"/>
                          <a:pt x="273351" y="2043048"/>
                          <a:pt x="263339" y="2073088"/>
                        </a:cubicBezTo>
                        <a:cubicBezTo>
                          <a:pt x="265206" y="2144059"/>
                          <a:pt x="268941" y="2215005"/>
                          <a:pt x="268941" y="2286000"/>
                        </a:cubicBezTo>
                        <a:cubicBezTo>
                          <a:pt x="268941" y="2323400"/>
                          <a:pt x="263339" y="2360659"/>
                          <a:pt x="263339" y="2398059"/>
                        </a:cubicBezTo>
                        <a:cubicBezTo>
                          <a:pt x="263339" y="2440265"/>
                          <a:pt x="262731" y="2518593"/>
                          <a:pt x="274544" y="2571750"/>
                        </a:cubicBezTo>
                        <a:cubicBezTo>
                          <a:pt x="275825" y="2577515"/>
                          <a:pt x="278524" y="2582880"/>
                          <a:pt x="280147" y="2588559"/>
                        </a:cubicBezTo>
                        <a:cubicBezTo>
                          <a:pt x="282262" y="2595963"/>
                          <a:pt x="283882" y="2603500"/>
                          <a:pt x="285750" y="2610970"/>
                        </a:cubicBezTo>
                        <a:cubicBezTo>
                          <a:pt x="290991" y="2663378"/>
                          <a:pt x="289878" y="2660213"/>
                          <a:pt x="296956" y="2706220"/>
                        </a:cubicBezTo>
                        <a:cubicBezTo>
                          <a:pt x="298683" y="2717448"/>
                          <a:pt x="300095" y="2728748"/>
                          <a:pt x="302559" y="2739838"/>
                        </a:cubicBezTo>
                        <a:cubicBezTo>
                          <a:pt x="309934" y="2773025"/>
                          <a:pt x="308162" y="2740246"/>
                          <a:pt x="308162" y="2773456"/>
                        </a:cubicBezTo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6" name="フリーフォーム 15"/>
                  <p:cNvSpPr/>
                  <p:nvPr/>
                </p:nvSpPr>
                <p:spPr bwMode="auto">
                  <a:xfrm>
                    <a:off x="730035" y="996576"/>
                    <a:ext cx="397439" cy="95562"/>
                  </a:xfrm>
                  <a:custGeom>
                    <a:avLst/>
                    <a:gdLst>
                      <a:gd name="connsiteX0" fmla="*/ 0 w 1265464"/>
                      <a:gd name="connsiteY0" fmla="*/ 278946 h 278946"/>
                      <a:gd name="connsiteX1" fmla="*/ 17009 w 1265464"/>
                      <a:gd name="connsiteY1" fmla="*/ 272142 h 278946"/>
                      <a:gd name="connsiteX2" fmla="*/ 27214 w 1265464"/>
                      <a:gd name="connsiteY2" fmla="*/ 265339 h 278946"/>
                      <a:gd name="connsiteX3" fmla="*/ 40822 w 1265464"/>
                      <a:gd name="connsiteY3" fmla="*/ 258535 h 278946"/>
                      <a:gd name="connsiteX4" fmla="*/ 54429 w 1265464"/>
                      <a:gd name="connsiteY4" fmla="*/ 238125 h 278946"/>
                      <a:gd name="connsiteX5" fmla="*/ 78241 w 1265464"/>
                      <a:gd name="connsiteY5" fmla="*/ 214312 h 278946"/>
                      <a:gd name="connsiteX6" fmla="*/ 81643 w 1265464"/>
                      <a:gd name="connsiteY6" fmla="*/ 204107 h 278946"/>
                      <a:gd name="connsiteX7" fmla="*/ 91848 w 1265464"/>
                      <a:gd name="connsiteY7" fmla="*/ 200705 h 278946"/>
                      <a:gd name="connsiteX8" fmla="*/ 112259 w 1265464"/>
                      <a:gd name="connsiteY8" fmla="*/ 187098 h 278946"/>
                      <a:gd name="connsiteX9" fmla="*/ 122464 w 1265464"/>
                      <a:gd name="connsiteY9" fmla="*/ 183696 h 278946"/>
                      <a:gd name="connsiteX10" fmla="*/ 142875 w 1265464"/>
                      <a:gd name="connsiteY10" fmla="*/ 173491 h 278946"/>
                      <a:gd name="connsiteX11" fmla="*/ 153081 w 1265464"/>
                      <a:gd name="connsiteY11" fmla="*/ 163285 h 278946"/>
                      <a:gd name="connsiteX12" fmla="*/ 173491 w 1265464"/>
                      <a:gd name="connsiteY12" fmla="*/ 149678 h 278946"/>
                      <a:gd name="connsiteX13" fmla="*/ 190500 w 1265464"/>
                      <a:gd name="connsiteY13" fmla="*/ 136071 h 278946"/>
                      <a:gd name="connsiteX14" fmla="*/ 200706 w 1265464"/>
                      <a:gd name="connsiteY14" fmla="*/ 125866 h 278946"/>
                      <a:gd name="connsiteX15" fmla="*/ 231322 w 1265464"/>
                      <a:gd name="connsiteY15" fmla="*/ 108857 h 278946"/>
                      <a:gd name="connsiteX16" fmla="*/ 251732 w 1265464"/>
                      <a:gd name="connsiteY16" fmla="*/ 98651 h 278946"/>
                      <a:gd name="connsiteX17" fmla="*/ 261938 w 1265464"/>
                      <a:gd name="connsiteY17" fmla="*/ 91848 h 278946"/>
                      <a:gd name="connsiteX18" fmla="*/ 282348 w 1265464"/>
                      <a:gd name="connsiteY18" fmla="*/ 85044 h 278946"/>
                      <a:gd name="connsiteX19" fmla="*/ 295956 w 1265464"/>
                      <a:gd name="connsiteY19" fmla="*/ 78241 h 278946"/>
                      <a:gd name="connsiteX20" fmla="*/ 326572 w 1265464"/>
                      <a:gd name="connsiteY20" fmla="*/ 68035 h 278946"/>
                      <a:gd name="connsiteX21" fmla="*/ 336777 w 1265464"/>
                      <a:gd name="connsiteY21" fmla="*/ 61232 h 278946"/>
                      <a:gd name="connsiteX22" fmla="*/ 346982 w 1265464"/>
                      <a:gd name="connsiteY22" fmla="*/ 57830 h 278946"/>
                      <a:gd name="connsiteX23" fmla="*/ 357188 w 1265464"/>
                      <a:gd name="connsiteY23" fmla="*/ 51026 h 278946"/>
                      <a:gd name="connsiteX24" fmla="*/ 377598 w 1265464"/>
                      <a:gd name="connsiteY24" fmla="*/ 44223 h 278946"/>
                      <a:gd name="connsiteX25" fmla="*/ 387804 w 1265464"/>
                      <a:gd name="connsiteY25" fmla="*/ 40821 h 278946"/>
                      <a:gd name="connsiteX26" fmla="*/ 408214 w 1265464"/>
                      <a:gd name="connsiteY26" fmla="*/ 34017 h 278946"/>
                      <a:gd name="connsiteX27" fmla="*/ 418420 w 1265464"/>
                      <a:gd name="connsiteY27" fmla="*/ 27214 h 278946"/>
                      <a:gd name="connsiteX28" fmla="*/ 432027 w 1265464"/>
                      <a:gd name="connsiteY28" fmla="*/ 20410 h 278946"/>
                      <a:gd name="connsiteX29" fmla="*/ 452438 w 1265464"/>
                      <a:gd name="connsiteY29" fmla="*/ 13607 h 278946"/>
                      <a:gd name="connsiteX30" fmla="*/ 462643 w 1265464"/>
                      <a:gd name="connsiteY30" fmla="*/ 10205 h 278946"/>
                      <a:gd name="connsiteX31" fmla="*/ 517072 w 1265464"/>
                      <a:gd name="connsiteY31" fmla="*/ 20410 h 278946"/>
                      <a:gd name="connsiteX32" fmla="*/ 527277 w 1265464"/>
                      <a:gd name="connsiteY32" fmla="*/ 23812 h 278946"/>
                      <a:gd name="connsiteX33" fmla="*/ 537482 w 1265464"/>
                      <a:gd name="connsiteY33" fmla="*/ 27214 h 278946"/>
                      <a:gd name="connsiteX34" fmla="*/ 568098 w 1265464"/>
                      <a:gd name="connsiteY34" fmla="*/ 44223 h 278946"/>
                      <a:gd name="connsiteX35" fmla="*/ 581706 w 1265464"/>
                      <a:gd name="connsiteY35" fmla="*/ 47625 h 278946"/>
                      <a:gd name="connsiteX36" fmla="*/ 591911 w 1265464"/>
                      <a:gd name="connsiteY36" fmla="*/ 57830 h 278946"/>
                      <a:gd name="connsiteX37" fmla="*/ 639536 w 1265464"/>
                      <a:gd name="connsiteY37" fmla="*/ 61232 h 278946"/>
                      <a:gd name="connsiteX38" fmla="*/ 659947 w 1265464"/>
                      <a:gd name="connsiteY38" fmla="*/ 51026 h 278946"/>
                      <a:gd name="connsiteX39" fmla="*/ 670152 w 1265464"/>
                      <a:gd name="connsiteY39" fmla="*/ 44223 h 278946"/>
                      <a:gd name="connsiteX40" fmla="*/ 690563 w 1265464"/>
                      <a:gd name="connsiteY40" fmla="*/ 37419 h 278946"/>
                      <a:gd name="connsiteX41" fmla="*/ 704170 w 1265464"/>
                      <a:gd name="connsiteY41" fmla="*/ 30616 h 278946"/>
                      <a:gd name="connsiteX42" fmla="*/ 714375 w 1265464"/>
                      <a:gd name="connsiteY42" fmla="*/ 27214 h 278946"/>
                      <a:gd name="connsiteX43" fmla="*/ 734786 w 1265464"/>
                      <a:gd name="connsiteY43" fmla="*/ 13607 h 278946"/>
                      <a:gd name="connsiteX44" fmla="*/ 772206 w 1265464"/>
                      <a:gd name="connsiteY44" fmla="*/ 3401 h 278946"/>
                      <a:gd name="connsiteX45" fmla="*/ 792616 w 1265464"/>
                      <a:gd name="connsiteY45" fmla="*/ 0 h 278946"/>
                      <a:gd name="connsiteX46" fmla="*/ 836839 w 1265464"/>
                      <a:gd name="connsiteY46" fmla="*/ 3401 h 278946"/>
                      <a:gd name="connsiteX47" fmla="*/ 850447 w 1265464"/>
                      <a:gd name="connsiteY47" fmla="*/ 6803 h 278946"/>
                      <a:gd name="connsiteX48" fmla="*/ 870857 w 1265464"/>
                      <a:gd name="connsiteY48" fmla="*/ 20410 h 278946"/>
                      <a:gd name="connsiteX49" fmla="*/ 884464 w 1265464"/>
                      <a:gd name="connsiteY49" fmla="*/ 27214 h 278946"/>
                      <a:gd name="connsiteX50" fmla="*/ 894670 w 1265464"/>
                      <a:gd name="connsiteY50" fmla="*/ 34017 h 278946"/>
                      <a:gd name="connsiteX51" fmla="*/ 904875 w 1265464"/>
                      <a:gd name="connsiteY51" fmla="*/ 37419 h 278946"/>
                      <a:gd name="connsiteX52" fmla="*/ 935491 w 1265464"/>
                      <a:gd name="connsiteY52" fmla="*/ 57830 h 278946"/>
                      <a:gd name="connsiteX53" fmla="*/ 945697 w 1265464"/>
                      <a:gd name="connsiteY53" fmla="*/ 64634 h 278946"/>
                      <a:gd name="connsiteX54" fmla="*/ 993322 w 1265464"/>
                      <a:gd name="connsiteY54" fmla="*/ 91848 h 278946"/>
                      <a:gd name="connsiteX55" fmla="*/ 1013732 w 1265464"/>
                      <a:gd name="connsiteY55" fmla="*/ 98651 h 278946"/>
                      <a:gd name="connsiteX56" fmla="*/ 1023938 w 1265464"/>
                      <a:gd name="connsiteY56" fmla="*/ 105455 h 278946"/>
                      <a:gd name="connsiteX57" fmla="*/ 1034143 w 1265464"/>
                      <a:gd name="connsiteY57" fmla="*/ 108857 h 278946"/>
                      <a:gd name="connsiteX58" fmla="*/ 1044348 w 1265464"/>
                      <a:gd name="connsiteY58" fmla="*/ 119062 h 278946"/>
                      <a:gd name="connsiteX59" fmla="*/ 1064759 w 1265464"/>
                      <a:gd name="connsiteY59" fmla="*/ 129267 h 278946"/>
                      <a:gd name="connsiteX60" fmla="*/ 1074964 w 1265464"/>
                      <a:gd name="connsiteY60" fmla="*/ 139473 h 278946"/>
                      <a:gd name="connsiteX61" fmla="*/ 1095375 w 1265464"/>
                      <a:gd name="connsiteY61" fmla="*/ 149678 h 278946"/>
                      <a:gd name="connsiteX62" fmla="*/ 1115786 w 1265464"/>
                      <a:gd name="connsiteY62" fmla="*/ 163285 h 278946"/>
                      <a:gd name="connsiteX63" fmla="*/ 1125991 w 1265464"/>
                      <a:gd name="connsiteY63" fmla="*/ 173491 h 278946"/>
                      <a:gd name="connsiteX64" fmla="*/ 1136197 w 1265464"/>
                      <a:gd name="connsiteY64" fmla="*/ 180294 h 278946"/>
                      <a:gd name="connsiteX65" fmla="*/ 1153206 w 1265464"/>
                      <a:gd name="connsiteY65" fmla="*/ 200705 h 278946"/>
                      <a:gd name="connsiteX66" fmla="*/ 1163411 w 1265464"/>
                      <a:gd name="connsiteY66" fmla="*/ 204107 h 278946"/>
                      <a:gd name="connsiteX67" fmla="*/ 1183822 w 1265464"/>
                      <a:gd name="connsiteY67" fmla="*/ 214312 h 278946"/>
                      <a:gd name="connsiteX68" fmla="*/ 1194027 w 1265464"/>
                      <a:gd name="connsiteY68" fmla="*/ 221116 h 278946"/>
                      <a:gd name="connsiteX69" fmla="*/ 1214438 w 1265464"/>
                      <a:gd name="connsiteY69" fmla="*/ 227919 h 278946"/>
                      <a:gd name="connsiteX70" fmla="*/ 1224643 w 1265464"/>
                      <a:gd name="connsiteY70" fmla="*/ 234723 h 278946"/>
                      <a:gd name="connsiteX71" fmla="*/ 1234848 w 1265464"/>
                      <a:gd name="connsiteY71" fmla="*/ 244928 h 278946"/>
                      <a:gd name="connsiteX72" fmla="*/ 1255259 w 1265464"/>
                      <a:gd name="connsiteY72" fmla="*/ 251732 h 278946"/>
                      <a:gd name="connsiteX73" fmla="*/ 1265464 w 1265464"/>
                      <a:gd name="connsiteY73" fmla="*/ 261937 h 278946"/>
                      <a:gd name="connsiteX74" fmla="*/ 1255259 w 1265464"/>
                      <a:gd name="connsiteY74" fmla="*/ 258535 h 278946"/>
                      <a:gd name="connsiteX75" fmla="*/ 1245054 w 1265464"/>
                      <a:gd name="connsiteY75" fmla="*/ 251732 h 278946"/>
                      <a:gd name="connsiteX76" fmla="*/ 1207634 w 1265464"/>
                      <a:gd name="connsiteY76" fmla="*/ 244928 h 278946"/>
                      <a:gd name="connsiteX77" fmla="*/ 1183822 w 1265464"/>
                      <a:gd name="connsiteY77" fmla="*/ 234723 h 278946"/>
                      <a:gd name="connsiteX78" fmla="*/ 1163411 w 1265464"/>
                      <a:gd name="connsiteY78" fmla="*/ 227919 h 278946"/>
                      <a:gd name="connsiteX79" fmla="*/ 1146402 w 1265464"/>
                      <a:gd name="connsiteY79" fmla="*/ 221116 h 278946"/>
                      <a:gd name="connsiteX80" fmla="*/ 1129393 w 1265464"/>
                      <a:gd name="connsiteY80" fmla="*/ 217714 h 278946"/>
                      <a:gd name="connsiteX81" fmla="*/ 1108982 w 1265464"/>
                      <a:gd name="connsiteY81" fmla="*/ 210910 h 278946"/>
                      <a:gd name="connsiteX82" fmla="*/ 1054554 w 1265464"/>
                      <a:gd name="connsiteY82" fmla="*/ 200705 h 278946"/>
                      <a:gd name="connsiteX83" fmla="*/ 1037545 w 1265464"/>
                      <a:gd name="connsiteY83" fmla="*/ 197303 h 278946"/>
                      <a:gd name="connsiteX84" fmla="*/ 972911 w 1265464"/>
                      <a:gd name="connsiteY84" fmla="*/ 190500 h 278946"/>
                      <a:gd name="connsiteX85" fmla="*/ 928688 w 1265464"/>
                      <a:gd name="connsiteY85" fmla="*/ 183696 h 278946"/>
                      <a:gd name="connsiteX86" fmla="*/ 908277 w 1265464"/>
                      <a:gd name="connsiteY86" fmla="*/ 180294 h 278946"/>
                      <a:gd name="connsiteX87" fmla="*/ 551089 w 1265464"/>
                      <a:gd name="connsiteY87" fmla="*/ 173491 h 278946"/>
                      <a:gd name="connsiteX88" fmla="*/ 438831 w 1265464"/>
                      <a:gd name="connsiteY88" fmla="*/ 176892 h 278946"/>
                      <a:gd name="connsiteX89" fmla="*/ 418420 w 1265464"/>
                      <a:gd name="connsiteY89" fmla="*/ 180294 h 278946"/>
                      <a:gd name="connsiteX90" fmla="*/ 408214 w 1265464"/>
                      <a:gd name="connsiteY90" fmla="*/ 187098 h 278946"/>
                      <a:gd name="connsiteX91" fmla="*/ 398009 w 1265464"/>
                      <a:gd name="connsiteY91" fmla="*/ 190500 h 278946"/>
                      <a:gd name="connsiteX92" fmla="*/ 370795 w 1265464"/>
                      <a:gd name="connsiteY92" fmla="*/ 197303 h 278946"/>
                      <a:gd name="connsiteX93" fmla="*/ 336777 w 1265464"/>
                      <a:gd name="connsiteY93" fmla="*/ 207509 h 278946"/>
                      <a:gd name="connsiteX94" fmla="*/ 316366 w 1265464"/>
                      <a:gd name="connsiteY94" fmla="*/ 214312 h 278946"/>
                      <a:gd name="connsiteX95" fmla="*/ 302759 w 1265464"/>
                      <a:gd name="connsiteY95" fmla="*/ 217714 h 278946"/>
                      <a:gd name="connsiteX96" fmla="*/ 292554 w 1265464"/>
                      <a:gd name="connsiteY96" fmla="*/ 221116 h 278946"/>
                      <a:gd name="connsiteX97" fmla="*/ 275545 w 1265464"/>
                      <a:gd name="connsiteY97" fmla="*/ 224517 h 278946"/>
                      <a:gd name="connsiteX98" fmla="*/ 255134 w 1265464"/>
                      <a:gd name="connsiteY98" fmla="*/ 231321 h 278946"/>
                      <a:gd name="connsiteX99" fmla="*/ 221116 w 1265464"/>
                      <a:gd name="connsiteY99" fmla="*/ 234723 h 278946"/>
                      <a:gd name="connsiteX100" fmla="*/ 204107 w 1265464"/>
                      <a:gd name="connsiteY100" fmla="*/ 238125 h 278946"/>
                      <a:gd name="connsiteX101" fmla="*/ 190500 w 1265464"/>
                      <a:gd name="connsiteY101" fmla="*/ 241526 h 278946"/>
                      <a:gd name="connsiteX102" fmla="*/ 122464 w 1265464"/>
                      <a:gd name="connsiteY102" fmla="*/ 244928 h 278946"/>
                      <a:gd name="connsiteX103" fmla="*/ 81643 w 1265464"/>
                      <a:gd name="connsiteY103" fmla="*/ 255134 h 278946"/>
                      <a:gd name="connsiteX104" fmla="*/ 40822 w 1265464"/>
                      <a:gd name="connsiteY104" fmla="*/ 265339 h 278946"/>
                      <a:gd name="connsiteX105" fmla="*/ 20411 w 1265464"/>
                      <a:gd name="connsiteY105" fmla="*/ 272142 h 278946"/>
                      <a:gd name="connsiteX106" fmla="*/ 0 w 1265464"/>
                      <a:gd name="connsiteY106" fmla="*/ 278946 h 278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</a:cxnLst>
                    <a:rect l="l" t="t" r="r" b="b"/>
                    <a:pathLst>
                      <a:path w="1265464" h="278946">
                        <a:moveTo>
                          <a:pt x="0" y="278946"/>
                        </a:moveTo>
                        <a:cubicBezTo>
                          <a:pt x="5670" y="276678"/>
                          <a:pt x="11547" y="274873"/>
                          <a:pt x="17009" y="272142"/>
                        </a:cubicBezTo>
                        <a:cubicBezTo>
                          <a:pt x="20666" y="270314"/>
                          <a:pt x="23664" y="267367"/>
                          <a:pt x="27214" y="265339"/>
                        </a:cubicBezTo>
                        <a:cubicBezTo>
                          <a:pt x="31617" y="262823"/>
                          <a:pt x="36286" y="260803"/>
                          <a:pt x="40822" y="258535"/>
                        </a:cubicBezTo>
                        <a:cubicBezTo>
                          <a:pt x="47327" y="239017"/>
                          <a:pt x="39564" y="257237"/>
                          <a:pt x="54429" y="238125"/>
                        </a:cubicBezTo>
                        <a:cubicBezTo>
                          <a:pt x="73535" y="213560"/>
                          <a:pt x="58739" y="220813"/>
                          <a:pt x="78241" y="214312"/>
                        </a:cubicBezTo>
                        <a:cubicBezTo>
                          <a:pt x="79375" y="210910"/>
                          <a:pt x="79108" y="206642"/>
                          <a:pt x="81643" y="204107"/>
                        </a:cubicBezTo>
                        <a:cubicBezTo>
                          <a:pt x="84178" y="201572"/>
                          <a:pt x="88714" y="202446"/>
                          <a:pt x="91848" y="200705"/>
                        </a:cubicBezTo>
                        <a:cubicBezTo>
                          <a:pt x="98996" y="196734"/>
                          <a:pt x="105455" y="191634"/>
                          <a:pt x="112259" y="187098"/>
                        </a:cubicBezTo>
                        <a:cubicBezTo>
                          <a:pt x="115243" y="185109"/>
                          <a:pt x="119257" y="185300"/>
                          <a:pt x="122464" y="183696"/>
                        </a:cubicBezTo>
                        <a:cubicBezTo>
                          <a:pt x="148834" y="170510"/>
                          <a:pt x="117232" y="182037"/>
                          <a:pt x="142875" y="173491"/>
                        </a:cubicBezTo>
                        <a:cubicBezTo>
                          <a:pt x="146277" y="170089"/>
                          <a:pt x="149283" y="166239"/>
                          <a:pt x="153081" y="163285"/>
                        </a:cubicBezTo>
                        <a:cubicBezTo>
                          <a:pt x="159535" y="158265"/>
                          <a:pt x="173491" y="149678"/>
                          <a:pt x="173491" y="149678"/>
                        </a:cubicBezTo>
                        <a:cubicBezTo>
                          <a:pt x="188707" y="126856"/>
                          <a:pt x="170783" y="149215"/>
                          <a:pt x="190500" y="136071"/>
                        </a:cubicBezTo>
                        <a:cubicBezTo>
                          <a:pt x="194503" y="133402"/>
                          <a:pt x="196908" y="128820"/>
                          <a:pt x="200706" y="125866"/>
                        </a:cubicBezTo>
                        <a:cubicBezTo>
                          <a:pt x="218253" y="112219"/>
                          <a:pt x="215923" y="113990"/>
                          <a:pt x="231322" y="108857"/>
                        </a:cubicBezTo>
                        <a:cubicBezTo>
                          <a:pt x="260554" y="89367"/>
                          <a:pt x="223577" y="112728"/>
                          <a:pt x="251732" y="98651"/>
                        </a:cubicBezTo>
                        <a:cubicBezTo>
                          <a:pt x="255389" y="96823"/>
                          <a:pt x="258202" y="93508"/>
                          <a:pt x="261938" y="91848"/>
                        </a:cubicBezTo>
                        <a:cubicBezTo>
                          <a:pt x="268491" y="88935"/>
                          <a:pt x="275934" y="88251"/>
                          <a:pt x="282348" y="85044"/>
                        </a:cubicBezTo>
                        <a:cubicBezTo>
                          <a:pt x="286884" y="82776"/>
                          <a:pt x="291247" y="80124"/>
                          <a:pt x="295956" y="78241"/>
                        </a:cubicBezTo>
                        <a:cubicBezTo>
                          <a:pt x="295968" y="78236"/>
                          <a:pt x="321464" y="69738"/>
                          <a:pt x="326572" y="68035"/>
                        </a:cubicBezTo>
                        <a:cubicBezTo>
                          <a:pt x="330450" y="66742"/>
                          <a:pt x="333120" y="63060"/>
                          <a:pt x="336777" y="61232"/>
                        </a:cubicBezTo>
                        <a:cubicBezTo>
                          <a:pt x="339984" y="59628"/>
                          <a:pt x="343775" y="59434"/>
                          <a:pt x="346982" y="57830"/>
                        </a:cubicBezTo>
                        <a:cubicBezTo>
                          <a:pt x="350639" y="56001"/>
                          <a:pt x="353452" y="52687"/>
                          <a:pt x="357188" y="51026"/>
                        </a:cubicBezTo>
                        <a:cubicBezTo>
                          <a:pt x="363741" y="48113"/>
                          <a:pt x="370795" y="46491"/>
                          <a:pt x="377598" y="44223"/>
                        </a:cubicBezTo>
                        <a:lnTo>
                          <a:pt x="387804" y="40821"/>
                        </a:lnTo>
                        <a:lnTo>
                          <a:pt x="408214" y="34017"/>
                        </a:lnTo>
                        <a:cubicBezTo>
                          <a:pt x="412093" y="32724"/>
                          <a:pt x="414870" y="29242"/>
                          <a:pt x="418420" y="27214"/>
                        </a:cubicBezTo>
                        <a:cubicBezTo>
                          <a:pt x="422823" y="24698"/>
                          <a:pt x="427319" y="22293"/>
                          <a:pt x="432027" y="20410"/>
                        </a:cubicBezTo>
                        <a:cubicBezTo>
                          <a:pt x="438686" y="17747"/>
                          <a:pt x="445634" y="15875"/>
                          <a:pt x="452438" y="13607"/>
                        </a:cubicBezTo>
                        <a:lnTo>
                          <a:pt x="462643" y="10205"/>
                        </a:lnTo>
                        <a:cubicBezTo>
                          <a:pt x="503792" y="14320"/>
                          <a:pt x="485853" y="10004"/>
                          <a:pt x="517072" y="20410"/>
                        </a:cubicBezTo>
                        <a:lnTo>
                          <a:pt x="527277" y="23812"/>
                        </a:lnTo>
                        <a:cubicBezTo>
                          <a:pt x="530679" y="24946"/>
                          <a:pt x="534498" y="25225"/>
                          <a:pt x="537482" y="27214"/>
                        </a:cubicBezTo>
                        <a:cubicBezTo>
                          <a:pt x="555754" y="39395"/>
                          <a:pt x="552382" y="39733"/>
                          <a:pt x="568098" y="44223"/>
                        </a:cubicBezTo>
                        <a:cubicBezTo>
                          <a:pt x="572594" y="45508"/>
                          <a:pt x="577170" y="46491"/>
                          <a:pt x="581706" y="47625"/>
                        </a:cubicBezTo>
                        <a:cubicBezTo>
                          <a:pt x="585108" y="51027"/>
                          <a:pt x="587996" y="55034"/>
                          <a:pt x="591911" y="57830"/>
                        </a:cubicBezTo>
                        <a:cubicBezTo>
                          <a:pt x="609448" y="70357"/>
                          <a:pt x="614545" y="63731"/>
                          <a:pt x="639536" y="61232"/>
                        </a:cubicBezTo>
                        <a:cubicBezTo>
                          <a:pt x="668771" y="41740"/>
                          <a:pt x="631787" y="65105"/>
                          <a:pt x="659947" y="51026"/>
                        </a:cubicBezTo>
                        <a:cubicBezTo>
                          <a:pt x="663604" y="49198"/>
                          <a:pt x="666416" y="45883"/>
                          <a:pt x="670152" y="44223"/>
                        </a:cubicBezTo>
                        <a:cubicBezTo>
                          <a:pt x="676706" y="41310"/>
                          <a:pt x="684148" y="40626"/>
                          <a:pt x="690563" y="37419"/>
                        </a:cubicBezTo>
                        <a:cubicBezTo>
                          <a:pt x="695099" y="35151"/>
                          <a:pt x="699509" y="32614"/>
                          <a:pt x="704170" y="30616"/>
                        </a:cubicBezTo>
                        <a:cubicBezTo>
                          <a:pt x="707466" y="29204"/>
                          <a:pt x="711241" y="28955"/>
                          <a:pt x="714375" y="27214"/>
                        </a:cubicBezTo>
                        <a:cubicBezTo>
                          <a:pt x="721523" y="23243"/>
                          <a:pt x="727029" y="16193"/>
                          <a:pt x="734786" y="13607"/>
                        </a:cubicBezTo>
                        <a:cubicBezTo>
                          <a:pt x="753862" y="7248"/>
                          <a:pt x="741512" y="11075"/>
                          <a:pt x="772206" y="3401"/>
                        </a:cubicBezTo>
                        <a:cubicBezTo>
                          <a:pt x="778897" y="1728"/>
                          <a:pt x="785813" y="1134"/>
                          <a:pt x="792616" y="0"/>
                        </a:cubicBezTo>
                        <a:cubicBezTo>
                          <a:pt x="807357" y="1134"/>
                          <a:pt x="822156" y="1674"/>
                          <a:pt x="836839" y="3401"/>
                        </a:cubicBezTo>
                        <a:cubicBezTo>
                          <a:pt x="841483" y="3947"/>
                          <a:pt x="846265" y="4712"/>
                          <a:pt x="850447" y="6803"/>
                        </a:cubicBezTo>
                        <a:cubicBezTo>
                          <a:pt x="857760" y="10460"/>
                          <a:pt x="863544" y="16753"/>
                          <a:pt x="870857" y="20410"/>
                        </a:cubicBezTo>
                        <a:cubicBezTo>
                          <a:pt x="875393" y="22678"/>
                          <a:pt x="880061" y="24698"/>
                          <a:pt x="884464" y="27214"/>
                        </a:cubicBezTo>
                        <a:cubicBezTo>
                          <a:pt x="888014" y="29242"/>
                          <a:pt x="891013" y="32189"/>
                          <a:pt x="894670" y="34017"/>
                        </a:cubicBezTo>
                        <a:cubicBezTo>
                          <a:pt x="897877" y="35621"/>
                          <a:pt x="901741" y="35678"/>
                          <a:pt x="904875" y="37419"/>
                        </a:cubicBezTo>
                        <a:cubicBezTo>
                          <a:pt x="904895" y="37430"/>
                          <a:pt x="930379" y="54422"/>
                          <a:pt x="935491" y="57830"/>
                        </a:cubicBezTo>
                        <a:cubicBezTo>
                          <a:pt x="938893" y="60098"/>
                          <a:pt x="942040" y="62805"/>
                          <a:pt x="945697" y="64634"/>
                        </a:cubicBezTo>
                        <a:cubicBezTo>
                          <a:pt x="980225" y="81898"/>
                          <a:pt x="964472" y="72615"/>
                          <a:pt x="993322" y="91848"/>
                        </a:cubicBezTo>
                        <a:cubicBezTo>
                          <a:pt x="999289" y="95826"/>
                          <a:pt x="1013732" y="98651"/>
                          <a:pt x="1013732" y="98651"/>
                        </a:cubicBezTo>
                        <a:cubicBezTo>
                          <a:pt x="1017134" y="100919"/>
                          <a:pt x="1020281" y="103626"/>
                          <a:pt x="1023938" y="105455"/>
                        </a:cubicBezTo>
                        <a:cubicBezTo>
                          <a:pt x="1027145" y="107059"/>
                          <a:pt x="1031160" y="106868"/>
                          <a:pt x="1034143" y="108857"/>
                        </a:cubicBezTo>
                        <a:cubicBezTo>
                          <a:pt x="1038146" y="111526"/>
                          <a:pt x="1040652" y="115982"/>
                          <a:pt x="1044348" y="119062"/>
                        </a:cubicBezTo>
                        <a:cubicBezTo>
                          <a:pt x="1053142" y="126390"/>
                          <a:pt x="1054530" y="125858"/>
                          <a:pt x="1064759" y="129267"/>
                        </a:cubicBezTo>
                        <a:cubicBezTo>
                          <a:pt x="1068161" y="132669"/>
                          <a:pt x="1070961" y="136804"/>
                          <a:pt x="1074964" y="139473"/>
                        </a:cubicBezTo>
                        <a:cubicBezTo>
                          <a:pt x="1105654" y="159934"/>
                          <a:pt x="1063255" y="122912"/>
                          <a:pt x="1095375" y="149678"/>
                        </a:cubicBezTo>
                        <a:cubicBezTo>
                          <a:pt x="1112363" y="163835"/>
                          <a:pt x="1097852" y="157308"/>
                          <a:pt x="1115786" y="163285"/>
                        </a:cubicBezTo>
                        <a:cubicBezTo>
                          <a:pt x="1119188" y="166687"/>
                          <a:pt x="1122295" y="170411"/>
                          <a:pt x="1125991" y="173491"/>
                        </a:cubicBezTo>
                        <a:cubicBezTo>
                          <a:pt x="1129132" y="176108"/>
                          <a:pt x="1133306" y="177403"/>
                          <a:pt x="1136197" y="180294"/>
                        </a:cubicBezTo>
                        <a:cubicBezTo>
                          <a:pt x="1148754" y="192851"/>
                          <a:pt x="1136478" y="189553"/>
                          <a:pt x="1153206" y="200705"/>
                        </a:cubicBezTo>
                        <a:cubicBezTo>
                          <a:pt x="1156190" y="202694"/>
                          <a:pt x="1160204" y="202503"/>
                          <a:pt x="1163411" y="204107"/>
                        </a:cubicBezTo>
                        <a:cubicBezTo>
                          <a:pt x="1189786" y="217295"/>
                          <a:pt x="1158171" y="205762"/>
                          <a:pt x="1183822" y="214312"/>
                        </a:cubicBezTo>
                        <a:cubicBezTo>
                          <a:pt x="1187224" y="216580"/>
                          <a:pt x="1190291" y="219456"/>
                          <a:pt x="1194027" y="221116"/>
                        </a:cubicBezTo>
                        <a:cubicBezTo>
                          <a:pt x="1200581" y="224029"/>
                          <a:pt x="1214438" y="227919"/>
                          <a:pt x="1214438" y="227919"/>
                        </a:cubicBezTo>
                        <a:cubicBezTo>
                          <a:pt x="1217840" y="230187"/>
                          <a:pt x="1221502" y="232106"/>
                          <a:pt x="1224643" y="234723"/>
                        </a:cubicBezTo>
                        <a:cubicBezTo>
                          <a:pt x="1228339" y="237803"/>
                          <a:pt x="1230643" y="242592"/>
                          <a:pt x="1234848" y="244928"/>
                        </a:cubicBezTo>
                        <a:cubicBezTo>
                          <a:pt x="1241117" y="248411"/>
                          <a:pt x="1255259" y="251732"/>
                          <a:pt x="1255259" y="251732"/>
                        </a:cubicBezTo>
                        <a:cubicBezTo>
                          <a:pt x="1258661" y="255134"/>
                          <a:pt x="1265464" y="257126"/>
                          <a:pt x="1265464" y="261937"/>
                        </a:cubicBezTo>
                        <a:cubicBezTo>
                          <a:pt x="1265464" y="265523"/>
                          <a:pt x="1258466" y="260139"/>
                          <a:pt x="1255259" y="258535"/>
                        </a:cubicBezTo>
                        <a:cubicBezTo>
                          <a:pt x="1251602" y="256707"/>
                          <a:pt x="1248711" y="253560"/>
                          <a:pt x="1245054" y="251732"/>
                        </a:cubicBezTo>
                        <a:cubicBezTo>
                          <a:pt x="1234565" y="246488"/>
                          <a:pt x="1217017" y="246101"/>
                          <a:pt x="1207634" y="244928"/>
                        </a:cubicBezTo>
                        <a:cubicBezTo>
                          <a:pt x="1191443" y="234135"/>
                          <a:pt x="1203792" y="240714"/>
                          <a:pt x="1183822" y="234723"/>
                        </a:cubicBezTo>
                        <a:cubicBezTo>
                          <a:pt x="1176953" y="232662"/>
                          <a:pt x="1170070" y="230582"/>
                          <a:pt x="1163411" y="227919"/>
                        </a:cubicBezTo>
                        <a:cubicBezTo>
                          <a:pt x="1157741" y="225651"/>
                          <a:pt x="1152251" y="222871"/>
                          <a:pt x="1146402" y="221116"/>
                        </a:cubicBezTo>
                        <a:cubicBezTo>
                          <a:pt x="1140864" y="219455"/>
                          <a:pt x="1134971" y="219235"/>
                          <a:pt x="1129393" y="217714"/>
                        </a:cubicBezTo>
                        <a:cubicBezTo>
                          <a:pt x="1122474" y="215827"/>
                          <a:pt x="1116056" y="212089"/>
                          <a:pt x="1108982" y="210910"/>
                        </a:cubicBezTo>
                        <a:cubicBezTo>
                          <a:pt x="1077165" y="205608"/>
                          <a:pt x="1095335" y="208862"/>
                          <a:pt x="1054554" y="200705"/>
                        </a:cubicBezTo>
                        <a:cubicBezTo>
                          <a:pt x="1048884" y="199571"/>
                          <a:pt x="1043303" y="197827"/>
                          <a:pt x="1037545" y="197303"/>
                        </a:cubicBezTo>
                        <a:cubicBezTo>
                          <a:pt x="991021" y="193073"/>
                          <a:pt x="1012553" y="195454"/>
                          <a:pt x="972911" y="190500"/>
                        </a:cubicBezTo>
                        <a:cubicBezTo>
                          <a:pt x="950476" y="183021"/>
                          <a:pt x="970784" y="188958"/>
                          <a:pt x="928688" y="183696"/>
                        </a:cubicBezTo>
                        <a:cubicBezTo>
                          <a:pt x="921844" y="182840"/>
                          <a:pt x="915172" y="180480"/>
                          <a:pt x="908277" y="180294"/>
                        </a:cubicBezTo>
                        <a:lnTo>
                          <a:pt x="551089" y="173491"/>
                        </a:lnTo>
                        <a:cubicBezTo>
                          <a:pt x="513670" y="174625"/>
                          <a:pt x="476218" y="174975"/>
                          <a:pt x="438831" y="176892"/>
                        </a:cubicBezTo>
                        <a:cubicBezTo>
                          <a:pt x="431943" y="177245"/>
                          <a:pt x="424964" y="178113"/>
                          <a:pt x="418420" y="180294"/>
                        </a:cubicBezTo>
                        <a:cubicBezTo>
                          <a:pt x="414541" y="181587"/>
                          <a:pt x="411871" y="185269"/>
                          <a:pt x="408214" y="187098"/>
                        </a:cubicBezTo>
                        <a:cubicBezTo>
                          <a:pt x="405007" y="188702"/>
                          <a:pt x="401468" y="189557"/>
                          <a:pt x="398009" y="190500"/>
                        </a:cubicBezTo>
                        <a:cubicBezTo>
                          <a:pt x="388988" y="192960"/>
                          <a:pt x="379666" y="194346"/>
                          <a:pt x="370795" y="197303"/>
                        </a:cubicBezTo>
                        <a:cubicBezTo>
                          <a:pt x="298699" y="221336"/>
                          <a:pt x="388144" y="192100"/>
                          <a:pt x="336777" y="207509"/>
                        </a:cubicBezTo>
                        <a:cubicBezTo>
                          <a:pt x="329908" y="209570"/>
                          <a:pt x="323323" y="212573"/>
                          <a:pt x="316366" y="214312"/>
                        </a:cubicBezTo>
                        <a:cubicBezTo>
                          <a:pt x="311830" y="215446"/>
                          <a:pt x="307254" y="216430"/>
                          <a:pt x="302759" y="217714"/>
                        </a:cubicBezTo>
                        <a:cubicBezTo>
                          <a:pt x="299311" y="218699"/>
                          <a:pt x="296033" y="220246"/>
                          <a:pt x="292554" y="221116"/>
                        </a:cubicBezTo>
                        <a:cubicBezTo>
                          <a:pt x="286945" y="222518"/>
                          <a:pt x="281123" y="222996"/>
                          <a:pt x="275545" y="224517"/>
                        </a:cubicBezTo>
                        <a:cubicBezTo>
                          <a:pt x="268626" y="226404"/>
                          <a:pt x="262270" y="230607"/>
                          <a:pt x="255134" y="231321"/>
                        </a:cubicBezTo>
                        <a:cubicBezTo>
                          <a:pt x="243795" y="232455"/>
                          <a:pt x="232412" y="233217"/>
                          <a:pt x="221116" y="234723"/>
                        </a:cubicBezTo>
                        <a:cubicBezTo>
                          <a:pt x="215385" y="235487"/>
                          <a:pt x="209751" y="236871"/>
                          <a:pt x="204107" y="238125"/>
                        </a:cubicBezTo>
                        <a:cubicBezTo>
                          <a:pt x="199543" y="239139"/>
                          <a:pt x="195159" y="241138"/>
                          <a:pt x="190500" y="241526"/>
                        </a:cubicBezTo>
                        <a:cubicBezTo>
                          <a:pt x="167871" y="243412"/>
                          <a:pt x="145143" y="243794"/>
                          <a:pt x="122464" y="244928"/>
                        </a:cubicBezTo>
                        <a:cubicBezTo>
                          <a:pt x="69036" y="253834"/>
                          <a:pt x="135574" y="241652"/>
                          <a:pt x="81643" y="255134"/>
                        </a:cubicBezTo>
                        <a:lnTo>
                          <a:pt x="40822" y="265339"/>
                        </a:lnTo>
                        <a:cubicBezTo>
                          <a:pt x="33865" y="267078"/>
                          <a:pt x="27215" y="269874"/>
                          <a:pt x="20411" y="272142"/>
                        </a:cubicBezTo>
                        <a:lnTo>
                          <a:pt x="0" y="278946"/>
                        </a:lnTo>
                        <a:close/>
                      </a:path>
                    </a:pathLst>
                  </a:custGeom>
                  <a:solidFill>
                    <a:srgbClr val="FF5050"/>
                  </a:solidFill>
                  <a:ln w="635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7" name="フリーフォーム 16"/>
                  <p:cNvSpPr/>
                  <p:nvPr/>
                </p:nvSpPr>
                <p:spPr bwMode="auto">
                  <a:xfrm>
                    <a:off x="739499" y="1054597"/>
                    <a:ext cx="387975" cy="78496"/>
                  </a:xfrm>
                  <a:custGeom>
                    <a:avLst/>
                    <a:gdLst>
                      <a:gd name="connsiteX0" fmla="*/ 7618 w 1242791"/>
                      <a:gd name="connsiteY0" fmla="*/ 132309 h 227559"/>
                      <a:gd name="connsiteX1" fmla="*/ 28029 w 1242791"/>
                      <a:gd name="connsiteY1" fmla="*/ 135711 h 227559"/>
                      <a:gd name="connsiteX2" fmla="*/ 38234 w 1242791"/>
                      <a:gd name="connsiteY2" fmla="*/ 142514 h 227559"/>
                      <a:gd name="connsiteX3" fmla="*/ 48439 w 1242791"/>
                      <a:gd name="connsiteY3" fmla="*/ 145916 h 227559"/>
                      <a:gd name="connsiteX4" fmla="*/ 58645 w 1242791"/>
                      <a:gd name="connsiteY4" fmla="*/ 152720 h 227559"/>
                      <a:gd name="connsiteX5" fmla="*/ 82457 w 1242791"/>
                      <a:gd name="connsiteY5" fmla="*/ 159523 h 227559"/>
                      <a:gd name="connsiteX6" fmla="*/ 92663 w 1242791"/>
                      <a:gd name="connsiteY6" fmla="*/ 162925 h 227559"/>
                      <a:gd name="connsiteX7" fmla="*/ 102868 w 1242791"/>
                      <a:gd name="connsiteY7" fmla="*/ 169729 h 227559"/>
                      <a:gd name="connsiteX8" fmla="*/ 123279 w 1242791"/>
                      <a:gd name="connsiteY8" fmla="*/ 176532 h 227559"/>
                      <a:gd name="connsiteX9" fmla="*/ 133484 w 1242791"/>
                      <a:gd name="connsiteY9" fmla="*/ 183336 h 227559"/>
                      <a:gd name="connsiteX10" fmla="*/ 191314 w 1242791"/>
                      <a:gd name="connsiteY10" fmla="*/ 200345 h 227559"/>
                      <a:gd name="connsiteX11" fmla="*/ 225332 w 1242791"/>
                      <a:gd name="connsiteY11" fmla="*/ 210550 h 227559"/>
                      <a:gd name="connsiteX12" fmla="*/ 249145 w 1242791"/>
                      <a:gd name="connsiteY12" fmla="*/ 213952 h 227559"/>
                      <a:gd name="connsiteX13" fmla="*/ 327386 w 1242791"/>
                      <a:gd name="connsiteY13" fmla="*/ 224157 h 227559"/>
                      <a:gd name="connsiteX14" fmla="*/ 534895 w 1242791"/>
                      <a:gd name="connsiteY14" fmla="*/ 227559 h 227559"/>
                      <a:gd name="connsiteX15" fmla="*/ 796832 w 1242791"/>
                      <a:gd name="connsiteY15" fmla="*/ 224157 h 227559"/>
                      <a:gd name="connsiteX16" fmla="*/ 807038 w 1242791"/>
                      <a:gd name="connsiteY16" fmla="*/ 220755 h 227559"/>
                      <a:gd name="connsiteX17" fmla="*/ 885279 w 1242791"/>
                      <a:gd name="connsiteY17" fmla="*/ 210550 h 227559"/>
                      <a:gd name="connsiteX18" fmla="*/ 932904 w 1242791"/>
                      <a:gd name="connsiteY18" fmla="*/ 203746 h 227559"/>
                      <a:gd name="connsiteX19" fmla="*/ 946511 w 1242791"/>
                      <a:gd name="connsiteY19" fmla="*/ 200345 h 227559"/>
                      <a:gd name="connsiteX20" fmla="*/ 963520 w 1242791"/>
                      <a:gd name="connsiteY20" fmla="*/ 196943 h 227559"/>
                      <a:gd name="connsiteX21" fmla="*/ 973725 w 1242791"/>
                      <a:gd name="connsiteY21" fmla="*/ 193541 h 227559"/>
                      <a:gd name="connsiteX22" fmla="*/ 990734 w 1242791"/>
                      <a:gd name="connsiteY22" fmla="*/ 190139 h 227559"/>
                      <a:gd name="connsiteX23" fmla="*/ 1011145 w 1242791"/>
                      <a:gd name="connsiteY23" fmla="*/ 183336 h 227559"/>
                      <a:gd name="connsiteX24" fmla="*/ 1062171 w 1242791"/>
                      <a:gd name="connsiteY24" fmla="*/ 166327 h 227559"/>
                      <a:gd name="connsiteX25" fmla="*/ 1089386 w 1242791"/>
                      <a:gd name="connsiteY25" fmla="*/ 159523 h 227559"/>
                      <a:gd name="connsiteX26" fmla="*/ 1113198 w 1242791"/>
                      <a:gd name="connsiteY26" fmla="*/ 152720 h 227559"/>
                      <a:gd name="connsiteX27" fmla="*/ 1126805 w 1242791"/>
                      <a:gd name="connsiteY27" fmla="*/ 149318 h 227559"/>
                      <a:gd name="connsiteX28" fmla="*/ 1147216 w 1242791"/>
                      <a:gd name="connsiteY28" fmla="*/ 142514 h 227559"/>
                      <a:gd name="connsiteX29" fmla="*/ 1157421 w 1242791"/>
                      <a:gd name="connsiteY29" fmla="*/ 139113 h 227559"/>
                      <a:gd name="connsiteX30" fmla="*/ 1167627 w 1242791"/>
                      <a:gd name="connsiteY30" fmla="*/ 132309 h 227559"/>
                      <a:gd name="connsiteX31" fmla="*/ 1191439 w 1242791"/>
                      <a:gd name="connsiteY31" fmla="*/ 125505 h 227559"/>
                      <a:gd name="connsiteX32" fmla="*/ 1201645 w 1242791"/>
                      <a:gd name="connsiteY32" fmla="*/ 122104 h 227559"/>
                      <a:gd name="connsiteX33" fmla="*/ 1215252 w 1242791"/>
                      <a:gd name="connsiteY33" fmla="*/ 118702 h 227559"/>
                      <a:gd name="connsiteX34" fmla="*/ 1235663 w 1242791"/>
                      <a:gd name="connsiteY34" fmla="*/ 111898 h 227559"/>
                      <a:gd name="connsiteX35" fmla="*/ 1242466 w 1242791"/>
                      <a:gd name="connsiteY35" fmla="*/ 101693 h 227559"/>
                      <a:gd name="connsiteX36" fmla="*/ 1228859 w 1242791"/>
                      <a:gd name="connsiteY36" fmla="*/ 98291 h 227559"/>
                      <a:gd name="connsiteX37" fmla="*/ 1208448 w 1242791"/>
                      <a:gd name="connsiteY37" fmla="*/ 88086 h 227559"/>
                      <a:gd name="connsiteX38" fmla="*/ 1191439 w 1242791"/>
                      <a:gd name="connsiteY38" fmla="*/ 84684 h 227559"/>
                      <a:gd name="connsiteX39" fmla="*/ 1177832 w 1242791"/>
                      <a:gd name="connsiteY39" fmla="*/ 81282 h 227559"/>
                      <a:gd name="connsiteX40" fmla="*/ 1140413 w 1242791"/>
                      <a:gd name="connsiteY40" fmla="*/ 71077 h 227559"/>
                      <a:gd name="connsiteX41" fmla="*/ 1102993 w 1242791"/>
                      <a:gd name="connsiteY41" fmla="*/ 64273 h 227559"/>
                      <a:gd name="connsiteX42" fmla="*/ 1085984 w 1242791"/>
                      <a:gd name="connsiteY42" fmla="*/ 60871 h 227559"/>
                      <a:gd name="connsiteX43" fmla="*/ 1058770 w 1242791"/>
                      <a:gd name="connsiteY43" fmla="*/ 57470 h 227559"/>
                      <a:gd name="connsiteX44" fmla="*/ 1038359 w 1242791"/>
                      <a:gd name="connsiteY44" fmla="*/ 50666 h 227559"/>
                      <a:gd name="connsiteX45" fmla="*/ 1024752 w 1242791"/>
                      <a:gd name="connsiteY45" fmla="*/ 47264 h 227559"/>
                      <a:gd name="connsiteX46" fmla="*/ 1004341 w 1242791"/>
                      <a:gd name="connsiteY46" fmla="*/ 40461 h 227559"/>
                      <a:gd name="connsiteX47" fmla="*/ 990734 w 1242791"/>
                      <a:gd name="connsiteY47" fmla="*/ 37059 h 227559"/>
                      <a:gd name="connsiteX48" fmla="*/ 980529 w 1242791"/>
                      <a:gd name="connsiteY48" fmla="*/ 33657 h 227559"/>
                      <a:gd name="connsiteX49" fmla="*/ 960118 w 1242791"/>
                      <a:gd name="connsiteY49" fmla="*/ 30255 h 227559"/>
                      <a:gd name="connsiteX50" fmla="*/ 926100 w 1242791"/>
                      <a:gd name="connsiteY50" fmla="*/ 23452 h 227559"/>
                      <a:gd name="connsiteX51" fmla="*/ 915895 w 1242791"/>
                      <a:gd name="connsiteY51" fmla="*/ 20050 h 227559"/>
                      <a:gd name="connsiteX52" fmla="*/ 888680 w 1242791"/>
                      <a:gd name="connsiteY52" fmla="*/ 16648 h 227559"/>
                      <a:gd name="connsiteX53" fmla="*/ 500877 w 1242791"/>
                      <a:gd name="connsiteY53" fmla="*/ 6443 h 227559"/>
                      <a:gd name="connsiteX54" fmla="*/ 409029 w 1242791"/>
                      <a:gd name="connsiteY54" fmla="*/ 9845 h 227559"/>
                      <a:gd name="connsiteX55" fmla="*/ 381814 w 1242791"/>
                      <a:gd name="connsiteY55" fmla="*/ 16648 h 227559"/>
                      <a:gd name="connsiteX56" fmla="*/ 368207 w 1242791"/>
                      <a:gd name="connsiteY56" fmla="*/ 23452 h 227559"/>
                      <a:gd name="connsiteX57" fmla="*/ 358002 w 1242791"/>
                      <a:gd name="connsiteY57" fmla="*/ 26854 h 227559"/>
                      <a:gd name="connsiteX58" fmla="*/ 347796 w 1242791"/>
                      <a:gd name="connsiteY58" fmla="*/ 33657 h 227559"/>
                      <a:gd name="connsiteX59" fmla="*/ 327386 w 1242791"/>
                      <a:gd name="connsiteY59" fmla="*/ 40461 h 227559"/>
                      <a:gd name="connsiteX60" fmla="*/ 303573 w 1242791"/>
                      <a:gd name="connsiteY60" fmla="*/ 47264 h 227559"/>
                      <a:gd name="connsiteX61" fmla="*/ 276359 w 1242791"/>
                      <a:gd name="connsiteY61" fmla="*/ 50666 h 227559"/>
                      <a:gd name="connsiteX62" fmla="*/ 238939 w 1242791"/>
                      <a:gd name="connsiteY62" fmla="*/ 57470 h 227559"/>
                      <a:gd name="connsiteX63" fmla="*/ 211725 w 1242791"/>
                      <a:gd name="connsiteY63" fmla="*/ 64273 h 227559"/>
                      <a:gd name="connsiteX64" fmla="*/ 181109 w 1242791"/>
                      <a:gd name="connsiteY64" fmla="*/ 67675 h 227559"/>
                      <a:gd name="connsiteX65" fmla="*/ 160698 w 1242791"/>
                      <a:gd name="connsiteY65" fmla="*/ 71077 h 227559"/>
                      <a:gd name="connsiteX66" fmla="*/ 136886 w 1242791"/>
                      <a:gd name="connsiteY66" fmla="*/ 74479 h 227559"/>
                      <a:gd name="connsiteX67" fmla="*/ 85859 w 1242791"/>
                      <a:gd name="connsiteY67" fmla="*/ 81282 h 227559"/>
                      <a:gd name="connsiteX68" fmla="*/ 65448 w 1242791"/>
                      <a:gd name="connsiteY68" fmla="*/ 88086 h 227559"/>
                      <a:gd name="connsiteX69" fmla="*/ 55243 w 1242791"/>
                      <a:gd name="connsiteY69" fmla="*/ 94889 h 227559"/>
                      <a:gd name="connsiteX70" fmla="*/ 45038 w 1242791"/>
                      <a:gd name="connsiteY70" fmla="*/ 98291 h 227559"/>
                      <a:gd name="connsiteX71" fmla="*/ 21225 w 1242791"/>
                      <a:gd name="connsiteY71" fmla="*/ 115300 h 227559"/>
                      <a:gd name="connsiteX72" fmla="*/ 814 w 1242791"/>
                      <a:gd name="connsiteY72" fmla="*/ 128907 h 227559"/>
                      <a:gd name="connsiteX73" fmla="*/ 7618 w 1242791"/>
                      <a:gd name="connsiteY73" fmla="*/ 132309 h 227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</a:cxnLst>
                    <a:rect l="l" t="t" r="r" b="b"/>
                    <a:pathLst>
                      <a:path w="1242791" h="227559">
                        <a:moveTo>
                          <a:pt x="7618" y="132309"/>
                        </a:moveTo>
                        <a:cubicBezTo>
                          <a:pt x="12154" y="133443"/>
                          <a:pt x="21485" y="133530"/>
                          <a:pt x="28029" y="135711"/>
                        </a:cubicBezTo>
                        <a:cubicBezTo>
                          <a:pt x="31907" y="137004"/>
                          <a:pt x="34577" y="140686"/>
                          <a:pt x="38234" y="142514"/>
                        </a:cubicBezTo>
                        <a:cubicBezTo>
                          <a:pt x="41441" y="144118"/>
                          <a:pt x="45232" y="144312"/>
                          <a:pt x="48439" y="145916"/>
                        </a:cubicBezTo>
                        <a:cubicBezTo>
                          <a:pt x="52096" y="147745"/>
                          <a:pt x="54988" y="150892"/>
                          <a:pt x="58645" y="152720"/>
                        </a:cubicBezTo>
                        <a:cubicBezTo>
                          <a:pt x="64078" y="155436"/>
                          <a:pt x="77378" y="158072"/>
                          <a:pt x="82457" y="159523"/>
                        </a:cubicBezTo>
                        <a:cubicBezTo>
                          <a:pt x="85905" y="160508"/>
                          <a:pt x="89261" y="161791"/>
                          <a:pt x="92663" y="162925"/>
                        </a:cubicBezTo>
                        <a:cubicBezTo>
                          <a:pt x="96065" y="165193"/>
                          <a:pt x="99132" y="168069"/>
                          <a:pt x="102868" y="169729"/>
                        </a:cubicBezTo>
                        <a:cubicBezTo>
                          <a:pt x="109422" y="172642"/>
                          <a:pt x="123279" y="176532"/>
                          <a:pt x="123279" y="176532"/>
                        </a:cubicBezTo>
                        <a:cubicBezTo>
                          <a:pt x="126681" y="178800"/>
                          <a:pt x="129710" y="181764"/>
                          <a:pt x="133484" y="183336"/>
                        </a:cubicBezTo>
                        <a:cubicBezTo>
                          <a:pt x="153222" y="191560"/>
                          <a:pt x="170830" y="195224"/>
                          <a:pt x="191314" y="200345"/>
                        </a:cubicBezTo>
                        <a:cubicBezTo>
                          <a:pt x="214961" y="206257"/>
                          <a:pt x="205549" y="206953"/>
                          <a:pt x="225332" y="210550"/>
                        </a:cubicBezTo>
                        <a:cubicBezTo>
                          <a:pt x="233221" y="211984"/>
                          <a:pt x="241236" y="212634"/>
                          <a:pt x="249145" y="213952"/>
                        </a:cubicBezTo>
                        <a:cubicBezTo>
                          <a:pt x="282647" y="219536"/>
                          <a:pt x="273350" y="223271"/>
                          <a:pt x="327386" y="224157"/>
                        </a:cubicBezTo>
                        <a:lnTo>
                          <a:pt x="534895" y="227559"/>
                        </a:lnTo>
                        <a:lnTo>
                          <a:pt x="796832" y="224157"/>
                        </a:lnTo>
                        <a:cubicBezTo>
                          <a:pt x="800417" y="224067"/>
                          <a:pt x="803522" y="221458"/>
                          <a:pt x="807038" y="220755"/>
                        </a:cubicBezTo>
                        <a:cubicBezTo>
                          <a:pt x="843961" y="213371"/>
                          <a:pt x="848877" y="213859"/>
                          <a:pt x="885279" y="210550"/>
                        </a:cubicBezTo>
                        <a:cubicBezTo>
                          <a:pt x="916283" y="202798"/>
                          <a:pt x="878777" y="211478"/>
                          <a:pt x="932904" y="203746"/>
                        </a:cubicBezTo>
                        <a:cubicBezTo>
                          <a:pt x="937532" y="203085"/>
                          <a:pt x="941947" y="201359"/>
                          <a:pt x="946511" y="200345"/>
                        </a:cubicBezTo>
                        <a:cubicBezTo>
                          <a:pt x="952155" y="199091"/>
                          <a:pt x="957911" y="198345"/>
                          <a:pt x="963520" y="196943"/>
                        </a:cubicBezTo>
                        <a:cubicBezTo>
                          <a:pt x="966999" y="196073"/>
                          <a:pt x="970246" y="194411"/>
                          <a:pt x="973725" y="193541"/>
                        </a:cubicBezTo>
                        <a:cubicBezTo>
                          <a:pt x="979334" y="192139"/>
                          <a:pt x="985156" y="191660"/>
                          <a:pt x="990734" y="190139"/>
                        </a:cubicBezTo>
                        <a:cubicBezTo>
                          <a:pt x="997653" y="188252"/>
                          <a:pt x="1004341" y="185604"/>
                          <a:pt x="1011145" y="183336"/>
                        </a:cubicBezTo>
                        <a:lnTo>
                          <a:pt x="1062171" y="166327"/>
                        </a:lnTo>
                        <a:cubicBezTo>
                          <a:pt x="1080406" y="160248"/>
                          <a:pt x="1064759" y="164996"/>
                          <a:pt x="1089386" y="159523"/>
                        </a:cubicBezTo>
                        <a:cubicBezTo>
                          <a:pt x="1113302" y="154208"/>
                          <a:pt x="1093319" y="158399"/>
                          <a:pt x="1113198" y="152720"/>
                        </a:cubicBezTo>
                        <a:cubicBezTo>
                          <a:pt x="1117693" y="151436"/>
                          <a:pt x="1122327" y="150662"/>
                          <a:pt x="1126805" y="149318"/>
                        </a:cubicBezTo>
                        <a:cubicBezTo>
                          <a:pt x="1133674" y="147257"/>
                          <a:pt x="1140412" y="144782"/>
                          <a:pt x="1147216" y="142514"/>
                        </a:cubicBezTo>
                        <a:lnTo>
                          <a:pt x="1157421" y="139113"/>
                        </a:lnTo>
                        <a:cubicBezTo>
                          <a:pt x="1160823" y="136845"/>
                          <a:pt x="1163970" y="134138"/>
                          <a:pt x="1167627" y="132309"/>
                        </a:cubicBezTo>
                        <a:cubicBezTo>
                          <a:pt x="1173064" y="129590"/>
                          <a:pt x="1186353" y="126958"/>
                          <a:pt x="1191439" y="125505"/>
                        </a:cubicBezTo>
                        <a:cubicBezTo>
                          <a:pt x="1194887" y="124520"/>
                          <a:pt x="1198197" y="123089"/>
                          <a:pt x="1201645" y="122104"/>
                        </a:cubicBezTo>
                        <a:cubicBezTo>
                          <a:pt x="1206140" y="120820"/>
                          <a:pt x="1210774" y="120046"/>
                          <a:pt x="1215252" y="118702"/>
                        </a:cubicBezTo>
                        <a:cubicBezTo>
                          <a:pt x="1222121" y="116641"/>
                          <a:pt x="1235663" y="111898"/>
                          <a:pt x="1235663" y="111898"/>
                        </a:cubicBezTo>
                        <a:cubicBezTo>
                          <a:pt x="1237931" y="108496"/>
                          <a:pt x="1244294" y="105350"/>
                          <a:pt x="1242466" y="101693"/>
                        </a:cubicBezTo>
                        <a:cubicBezTo>
                          <a:pt x="1240375" y="97511"/>
                          <a:pt x="1233354" y="99575"/>
                          <a:pt x="1228859" y="98291"/>
                        </a:cubicBezTo>
                        <a:cubicBezTo>
                          <a:pt x="1184494" y="85614"/>
                          <a:pt x="1256165" y="105979"/>
                          <a:pt x="1208448" y="88086"/>
                        </a:cubicBezTo>
                        <a:cubicBezTo>
                          <a:pt x="1203034" y="86056"/>
                          <a:pt x="1197083" y="85938"/>
                          <a:pt x="1191439" y="84684"/>
                        </a:cubicBezTo>
                        <a:cubicBezTo>
                          <a:pt x="1186875" y="83670"/>
                          <a:pt x="1182327" y="82566"/>
                          <a:pt x="1177832" y="81282"/>
                        </a:cubicBezTo>
                        <a:cubicBezTo>
                          <a:pt x="1155019" y="74764"/>
                          <a:pt x="1180851" y="79165"/>
                          <a:pt x="1140413" y="71077"/>
                        </a:cubicBezTo>
                        <a:cubicBezTo>
                          <a:pt x="1098398" y="62674"/>
                          <a:pt x="1150869" y="72978"/>
                          <a:pt x="1102993" y="64273"/>
                        </a:cubicBezTo>
                        <a:cubicBezTo>
                          <a:pt x="1097304" y="63239"/>
                          <a:pt x="1091699" y="61750"/>
                          <a:pt x="1085984" y="60871"/>
                        </a:cubicBezTo>
                        <a:cubicBezTo>
                          <a:pt x="1076948" y="59481"/>
                          <a:pt x="1067841" y="58604"/>
                          <a:pt x="1058770" y="57470"/>
                        </a:cubicBezTo>
                        <a:cubicBezTo>
                          <a:pt x="1051966" y="55202"/>
                          <a:pt x="1045317" y="52406"/>
                          <a:pt x="1038359" y="50666"/>
                        </a:cubicBezTo>
                        <a:cubicBezTo>
                          <a:pt x="1033823" y="49532"/>
                          <a:pt x="1029230" y="48607"/>
                          <a:pt x="1024752" y="47264"/>
                        </a:cubicBezTo>
                        <a:cubicBezTo>
                          <a:pt x="1017883" y="45203"/>
                          <a:pt x="1011298" y="42200"/>
                          <a:pt x="1004341" y="40461"/>
                        </a:cubicBezTo>
                        <a:cubicBezTo>
                          <a:pt x="999805" y="39327"/>
                          <a:pt x="995229" y="38343"/>
                          <a:pt x="990734" y="37059"/>
                        </a:cubicBezTo>
                        <a:cubicBezTo>
                          <a:pt x="987286" y="36074"/>
                          <a:pt x="984029" y="34435"/>
                          <a:pt x="980529" y="33657"/>
                        </a:cubicBezTo>
                        <a:cubicBezTo>
                          <a:pt x="973796" y="32161"/>
                          <a:pt x="966897" y="31526"/>
                          <a:pt x="960118" y="30255"/>
                        </a:cubicBezTo>
                        <a:cubicBezTo>
                          <a:pt x="948752" y="28124"/>
                          <a:pt x="937439" y="25720"/>
                          <a:pt x="926100" y="23452"/>
                        </a:cubicBezTo>
                        <a:cubicBezTo>
                          <a:pt x="922584" y="22749"/>
                          <a:pt x="919423" y="20691"/>
                          <a:pt x="915895" y="20050"/>
                        </a:cubicBezTo>
                        <a:cubicBezTo>
                          <a:pt x="906900" y="18414"/>
                          <a:pt x="897752" y="17782"/>
                          <a:pt x="888680" y="16648"/>
                        </a:cubicBezTo>
                        <a:cubicBezTo>
                          <a:pt x="765652" y="-14111"/>
                          <a:pt x="595001" y="7348"/>
                          <a:pt x="500877" y="6443"/>
                        </a:cubicBezTo>
                        <a:cubicBezTo>
                          <a:pt x="460035" y="-364"/>
                          <a:pt x="476360" y="558"/>
                          <a:pt x="409029" y="9845"/>
                        </a:cubicBezTo>
                        <a:cubicBezTo>
                          <a:pt x="399766" y="11123"/>
                          <a:pt x="381814" y="16648"/>
                          <a:pt x="381814" y="16648"/>
                        </a:cubicBezTo>
                        <a:cubicBezTo>
                          <a:pt x="377278" y="18916"/>
                          <a:pt x="372868" y="21454"/>
                          <a:pt x="368207" y="23452"/>
                        </a:cubicBezTo>
                        <a:cubicBezTo>
                          <a:pt x="364911" y="24865"/>
                          <a:pt x="361209" y="25250"/>
                          <a:pt x="358002" y="26854"/>
                        </a:cubicBezTo>
                        <a:cubicBezTo>
                          <a:pt x="354345" y="28682"/>
                          <a:pt x="351532" y="31997"/>
                          <a:pt x="347796" y="33657"/>
                        </a:cubicBezTo>
                        <a:cubicBezTo>
                          <a:pt x="341243" y="36570"/>
                          <a:pt x="334189" y="38193"/>
                          <a:pt x="327386" y="40461"/>
                        </a:cubicBezTo>
                        <a:cubicBezTo>
                          <a:pt x="319295" y="43158"/>
                          <a:pt x="312120" y="45840"/>
                          <a:pt x="303573" y="47264"/>
                        </a:cubicBezTo>
                        <a:cubicBezTo>
                          <a:pt x="294555" y="48767"/>
                          <a:pt x="285430" y="49532"/>
                          <a:pt x="276359" y="50666"/>
                        </a:cubicBezTo>
                        <a:cubicBezTo>
                          <a:pt x="236042" y="60746"/>
                          <a:pt x="299848" y="45289"/>
                          <a:pt x="238939" y="57470"/>
                        </a:cubicBezTo>
                        <a:cubicBezTo>
                          <a:pt x="199369" y="65383"/>
                          <a:pt x="270758" y="55839"/>
                          <a:pt x="211725" y="64273"/>
                        </a:cubicBezTo>
                        <a:cubicBezTo>
                          <a:pt x="201560" y="65725"/>
                          <a:pt x="191287" y="66318"/>
                          <a:pt x="181109" y="67675"/>
                        </a:cubicBezTo>
                        <a:cubicBezTo>
                          <a:pt x="174272" y="68587"/>
                          <a:pt x="167515" y="70028"/>
                          <a:pt x="160698" y="71077"/>
                        </a:cubicBezTo>
                        <a:cubicBezTo>
                          <a:pt x="152773" y="72296"/>
                          <a:pt x="144834" y="73419"/>
                          <a:pt x="136886" y="74479"/>
                        </a:cubicBezTo>
                        <a:cubicBezTo>
                          <a:pt x="70942" y="83271"/>
                          <a:pt x="145710" y="72731"/>
                          <a:pt x="85859" y="81282"/>
                        </a:cubicBezTo>
                        <a:cubicBezTo>
                          <a:pt x="79055" y="83550"/>
                          <a:pt x="71415" y="84108"/>
                          <a:pt x="65448" y="88086"/>
                        </a:cubicBezTo>
                        <a:cubicBezTo>
                          <a:pt x="62046" y="90354"/>
                          <a:pt x="58900" y="93061"/>
                          <a:pt x="55243" y="94889"/>
                        </a:cubicBezTo>
                        <a:cubicBezTo>
                          <a:pt x="52036" y="96493"/>
                          <a:pt x="48245" y="96687"/>
                          <a:pt x="45038" y="98291"/>
                        </a:cubicBezTo>
                        <a:cubicBezTo>
                          <a:pt x="39508" y="101056"/>
                          <a:pt x="25078" y="112603"/>
                          <a:pt x="21225" y="115300"/>
                        </a:cubicBezTo>
                        <a:cubicBezTo>
                          <a:pt x="14526" y="119989"/>
                          <a:pt x="7618" y="124371"/>
                          <a:pt x="814" y="128907"/>
                        </a:cubicBezTo>
                        <a:cubicBezTo>
                          <a:pt x="-2017" y="130794"/>
                          <a:pt x="3082" y="131175"/>
                          <a:pt x="7618" y="132309"/>
                        </a:cubicBezTo>
                        <a:close/>
                      </a:path>
                    </a:pathLst>
                  </a:custGeom>
                  <a:solidFill>
                    <a:srgbClr val="FF5050"/>
                  </a:solidFill>
                  <a:ln w="635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8" name="フリーフォーム 17"/>
                  <p:cNvSpPr/>
                  <p:nvPr/>
                </p:nvSpPr>
                <p:spPr bwMode="auto">
                  <a:xfrm>
                    <a:off x="793121" y="781563"/>
                    <a:ext cx="280731" cy="102388"/>
                  </a:xfrm>
                  <a:custGeom>
                    <a:avLst/>
                    <a:gdLst>
                      <a:gd name="connsiteX0" fmla="*/ 78241 w 877661"/>
                      <a:gd name="connsiteY0" fmla="*/ 3401 h 320033"/>
                      <a:gd name="connsiteX1" fmla="*/ 68036 w 877661"/>
                      <a:gd name="connsiteY1" fmla="*/ 20410 h 320033"/>
                      <a:gd name="connsiteX2" fmla="*/ 57830 w 877661"/>
                      <a:gd name="connsiteY2" fmla="*/ 27214 h 320033"/>
                      <a:gd name="connsiteX3" fmla="*/ 44223 w 877661"/>
                      <a:gd name="connsiteY3" fmla="*/ 47625 h 320033"/>
                      <a:gd name="connsiteX4" fmla="*/ 27214 w 877661"/>
                      <a:gd name="connsiteY4" fmla="*/ 68035 h 320033"/>
                      <a:gd name="connsiteX5" fmla="*/ 20411 w 877661"/>
                      <a:gd name="connsiteY5" fmla="*/ 88446 h 320033"/>
                      <a:gd name="connsiteX6" fmla="*/ 17009 w 877661"/>
                      <a:gd name="connsiteY6" fmla="*/ 98651 h 320033"/>
                      <a:gd name="connsiteX7" fmla="*/ 10205 w 877661"/>
                      <a:gd name="connsiteY7" fmla="*/ 108857 h 320033"/>
                      <a:gd name="connsiteX8" fmla="*/ 3402 w 877661"/>
                      <a:gd name="connsiteY8" fmla="*/ 129267 h 320033"/>
                      <a:gd name="connsiteX9" fmla="*/ 0 w 877661"/>
                      <a:gd name="connsiteY9" fmla="*/ 139473 h 320033"/>
                      <a:gd name="connsiteX10" fmla="*/ 6804 w 877661"/>
                      <a:gd name="connsiteY10" fmla="*/ 200705 h 320033"/>
                      <a:gd name="connsiteX11" fmla="*/ 13607 w 877661"/>
                      <a:gd name="connsiteY11" fmla="*/ 210910 h 320033"/>
                      <a:gd name="connsiteX12" fmla="*/ 17009 w 877661"/>
                      <a:gd name="connsiteY12" fmla="*/ 221116 h 320033"/>
                      <a:gd name="connsiteX13" fmla="*/ 34018 w 877661"/>
                      <a:gd name="connsiteY13" fmla="*/ 241526 h 320033"/>
                      <a:gd name="connsiteX14" fmla="*/ 47625 w 877661"/>
                      <a:gd name="connsiteY14" fmla="*/ 261937 h 320033"/>
                      <a:gd name="connsiteX15" fmla="*/ 54429 w 877661"/>
                      <a:gd name="connsiteY15" fmla="*/ 272142 h 320033"/>
                      <a:gd name="connsiteX16" fmla="*/ 64634 w 877661"/>
                      <a:gd name="connsiteY16" fmla="*/ 278946 h 320033"/>
                      <a:gd name="connsiteX17" fmla="*/ 71437 w 877661"/>
                      <a:gd name="connsiteY17" fmla="*/ 289151 h 320033"/>
                      <a:gd name="connsiteX18" fmla="*/ 85045 w 877661"/>
                      <a:gd name="connsiteY18" fmla="*/ 295955 h 320033"/>
                      <a:gd name="connsiteX19" fmla="*/ 112259 w 877661"/>
                      <a:gd name="connsiteY19" fmla="*/ 302759 h 320033"/>
                      <a:gd name="connsiteX20" fmla="*/ 122464 w 877661"/>
                      <a:gd name="connsiteY20" fmla="*/ 306160 h 320033"/>
                      <a:gd name="connsiteX21" fmla="*/ 142875 w 877661"/>
                      <a:gd name="connsiteY21" fmla="*/ 309562 h 320033"/>
                      <a:gd name="connsiteX22" fmla="*/ 180295 w 877661"/>
                      <a:gd name="connsiteY22" fmla="*/ 302759 h 320033"/>
                      <a:gd name="connsiteX23" fmla="*/ 200705 w 877661"/>
                      <a:gd name="connsiteY23" fmla="*/ 285750 h 320033"/>
                      <a:gd name="connsiteX24" fmla="*/ 234723 w 877661"/>
                      <a:gd name="connsiteY24" fmla="*/ 275544 h 320033"/>
                      <a:gd name="connsiteX25" fmla="*/ 244929 w 877661"/>
                      <a:gd name="connsiteY25" fmla="*/ 265339 h 320033"/>
                      <a:gd name="connsiteX26" fmla="*/ 234723 w 877661"/>
                      <a:gd name="connsiteY26" fmla="*/ 258535 h 320033"/>
                      <a:gd name="connsiteX27" fmla="*/ 214312 w 877661"/>
                      <a:gd name="connsiteY27" fmla="*/ 251732 h 320033"/>
                      <a:gd name="connsiteX28" fmla="*/ 204107 w 877661"/>
                      <a:gd name="connsiteY28" fmla="*/ 244928 h 320033"/>
                      <a:gd name="connsiteX29" fmla="*/ 200705 w 877661"/>
                      <a:gd name="connsiteY29" fmla="*/ 234723 h 320033"/>
                      <a:gd name="connsiteX30" fmla="*/ 190500 w 877661"/>
                      <a:gd name="connsiteY30" fmla="*/ 231321 h 320033"/>
                      <a:gd name="connsiteX31" fmla="*/ 170089 w 877661"/>
                      <a:gd name="connsiteY31" fmla="*/ 217714 h 320033"/>
                      <a:gd name="connsiteX32" fmla="*/ 159884 w 877661"/>
                      <a:gd name="connsiteY32" fmla="*/ 210910 h 320033"/>
                      <a:gd name="connsiteX33" fmla="*/ 163286 w 877661"/>
                      <a:gd name="connsiteY33" fmla="*/ 200705 h 320033"/>
                      <a:gd name="connsiteX34" fmla="*/ 183696 w 877661"/>
                      <a:gd name="connsiteY34" fmla="*/ 193901 h 320033"/>
                      <a:gd name="connsiteX35" fmla="*/ 241527 w 877661"/>
                      <a:gd name="connsiteY35" fmla="*/ 197303 h 320033"/>
                      <a:gd name="connsiteX36" fmla="*/ 251732 w 877661"/>
                      <a:gd name="connsiteY36" fmla="*/ 200705 h 320033"/>
                      <a:gd name="connsiteX37" fmla="*/ 275545 w 877661"/>
                      <a:gd name="connsiteY37" fmla="*/ 207509 h 320033"/>
                      <a:gd name="connsiteX38" fmla="*/ 295955 w 877661"/>
                      <a:gd name="connsiteY38" fmla="*/ 221116 h 320033"/>
                      <a:gd name="connsiteX39" fmla="*/ 316366 w 877661"/>
                      <a:gd name="connsiteY39" fmla="*/ 238125 h 320033"/>
                      <a:gd name="connsiteX40" fmla="*/ 336777 w 877661"/>
                      <a:gd name="connsiteY40" fmla="*/ 244928 h 320033"/>
                      <a:gd name="connsiteX41" fmla="*/ 367393 w 877661"/>
                      <a:gd name="connsiteY41" fmla="*/ 261937 h 320033"/>
                      <a:gd name="connsiteX42" fmla="*/ 398009 w 877661"/>
                      <a:gd name="connsiteY42" fmla="*/ 275544 h 320033"/>
                      <a:gd name="connsiteX43" fmla="*/ 408214 w 877661"/>
                      <a:gd name="connsiteY43" fmla="*/ 278946 h 320033"/>
                      <a:gd name="connsiteX44" fmla="*/ 428625 w 877661"/>
                      <a:gd name="connsiteY44" fmla="*/ 289151 h 320033"/>
                      <a:gd name="connsiteX45" fmla="*/ 483054 w 877661"/>
                      <a:gd name="connsiteY45" fmla="*/ 285750 h 320033"/>
                      <a:gd name="connsiteX46" fmla="*/ 503464 w 877661"/>
                      <a:gd name="connsiteY46" fmla="*/ 272142 h 320033"/>
                      <a:gd name="connsiteX47" fmla="*/ 534080 w 877661"/>
                      <a:gd name="connsiteY47" fmla="*/ 248330 h 320033"/>
                      <a:gd name="connsiteX48" fmla="*/ 554491 w 877661"/>
                      <a:gd name="connsiteY48" fmla="*/ 238125 h 320033"/>
                      <a:gd name="connsiteX49" fmla="*/ 574902 w 877661"/>
                      <a:gd name="connsiteY49" fmla="*/ 231321 h 320033"/>
                      <a:gd name="connsiteX50" fmla="*/ 598714 w 877661"/>
                      <a:gd name="connsiteY50" fmla="*/ 221116 h 320033"/>
                      <a:gd name="connsiteX51" fmla="*/ 619125 w 877661"/>
                      <a:gd name="connsiteY51" fmla="*/ 214312 h 320033"/>
                      <a:gd name="connsiteX52" fmla="*/ 656545 w 877661"/>
                      <a:gd name="connsiteY52" fmla="*/ 217714 h 320033"/>
                      <a:gd name="connsiteX53" fmla="*/ 676955 w 877661"/>
                      <a:gd name="connsiteY53" fmla="*/ 231321 h 320033"/>
                      <a:gd name="connsiteX54" fmla="*/ 697366 w 877661"/>
                      <a:gd name="connsiteY54" fmla="*/ 244928 h 320033"/>
                      <a:gd name="connsiteX55" fmla="*/ 717777 w 877661"/>
                      <a:gd name="connsiteY55" fmla="*/ 258535 h 320033"/>
                      <a:gd name="connsiteX56" fmla="*/ 727982 w 877661"/>
                      <a:gd name="connsiteY56" fmla="*/ 265339 h 320033"/>
                      <a:gd name="connsiteX57" fmla="*/ 714375 w 877661"/>
                      <a:gd name="connsiteY57" fmla="*/ 261937 h 320033"/>
                      <a:gd name="connsiteX58" fmla="*/ 693964 w 877661"/>
                      <a:gd name="connsiteY58" fmla="*/ 251732 h 320033"/>
                      <a:gd name="connsiteX59" fmla="*/ 683759 w 877661"/>
                      <a:gd name="connsiteY59" fmla="*/ 244928 h 320033"/>
                      <a:gd name="connsiteX60" fmla="*/ 663348 w 877661"/>
                      <a:gd name="connsiteY60" fmla="*/ 241526 h 320033"/>
                      <a:gd name="connsiteX61" fmla="*/ 602116 w 877661"/>
                      <a:gd name="connsiteY61" fmla="*/ 244928 h 320033"/>
                      <a:gd name="connsiteX62" fmla="*/ 595312 w 877661"/>
                      <a:gd name="connsiteY62" fmla="*/ 265339 h 320033"/>
                      <a:gd name="connsiteX63" fmla="*/ 605518 w 877661"/>
                      <a:gd name="connsiteY63" fmla="*/ 275544 h 320033"/>
                      <a:gd name="connsiteX64" fmla="*/ 615723 w 877661"/>
                      <a:gd name="connsiteY64" fmla="*/ 282348 h 320033"/>
                      <a:gd name="connsiteX65" fmla="*/ 649741 w 877661"/>
                      <a:gd name="connsiteY65" fmla="*/ 299357 h 320033"/>
                      <a:gd name="connsiteX66" fmla="*/ 659946 w 877661"/>
                      <a:gd name="connsiteY66" fmla="*/ 306160 h 320033"/>
                      <a:gd name="connsiteX67" fmla="*/ 690562 w 877661"/>
                      <a:gd name="connsiteY67" fmla="*/ 312964 h 320033"/>
                      <a:gd name="connsiteX68" fmla="*/ 700768 w 877661"/>
                      <a:gd name="connsiteY68" fmla="*/ 316366 h 320033"/>
                      <a:gd name="connsiteX69" fmla="*/ 721179 w 877661"/>
                      <a:gd name="connsiteY69" fmla="*/ 319767 h 320033"/>
                      <a:gd name="connsiteX70" fmla="*/ 813027 w 877661"/>
                      <a:gd name="connsiteY70" fmla="*/ 309562 h 320033"/>
                      <a:gd name="connsiteX71" fmla="*/ 843643 w 877661"/>
                      <a:gd name="connsiteY71" fmla="*/ 289151 h 320033"/>
                      <a:gd name="connsiteX72" fmla="*/ 853848 w 877661"/>
                      <a:gd name="connsiteY72" fmla="*/ 282348 h 320033"/>
                      <a:gd name="connsiteX73" fmla="*/ 860652 w 877661"/>
                      <a:gd name="connsiteY73" fmla="*/ 268741 h 320033"/>
                      <a:gd name="connsiteX74" fmla="*/ 874259 w 877661"/>
                      <a:gd name="connsiteY74" fmla="*/ 248330 h 320033"/>
                      <a:gd name="connsiteX75" fmla="*/ 877661 w 877661"/>
                      <a:gd name="connsiteY75" fmla="*/ 156482 h 320033"/>
                      <a:gd name="connsiteX76" fmla="*/ 874259 w 877661"/>
                      <a:gd name="connsiteY76" fmla="*/ 122464 h 320033"/>
                      <a:gd name="connsiteX77" fmla="*/ 860652 w 877661"/>
                      <a:gd name="connsiteY77" fmla="*/ 102053 h 320033"/>
                      <a:gd name="connsiteX78" fmla="*/ 843643 w 877661"/>
                      <a:gd name="connsiteY78" fmla="*/ 81642 h 320033"/>
                      <a:gd name="connsiteX79" fmla="*/ 826634 w 877661"/>
                      <a:gd name="connsiteY79" fmla="*/ 61232 h 320033"/>
                      <a:gd name="connsiteX80" fmla="*/ 813027 w 877661"/>
                      <a:gd name="connsiteY80" fmla="*/ 40821 h 320033"/>
                      <a:gd name="connsiteX81" fmla="*/ 802821 w 877661"/>
                      <a:gd name="connsiteY81" fmla="*/ 20410 h 320033"/>
                      <a:gd name="connsiteX82" fmla="*/ 789214 w 877661"/>
                      <a:gd name="connsiteY82" fmla="*/ 10205 h 320033"/>
                      <a:gd name="connsiteX83" fmla="*/ 779009 w 877661"/>
                      <a:gd name="connsiteY83" fmla="*/ 0 h 320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</a:cxnLst>
                    <a:rect l="l" t="t" r="r" b="b"/>
                    <a:pathLst>
                      <a:path w="877661" h="320033">
                        <a:moveTo>
                          <a:pt x="78241" y="3401"/>
                        </a:moveTo>
                        <a:cubicBezTo>
                          <a:pt x="74839" y="9071"/>
                          <a:pt x="72339" y="15390"/>
                          <a:pt x="68036" y="20410"/>
                        </a:cubicBezTo>
                        <a:cubicBezTo>
                          <a:pt x="65375" y="23514"/>
                          <a:pt x="60522" y="24137"/>
                          <a:pt x="57830" y="27214"/>
                        </a:cubicBezTo>
                        <a:cubicBezTo>
                          <a:pt x="52445" y="33368"/>
                          <a:pt x="50005" y="41843"/>
                          <a:pt x="44223" y="47625"/>
                        </a:cubicBezTo>
                        <a:cubicBezTo>
                          <a:pt x="31127" y="60721"/>
                          <a:pt x="36687" y="53827"/>
                          <a:pt x="27214" y="68035"/>
                        </a:cubicBezTo>
                        <a:lnTo>
                          <a:pt x="20411" y="88446"/>
                        </a:lnTo>
                        <a:cubicBezTo>
                          <a:pt x="19277" y="91848"/>
                          <a:pt x="18998" y="95668"/>
                          <a:pt x="17009" y="98651"/>
                        </a:cubicBezTo>
                        <a:lnTo>
                          <a:pt x="10205" y="108857"/>
                        </a:lnTo>
                        <a:lnTo>
                          <a:pt x="3402" y="129267"/>
                        </a:lnTo>
                        <a:lnTo>
                          <a:pt x="0" y="139473"/>
                        </a:lnTo>
                        <a:cubicBezTo>
                          <a:pt x="263" y="142369"/>
                          <a:pt x="4105" y="191708"/>
                          <a:pt x="6804" y="200705"/>
                        </a:cubicBezTo>
                        <a:cubicBezTo>
                          <a:pt x="7979" y="204621"/>
                          <a:pt x="11779" y="207253"/>
                          <a:pt x="13607" y="210910"/>
                        </a:cubicBezTo>
                        <a:cubicBezTo>
                          <a:pt x="15211" y="214117"/>
                          <a:pt x="15405" y="217909"/>
                          <a:pt x="17009" y="221116"/>
                        </a:cubicBezTo>
                        <a:cubicBezTo>
                          <a:pt x="24303" y="235706"/>
                          <a:pt x="23483" y="227981"/>
                          <a:pt x="34018" y="241526"/>
                        </a:cubicBezTo>
                        <a:cubicBezTo>
                          <a:pt x="39038" y="247980"/>
                          <a:pt x="43089" y="255133"/>
                          <a:pt x="47625" y="261937"/>
                        </a:cubicBezTo>
                        <a:cubicBezTo>
                          <a:pt x="49893" y="265339"/>
                          <a:pt x="51027" y="269874"/>
                          <a:pt x="54429" y="272142"/>
                        </a:cubicBezTo>
                        <a:lnTo>
                          <a:pt x="64634" y="278946"/>
                        </a:lnTo>
                        <a:cubicBezTo>
                          <a:pt x="66902" y="282348"/>
                          <a:pt x="68296" y="286534"/>
                          <a:pt x="71437" y="289151"/>
                        </a:cubicBezTo>
                        <a:cubicBezTo>
                          <a:pt x="75333" y="292398"/>
                          <a:pt x="80384" y="293957"/>
                          <a:pt x="85045" y="295955"/>
                        </a:cubicBezTo>
                        <a:cubicBezTo>
                          <a:pt x="95931" y="300621"/>
                          <a:pt x="99480" y="299565"/>
                          <a:pt x="112259" y="302759"/>
                        </a:cubicBezTo>
                        <a:cubicBezTo>
                          <a:pt x="115738" y="303629"/>
                          <a:pt x="118964" y="305382"/>
                          <a:pt x="122464" y="306160"/>
                        </a:cubicBezTo>
                        <a:cubicBezTo>
                          <a:pt x="129197" y="307656"/>
                          <a:pt x="136071" y="308428"/>
                          <a:pt x="142875" y="309562"/>
                        </a:cubicBezTo>
                        <a:cubicBezTo>
                          <a:pt x="144020" y="309419"/>
                          <a:pt x="173037" y="307597"/>
                          <a:pt x="180295" y="302759"/>
                        </a:cubicBezTo>
                        <a:cubicBezTo>
                          <a:pt x="196324" y="292073"/>
                          <a:pt x="184005" y="293172"/>
                          <a:pt x="200705" y="285750"/>
                        </a:cubicBezTo>
                        <a:cubicBezTo>
                          <a:pt x="211354" y="281017"/>
                          <a:pt x="223413" y="278372"/>
                          <a:pt x="234723" y="275544"/>
                        </a:cubicBezTo>
                        <a:cubicBezTo>
                          <a:pt x="238125" y="272142"/>
                          <a:pt x="244929" y="270150"/>
                          <a:pt x="244929" y="265339"/>
                        </a:cubicBezTo>
                        <a:cubicBezTo>
                          <a:pt x="244929" y="261250"/>
                          <a:pt x="238459" y="260196"/>
                          <a:pt x="234723" y="258535"/>
                        </a:cubicBezTo>
                        <a:cubicBezTo>
                          <a:pt x="228169" y="255622"/>
                          <a:pt x="214312" y="251732"/>
                          <a:pt x="214312" y="251732"/>
                        </a:cubicBezTo>
                        <a:cubicBezTo>
                          <a:pt x="210910" y="249464"/>
                          <a:pt x="206661" y="248121"/>
                          <a:pt x="204107" y="244928"/>
                        </a:cubicBezTo>
                        <a:cubicBezTo>
                          <a:pt x="201867" y="242128"/>
                          <a:pt x="203240" y="237258"/>
                          <a:pt x="200705" y="234723"/>
                        </a:cubicBezTo>
                        <a:cubicBezTo>
                          <a:pt x="198170" y="232188"/>
                          <a:pt x="193634" y="233062"/>
                          <a:pt x="190500" y="231321"/>
                        </a:cubicBezTo>
                        <a:cubicBezTo>
                          <a:pt x="183352" y="227350"/>
                          <a:pt x="176893" y="222250"/>
                          <a:pt x="170089" y="217714"/>
                        </a:cubicBezTo>
                        <a:lnTo>
                          <a:pt x="159884" y="210910"/>
                        </a:lnTo>
                        <a:cubicBezTo>
                          <a:pt x="161018" y="207508"/>
                          <a:pt x="160368" y="202789"/>
                          <a:pt x="163286" y="200705"/>
                        </a:cubicBezTo>
                        <a:cubicBezTo>
                          <a:pt x="169122" y="196537"/>
                          <a:pt x="183696" y="193901"/>
                          <a:pt x="183696" y="193901"/>
                        </a:cubicBezTo>
                        <a:cubicBezTo>
                          <a:pt x="202973" y="195035"/>
                          <a:pt x="222313" y="195381"/>
                          <a:pt x="241527" y="197303"/>
                        </a:cubicBezTo>
                        <a:cubicBezTo>
                          <a:pt x="245095" y="197660"/>
                          <a:pt x="248284" y="199720"/>
                          <a:pt x="251732" y="200705"/>
                        </a:cubicBezTo>
                        <a:cubicBezTo>
                          <a:pt x="281641" y="209251"/>
                          <a:pt x="251068" y="199350"/>
                          <a:pt x="275545" y="207509"/>
                        </a:cubicBezTo>
                        <a:cubicBezTo>
                          <a:pt x="308096" y="240060"/>
                          <a:pt x="266420" y="201427"/>
                          <a:pt x="295955" y="221116"/>
                        </a:cubicBezTo>
                        <a:cubicBezTo>
                          <a:pt x="311969" y="231792"/>
                          <a:pt x="299679" y="230709"/>
                          <a:pt x="316366" y="238125"/>
                        </a:cubicBezTo>
                        <a:cubicBezTo>
                          <a:pt x="322920" y="241038"/>
                          <a:pt x="336777" y="244928"/>
                          <a:pt x="336777" y="244928"/>
                        </a:cubicBezTo>
                        <a:cubicBezTo>
                          <a:pt x="360171" y="260524"/>
                          <a:pt x="349430" y="255949"/>
                          <a:pt x="367393" y="261937"/>
                        </a:cubicBezTo>
                        <a:cubicBezTo>
                          <a:pt x="383566" y="272720"/>
                          <a:pt x="373718" y="267447"/>
                          <a:pt x="398009" y="275544"/>
                        </a:cubicBezTo>
                        <a:cubicBezTo>
                          <a:pt x="401411" y="276678"/>
                          <a:pt x="405231" y="276957"/>
                          <a:pt x="408214" y="278946"/>
                        </a:cubicBezTo>
                        <a:cubicBezTo>
                          <a:pt x="421403" y="287739"/>
                          <a:pt x="414541" y="284457"/>
                          <a:pt x="428625" y="289151"/>
                        </a:cubicBezTo>
                        <a:cubicBezTo>
                          <a:pt x="446768" y="288017"/>
                          <a:pt x="465328" y="289779"/>
                          <a:pt x="483054" y="285750"/>
                        </a:cubicBezTo>
                        <a:cubicBezTo>
                          <a:pt x="491027" y="283938"/>
                          <a:pt x="496661" y="276678"/>
                          <a:pt x="503464" y="272142"/>
                        </a:cubicBezTo>
                        <a:cubicBezTo>
                          <a:pt x="521067" y="260405"/>
                          <a:pt x="506922" y="257383"/>
                          <a:pt x="534080" y="248330"/>
                        </a:cubicBezTo>
                        <a:cubicBezTo>
                          <a:pt x="571299" y="235924"/>
                          <a:pt x="514927" y="255709"/>
                          <a:pt x="554491" y="238125"/>
                        </a:cubicBezTo>
                        <a:cubicBezTo>
                          <a:pt x="561045" y="235212"/>
                          <a:pt x="574902" y="231321"/>
                          <a:pt x="574902" y="231321"/>
                        </a:cubicBezTo>
                        <a:cubicBezTo>
                          <a:pt x="591094" y="220525"/>
                          <a:pt x="578743" y="227107"/>
                          <a:pt x="598714" y="221116"/>
                        </a:cubicBezTo>
                        <a:cubicBezTo>
                          <a:pt x="605583" y="219055"/>
                          <a:pt x="619125" y="214312"/>
                          <a:pt x="619125" y="214312"/>
                        </a:cubicBezTo>
                        <a:cubicBezTo>
                          <a:pt x="631598" y="215446"/>
                          <a:pt x="644529" y="214180"/>
                          <a:pt x="656545" y="217714"/>
                        </a:cubicBezTo>
                        <a:cubicBezTo>
                          <a:pt x="664389" y="220021"/>
                          <a:pt x="670152" y="226785"/>
                          <a:pt x="676955" y="231321"/>
                        </a:cubicBezTo>
                        <a:lnTo>
                          <a:pt x="697366" y="244928"/>
                        </a:lnTo>
                        <a:lnTo>
                          <a:pt x="717777" y="258535"/>
                        </a:lnTo>
                        <a:cubicBezTo>
                          <a:pt x="721179" y="260803"/>
                          <a:pt x="731948" y="266331"/>
                          <a:pt x="727982" y="265339"/>
                        </a:cubicBezTo>
                        <a:lnTo>
                          <a:pt x="714375" y="261937"/>
                        </a:lnTo>
                        <a:cubicBezTo>
                          <a:pt x="685121" y="242436"/>
                          <a:pt x="722140" y="265821"/>
                          <a:pt x="693964" y="251732"/>
                        </a:cubicBezTo>
                        <a:cubicBezTo>
                          <a:pt x="690307" y="249904"/>
                          <a:pt x="687638" y="246221"/>
                          <a:pt x="683759" y="244928"/>
                        </a:cubicBezTo>
                        <a:cubicBezTo>
                          <a:pt x="677215" y="242747"/>
                          <a:pt x="670152" y="242660"/>
                          <a:pt x="663348" y="241526"/>
                        </a:cubicBezTo>
                        <a:cubicBezTo>
                          <a:pt x="642937" y="242660"/>
                          <a:pt x="622197" y="241103"/>
                          <a:pt x="602116" y="244928"/>
                        </a:cubicBezTo>
                        <a:cubicBezTo>
                          <a:pt x="589137" y="247400"/>
                          <a:pt x="590568" y="258223"/>
                          <a:pt x="595312" y="265339"/>
                        </a:cubicBezTo>
                        <a:cubicBezTo>
                          <a:pt x="597981" y="269342"/>
                          <a:pt x="601822" y="272464"/>
                          <a:pt x="605518" y="275544"/>
                        </a:cubicBezTo>
                        <a:cubicBezTo>
                          <a:pt x="608659" y="278161"/>
                          <a:pt x="612396" y="279972"/>
                          <a:pt x="615723" y="282348"/>
                        </a:cubicBezTo>
                        <a:cubicBezTo>
                          <a:pt x="636879" y="297460"/>
                          <a:pt x="621660" y="289996"/>
                          <a:pt x="649741" y="299357"/>
                        </a:cubicBezTo>
                        <a:cubicBezTo>
                          <a:pt x="653619" y="300650"/>
                          <a:pt x="656289" y="304332"/>
                          <a:pt x="659946" y="306160"/>
                        </a:cubicBezTo>
                        <a:cubicBezTo>
                          <a:pt x="669136" y="310755"/>
                          <a:pt x="681154" y="310873"/>
                          <a:pt x="690562" y="312964"/>
                        </a:cubicBezTo>
                        <a:cubicBezTo>
                          <a:pt x="694063" y="313742"/>
                          <a:pt x="697267" y="315588"/>
                          <a:pt x="700768" y="316366"/>
                        </a:cubicBezTo>
                        <a:cubicBezTo>
                          <a:pt x="707501" y="317862"/>
                          <a:pt x="714375" y="318633"/>
                          <a:pt x="721179" y="319767"/>
                        </a:cubicBezTo>
                        <a:cubicBezTo>
                          <a:pt x="722770" y="319691"/>
                          <a:pt x="793167" y="322802"/>
                          <a:pt x="813027" y="309562"/>
                        </a:cubicBezTo>
                        <a:lnTo>
                          <a:pt x="843643" y="289151"/>
                        </a:lnTo>
                        <a:lnTo>
                          <a:pt x="853848" y="282348"/>
                        </a:lnTo>
                        <a:cubicBezTo>
                          <a:pt x="856116" y="277812"/>
                          <a:pt x="857705" y="272868"/>
                          <a:pt x="860652" y="268741"/>
                        </a:cubicBezTo>
                        <a:cubicBezTo>
                          <a:pt x="876577" y="246445"/>
                          <a:pt x="866962" y="270220"/>
                          <a:pt x="874259" y="248330"/>
                        </a:cubicBezTo>
                        <a:cubicBezTo>
                          <a:pt x="875393" y="217714"/>
                          <a:pt x="877661" y="187119"/>
                          <a:pt x="877661" y="156482"/>
                        </a:cubicBezTo>
                        <a:cubicBezTo>
                          <a:pt x="877661" y="145086"/>
                          <a:pt x="877658" y="133341"/>
                          <a:pt x="874259" y="122464"/>
                        </a:cubicBezTo>
                        <a:cubicBezTo>
                          <a:pt x="871820" y="114659"/>
                          <a:pt x="865188" y="108857"/>
                          <a:pt x="860652" y="102053"/>
                        </a:cubicBezTo>
                        <a:cubicBezTo>
                          <a:pt x="843766" y="76724"/>
                          <a:pt x="865462" y="107825"/>
                          <a:pt x="843643" y="81642"/>
                        </a:cubicBezTo>
                        <a:cubicBezTo>
                          <a:pt x="819970" y="53234"/>
                          <a:pt x="856439" y="91037"/>
                          <a:pt x="826634" y="61232"/>
                        </a:cubicBezTo>
                        <a:cubicBezTo>
                          <a:pt x="818545" y="36966"/>
                          <a:pt x="830014" y="66301"/>
                          <a:pt x="813027" y="40821"/>
                        </a:cubicBezTo>
                        <a:cubicBezTo>
                          <a:pt x="801960" y="24221"/>
                          <a:pt x="818880" y="36469"/>
                          <a:pt x="802821" y="20410"/>
                        </a:cubicBezTo>
                        <a:cubicBezTo>
                          <a:pt x="798812" y="16401"/>
                          <a:pt x="793519" y="13895"/>
                          <a:pt x="789214" y="10205"/>
                        </a:cubicBezTo>
                        <a:cubicBezTo>
                          <a:pt x="785561" y="7074"/>
                          <a:pt x="779009" y="0"/>
                          <a:pt x="779009" y="0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9" name="フリーフォーム 18"/>
                  <p:cNvSpPr/>
                  <p:nvPr/>
                </p:nvSpPr>
                <p:spPr bwMode="auto">
                  <a:xfrm>
                    <a:off x="868823" y="761085"/>
                    <a:ext cx="148252" cy="71671"/>
                  </a:xfrm>
                  <a:custGeom>
                    <a:avLst/>
                    <a:gdLst>
                      <a:gd name="connsiteX0" fmla="*/ 0 w 483053"/>
                      <a:gd name="connsiteY0" fmla="*/ 27214 h 221116"/>
                      <a:gd name="connsiteX1" fmla="*/ 3402 w 483053"/>
                      <a:gd name="connsiteY1" fmla="*/ 81643 h 221116"/>
                      <a:gd name="connsiteX2" fmla="*/ 10205 w 483053"/>
                      <a:gd name="connsiteY2" fmla="*/ 98651 h 221116"/>
                      <a:gd name="connsiteX3" fmla="*/ 17009 w 483053"/>
                      <a:gd name="connsiteY3" fmla="*/ 122464 h 221116"/>
                      <a:gd name="connsiteX4" fmla="*/ 30616 w 483053"/>
                      <a:gd name="connsiteY4" fmla="*/ 142875 h 221116"/>
                      <a:gd name="connsiteX5" fmla="*/ 37419 w 483053"/>
                      <a:gd name="connsiteY5" fmla="*/ 153080 h 221116"/>
                      <a:gd name="connsiteX6" fmla="*/ 47625 w 483053"/>
                      <a:gd name="connsiteY6" fmla="*/ 159884 h 221116"/>
                      <a:gd name="connsiteX7" fmla="*/ 74839 w 483053"/>
                      <a:gd name="connsiteY7" fmla="*/ 183696 h 221116"/>
                      <a:gd name="connsiteX8" fmla="*/ 95250 w 483053"/>
                      <a:gd name="connsiteY8" fmla="*/ 200705 h 221116"/>
                      <a:gd name="connsiteX9" fmla="*/ 122464 w 483053"/>
                      <a:gd name="connsiteY9" fmla="*/ 210910 h 221116"/>
                      <a:gd name="connsiteX10" fmla="*/ 136071 w 483053"/>
                      <a:gd name="connsiteY10" fmla="*/ 217714 h 221116"/>
                      <a:gd name="connsiteX11" fmla="*/ 173491 w 483053"/>
                      <a:gd name="connsiteY11" fmla="*/ 221116 h 221116"/>
                      <a:gd name="connsiteX12" fmla="*/ 302759 w 483053"/>
                      <a:gd name="connsiteY12" fmla="*/ 217714 h 221116"/>
                      <a:gd name="connsiteX13" fmla="*/ 340178 w 483053"/>
                      <a:gd name="connsiteY13" fmla="*/ 207509 h 221116"/>
                      <a:gd name="connsiteX14" fmla="*/ 360589 w 483053"/>
                      <a:gd name="connsiteY14" fmla="*/ 200705 h 221116"/>
                      <a:gd name="connsiteX15" fmla="*/ 381000 w 483053"/>
                      <a:gd name="connsiteY15" fmla="*/ 187098 h 221116"/>
                      <a:gd name="connsiteX16" fmla="*/ 401411 w 483053"/>
                      <a:gd name="connsiteY16" fmla="*/ 180294 h 221116"/>
                      <a:gd name="connsiteX17" fmla="*/ 421821 w 483053"/>
                      <a:gd name="connsiteY17" fmla="*/ 173491 h 221116"/>
                      <a:gd name="connsiteX18" fmla="*/ 442232 w 483053"/>
                      <a:gd name="connsiteY18" fmla="*/ 163285 h 221116"/>
                      <a:gd name="connsiteX19" fmla="*/ 462643 w 483053"/>
                      <a:gd name="connsiteY19" fmla="*/ 142875 h 221116"/>
                      <a:gd name="connsiteX20" fmla="*/ 472848 w 483053"/>
                      <a:gd name="connsiteY20" fmla="*/ 132669 h 221116"/>
                      <a:gd name="connsiteX21" fmla="*/ 479652 w 483053"/>
                      <a:gd name="connsiteY21" fmla="*/ 112259 h 221116"/>
                      <a:gd name="connsiteX22" fmla="*/ 483053 w 483053"/>
                      <a:gd name="connsiteY22" fmla="*/ 102053 h 221116"/>
                      <a:gd name="connsiteX23" fmla="*/ 479652 w 483053"/>
                      <a:gd name="connsiteY23" fmla="*/ 13607 h 221116"/>
                      <a:gd name="connsiteX24" fmla="*/ 469446 w 483053"/>
                      <a:gd name="connsiteY24" fmla="*/ 0 h 221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83053" h="221116">
                        <a:moveTo>
                          <a:pt x="0" y="27214"/>
                        </a:moveTo>
                        <a:cubicBezTo>
                          <a:pt x="1134" y="45357"/>
                          <a:pt x="831" y="63647"/>
                          <a:pt x="3402" y="81643"/>
                        </a:cubicBezTo>
                        <a:cubicBezTo>
                          <a:pt x="4265" y="87688"/>
                          <a:pt x="8274" y="92858"/>
                          <a:pt x="10205" y="98651"/>
                        </a:cubicBezTo>
                        <a:cubicBezTo>
                          <a:pt x="11674" y="103057"/>
                          <a:pt x="14278" y="117548"/>
                          <a:pt x="17009" y="122464"/>
                        </a:cubicBezTo>
                        <a:cubicBezTo>
                          <a:pt x="20980" y="129612"/>
                          <a:pt x="26080" y="136071"/>
                          <a:pt x="30616" y="142875"/>
                        </a:cubicBezTo>
                        <a:lnTo>
                          <a:pt x="37419" y="153080"/>
                        </a:lnTo>
                        <a:cubicBezTo>
                          <a:pt x="39687" y="156482"/>
                          <a:pt x="44223" y="157616"/>
                          <a:pt x="47625" y="159884"/>
                        </a:cubicBezTo>
                        <a:cubicBezTo>
                          <a:pt x="58964" y="176893"/>
                          <a:pt x="51026" y="167821"/>
                          <a:pt x="74839" y="183696"/>
                        </a:cubicBezTo>
                        <a:cubicBezTo>
                          <a:pt x="97415" y="198746"/>
                          <a:pt x="72984" y="189572"/>
                          <a:pt x="95250" y="200705"/>
                        </a:cubicBezTo>
                        <a:cubicBezTo>
                          <a:pt x="123464" y="214812"/>
                          <a:pt x="101841" y="202072"/>
                          <a:pt x="122464" y="210910"/>
                        </a:cubicBezTo>
                        <a:cubicBezTo>
                          <a:pt x="127125" y="212908"/>
                          <a:pt x="131098" y="216719"/>
                          <a:pt x="136071" y="217714"/>
                        </a:cubicBezTo>
                        <a:cubicBezTo>
                          <a:pt x="148353" y="220170"/>
                          <a:pt x="161018" y="219982"/>
                          <a:pt x="173491" y="221116"/>
                        </a:cubicBezTo>
                        <a:cubicBezTo>
                          <a:pt x="216580" y="219982"/>
                          <a:pt x="259701" y="219717"/>
                          <a:pt x="302759" y="217714"/>
                        </a:cubicBezTo>
                        <a:cubicBezTo>
                          <a:pt x="313933" y="217194"/>
                          <a:pt x="330241" y="210821"/>
                          <a:pt x="340178" y="207509"/>
                        </a:cubicBezTo>
                        <a:cubicBezTo>
                          <a:pt x="340179" y="207509"/>
                          <a:pt x="360588" y="200706"/>
                          <a:pt x="360589" y="200705"/>
                        </a:cubicBezTo>
                        <a:lnTo>
                          <a:pt x="381000" y="187098"/>
                        </a:lnTo>
                        <a:cubicBezTo>
                          <a:pt x="386967" y="183120"/>
                          <a:pt x="394607" y="182562"/>
                          <a:pt x="401411" y="180294"/>
                        </a:cubicBezTo>
                        <a:cubicBezTo>
                          <a:pt x="401416" y="180292"/>
                          <a:pt x="421817" y="173494"/>
                          <a:pt x="421821" y="173491"/>
                        </a:cubicBezTo>
                        <a:cubicBezTo>
                          <a:pt x="435010" y="164698"/>
                          <a:pt x="428148" y="167980"/>
                          <a:pt x="442232" y="163285"/>
                        </a:cubicBezTo>
                        <a:lnTo>
                          <a:pt x="462643" y="142875"/>
                        </a:lnTo>
                        <a:lnTo>
                          <a:pt x="472848" y="132669"/>
                        </a:lnTo>
                        <a:lnTo>
                          <a:pt x="479652" y="112259"/>
                        </a:lnTo>
                        <a:lnTo>
                          <a:pt x="483053" y="102053"/>
                        </a:lnTo>
                        <a:cubicBezTo>
                          <a:pt x="481919" y="72571"/>
                          <a:pt x="481682" y="43041"/>
                          <a:pt x="479652" y="13607"/>
                        </a:cubicBezTo>
                        <a:cubicBezTo>
                          <a:pt x="478901" y="2722"/>
                          <a:pt x="477016" y="3784"/>
                          <a:pt x="469446" y="0"/>
                        </a:cubicBezTo>
                      </a:path>
                    </a:pathLst>
                  </a:custGeom>
                  <a:noFill/>
                  <a:ln w="635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20" name="フリーフォーム 19"/>
                  <p:cNvSpPr/>
                  <p:nvPr/>
                </p:nvSpPr>
                <p:spPr bwMode="auto">
                  <a:xfrm>
                    <a:off x="663796" y="918080"/>
                    <a:ext cx="85165" cy="163821"/>
                  </a:xfrm>
                  <a:custGeom>
                    <a:avLst/>
                    <a:gdLst>
                      <a:gd name="connsiteX0" fmla="*/ 278946 w 278946"/>
                      <a:gd name="connsiteY0" fmla="*/ 0 h 479652"/>
                      <a:gd name="connsiteX1" fmla="*/ 265339 w 278946"/>
                      <a:gd name="connsiteY1" fmla="*/ 17009 h 479652"/>
                      <a:gd name="connsiteX2" fmla="*/ 255134 w 278946"/>
                      <a:gd name="connsiteY2" fmla="*/ 23813 h 479652"/>
                      <a:gd name="connsiteX3" fmla="*/ 248330 w 278946"/>
                      <a:gd name="connsiteY3" fmla="*/ 34018 h 479652"/>
                      <a:gd name="connsiteX4" fmla="*/ 234723 w 278946"/>
                      <a:gd name="connsiteY4" fmla="*/ 40822 h 479652"/>
                      <a:gd name="connsiteX5" fmla="*/ 224518 w 278946"/>
                      <a:gd name="connsiteY5" fmla="*/ 47625 h 479652"/>
                      <a:gd name="connsiteX6" fmla="*/ 207509 w 278946"/>
                      <a:gd name="connsiteY6" fmla="*/ 68036 h 479652"/>
                      <a:gd name="connsiteX7" fmla="*/ 197303 w 278946"/>
                      <a:gd name="connsiteY7" fmla="*/ 74840 h 479652"/>
                      <a:gd name="connsiteX8" fmla="*/ 170089 w 278946"/>
                      <a:gd name="connsiteY8" fmla="*/ 105456 h 479652"/>
                      <a:gd name="connsiteX9" fmla="*/ 159884 w 278946"/>
                      <a:gd name="connsiteY9" fmla="*/ 119063 h 479652"/>
                      <a:gd name="connsiteX10" fmla="*/ 139473 w 278946"/>
                      <a:gd name="connsiteY10" fmla="*/ 132670 h 479652"/>
                      <a:gd name="connsiteX11" fmla="*/ 122464 w 278946"/>
                      <a:gd name="connsiteY11" fmla="*/ 149679 h 479652"/>
                      <a:gd name="connsiteX12" fmla="*/ 105455 w 278946"/>
                      <a:gd name="connsiteY12" fmla="*/ 166688 h 479652"/>
                      <a:gd name="connsiteX13" fmla="*/ 95250 w 278946"/>
                      <a:gd name="connsiteY13" fmla="*/ 187099 h 479652"/>
                      <a:gd name="connsiteX14" fmla="*/ 88446 w 278946"/>
                      <a:gd name="connsiteY14" fmla="*/ 197304 h 479652"/>
                      <a:gd name="connsiteX15" fmla="*/ 81643 w 278946"/>
                      <a:gd name="connsiteY15" fmla="*/ 210911 h 479652"/>
                      <a:gd name="connsiteX16" fmla="*/ 78241 w 278946"/>
                      <a:gd name="connsiteY16" fmla="*/ 221116 h 479652"/>
                      <a:gd name="connsiteX17" fmla="*/ 71437 w 278946"/>
                      <a:gd name="connsiteY17" fmla="*/ 231322 h 479652"/>
                      <a:gd name="connsiteX18" fmla="*/ 68035 w 278946"/>
                      <a:gd name="connsiteY18" fmla="*/ 241527 h 479652"/>
                      <a:gd name="connsiteX19" fmla="*/ 61232 w 278946"/>
                      <a:gd name="connsiteY19" fmla="*/ 255134 h 479652"/>
                      <a:gd name="connsiteX20" fmla="*/ 47625 w 278946"/>
                      <a:gd name="connsiteY20" fmla="*/ 285750 h 479652"/>
                      <a:gd name="connsiteX21" fmla="*/ 44223 w 278946"/>
                      <a:gd name="connsiteY21" fmla="*/ 306161 h 479652"/>
                      <a:gd name="connsiteX22" fmla="*/ 40821 w 278946"/>
                      <a:gd name="connsiteY22" fmla="*/ 316366 h 479652"/>
                      <a:gd name="connsiteX23" fmla="*/ 34018 w 278946"/>
                      <a:gd name="connsiteY23" fmla="*/ 346983 h 479652"/>
                      <a:gd name="connsiteX24" fmla="*/ 27214 w 278946"/>
                      <a:gd name="connsiteY24" fmla="*/ 367393 h 479652"/>
                      <a:gd name="connsiteX25" fmla="*/ 23812 w 278946"/>
                      <a:gd name="connsiteY25" fmla="*/ 384402 h 479652"/>
                      <a:gd name="connsiteX26" fmla="*/ 17009 w 278946"/>
                      <a:gd name="connsiteY26" fmla="*/ 404813 h 479652"/>
                      <a:gd name="connsiteX27" fmla="*/ 13607 w 278946"/>
                      <a:gd name="connsiteY27" fmla="*/ 421822 h 479652"/>
                      <a:gd name="connsiteX28" fmla="*/ 10205 w 278946"/>
                      <a:gd name="connsiteY28" fmla="*/ 432027 h 479652"/>
                      <a:gd name="connsiteX29" fmla="*/ 3402 w 278946"/>
                      <a:gd name="connsiteY29" fmla="*/ 459241 h 479652"/>
                      <a:gd name="connsiteX30" fmla="*/ 0 w 278946"/>
                      <a:gd name="connsiteY30" fmla="*/ 479652 h 47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78946" h="479652">
                        <a:moveTo>
                          <a:pt x="278946" y="0"/>
                        </a:moveTo>
                        <a:cubicBezTo>
                          <a:pt x="274410" y="5670"/>
                          <a:pt x="270473" y="11875"/>
                          <a:pt x="265339" y="17009"/>
                        </a:cubicBezTo>
                        <a:cubicBezTo>
                          <a:pt x="262448" y="19900"/>
                          <a:pt x="258025" y="20922"/>
                          <a:pt x="255134" y="23813"/>
                        </a:cubicBezTo>
                        <a:cubicBezTo>
                          <a:pt x="252243" y="26704"/>
                          <a:pt x="251471" y="31401"/>
                          <a:pt x="248330" y="34018"/>
                        </a:cubicBezTo>
                        <a:cubicBezTo>
                          <a:pt x="244434" y="37264"/>
                          <a:pt x="239126" y="38306"/>
                          <a:pt x="234723" y="40822"/>
                        </a:cubicBezTo>
                        <a:cubicBezTo>
                          <a:pt x="231173" y="42850"/>
                          <a:pt x="227920" y="45357"/>
                          <a:pt x="224518" y="47625"/>
                        </a:cubicBezTo>
                        <a:cubicBezTo>
                          <a:pt x="217828" y="57660"/>
                          <a:pt x="217331" y="59851"/>
                          <a:pt x="207509" y="68036"/>
                        </a:cubicBezTo>
                        <a:cubicBezTo>
                          <a:pt x="204368" y="70654"/>
                          <a:pt x="200705" y="72572"/>
                          <a:pt x="197303" y="74840"/>
                        </a:cubicBezTo>
                        <a:cubicBezTo>
                          <a:pt x="185163" y="93051"/>
                          <a:pt x="193391" y="82154"/>
                          <a:pt x="170089" y="105456"/>
                        </a:cubicBezTo>
                        <a:cubicBezTo>
                          <a:pt x="166080" y="109465"/>
                          <a:pt x="164121" y="115296"/>
                          <a:pt x="159884" y="119063"/>
                        </a:cubicBezTo>
                        <a:cubicBezTo>
                          <a:pt x="153772" y="124495"/>
                          <a:pt x="139473" y="132670"/>
                          <a:pt x="139473" y="132670"/>
                        </a:cubicBezTo>
                        <a:cubicBezTo>
                          <a:pt x="121329" y="159883"/>
                          <a:pt x="145143" y="127000"/>
                          <a:pt x="122464" y="149679"/>
                        </a:cubicBezTo>
                        <a:cubicBezTo>
                          <a:pt x="99785" y="172358"/>
                          <a:pt x="132668" y="148544"/>
                          <a:pt x="105455" y="166688"/>
                        </a:cubicBezTo>
                        <a:cubicBezTo>
                          <a:pt x="85954" y="195942"/>
                          <a:pt x="109339" y="158923"/>
                          <a:pt x="95250" y="187099"/>
                        </a:cubicBezTo>
                        <a:cubicBezTo>
                          <a:pt x="93422" y="190756"/>
                          <a:pt x="90474" y="193754"/>
                          <a:pt x="88446" y="197304"/>
                        </a:cubicBezTo>
                        <a:cubicBezTo>
                          <a:pt x="85930" y="201707"/>
                          <a:pt x="83641" y="206250"/>
                          <a:pt x="81643" y="210911"/>
                        </a:cubicBezTo>
                        <a:cubicBezTo>
                          <a:pt x="80231" y="214207"/>
                          <a:pt x="79845" y="217909"/>
                          <a:pt x="78241" y="221116"/>
                        </a:cubicBezTo>
                        <a:cubicBezTo>
                          <a:pt x="76412" y="224773"/>
                          <a:pt x="73266" y="227665"/>
                          <a:pt x="71437" y="231322"/>
                        </a:cubicBezTo>
                        <a:cubicBezTo>
                          <a:pt x="69833" y="234529"/>
                          <a:pt x="69447" y="238231"/>
                          <a:pt x="68035" y="241527"/>
                        </a:cubicBezTo>
                        <a:cubicBezTo>
                          <a:pt x="66037" y="246188"/>
                          <a:pt x="63115" y="250426"/>
                          <a:pt x="61232" y="255134"/>
                        </a:cubicBezTo>
                        <a:cubicBezTo>
                          <a:pt x="49088" y="285494"/>
                          <a:pt x="60713" y="266117"/>
                          <a:pt x="47625" y="285750"/>
                        </a:cubicBezTo>
                        <a:cubicBezTo>
                          <a:pt x="46491" y="292554"/>
                          <a:pt x="45719" y="299428"/>
                          <a:pt x="44223" y="306161"/>
                        </a:cubicBezTo>
                        <a:cubicBezTo>
                          <a:pt x="43445" y="309661"/>
                          <a:pt x="41691" y="312887"/>
                          <a:pt x="40821" y="316366"/>
                        </a:cubicBezTo>
                        <a:cubicBezTo>
                          <a:pt x="35972" y="335760"/>
                          <a:pt x="39250" y="329544"/>
                          <a:pt x="34018" y="346983"/>
                        </a:cubicBezTo>
                        <a:cubicBezTo>
                          <a:pt x="31957" y="353852"/>
                          <a:pt x="29482" y="360590"/>
                          <a:pt x="27214" y="367393"/>
                        </a:cubicBezTo>
                        <a:cubicBezTo>
                          <a:pt x="25385" y="372878"/>
                          <a:pt x="25333" y="378824"/>
                          <a:pt x="23812" y="384402"/>
                        </a:cubicBezTo>
                        <a:cubicBezTo>
                          <a:pt x="21925" y="391321"/>
                          <a:pt x="18416" y="397781"/>
                          <a:pt x="17009" y="404813"/>
                        </a:cubicBezTo>
                        <a:cubicBezTo>
                          <a:pt x="15875" y="410483"/>
                          <a:pt x="15009" y="416213"/>
                          <a:pt x="13607" y="421822"/>
                        </a:cubicBezTo>
                        <a:cubicBezTo>
                          <a:pt x="12737" y="425301"/>
                          <a:pt x="11148" y="428568"/>
                          <a:pt x="10205" y="432027"/>
                        </a:cubicBezTo>
                        <a:cubicBezTo>
                          <a:pt x="7745" y="441048"/>
                          <a:pt x="5670" y="450170"/>
                          <a:pt x="3402" y="459241"/>
                        </a:cubicBezTo>
                        <a:cubicBezTo>
                          <a:pt x="1729" y="465933"/>
                          <a:pt x="0" y="479652"/>
                          <a:pt x="0" y="479652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21" name="フリーフォーム 20"/>
                  <p:cNvSpPr/>
                  <p:nvPr/>
                </p:nvSpPr>
                <p:spPr bwMode="auto">
                  <a:xfrm>
                    <a:off x="1127474" y="938557"/>
                    <a:ext cx="94628" cy="122866"/>
                  </a:xfrm>
                  <a:custGeom>
                    <a:avLst/>
                    <a:gdLst>
                      <a:gd name="connsiteX0" fmla="*/ 0 w 282376"/>
                      <a:gd name="connsiteY0" fmla="*/ 0 h 353786"/>
                      <a:gd name="connsiteX1" fmla="*/ 30617 w 282376"/>
                      <a:gd name="connsiteY1" fmla="*/ 6804 h 353786"/>
                      <a:gd name="connsiteX2" fmla="*/ 37420 w 282376"/>
                      <a:gd name="connsiteY2" fmla="*/ 17009 h 353786"/>
                      <a:gd name="connsiteX3" fmla="*/ 47625 w 282376"/>
                      <a:gd name="connsiteY3" fmla="*/ 20411 h 353786"/>
                      <a:gd name="connsiteX4" fmla="*/ 57831 w 282376"/>
                      <a:gd name="connsiteY4" fmla="*/ 30616 h 353786"/>
                      <a:gd name="connsiteX5" fmla="*/ 68036 w 282376"/>
                      <a:gd name="connsiteY5" fmla="*/ 37420 h 353786"/>
                      <a:gd name="connsiteX6" fmla="*/ 78242 w 282376"/>
                      <a:gd name="connsiteY6" fmla="*/ 51027 h 353786"/>
                      <a:gd name="connsiteX7" fmla="*/ 108858 w 282376"/>
                      <a:gd name="connsiteY7" fmla="*/ 78241 h 353786"/>
                      <a:gd name="connsiteX8" fmla="*/ 129268 w 282376"/>
                      <a:gd name="connsiteY8" fmla="*/ 95250 h 353786"/>
                      <a:gd name="connsiteX9" fmla="*/ 142875 w 282376"/>
                      <a:gd name="connsiteY9" fmla="*/ 119063 h 353786"/>
                      <a:gd name="connsiteX10" fmla="*/ 159884 w 282376"/>
                      <a:gd name="connsiteY10" fmla="*/ 142875 h 353786"/>
                      <a:gd name="connsiteX11" fmla="*/ 170090 w 282376"/>
                      <a:gd name="connsiteY11" fmla="*/ 163286 h 353786"/>
                      <a:gd name="connsiteX12" fmla="*/ 173492 w 282376"/>
                      <a:gd name="connsiteY12" fmla="*/ 173491 h 353786"/>
                      <a:gd name="connsiteX13" fmla="*/ 183697 w 282376"/>
                      <a:gd name="connsiteY13" fmla="*/ 183697 h 353786"/>
                      <a:gd name="connsiteX14" fmla="*/ 190500 w 282376"/>
                      <a:gd name="connsiteY14" fmla="*/ 197304 h 353786"/>
                      <a:gd name="connsiteX15" fmla="*/ 204108 w 282376"/>
                      <a:gd name="connsiteY15" fmla="*/ 217715 h 353786"/>
                      <a:gd name="connsiteX16" fmla="*/ 214313 w 282376"/>
                      <a:gd name="connsiteY16" fmla="*/ 241527 h 353786"/>
                      <a:gd name="connsiteX17" fmla="*/ 217715 w 282376"/>
                      <a:gd name="connsiteY17" fmla="*/ 251732 h 353786"/>
                      <a:gd name="connsiteX18" fmla="*/ 231322 w 282376"/>
                      <a:gd name="connsiteY18" fmla="*/ 272143 h 353786"/>
                      <a:gd name="connsiteX19" fmla="*/ 238125 w 282376"/>
                      <a:gd name="connsiteY19" fmla="*/ 289152 h 353786"/>
                      <a:gd name="connsiteX20" fmla="*/ 244929 w 282376"/>
                      <a:gd name="connsiteY20" fmla="*/ 299357 h 353786"/>
                      <a:gd name="connsiteX21" fmla="*/ 251733 w 282376"/>
                      <a:gd name="connsiteY21" fmla="*/ 312965 h 353786"/>
                      <a:gd name="connsiteX22" fmla="*/ 261938 w 282376"/>
                      <a:gd name="connsiteY22" fmla="*/ 346982 h 353786"/>
                      <a:gd name="connsiteX23" fmla="*/ 272143 w 282376"/>
                      <a:gd name="connsiteY23" fmla="*/ 353786 h 353786"/>
                      <a:gd name="connsiteX24" fmla="*/ 282349 w 282376"/>
                      <a:gd name="connsiteY24" fmla="*/ 346982 h 353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82376" h="353786">
                        <a:moveTo>
                          <a:pt x="0" y="0"/>
                        </a:moveTo>
                        <a:cubicBezTo>
                          <a:pt x="10206" y="2268"/>
                          <a:pt x="21099" y="2478"/>
                          <a:pt x="30617" y="6804"/>
                        </a:cubicBezTo>
                        <a:cubicBezTo>
                          <a:pt x="34339" y="8496"/>
                          <a:pt x="34228" y="14455"/>
                          <a:pt x="37420" y="17009"/>
                        </a:cubicBezTo>
                        <a:cubicBezTo>
                          <a:pt x="40220" y="19249"/>
                          <a:pt x="44223" y="19277"/>
                          <a:pt x="47625" y="20411"/>
                        </a:cubicBezTo>
                        <a:cubicBezTo>
                          <a:pt x="51027" y="23813"/>
                          <a:pt x="54135" y="27536"/>
                          <a:pt x="57831" y="30616"/>
                        </a:cubicBezTo>
                        <a:cubicBezTo>
                          <a:pt x="60972" y="33233"/>
                          <a:pt x="65145" y="34529"/>
                          <a:pt x="68036" y="37420"/>
                        </a:cubicBezTo>
                        <a:cubicBezTo>
                          <a:pt x="72045" y="41429"/>
                          <a:pt x="74449" y="46813"/>
                          <a:pt x="78242" y="51027"/>
                        </a:cubicBezTo>
                        <a:cubicBezTo>
                          <a:pt x="117954" y="95152"/>
                          <a:pt x="83672" y="57253"/>
                          <a:pt x="108858" y="78241"/>
                        </a:cubicBezTo>
                        <a:cubicBezTo>
                          <a:pt x="135056" y="100072"/>
                          <a:pt x="103926" y="78356"/>
                          <a:pt x="129268" y="95250"/>
                        </a:cubicBezTo>
                        <a:cubicBezTo>
                          <a:pt x="145849" y="120122"/>
                          <a:pt x="125606" y="88842"/>
                          <a:pt x="142875" y="119063"/>
                        </a:cubicBezTo>
                        <a:cubicBezTo>
                          <a:pt x="146851" y="126021"/>
                          <a:pt x="155509" y="137042"/>
                          <a:pt x="159884" y="142875"/>
                        </a:cubicBezTo>
                        <a:cubicBezTo>
                          <a:pt x="168434" y="168525"/>
                          <a:pt x="156901" y="136911"/>
                          <a:pt x="170090" y="163286"/>
                        </a:cubicBezTo>
                        <a:cubicBezTo>
                          <a:pt x="171694" y="166493"/>
                          <a:pt x="171503" y="170507"/>
                          <a:pt x="173492" y="173491"/>
                        </a:cubicBezTo>
                        <a:cubicBezTo>
                          <a:pt x="176161" y="177494"/>
                          <a:pt x="180901" y="179782"/>
                          <a:pt x="183697" y="183697"/>
                        </a:cubicBezTo>
                        <a:cubicBezTo>
                          <a:pt x="186644" y="187824"/>
                          <a:pt x="187891" y="192956"/>
                          <a:pt x="190500" y="197304"/>
                        </a:cubicBezTo>
                        <a:cubicBezTo>
                          <a:pt x="194707" y="204316"/>
                          <a:pt x="204108" y="217715"/>
                          <a:pt x="204108" y="217715"/>
                        </a:cubicBezTo>
                        <a:cubicBezTo>
                          <a:pt x="211185" y="246030"/>
                          <a:pt x="202568" y="218039"/>
                          <a:pt x="214313" y="241527"/>
                        </a:cubicBezTo>
                        <a:cubicBezTo>
                          <a:pt x="215917" y="244734"/>
                          <a:pt x="215974" y="248598"/>
                          <a:pt x="217715" y="251732"/>
                        </a:cubicBezTo>
                        <a:cubicBezTo>
                          <a:pt x="221686" y="258880"/>
                          <a:pt x="228285" y="264551"/>
                          <a:pt x="231322" y="272143"/>
                        </a:cubicBezTo>
                        <a:cubicBezTo>
                          <a:pt x="233590" y="277813"/>
                          <a:pt x="235394" y="283690"/>
                          <a:pt x="238125" y="289152"/>
                        </a:cubicBezTo>
                        <a:cubicBezTo>
                          <a:pt x="239953" y="292809"/>
                          <a:pt x="242901" y="295807"/>
                          <a:pt x="244929" y="299357"/>
                        </a:cubicBezTo>
                        <a:cubicBezTo>
                          <a:pt x="247445" y="303760"/>
                          <a:pt x="249465" y="308429"/>
                          <a:pt x="251733" y="312965"/>
                        </a:cubicBezTo>
                        <a:cubicBezTo>
                          <a:pt x="253095" y="318413"/>
                          <a:pt x="259451" y="345324"/>
                          <a:pt x="261938" y="346982"/>
                        </a:cubicBezTo>
                        <a:lnTo>
                          <a:pt x="272143" y="353786"/>
                        </a:lnTo>
                        <a:cubicBezTo>
                          <a:pt x="283425" y="350025"/>
                          <a:pt x="282349" y="353970"/>
                          <a:pt x="282349" y="346982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22" name="フリーフォーム 21"/>
                  <p:cNvSpPr/>
                  <p:nvPr/>
                </p:nvSpPr>
                <p:spPr bwMode="auto">
                  <a:xfrm>
                    <a:off x="1010767" y="375423"/>
                    <a:ext cx="312272" cy="146757"/>
                  </a:xfrm>
                  <a:custGeom>
                    <a:avLst/>
                    <a:gdLst>
                      <a:gd name="connsiteX0" fmla="*/ 6804 w 993322"/>
                      <a:gd name="connsiteY0" fmla="*/ 333375 h 456686"/>
                      <a:gd name="connsiteX1" fmla="*/ 6804 w 993322"/>
                      <a:gd name="connsiteY1" fmla="*/ 299357 h 456686"/>
                      <a:gd name="connsiteX2" fmla="*/ 0 w 993322"/>
                      <a:gd name="connsiteY2" fmla="*/ 217714 h 456686"/>
                      <a:gd name="connsiteX3" fmla="*/ 3402 w 993322"/>
                      <a:gd name="connsiteY3" fmla="*/ 159884 h 456686"/>
                      <a:gd name="connsiteX4" fmla="*/ 10206 w 993322"/>
                      <a:gd name="connsiteY4" fmla="*/ 149678 h 456686"/>
                      <a:gd name="connsiteX5" fmla="*/ 13608 w 993322"/>
                      <a:gd name="connsiteY5" fmla="*/ 139473 h 456686"/>
                      <a:gd name="connsiteX6" fmla="*/ 47625 w 993322"/>
                      <a:gd name="connsiteY6" fmla="*/ 98652 h 456686"/>
                      <a:gd name="connsiteX7" fmla="*/ 57831 w 993322"/>
                      <a:gd name="connsiteY7" fmla="*/ 95250 h 456686"/>
                      <a:gd name="connsiteX8" fmla="*/ 91849 w 993322"/>
                      <a:gd name="connsiteY8" fmla="*/ 74839 h 456686"/>
                      <a:gd name="connsiteX9" fmla="*/ 112259 w 993322"/>
                      <a:gd name="connsiteY9" fmla="*/ 64634 h 456686"/>
                      <a:gd name="connsiteX10" fmla="*/ 122465 w 993322"/>
                      <a:gd name="connsiteY10" fmla="*/ 57830 h 456686"/>
                      <a:gd name="connsiteX11" fmla="*/ 132670 w 993322"/>
                      <a:gd name="connsiteY11" fmla="*/ 54428 h 456686"/>
                      <a:gd name="connsiteX12" fmla="*/ 149679 w 993322"/>
                      <a:gd name="connsiteY12" fmla="*/ 47625 h 456686"/>
                      <a:gd name="connsiteX13" fmla="*/ 170090 w 993322"/>
                      <a:gd name="connsiteY13" fmla="*/ 40821 h 456686"/>
                      <a:gd name="connsiteX14" fmla="*/ 180295 w 993322"/>
                      <a:gd name="connsiteY14" fmla="*/ 34018 h 456686"/>
                      <a:gd name="connsiteX15" fmla="*/ 200706 w 993322"/>
                      <a:gd name="connsiteY15" fmla="*/ 27214 h 456686"/>
                      <a:gd name="connsiteX16" fmla="*/ 221117 w 993322"/>
                      <a:gd name="connsiteY16" fmla="*/ 20410 h 456686"/>
                      <a:gd name="connsiteX17" fmla="*/ 238125 w 993322"/>
                      <a:gd name="connsiteY17" fmla="*/ 17009 h 456686"/>
                      <a:gd name="connsiteX18" fmla="*/ 258536 w 993322"/>
                      <a:gd name="connsiteY18" fmla="*/ 13607 h 456686"/>
                      <a:gd name="connsiteX19" fmla="*/ 295956 w 993322"/>
                      <a:gd name="connsiteY19" fmla="*/ 3402 h 456686"/>
                      <a:gd name="connsiteX20" fmla="*/ 340179 w 993322"/>
                      <a:gd name="connsiteY20" fmla="*/ 0 h 456686"/>
                      <a:gd name="connsiteX21" fmla="*/ 503465 w 993322"/>
                      <a:gd name="connsiteY21" fmla="*/ 3402 h 456686"/>
                      <a:gd name="connsiteX22" fmla="*/ 540884 w 993322"/>
                      <a:gd name="connsiteY22" fmla="*/ 13607 h 456686"/>
                      <a:gd name="connsiteX23" fmla="*/ 571500 w 993322"/>
                      <a:gd name="connsiteY23" fmla="*/ 17009 h 456686"/>
                      <a:gd name="connsiteX24" fmla="*/ 605518 w 993322"/>
                      <a:gd name="connsiteY24" fmla="*/ 27214 h 456686"/>
                      <a:gd name="connsiteX25" fmla="*/ 639536 w 993322"/>
                      <a:gd name="connsiteY25" fmla="*/ 34018 h 456686"/>
                      <a:gd name="connsiteX26" fmla="*/ 649742 w 993322"/>
                      <a:gd name="connsiteY26" fmla="*/ 40821 h 456686"/>
                      <a:gd name="connsiteX27" fmla="*/ 666750 w 993322"/>
                      <a:gd name="connsiteY27" fmla="*/ 44223 h 456686"/>
                      <a:gd name="connsiteX28" fmla="*/ 676956 w 993322"/>
                      <a:gd name="connsiteY28" fmla="*/ 47625 h 456686"/>
                      <a:gd name="connsiteX29" fmla="*/ 690563 w 993322"/>
                      <a:gd name="connsiteY29" fmla="*/ 51027 h 456686"/>
                      <a:gd name="connsiteX30" fmla="*/ 714375 w 993322"/>
                      <a:gd name="connsiteY30" fmla="*/ 61232 h 456686"/>
                      <a:gd name="connsiteX31" fmla="*/ 734786 w 993322"/>
                      <a:gd name="connsiteY31" fmla="*/ 68035 h 456686"/>
                      <a:gd name="connsiteX32" fmla="*/ 744992 w 993322"/>
                      <a:gd name="connsiteY32" fmla="*/ 74839 h 456686"/>
                      <a:gd name="connsiteX33" fmla="*/ 755197 w 993322"/>
                      <a:gd name="connsiteY33" fmla="*/ 85044 h 456686"/>
                      <a:gd name="connsiteX34" fmla="*/ 765402 w 993322"/>
                      <a:gd name="connsiteY34" fmla="*/ 88446 h 456686"/>
                      <a:gd name="connsiteX35" fmla="*/ 785813 w 993322"/>
                      <a:gd name="connsiteY35" fmla="*/ 102053 h 456686"/>
                      <a:gd name="connsiteX36" fmla="*/ 806224 w 993322"/>
                      <a:gd name="connsiteY36" fmla="*/ 115660 h 456686"/>
                      <a:gd name="connsiteX37" fmla="*/ 819831 w 993322"/>
                      <a:gd name="connsiteY37" fmla="*/ 132669 h 456686"/>
                      <a:gd name="connsiteX38" fmla="*/ 840242 w 993322"/>
                      <a:gd name="connsiteY38" fmla="*/ 142875 h 456686"/>
                      <a:gd name="connsiteX39" fmla="*/ 864054 w 993322"/>
                      <a:gd name="connsiteY39" fmla="*/ 170089 h 456686"/>
                      <a:gd name="connsiteX40" fmla="*/ 870858 w 993322"/>
                      <a:gd name="connsiteY40" fmla="*/ 180294 h 456686"/>
                      <a:gd name="connsiteX41" fmla="*/ 881063 w 993322"/>
                      <a:gd name="connsiteY41" fmla="*/ 190500 h 456686"/>
                      <a:gd name="connsiteX42" fmla="*/ 894670 w 993322"/>
                      <a:gd name="connsiteY42" fmla="*/ 207509 h 456686"/>
                      <a:gd name="connsiteX43" fmla="*/ 901474 w 993322"/>
                      <a:gd name="connsiteY43" fmla="*/ 217714 h 456686"/>
                      <a:gd name="connsiteX44" fmla="*/ 921884 w 993322"/>
                      <a:gd name="connsiteY44" fmla="*/ 234723 h 456686"/>
                      <a:gd name="connsiteX45" fmla="*/ 942295 w 993322"/>
                      <a:gd name="connsiteY45" fmla="*/ 265339 h 456686"/>
                      <a:gd name="connsiteX46" fmla="*/ 945697 w 993322"/>
                      <a:gd name="connsiteY46" fmla="*/ 275544 h 456686"/>
                      <a:gd name="connsiteX47" fmla="*/ 952500 w 993322"/>
                      <a:gd name="connsiteY47" fmla="*/ 285750 h 456686"/>
                      <a:gd name="connsiteX48" fmla="*/ 962706 w 993322"/>
                      <a:gd name="connsiteY48" fmla="*/ 306160 h 456686"/>
                      <a:gd name="connsiteX49" fmla="*/ 972911 w 993322"/>
                      <a:gd name="connsiteY49" fmla="*/ 326571 h 456686"/>
                      <a:gd name="connsiteX50" fmla="*/ 979715 w 993322"/>
                      <a:gd name="connsiteY50" fmla="*/ 353785 h 456686"/>
                      <a:gd name="connsiteX51" fmla="*/ 986518 w 993322"/>
                      <a:gd name="connsiteY51" fmla="*/ 374196 h 456686"/>
                      <a:gd name="connsiteX52" fmla="*/ 989920 w 993322"/>
                      <a:gd name="connsiteY52" fmla="*/ 387803 h 456686"/>
                      <a:gd name="connsiteX53" fmla="*/ 993322 w 993322"/>
                      <a:gd name="connsiteY53" fmla="*/ 398009 h 456686"/>
                      <a:gd name="connsiteX54" fmla="*/ 989920 w 993322"/>
                      <a:gd name="connsiteY54" fmla="*/ 452437 h 456686"/>
                      <a:gd name="connsiteX55" fmla="*/ 979715 w 993322"/>
                      <a:gd name="connsiteY55" fmla="*/ 455839 h 456686"/>
                      <a:gd name="connsiteX56" fmla="*/ 966108 w 993322"/>
                      <a:gd name="connsiteY56" fmla="*/ 435428 h 456686"/>
                      <a:gd name="connsiteX57" fmla="*/ 959304 w 993322"/>
                      <a:gd name="connsiteY57" fmla="*/ 425223 h 456686"/>
                      <a:gd name="connsiteX58" fmla="*/ 952500 w 993322"/>
                      <a:gd name="connsiteY58" fmla="*/ 415018 h 456686"/>
                      <a:gd name="connsiteX59" fmla="*/ 945697 w 993322"/>
                      <a:gd name="connsiteY59" fmla="*/ 394607 h 456686"/>
                      <a:gd name="connsiteX60" fmla="*/ 942295 w 993322"/>
                      <a:gd name="connsiteY60" fmla="*/ 384402 h 456686"/>
                      <a:gd name="connsiteX61" fmla="*/ 928688 w 993322"/>
                      <a:gd name="connsiteY61" fmla="*/ 363991 h 456686"/>
                      <a:gd name="connsiteX62" fmla="*/ 921884 w 993322"/>
                      <a:gd name="connsiteY62" fmla="*/ 353785 h 456686"/>
                      <a:gd name="connsiteX63" fmla="*/ 911679 w 993322"/>
                      <a:gd name="connsiteY63" fmla="*/ 346982 h 456686"/>
                      <a:gd name="connsiteX64" fmla="*/ 891268 w 993322"/>
                      <a:gd name="connsiteY64" fmla="*/ 326571 h 456686"/>
                      <a:gd name="connsiteX65" fmla="*/ 881063 w 993322"/>
                      <a:gd name="connsiteY65" fmla="*/ 323169 h 456686"/>
                      <a:gd name="connsiteX66" fmla="*/ 853849 w 993322"/>
                      <a:gd name="connsiteY66" fmla="*/ 306160 h 456686"/>
                      <a:gd name="connsiteX67" fmla="*/ 833438 w 993322"/>
                      <a:gd name="connsiteY67" fmla="*/ 292553 h 456686"/>
                      <a:gd name="connsiteX68" fmla="*/ 823233 w 993322"/>
                      <a:gd name="connsiteY68" fmla="*/ 285750 h 456686"/>
                      <a:gd name="connsiteX69" fmla="*/ 762000 w 993322"/>
                      <a:gd name="connsiteY69" fmla="*/ 272143 h 456686"/>
                      <a:gd name="connsiteX70" fmla="*/ 666750 w 993322"/>
                      <a:gd name="connsiteY70" fmla="*/ 268741 h 456686"/>
                      <a:gd name="connsiteX71" fmla="*/ 605518 w 993322"/>
                      <a:gd name="connsiteY71" fmla="*/ 261937 h 456686"/>
                      <a:gd name="connsiteX72" fmla="*/ 581706 w 993322"/>
                      <a:gd name="connsiteY72" fmla="*/ 258535 h 456686"/>
                      <a:gd name="connsiteX73" fmla="*/ 469447 w 993322"/>
                      <a:gd name="connsiteY73" fmla="*/ 265339 h 456686"/>
                      <a:gd name="connsiteX74" fmla="*/ 432027 w 993322"/>
                      <a:gd name="connsiteY74" fmla="*/ 272143 h 456686"/>
                      <a:gd name="connsiteX75" fmla="*/ 316367 w 993322"/>
                      <a:gd name="connsiteY75" fmla="*/ 268741 h 456686"/>
                      <a:gd name="connsiteX76" fmla="*/ 292554 w 993322"/>
                      <a:gd name="connsiteY76" fmla="*/ 261937 h 456686"/>
                      <a:gd name="connsiteX77" fmla="*/ 227920 w 993322"/>
                      <a:gd name="connsiteY77" fmla="*/ 251732 h 456686"/>
                      <a:gd name="connsiteX78" fmla="*/ 173492 w 993322"/>
                      <a:gd name="connsiteY78" fmla="*/ 255134 h 456686"/>
                      <a:gd name="connsiteX79" fmla="*/ 153081 w 993322"/>
                      <a:gd name="connsiteY79" fmla="*/ 261937 h 456686"/>
                      <a:gd name="connsiteX80" fmla="*/ 142875 w 993322"/>
                      <a:gd name="connsiteY80" fmla="*/ 265339 h 456686"/>
                      <a:gd name="connsiteX81" fmla="*/ 122465 w 993322"/>
                      <a:gd name="connsiteY81" fmla="*/ 275544 h 456686"/>
                      <a:gd name="connsiteX82" fmla="*/ 112259 w 993322"/>
                      <a:gd name="connsiteY82" fmla="*/ 282348 h 456686"/>
                      <a:gd name="connsiteX83" fmla="*/ 78242 w 993322"/>
                      <a:gd name="connsiteY83" fmla="*/ 289152 h 456686"/>
                      <a:gd name="connsiteX84" fmla="*/ 44224 w 993322"/>
                      <a:gd name="connsiteY84" fmla="*/ 299357 h 456686"/>
                      <a:gd name="connsiteX85" fmla="*/ 34018 w 993322"/>
                      <a:gd name="connsiteY85" fmla="*/ 306160 h 456686"/>
                      <a:gd name="connsiteX86" fmla="*/ 23813 w 993322"/>
                      <a:gd name="connsiteY86" fmla="*/ 309562 h 456686"/>
                      <a:gd name="connsiteX87" fmla="*/ 17009 w 993322"/>
                      <a:gd name="connsiteY87" fmla="*/ 319768 h 456686"/>
                      <a:gd name="connsiteX88" fmla="*/ 6804 w 993322"/>
                      <a:gd name="connsiteY88" fmla="*/ 333375 h 456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</a:cxnLst>
                    <a:rect l="l" t="t" r="r" b="b"/>
                    <a:pathLst>
                      <a:path w="993322" h="456686">
                        <a:moveTo>
                          <a:pt x="6804" y="333375"/>
                        </a:moveTo>
                        <a:cubicBezTo>
                          <a:pt x="5103" y="329973"/>
                          <a:pt x="6804" y="344714"/>
                          <a:pt x="6804" y="299357"/>
                        </a:cubicBezTo>
                        <a:cubicBezTo>
                          <a:pt x="6804" y="235054"/>
                          <a:pt x="10404" y="248923"/>
                          <a:pt x="0" y="217714"/>
                        </a:cubicBezTo>
                        <a:cubicBezTo>
                          <a:pt x="1134" y="198437"/>
                          <a:pt x="537" y="178980"/>
                          <a:pt x="3402" y="159884"/>
                        </a:cubicBezTo>
                        <a:cubicBezTo>
                          <a:pt x="4009" y="155841"/>
                          <a:pt x="8377" y="153335"/>
                          <a:pt x="10206" y="149678"/>
                        </a:cubicBezTo>
                        <a:cubicBezTo>
                          <a:pt x="11810" y="146471"/>
                          <a:pt x="11867" y="142607"/>
                          <a:pt x="13608" y="139473"/>
                        </a:cubicBezTo>
                        <a:cubicBezTo>
                          <a:pt x="18559" y="130561"/>
                          <a:pt x="37897" y="101895"/>
                          <a:pt x="47625" y="98652"/>
                        </a:cubicBezTo>
                        <a:lnTo>
                          <a:pt x="57831" y="95250"/>
                        </a:lnTo>
                        <a:cubicBezTo>
                          <a:pt x="107783" y="61950"/>
                          <a:pt x="55225" y="95769"/>
                          <a:pt x="91849" y="74839"/>
                        </a:cubicBezTo>
                        <a:cubicBezTo>
                          <a:pt x="110311" y="64288"/>
                          <a:pt x="93550" y="70869"/>
                          <a:pt x="112259" y="64634"/>
                        </a:cubicBezTo>
                        <a:cubicBezTo>
                          <a:pt x="115661" y="62366"/>
                          <a:pt x="118808" y="59659"/>
                          <a:pt x="122465" y="57830"/>
                        </a:cubicBezTo>
                        <a:cubicBezTo>
                          <a:pt x="125672" y="56226"/>
                          <a:pt x="129313" y="55687"/>
                          <a:pt x="132670" y="54428"/>
                        </a:cubicBezTo>
                        <a:cubicBezTo>
                          <a:pt x="138388" y="52284"/>
                          <a:pt x="143940" y="49712"/>
                          <a:pt x="149679" y="47625"/>
                        </a:cubicBezTo>
                        <a:cubicBezTo>
                          <a:pt x="156419" y="45174"/>
                          <a:pt x="164123" y="44799"/>
                          <a:pt x="170090" y="40821"/>
                        </a:cubicBezTo>
                        <a:cubicBezTo>
                          <a:pt x="173492" y="38553"/>
                          <a:pt x="176559" y="35678"/>
                          <a:pt x="180295" y="34018"/>
                        </a:cubicBezTo>
                        <a:cubicBezTo>
                          <a:pt x="186849" y="31105"/>
                          <a:pt x="193902" y="29482"/>
                          <a:pt x="200706" y="27214"/>
                        </a:cubicBezTo>
                        <a:cubicBezTo>
                          <a:pt x="200710" y="27213"/>
                          <a:pt x="221114" y="20411"/>
                          <a:pt x="221117" y="20410"/>
                        </a:cubicBezTo>
                        <a:lnTo>
                          <a:pt x="238125" y="17009"/>
                        </a:lnTo>
                        <a:cubicBezTo>
                          <a:pt x="244911" y="15775"/>
                          <a:pt x="251803" y="15103"/>
                          <a:pt x="258536" y="13607"/>
                        </a:cubicBezTo>
                        <a:cubicBezTo>
                          <a:pt x="288428" y="6964"/>
                          <a:pt x="237063" y="11815"/>
                          <a:pt x="295956" y="3402"/>
                        </a:cubicBezTo>
                        <a:cubicBezTo>
                          <a:pt x="310592" y="1311"/>
                          <a:pt x="325438" y="1134"/>
                          <a:pt x="340179" y="0"/>
                        </a:cubicBezTo>
                        <a:lnTo>
                          <a:pt x="503465" y="3402"/>
                        </a:lnTo>
                        <a:cubicBezTo>
                          <a:pt x="538279" y="4691"/>
                          <a:pt x="510051" y="7000"/>
                          <a:pt x="540884" y="13607"/>
                        </a:cubicBezTo>
                        <a:cubicBezTo>
                          <a:pt x="550924" y="15759"/>
                          <a:pt x="561295" y="15875"/>
                          <a:pt x="571500" y="17009"/>
                        </a:cubicBezTo>
                        <a:cubicBezTo>
                          <a:pt x="584512" y="21346"/>
                          <a:pt x="592669" y="24644"/>
                          <a:pt x="605518" y="27214"/>
                        </a:cubicBezTo>
                        <a:cubicBezTo>
                          <a:pt x="647222" y="35555"/>
                          <a:pt x="607930" y="26116"/>
                          <a:pt x="639536" y="34018"/>
                        </a:cubicBezTo>
                        <a:cubicBezTo>
                          <a:pt x="642938" y="36286"/>
                          <a:pt x="645914" y="39385"/>
                          <a:pt x="649742" y="40821"/>
                        </a:cubicBezTo>
                        <a:cubicBezTo>
                          <a:pt x="655156" y="42851"/>
                          <a:pt x="661141" y="42821"/>
                          <a:pt x="666750" y="44223"/>
                        </a:cubicBezTo>
                        <a:cubicBezTo>
                          <a:pt x="670229" y="45093"/>
                          <a:pt x="673508" y="46640"/>
                          <a:pt x="676956" y="47625"/>
                        </a:cubicBezTo>
                        <a:cubicBezTo>
                          <a:pt x="681451" y="48909"/>
                          <a:pt x="686068" y="49743"/>
                          <a:pt x="690563" y="51027"/>
                        </a:cubicBezTo>
                        <a:cubicBezTo>
                          <a:pt x="709735" y="56504"/>
                          <a:pt x="691683" y="52155"/>
                          <a:pt x="714375" y="61232"/>
                        </a:cubicBezTo>
                        <a:cubicBezTo>
                          <a:pt x="721034" y="63895"/>
                          <a:pt x="727982" y="65767"/>
                          <a:pt x="734786" y="68035"/>
                        </a:cubicBezTo>
                        <a:cubicBezTo>
                          <a:pt x="738188" y="70303"/>
                          <a:pt x="741851" y="72221"/>
                          <a:pt x="744992" y="74839"/>
                        </a:cubicBezTo>
                        <a:cubicBezTo>
                          <a:pt x="748688" y="77919"/>
                          <a:pt x="751194" y="82375"/>
                          <a:pt x="755197" y="85044"/>
                        </a:cubicBezTo>
                        <a:cubicBezTo>
                          <a:pt x="758180" y="87033"/>
                          <a:pt x="762268" y="86705"/>
                          <a:pt x="765402" y="88446"/>
                        </a:cubicBezTo>
                        <a:cubicBezTo>
                          <a:pt x="772550" y="92417"/>
                          <a:pt x="779009" y="97517"/>
                          <a:pt x="785813" y="102053"/>
                        </a:cubicBezTo>
                        <a:cubicBezTo>
                          <a:pt x="811295" y="119041"/>
                          <a:pt x="781957" y="107573"/>
                          <a:pt x="806224" y="115660"/>
                        </a:cubicBezTo>
                        <a:cubicBezTo>
                          <a:pt x="835470" y="135160"/>
                          <a:pt x="801052" y="109195"/>
                          <a:pt x="819831" y="132669"/>
                        </a:cubicBezTo>
                        <a:cubicBezTo>
                          <a:pt x="824628" y="138665"/>
                          <a:pt x="833518" y="140634"/>
                          <a:pt x="840242" y="142875"/>
                        </a:cubicBezTo>
                        <a:cubicBezTo>
                          <a:pt x="856117" y="166687"/>
                          <a:pt x="847046" y="158749"/>
                          <a:pt x="864054" y="170089"/>
                        </a:cubicBezTo>
                        <a:cubicBezTo>
                          <a:pt x="866322" y="173491"/>
                          <a:pt x="868241" y="177153"/>
                          <a:pt x="870858" y="180294"/>
                        </a:cubicBezTo>
                        <a:cubicBezTo>
                          <a:pt x="873938" y="183990"/>
                          <a:pt x="878394" y="186497"/>
                          <a:pt x="881063" y="190500"/>
                        </a:cubicBezTo>
                        <a:cubicBezTo>
                          <a:pt x="894207" y="210217"/>
                          <a:pt x="871848" y="192293"/>
                          <a:pt x="894670" y="207509"/>
                        </a:cubicBezTo>
                        <a:cubicBezTo>
                          <a:pt x="896938" y="210911"/>
                          <a:pt x="898583" y="214823"/>
                          <a:pt x="901474" y="217714"/>
                        </a:cubicBezTo>
                        <a:cubicBezTo>
                          <a:pt x="921126" y="237366"/>
                          <a:pt x="902382" y="209650"/>
                          <a:pt x="921884" y="234723"/>
                        </a:cubicBezTo>
                        <a:cubicBezTo>
                          <a:pt x="921895" y="234737"/>
                          <a:pt x="938888" y="260228"/>
                          <a:pt x="942295" y="265339"/>
                        </a:cubicBezTo>
                        <a:cubicBezTo>
                          <a:pt x="944284" y="268323"/>
                          <a:pt x="944093" y="272337"/>
                          <a:pt x="945697" y="275544"/>
                        </a:cubicBezTo>
                        <a:cubicBezTo>
                          <a:pt x="947525" y="279201"/>
                          <a:pt x="950672" y="282093"/>
                          <a:pt x="952500" y="285750"/>
                        </a:cubicBezTo>
                        <a:cubicBezTo>
                          <a:pt x="966577" y="313905"/>
                          <a:pt x="943216" y="276928"/>
                          <a:pt x="962706" y="306160"/>
                        </a:cubicBezTo>
                        <a:cubicBezTo>
                          <a:pt x="971257" y="331814"/>
                          <a:pt x="959722" y="300192"/>
                          <a:pt x="972911" y="326571"/>
                        </a:cubicBezTo>
                        <a:cubicBezTo>
                          <a:pt x="977039" y="334828"/>
                          <a:pt x="977386" y="345246"/>
                          <a:pt x="979715" y="353785"/>
                        </a:cubicBezTo>
                        <a:cubicBezTo>
                          <a:pt x="981602" y="360704"/>
                          <a:pt x="984250" y="367392"/>
                          <a:pt x="986518" y="374196"/>
                        </a:cubicBezTo>
                        <a:cubicBezTo>
                          <a:pt x="987996" y="378631"/>
                          <a:pt x="988636" y="383308"/>
                          <a:pt x="989920" y="387803"/>
                        </a:cubicBezTo>
                        <a:cubicBezTo>
                          <a:pt x="990905" y="391251"/>
                          <a:pt x="992188" y="394607"/>
                          <a:pt x="993322" y="398009"/>
                        </a:cubicBezTo>
                        <a:cubicBezTo>
                          <a:pt x="992188" y="416152"/>
                          <a:pt x="994083" y="434742"/>
                          <a:pt x="989920" y="452437"/>
                        </a:cubicBezTo>
                        <a:cubicBezTo>
                          <a:pt x="989099" y="455927"/>
                          <a:pt x="982633" y="457923"/>
                          <a:pt x="979715" y="455839"/>
                        </a:cubicBezTo>
                        <a:cubicBezTo>
                          <a:pt x="973061" y="451086"/>
                          <a:pt x="970644" y="442232"/>
                          <a:pt x="966108" y="435428"/>
                        </a:cubicBezTo>
                        <a:lnTo>
                          <a:pt x="959304" y="425223"/>
                        </a:lnTo>
                        <a:lnTo>
                          <a:pt x="952500" y="415018"/>
                        </a:lnTo>
                        <a:lnTo>
                          <a:pt x="945697" y="394607"/>
                        </a:lnTo>
                        <a:cubicBezTo>
                          <a:pt x="944563" y="391205"/>
                          <a:pt x="944284" y="387386"/>
                          <a:pt x="942295" y="384402"/>
                        </a:cubicBezTo>
                        <a:lnTo>
                          <a:pt x="928688" y="363991"/>
                        </a:lnTo>
                        <a:cubicBezTo>
                          <a:pt x="926420" y="360589"/>
                          <a:pt x="925286" y="356053"/>
                          <a:pt x="921884" y="353785"/>
                        </a:cubicBezTo>
                        <a:lnTo>
                          <a:pt x="911679" y="346982"/>
                        </a:lnTo>
                        <a:cubicBezTo>
                          <a:pt x="904071" y="335571"/>
                          <a:pt x="904899" y="334361"/>
                          <a:pt x="891268" y="326571"/>
                        </a:cubicBezTo>
                        <a:cubicBezTo>
                          <a:pt x="888155" y="324792"/>
                          <a:pt x="884211" y="324886"/>
                          <a:pt x="881063" y="323169"/>
                        </a:cubicBezTo>
                        <a:cubicBezTo>
                          <a:pt x="871672" y="318046"/>
                          <a:pt x="862750" y="312094"/>
                          <a:pt x="853849" y="306160"/>
                        </a:cubicBezTo>
                        <a:lnTo>
                          <a:pt x="833438" y="292553"/>
                        </a:lnTo>
                        <a:cubicBezTo>
                          <a:pt x="830036" y="290285"/>
                          <a:pt x="827199" y="286742"/>
                          <a:pt x="823233" y="285750"/>
                        </a:cubicBezTo>
                        <a:cubicBezTo>
                          <a:pt x="814987" y="283689"/>
                          <a:pt x="776936" y="273022"/>
                          <a:pt x="762000" y="272143"/>
                        </a:cubicBezTo>
                        <a:cubicBezTo>
                          <a:pt x="730285" y="270278"/>
                          <a:pt x="698500" y="269875"/>
                          <a:pt x="666750" y="268741"/>
                        </a:cubicBezTo>
                        <a:cubicBezTo>
                          <a:pt x="612043" y="260925"/>
                          <a:pt x="679816" y="270193"/>
                          <a:pt x="605518" y="261937"/>
                        </a:cubicBezTo>
                        <a:cubicBezTo>
                          <a:pt x="597549" y="261052"/>
                          <a:pt x="589643" y="259669"/>
                          <a:pt x="581706" y="258535"/>
                        </a:cubicBezTo>
                        <a:cubicBezTo>
                          <a:pt x="556452" y="259683"/>
                          <a:pt x="500592" y="261092"/>
                          <a:pt x="469447" y="265339"/>
                        </a:cubicBezTo>
                        <a:cubicBezTo>
                          <a:pt x="456885" y="267052"/>
                          <a:pt x="444500" y="269875"/>
                          <a:pt x="432027" y="272143"/>
                        </a:cubicBezTo>
                        <a:cubicBezTo>
                          <a:pt x="393474" y="271009"/>
                          <a:pt x="354884" y="270768"/>
                          <a:pt x="316367" y="268741"/>
                        </a:cubicBezTo>
                        <a:cubicBezTo>
                          <a:pt x="308304" y="268317"/>
                          <a:pt x="300274" y="263867"/>
                          <a:pt x="292554" y="261937"/>
                        </a:cubicBezTo>
                        <a:cubicBezTo>
                          <a:pt x="275094" y="257572"/>
                          <a:pt x="238908" y="253302"/>
                          <a:pt x="227920" y="251732"/>
                        </a:cubicBezTo>
                        <a:cubicBezTo>
                          <a:pt x="209777" y="252866"/>
                          <a:pt x="191503" y="252678"/>
                          <a:pt x="173492" y="255134"/>
                        </a:cubicBezTo>
                        <a:cubicBezTo>
                          <a:pt x="166386" y="256103"/>
                          <a:pt x="159885" y="259669"/>
                          <a:pt x="153081" y="261937"/>
                        </a:cubicBezTo>
                        <a:lnTo>
                          <a:pt x="142875" y="265339"/>
                        </a:lnTo>
                        <a:cubicBezTo>
                          <a:pt x="113633" y="284836"/>
                          <a:pt x="150628" y="261463"/>
                          <a:pt x="122465" y="275544"/>
                        </a:cubicBezTo>
                        <a:cubicBezTo>
                          <a:pt x="118808" y="277372"/>
                          <a:pt x="116167" y="281145"/>
                          <a:pt x="112259" y="282348"/>
                        </a:cubicBezTo>
                        <a:cubicBezTo>
                          <a:pt x="101207" y="285749"/>
                          <a:pt x="89212" y="285496"/>
                          <a:pt x="78242" y="289152"/>
                        </a:cubicBezTo>
                        <a:cubicBezTo>
                          <a:pt x="53396" y="297433"/>
                          <a:pt x="64788" y="294216"/>
                          <a:pt x="44224" y="299357"/>
                        </a:cubicBezTo>
                        <a:cubicBezTo>
                          <a:pt x="40822" y="301625"/>
                          <a:pt x="37675" y="304332"/>
                          <a:pt x="34018" y="306160"/>
                        </a:cubicBezTo>
                        <a:cubicBezTo>
                          <a:pt x="30811" y="307764"/>
                          <a:pt x="26613" y="307322"/>
                          <a:pt x="23813" y="309562"/>
                        </a:cubicBezTo>
                        <a:cubicBezTo>
                          <a:pt x="20620" y="312116"/>
                          <a:pt x="19462" y="316497"/>
                          <a:pt x="17009" y="319768"/>
                        </a:cubicBezTo>
                        <a:cubicBezTo>
                          <a:pt x="16047" y="321051"/>
                          <a:pt x="8505" y="336777"/>
                          <a:pt x="6804" y="33337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23" name="フリーフォーム 22"/>
                  <p:cNvSpPr/>
                  <p:nvPr/>
                </p:nvSpPr>
                <p:spPr bwMode="auto">
                  <a:xfrm>
                    <a:off x="547087" y="375423"/>
                    <a:ext cx="309119" cy="153583"/>
                  </a:xfrm>
                  <a:custGeom>
                    <a:avLst/>
                    <a:gdLst>
                      <a:gd name="connsiteX0" fmla="*/ 983116 w 993321"/>
                      <a:gd name="connsiteY0" fmla="*/ 328843 h 454964"/>
                      <a:gd name="connsiteX1" fmla="*/ 986517 w 993321"/>
                      <a:gd name="connsiteY1" fmla="*/ 271012 h 454964"/>
                      <a:gd name="connsiteX2" fmla="*/ 993321 w 993321"/>
                      <a:gd name="connsiteY2" fmla="*/ 243798 h 454964"/>
                      <a:gd name="connsiteX3" fmla="*/ 989919 w 993321"/>
                      <a:gd name="connsiteY3" fmla="*/ 189369 h 454964"/>
                      <a:gd name="connsiteX4" fmla="*/ 979714 w 993321"/>
                      <a:gd name="connsiteY4" fmla="*/ 168959 h 454964"/>
                      <a:gd name="connsiteX5" fmla="*/ 976312 w 993321"/>
                      <a:gd name="connsiteY5" fmla="*/ 158753 h 454964"/>
                      <a:gd name="connsiteX6" fmla="*/ 962705 w 993321"/>
                      <a:gd name="connsiteY6" fmla="*/ 138343 h 454964"/>
                      <a:gd name="connsiteX7" fmla="*/ 959303 w 993321"/>
                      <a:gd name="connsiteY7" fmla="*/ 128137 h 454964"/>
                      <a:gd name="connsiteX8" fmla="*/ 949098 w 993321"/>
                      <a:gd name="connsiteY8" fmla="*/ 121334 h 454964"/>
                      <a:gd name="connsiteX9" fmla="*/ 925285 w 993321"/>
                      <a:gd name="connsiteY9" fmla="*/ 94119 h 454964"/>
                      <a:gd name="connsiteX10" fmla="*/ 918482 w 993321"/>
                      <a:gd name="connsiteY10" fmla="*/ 83914 h 454964"/>
                      <a:gd name="connsiteX11" fmla="*/ 908276 w 993321"/>
                      <a:gd name="connsiteY11" fmla="*/ 80512 h 454964"/>
                      <a:gd name="connsiteX12" fmla="*/ 887866 w 993321"/>
                      <a:gd name="connsiteY12" fmla="*/ 66905 h 454964"/>
                      <a:gd name="connsiteX13" fmla="*/ 877660 w 993321"/>
                      <a:gd name="connsiteY13" fmla="*/ 63503 h 454964"/>
                      <a:gd name="connsiteX14" fmla="*/ 853848 w 993321"/>
                      <a:gd name="connsiteY14" fmla="*/ 49896 h 454964"/>
                      <a:gd name="connsiteX15" fmla="*/ 830035 w 993321"/>
                      <a:gd name="connsiteY15" fmla="*/ 43093 h 454964"/>
                      <a:gd name="connsiteX16" fmla="*/ 809625 w 993321"/>
                      <a:gd name="connsiteY16" fmla="*/ 36289 h 454964"/>
                      <a:gd name="connsiteX17" fmla="*/ 789214 w 993321"/>
                      <a:gd name="connsiteY17" fmla="*/ 29485 h 454964"/>
                      <a:gd name="connsiteX18" fmla="*/ 717776 w 993321"/>
                      <a:gd name="connsiteY18" fmla="*/ 19280 h 454964"/>
                      <a:gd name="connsiteX19" fmla="*/ 629330 w 993321"/>
                      <a:gd name="connsiteY19" fmla="*/ 9075 h 454964"/>
                      <a:gd name="connsiteX20" fmla="*/ 615723 w 993321"/>
                      <a:gd name="connsiteY20" fmla="*/ 5673 h 454964"/>
                      <a:gd name="connsiteX21" fmla="*/ 377598 w 993321"/>
                      <a:gd name="connsiteY21" fmla="*/ 5673 h 454964"/>
                      <a:gd name="connsiteX22" fmla="*/ 346982 w 993321"/>
                      <a:gd name="connsiteY22" fmla="*/ 15878 h 454964"/>
                      <a:gd name="connsiteX23" fmla="*/ 336776 w 993321"/>
                      <a:gd name="connsiteY23" fmla="*/ 22682 h 454964"/>
                      <a:gd name="connsiteX24" fmla="*/ 323169 w 993321"/>
                      <a:gd name="connsiteY24" fmla="*/ 29485 h 454964"/>
                      <a:gd name="connsiteX25" fmla="*/ 292553 w 993321"/>
                      <a:gd name="connsiteY25" fmla="*/ 46494 h 454964"/>
                      <a:gd name="connsiteX26" fmla="*/ 272142 w 993321"/>
                      <a:gd name="connsiteY26" fmla="*/ 56700 h 454964"/>
                      <a:gd name="connsiteX27" fmla="*/ 261937 w 993321"/>
                      <a:gd name="connsiteY27" fmla="*/ 63503 h 454964"/>
                      <a:gd name="connsiteX28" fmla="*/ 251732 w 993321"/>
                      <a:gd name="connsiteY28" fmla="*/ 66905 h 454964"/>
                      <a:gd name="connsiteX29" fmla="*/ 231321 w 993321"/>
                      <a:gd name="connsiteY29" fmla="*/ 77110 h 454964"/>
                      <a:gd name="connsiteX30" fmla="*/ 200705 w 993321"/>
                      <a:gd name="connsiteY30" fmla="*/ 97521 h 454964"/>
                      <a:gd name="connsiteX31" fmla="*/ 190500 w 993321"/>
                      <a:gd name="connsiteY31" fmla="*/ 104325 h 454964"/>
                      <a:gd name="connsiteX32" fmla="*/ 180294 w 993321"/>
                      <a:gd name="connsiteY32" fmla="*/ 107726 h 454964"/>
                      <a:gd name="connsiteX33" fmla="*/ 170089 w 993321"/>
                      <a:gd name="connsiteY33" fmla="*/ 117932 h 454964"/>
                      <a:gd name="connsiteX34" fmla="*/ 159883 w 993321"/>
                      <a:gd name="connsiteY34" fmla="*/ 124735 h 454964"/>
                      <a:gd name="connsiteX35" fmla="*/ 146276 w 993321"/>
                      <a:gd name="connsiteY35" fmla="*/ 134941 h 454964"/>
                      <a:gd name="connsiteX36" fmla="*/ 136071 w 993321"/>
                      <a:gd name="connsiteY36" fmla="*/ 145146 h 454964"/>
                      <a:gd name="connsiteX37" fmla="*/ 132669 w 993321"/>
                      <a:gd name="connsiteY37" fmla="*/ 155351 h 454964"/>
                      <a:gd name="connsiteX38" fmla="*/ 112258 w 993321"/>
                      <a:gd name="connsiteY38" fmla="*/ 185968 h 454964"/>
                      <a:gd name="connsiteX39" fmla="*/ 98651 w 993321"/>
                      <a:gd name="connsiteY39" fmla="*/ 206378 h 454964"/>
                      <a:gd name="connsiteX40" fmla="*/ 91848 w 993321"/>
                      <a:gd name="connsiteY40" fmla="*/ 216584 h 454964"/>
                      <a:gd name="connsiteX41" fmla="*/ 81642 w 993321"/>
                      <a:gd name="connsiteY41" fmla="*/ 223387 h 454964"/>
                      <a:gd name="connsiteX42" fmla="*/ 68035 w 993321"/>
                      <a:gd name="connsiteY42" fmla="*/ 254003 h 454964"/>
                      <a:gd name="connsiteX43" fmla="*/ 64633 w 993321"/>
                      <a:gd name="connsiteY43" fmla="*/ 264209 h 454964"/>
                      <a:gd name="connsiteX44" fmla="*/ 51026 w 993321"/>
                      <a:gd name="connsiteY44" fmla="*/ 284619 h 454964"/>
                      <a:gd name="connsiteX45" fmla="*/ 37419 w 993321"/>
                      <a:gd name="connsiteY45" fmla="*/ 305030 h 454964"/>
                      <a:gd name="connsiteX46" fmla="*/ 30616 w 993321"/>
                      <a:gd name="connsiteY46" fmla="*/ 325441 h 454964"/>
                      <a:gd name="connsiteX47" fmla="*/ 23812 w 993321"/>
                      <a:gd name="connsiteY47" fmla="*/ 349253 h 454964"/>
                      <a:gd name="connsiteX48" fmla="*/ 20410 w 993321"/>
                      <a:gd name="connsiteY48" fmla="*/ 369664 h 454964"/>
                      <a:gd name="connsiteX49" fmla="*/ 6803 w 993321"/>
                      <a:gd name="connsiteY49" fmla="*/ 407084 h 454964"/>
                      <a:gd name="connsiteX50" fmla="*/ 0 w 993321"/>
                      <a:gd name="connsiteY50" fmla="*/ 444503 h 454964"/>
                      <a:gd name="connsiteX51" fmla="*/ 3401 w 993321"/>
                      <a:gd name="connsiteY51" fmla="*/ 454709 h 454964"/>
                      <a:gd name="connsiteX52" fmla="*/ 17008 w 993321"/>
                      <a:gd name="connsiteY52" fmla="*/ 434298 h 454964"/>
                      <a:gd name="connsiteX53" fmla="*/ 23812 w 993321"/>
                      <a:gd name="connsiteY53" fmla="*/ 424093 h 454964"/>
                      <a:gd name="connsiteX54" fmla="*/ 30616 w 993321"/>
                      <a:gd name="connsiteY54" fmla="*/ 413887 h 454964"/>
                      <a:gd name="connsiteX55" fmla="*/ 47625 w 993321"/>
                      <a:gd name="connsiteY55" fmla="*/ 393476 h 454964"/>
                      <a:gd name="connsiteX56" fmla="*/ 57830 w 993321"/>
                      <a:gd name="connsiteY56" fmla="*/ 373066 h 454964"/>
                      <a:gd name="connsiteX57" fmla="*/ 61232 w 993321"/>
                      <a:gd name="connsiteY57" fmla="*/ 362860 h 454964"/>
                      <a:gd name="connsiteX58" fmla="*/ 71437 w 993321"/>
                      <a:gd name="connsiteY58" fmla="*/ 352655 h 454964"/>
                      <a:gd name="connsiteX59" fmla="*/ 78241 w 993321"/>
                      <a:gd name="connsiteY59" fmla="*/ 342450 h 454964"/>
                      <a:gd name="connsiteX60" fmla="*/ 88446 w 993321"/>
                      <a:gd name="connsiteY60" fmla="*/ 322039 h 454964"/>
                      <a:gd name="connsiteX61" fmla="*/ 108857 w 993321"/>
                      <a:gd name="connsiteY61" fmla="*/ 308432 h 454964"/>
                      <a:gd name="connsiteX62" fmla="*/ 119062 w 993321"/>
                      <a:gd name="connsiteY62" fmla="*/ 301628 h 454964"/>
                      <a:gd name="connsiteX63" fmla="*/ 149678 w 993321"/>
                      <a:gd name="connsiteY63" fmla="*/ 277816 h 454964"/>
                      <a:gd name="connsiteX64" fmla="*/ 176892 w 993321"/>
                      <a:gd name="connsiteY64" fmla="*/ 271012 h 454964"/>
                      <a:gd name="connsiteX65" fmla="*/ 210910 w 993321"/>
                      <a:gd name="connsiteY65" fmla="*/ 260807 h 454964"/>
                      <a:gd name="connsiteX66" fmla="*/ 241526 w 993321"/>
                      <a:gd name="connsiteY66" fmla="*/ 250601 h 454964"/>
                      <a:gd name="connsiteX67" fmla="*/ 275544 w 993321"/>
                      <a:gd name="connsiteY67" fmla="*/ 243798 h 454964"/>
                      <a:gd name="connsiteX68" fmla="*/ 772205 w 993321"/>
                      <a:gd name="connsiteY68" fmla="*/ 247200 h 454964"/>
                      <a:gd name="connsiteX69" fmla="*/ 799419 w 993321"/>
                      <a:gd name="connsiteY69" fmla="*/ 250601 h 454964"/>
                      <a:gd name="connsiteX70" fmla="*/ 813026 w 993321"/>
                      <a:gd name="connsiteY70" fmla="*/ 257405 h 454964"/>
                      <a:gd name="connsiteX71" fmla="*/ 826633 w 993321"/>
                      <a:gd name="connsiteY71" fmla="*/ 260807 h 454964"/>
                      <a:gd name="connsiteX72" fmla="*/ 853848 w 993321"/>
                      <a:gd name="connsiteY72" fmla="*/ 271012 h 454964"/>
                      <a:gd name="connsiteX73" fmla="*/ 864053 w 993321"/>
                      <a:gd name="connsiteY73" fmla="*/ 277816 h 454964"/>
                      <a:gd name="connsiteX74" fmla="*/ 877660 w 993321"/>
                      <a:gd name="connsiteY74" fmla="*/ 281218 h 454964"/>
                      <a:gd name="connsiteX75" fmla="*/ 898071 w 993321"/>
                      <a:gd name="connsiteY75" fmla="*/ 288021 h 454964"/>
                      <a:gd name="connsiteX76" fmla="*/ 908276 w 993321"/>
                      <a:gd name="connsiteY76" fmla="*/ 294825 h 454964"/>
                      <a:gd name="connsiteX77" fmla="*/ 932089 w 993321"/>
                      <a:gd name="connsiteY77" fmla="*/ 305030 h 454964"/>
                      <a:gd name="connsiteX78" fmla="*/ 955901 w 993321"/>
                      <a:gd name="connsiteY78" fmla="*/ 315235 h 454964"/>
                      <a:gd name="connsiteX79" fmla="*/ 969508 w 993321"/>
                      <a:gd name="connsiteY79" fmla="*/ 318637 h 454964"/>
                      <a:gd name="connsiteX80" fmla="*/ 979714 w 993321"/>
                      <a:gd name="connsiteY80" fmla="*/ 322039 h 454964"/>
                      <a:gd name="connsiteX81" fmla="*/ 983116 w 993321"/>
                      <a:gd name="connsiteY81" fmla="*/ 328843 h 454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</a:cxnLst>
                    <a:rect l="l" t="t" r="r" b="b"/>
                    <a:pathLst>
                      <a:path w="993321" h="454964">
                        <a:moveTo>
                          <a:pt x="983116" y="328843"/>
                        </a:moveTo>
                        <a:cubicBezTo>
                          <a:pt x="984250" y="320339"/>
                          <a:pt x="978764" y="317537"/>
                          <a:pt x="986517" y="271012"/>
                        </a:cubicBezTo>
                        <a:cubicBezTo>
                          <a:pt x="988054" y="261789"/>
                          <a:pt x="993321" y="243798"/>
                          <a:pt x="993321" y="243798"/>
                        </a:cubicBezTo>
                        <a:cubicBezTo>
                          <a:pt x="992187" y="225655"/>
                          <a:pt x="991822" y="207448"/>
                          <a:pt x="989919" y="189369"/>
                        </a:cubicBezTo>
                        <a:cubicBezTo>
                          <a:pt x="988779" y="178540"/>
                          <a:pt x="984453" y="178437"/>
                          <a:pt x="979714" y="168959"/>
                        </a:cubicBezTo>
                        <a:cubicBezTo>
                          <a:pt x="978110" y="165752"/>
                          <a:pt x="978054" y="161888"/>
                          <a:pt x="976312" y="158753"/>
                        </a:cubicBezTo>
                        <a:cubicBezTo>
                          <a:pt x="972341" y="151605"/>
                          <a:pt x="965291" y="146100"/>
                          <a:pt x="962705" y="138343"/>
                        </a:cubicBezTo>
                        <a:cubicBezTo>
                          <a:pt x="961571" y="134941"/>
                          <a:pt x="961543" y="130937"/>
                          <a:pt x="959303" y="128137"/>
                        </a:cubicBezTo>
                        <a:cubicBezTo>
                          <a:pt x="956749" y="124945"/>
                          <a:pt x="952500" y="123602"/>
                          <a:pt x="949098" y="121334"/>
                        </a:cubicBezTo>
                        <a:cubicBezTo>
                          <a:pt x="933223" y="97521"/>
                          <a:pt x="942295" y="105459"/>
                          <a:pt x="925285" y="94119"/>
                        </a:cubicBezTo>
                        <a:cubicBezTo>
                          <a:pt x="923017" y="90717"/>
                          <a:pt x="921674" y="86468"/>
                          <a:pt x="918482" y="83914"/>
                        </a:cubicBezTo>
                        <a:cubicBezTo>
                          <a:pt x="915682" y="81674"/>
                          <a:pt x="911411" y="82254"/>
                          <a:pt x="908276" y="80512"/>
                        </a:cubicBezTo>
                        <a:cubicBezTo>
                          <a:pt x="901128" y="76541"/>
                          <a:pt x="895623" y="69491"/>
                          <a:pt x="887866" y="66905"/>
                        </a:cubicBezTo>
                        <a:cubicBezTo>
                          <a:pt x="884464" y="65771"/>
                          <a:pt x="880867" y="65107"/>
                          <a:pt x="877660" y="63503"/>
                        </a:cubicBezTo>
                        <a:cubicBezTo>
                          <a:pt x="843490" y="46419"/>
                          <a:pt x="895605" y="67793"/>
                          <a:pt x="853848" y="49896"/>
                        </a:cubicBezTo>
                        <a:cubicBezTo>
                          <a:pt x="844951" y="46083"/>
                          <a:pt x="839632" y="45972"/>
                          <a:pt x="830035" y="43093"/>
                        </a:cubicBezTo>
                        <a:cubicBezTo>
                          <a:pt x="823166" y="41032"/>
                          <a:pt x="816428" y="38557"/>
                          <a:pt x="809625" y="36289"/>
                        </a:cubicBezTo>
                        <a:lnTo>
                          <a:pt x="789214" y="29485"/>
                        </a:lnTo>
                        <a:cubicBezTo>
                          <a:pt x="767602" y="22280"/>
                          <a:pt x="740121" y="22472"/>
                          <a:pt x="717776" y="19280"/>
                        </a:cubicBezTo>
                        <a:cubicBezTo>
                          <a:pt x="635880" y="7580"/>
                          <a:pt x="730260" y="15802"/>
                          <a:pt x="629330" y="9075"/>
                        </a:cubicBezTo>
                        <a:cubicBezTo>
                          <a:pt x="624794" y="7941"/>
                          <a:pt x="620396" y="5821"/>
                          <a:pt x="615723" y="5673"/>
                        </a:cubicBezTo>
                        <a:cubicBezTo>
                          <a:pt x="428218" y="-280"/>
                          <a:pt x="476839" y="-3350"/>
                          <a:pt x="377598" y="5673"/>
                        </a:cubicBezTo>
                        <a:lnTo>
                          <a:pt x="346982" y="15878"/>
                        </a:lnTo>
                        <a:cubicBezTo>
                          <a:pt x="343103" y="17171"/>
                          <a:pt x="340326" y="20653"/>
                          <a:pt x="336776" y="22682"/>
                        </a:cubicBezTo>
                        <a:cubicBezTo>
                          <a:pt x="332373" y="25198"/>
                          <a:pt x="327517" y="26876"/>
                          <a:pt x="323169" y="29485"/>
                        </a:cubicBezTo>
                        <a:cubicBezTo>
                          <a:pt x="293925" y="47031"/>
                          <a:pt x="313081" y="39653"/>
                          <a:pt x="292553" y="46494"/>
                        </a:cubicBezTo>
                        <a:cubicBezTo>
                          <a:pt x="263318" y="65986"/>
                          <a:pt x="300302" y="42621"/>
                          <a:pt x="272142" y="56700"/>
                        </a:cubicBezTo>
                        <a:cubicBezTo>
                          <a:pt x="268485" y="58528"/>
                          <a:pt x="265594" y="61675"/>
                          <a:pt x="261937" y="63503"/>
                        </a:cubicBezTo>
                        <a:cubicBezTo>
                          <a:pt x="258730" y="65107"/>
                          <a:pt x="254939" y="65301"/>
                          <a:pt x="251732" y="66905"/>
                        </a:cubicBezTo>
                        <a:cubicBezTo>
                          <a:pt x="225362" y="80091"/>
                          <a:pt x="256964" y="68564"/>
                          <a:pt x="231321" y="77110"/>
                        </a:cubicBezTo>
                        <a:lnTo>
                          <a:pt x="200705" y="97521"/>
                        </a:lnTo>
                        <a:cubicBezTo>
                          <a:pt x="197303" y="99789"/>
                          <a:pt x="194379" y="103032"/>
                          <a:pt x="190500" y="104325"/>
                        </a:cubicBezTo>
                        <a:lnTo>
                          <a:pt x="180294" y="107726"/>
                        </a:lnTo>
                        <a:cubicBezTo>
                          <a:pt x="176892" y="111128"/>
                          <a:pt x="173785" y="114852"/>
                          <a:pt x="170089" y="117932"/>
                        </a:cubicBezTo>
                        <a:cubicBezTo>
                          <a:pt x="166948" y="120549"/>
                          <a:pt x="163210" y="122359"/>
                          <a:pt x="159883" y="124735"/>
                        </a:cubicBezTo>
                        <a:cubicBezTo>
                          <a:pt x="155269" y="128030"/>
                          <a:pt x="150581" y="131251"/>
                          <a:pt x="146276" y="134941"/>
                        </a:cubicBezTo>
                        <a:cubicBezTo>
                          <a:pt x="142624" y="138072"/>
                          <a:pt x="139473" y="141744"/>
                          <a:pt x="136071" y="145146"/>
                        </a:cubicBezTo>
                        <a:cubicBezTo>
                          <a:pt x="134937" y="148548"/>
                          <a:pt x="134410" y="152217"/>
                          <a:pt x="132669" y="155351"/>
                        </a:cubicBezTo>
                        <a:cubicBezTo>
                          <a:pt x="132666" y="155356"/>
                          <a:pt x="115661" y="180863"/>
                          <a:pt x="112258" y="185968"/>
                        </a:cubicBezTo>
                        <a:lnTo>
                          <a:pt x="98651" y="206378"/>
                        </a:lnTo>
                        <a:cubicBezTo>
                          <a:pt x="96383" y="209780"/>
                          <a:pt x="95250" y="214316"/>
                          <a:pt x="91848" y="216584"/>
                        </a:cubicBezTo>
                        <a:lnTo>
                          <a:pt x="81642" y="223387"/>
                        </a:lnTo>
                        <a:cubicBezTo>
                          <a:pt x="73546" y="247677"/>
                          <a:pt x="78817" y="237831"/>
                          <a:pt x="68035" y="254003"/>
                        </a:cubicBezTo>
                        <a:cubicBezTo>
                          <a:pt x="66901" y="257405"/>
                          <a:pt x="66375" y="261074"/>
                          <a:pt x="64633" y="264209"/>
                        </a:cubicBezTo>
                        <a:cubicBezTo>
                          <a:pt x="60662" y="271357"/>
                          <a:pt x="51026" y="284619"/>
                          <a:pt x="51026" y="284619"/>
                        </a:cubicBezTo>
                        <a:cubicBezTo>
                          <a:pt x="39777" y="318377"/>
                          <a:pt x="58650" y="266815"/>
                          <a:pt x="37419" y="305030"/>
                        </a:cubicBezTo>
                        <a:cubicBezTo>
                          <a:pt x="33936" y="311299"/>
                          <a:pt x="32884" y="318637"/>
                          <a:pt x="30616" y="325441"/>
                        </a:cubicBezTo>
                        <a:cubicBezTo>
                          <a:pt x="27373" y="335171"/>
                          <a:pt x="25949" y="338570"/>
                          <a:pt x="23812" y="349253"/>
                        </a:cubicBezTo>
                        <a:cubicBezTo>
                          <a:pt x="22459" y="356017"/>
                          <a:pt x="22083" y="362972"/>
                          <a:pt x="20410" y="369664"/>
                        </a:cubicBezTo>
                        <a:cubicBezTo>
                          <a:pt x="14849" y="391909"/>
                          <a:pt x="13569" y="386787"/>
                          <a:pt x="6803" y="407084"/>
                        </a:cubicBezTo>
                        <a:cubicBezTo>
                          <a:pt x="2792" y="419115"/>
                          <a:pt x="1771" y="432104"/>
                          <a:pt x="0" y="444503"/>
                        </a:cubicBezTo>
                        <a:cubicBezTo>
                          <a:pt x="1134" y="447905"/>
                          <a:pt x="326" y="456554"/>
                          <a:pt x="3401" y="454709"/>
                        </a:cubicBezTo>
                        <a:cubicBezTo>
                          <a:pt x="10413" y="450502"/>
                          <a:pt x="12472" y="441102"/>
                          <a:pt x="17008" y="434298"/>
                        </a:cubicBezTo>
                        <a:lnTo>
                          <a:pt x="23812" y="424093"/>
                        </a:lnTo>
                        <a:cubicBezTo>
                          <a:pt x="26080" y="420691"/>
                          <a:pt x="27725" y="416778"/>
                          <a:pt x="30616" y="413887"/>
                        </a:cubicBezTo>
                        <a:cubicBezTo>
                          <a:pt x="43712" y="400791"/>
                          <a:pt x="38153" y="407685"/>
                          <a:pt x="47625" y="393476"/>
                        </a:cubicBezTo>
                        <a:cubicBezTo>
                          <a:pt x="56172" y="367829"/>
                          <a:pt x="44643" y="399439"/>
                          <a:pt x="57830" y="373066"/>
                        </a:cubicBezTo>
                        <a:cubicBezTo>
                          <a:pt x="59434" y="369859"/>
                          <a:pt x="59243" y="365844"/>
                          <a:pt x="61232" y="362860"/>
                        </a:cubicBezTo>
                        <a:cubicBezTo>
                          <a:pt x="63900" y="358857"/>
                          <a:pt x="68357" y="356351"/>
                          <a:pt x="71437" y="352655"/>
                        </a:cubicBezTo>
                        <a:cubicBezTo>
                          <a:pt x="74054" y="349514"/>
                          <a:pt x="75973" y="345852"/>
                          <a:pt x="78241" y="342450"/>
                        </a:cubicBezTo>
                        <a:cubicBezTo>
                          <a:pt x="80668" y="335168"/>
                          <a:pt x="82237" y="327471"/>
                          <a:pt x="88446" y="322039"/>
                        </a:cubicBezTo>
                        <a:cubicBezTo>
                          <a:pt x="94600" y="316655"/>
                          <a:pt x="102053" y="312968"/>
                          <a:pt x="108857" y="308432"/>
                        </a:cubicBezTo>
                        <a:cubicBezTo>
                          <a:pt x="112259" y="306164"/>
                          <a:pt x="116171" y="304519"/>
                          <a:pt x="119062" y="301628"/>
                        </a:cubicBezTo>
                        <a:cubicBezTo>
                          <a:pt x="135049" y="285641"/>
                          <a:pt x="125264" y="294091"/>
                          <a:pt x="149678" y="277816"/>
                        </a:cubicBezTo>
                        <a:cubicBezTo>
                          <a:pt x="157458" y="272629"/>
                          <a:pt x="168528" y="275193"/>
                          <a:pt x="176892" y="271012"/>
                        </a:cubicBezTo>
                        <a:cubicBezTo>
                          <a:pt x="202900" y="258010"/>
                          <a:pt x="177024" y="269279"/>
                          <a:pt x="210910" y="260807"/>
                        </a:cubicBezTo>
                        <a:cubicBezTo>
                          <a:pt x="210915" y="260806"/>
                          <a:pt x="236421" y="252303"/>
                          <a:pt x="241526" y="250601"/>
                        </a:cubicBezTo>
                        <a:cubicBezTo>
                          <a:pt x="251666" y="247221"/>
                          <a:pt x="265509" y="245471"/>
                          <a:pt x="275544" y="243798"/>
                        </a:cubicBezTo>
                        <a:lnTo>
                          <a:pt x="772205" y="247200"/>
                        </a:lnTo>
                        <a:cubicBezTo>
                          <a:pt x="781346" y="247319"/>
                          <a:pt x="790550" y="248384"/>
                          <a:pt x="799419" y="250601"/>
                        </a:cubicBezTo>
                        <a:cubicBezTo>
                          <a:pt x="804339" y="251831"/>
                          <a:pt x="808278" y="255624"/>
                          <a:pt x="813026" y="257405"/>
                        </a:cubicBezTo>
                        <a:cubicBezTo>
                          <a:pt x="817404" y="259047"/>
                          <a:pt x="822255" y="259165"/>
                          <a:pt x="826633" y="260807"/>
                        </a:cubicBezTo>
                        <a:cubicBezTo>
                          <a:pt x="862211" y="274148"/>
                          <a:pt x="818922" y="262280"/>
                          <a:pt x="853848" y="271012"/>
                        </a:cubicBezTo>
                        <a:cubicBezTo>
                          <a:pt x="857250" y="273280"/>
                          <a:pt x="860295" y="276205"/>
                          <a:pt x="864053" y="277816"/>
                        </a:cubicBezTo>
                        <a:cubicBezTo>
                          <a:pt x="868350" y="279658"/>
                          <a:pt x="873182" y="279875"/>
                          <a:pt x="877660" y="281218"/>
                        </a:cubicBezTo>
                        <a:cubicBezTo>
                          <a:pt x="884529" y="283279"/>
                          <a:pt x="891267" y="285753"/>
                          <a:pt x="898071" y="288021"/>
                        </a:cubicBezTo>
                        <a:cubicBezTo>
                          <a:pt x="901950" y="289314"/>
                          <a:pt x="904726" y="292797"/>
                          <a:pt x="908276" y="294825"/>
                        </a:cubicBezTo>
                        <a:cubicBezTo>
                          <a:pt x="930838" y="307718"/>
                          <a:pt x="913008" y="296852"/>
                          <a:pt x="932089" y="305030"/>
                        </a:cubicBezTo>
                        <a:cubicBezTo>
                          <a:pt x="950240" y="312809"/>
                          <a:pt x="939940" y="310675"/>
                          <a:pt x="955901" y="315235"/>
                        </a:cubicBezTo>
                        <a:cubicBezTo>
                          <a:pt x="960396" y="316519"/>
                          <a:pt x="965013" y="317353"/>
                          <a:pt x="969508" y="318637"/>
                        </a:cubicBezTo>
                        <a:cubicBezTo>
                          <a:pt x="972956" y="319622"/>
                          <a:pt x="976128" y="322039"/>
                          <a:pt x="979714" y="322039"/>
                        </a:cubicBezTo>
                        <a:cubicBezTo>
                          <a:pt x="982249" y="322039"/>
                          <a:pt x="981982" y="337347"/>
                          <a:pt x="983116" y="328843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24" name="フリーフォーム 23"/>
                  <p:cNvSpPr/>
                  <p:nvPr/>
                </p:nvSpPr>
                <p:spPr bwMode="auto">
                  <a:xfrm>
                    <a:off x="1080161" y="573373"/>
                    <a:ext cx="167176" cy="64847"/>
                  </a:xfrm>
                  <a:custGeom>
                    <a:avLst/>
                    <a:gdLst>
                      <a:gd name="connsiteX0" fmla="*/ 0 w 544336"/>
                      <a:gd name="connsiteY0" fmla="*/ 136273 h 196144"/>
                      <a:gd name="connsiteX1" fmla="*/ 5442 w 544336"/>
                      <a:gd name="connsiteY1" fmla="*/ 122665 h 196144"/>
                      <a:gd name="connsiteX2" fmla="*/ 8164 w 544336"/>
                      <a:gd name="connsiteY2" fmla="*/ 114501 h 196144"/>
                      <a:gd name="connsiteX3" fmla="*/ 21771 w 544336"/>
                      <a:gd name="connsiteY3" fmla="*/ 98173 h 196144"/>
                      <a:gd name="connsiteX4" fmla="*/ 27214 w 544336"/>
                      <a:gd name="connsiteY4" fmla="*/ 90008 h 196144"/>
                      <a:gd name="connsiteX5" fmla="*/ 40821 w 544336"/>
                      <a:gd name="connsiteY5" fmla="*/ 65515 h 196144"/>
                      <a:gd name="connsiteX6" fmla="*/ 48985 w 544336"/>
                      <a:gd name="connsiteY6" fmla="*/ 57351 h 196144"/>
                      <a:gd name="connsiteX7" fmla="*/ 54428 w 544336"/>
                      <a:gd name="connsiteY7" fmla="*/ 49187 h 196144"/>
                      <a:gd name="connsiteX8" fmla="*/ 62592 w 544336"/>
                      <a:gd name="connsiteY8" fmla="*/ 43744 h 196144"/>
                      <a:gd name="connsiteX9" fmla="*/ 92528 w 544336"/>
                      <a:gd name="connsiteY9" fmla="*/ 30137 h 196144"/>
                      <a:gd name="connsiteX10" fmla="*/ 108857 w 544336"/>
                      <a:gd name="connsiteY10" fmla="*/ 19251 h 196144"/>
                      <a:gd name="connsiteX11" fmla="*/ 125185 w 544336"/>
                      <a:gd name="connsiteY11" fmla="*/ 13808 h 196144"/>
                      <a:gd name="connsiteX12" fmla="*/ 163285 w 544336"/>
                      <a:gd name="connsiteY12" fmla="*/ 8365 h 196144"/>
                      <a:gd name="connsiteX13" fmla="*/ 272142 w 544336"/>
                      <a:gd name="connsiteY13" fmla="*/ 5644 h 196144"/>
                      <a:gd name="connsiteX14" fmla="*/ 291192 w 544336"/>
                      <a:gd name="connsiteY14" fmla="*/ 8365 h 196144"/>
                      <a:gd name="connsiteX15" fmla="*/ 299357 w 544336"/>
                      <a:gd name="connsiteY15" fmla="*/ 13808 h 196144"/>
                      <a:gd name="connsiteX16" fmla="*/ 310242 w 544336"/>
                      <a:gd name="connsiteY16" fmla="*/ 16530 h 196144"/>
                      <a:gd name="connsiteX17" fmla="*/ 329292 w 544336"/>
                      <a:gd name="connsiteY17" fmla="*/ 27415 h 196144"/>
                      <a:gd name="connsiteX18" fmla="*/ 337457 w 544336"/>
                      <a:gd name="connsiteY18" fmla="*/ 30137 h 196144"/>
                      <a:gd name="connsiteX19" fmla="*/ 353785 w 544336"/>
                      <a:gd name="connsiteY19" fmla="*/ 38301 h 196144"/>
                      <a:gd name="connsiteX20" fmla="*/ 370114 w 544336"/>
                      <a:gd name="connsiteY20" fmla="*/ 49187 h 196144"/>
                      <a:gd name="connsiteX21" fmla="*/ 378278 w 544336"/>
                      <a:gd name="connsiteY21" fmla="*/ 60073 h 196144"/>
                      <a:gd name="connsiteX22" fmla="*/ 386442 w 544336"/>
                      <a:gd name="connsiteY22" fmla="*/ 65515 h 196144"/>
                      <a:gd name="connsiteX23" fmla="*/ 402771 w 544336"/>
                      <a:gd name="connsiteY23" fmla="*/ 81844 h 196144"/>
                      <a:gd name="connsiteX24" fmla="*/ 419100 w 544336"/>
                      <a:gd name="connsiteY24" fmla="*/ 92730 h 196144"/>
                      <a:gd name="connsiteX25" fmla="*/ 438150 w 544336"/>
                      <a:gd name="connsiteY25" fmla="*/ 106337 h 196144"/>
                      <a:gd name="connsiteX26" fmla="*/ 446314 w 544336"/>
                      <a:gd name="connsiteY26" fmla="*/ 114501 h 196144"/>
                      <a:gd name="connsiteX27" fmla="*/ 454478 w 544336"/>
                      <a:gd name="connsiteY27" fmla="*/ 117223 h 196144"/>
                      <a:gd name="connsiteX28" fmla="*/ 481692 w 544336"/>
                      <a:gd name="connsiteY28" fmla="*/ 130830 h 196144"/>
                      <a:gd name="connsiteX29" fmla="*/ 506185 w 544336"/>
                      <a:gd name="connsiteY29" fmla="*/ 144437 h 196144"/>
                      <a:gd name="connsiteX30" fmla="*/ 514350 w 544336"/>
                      <a:gd name="connsiteY30" fmla="*/ 149880 h 196144"/>
                      <a:gd name="connsiteX31" fmla="*/ 522514 w 544336"/>
                      <a:gd name="connsiteY31" fmla="*/ 152601 h 196144"/>
                      <a:gd name="connsiteX32" fmla="*/ 533400 w 544336"/>
                      <a:gd name="connsiteY32" fmla="*/ 160765 h 196144"/>
                      <a:gd name="connsiteX33" fmla="*/ 536121 w 544336"/>
                      <a:gd name="connsiteY33" fmla="*/ 166208 h 196144"/>
                      <a:gd name="connsiteX34" fmla="*/ 525235 w 544336"/>
                      <a:gd name="connsiteY34" fmla="*/ 160765 h 196144"/>
                      <a:gd name="connsiteX35" fmla="*/ 514350 w 544336"/>
                      <a:gd name="connsiteY35" fmla="*/ 158044 h 196144"/>
                      <a:gd name="connsiteX36" fmla="*/ 506185 w 544336"/>
                      <a:gd name="connsiteY36" fmla="*/ 149880 h 196144"/>
                      <a:gd name="connsiteX37" fmla="*/ 489857 w 544336"/>
                      <a:gd name="connsiteY37" fmla="*/ 144437 h 196144"/>
                      <a:gd name="connsiteX38" fmla="*/ 410935 w 544336"/>
                      <a:gd name="connsiteY38" fmla="*/ 147158 h 196144"/>
                      <a:gd name="connsiteX39" fmla="*/ 391885 w 544336"/>
                      <a:gd name="connsiteY39" fmla="*/ 152601 h 196144"/>
                      <a:gd name="connsiteX40" fmla="*/ 381000 w 544336"/>
                      <a:gd name="connsiteY40" fmla="*/ 155323 h 196144"/>
                      <a:gd name="connsiteX41" fmla="*/ 364671 w 544336"/>
                      <a:gd name="connsiteY41" fmla="*/ 163487 h 196144"/>
                      <a:gd name="connsiteX42" fmla="*/ 348342 w 544336"/>
                      <a:gd name="connsiteY42" fmla="*/ 171651 h 196144"/>
                      <a:gd name="connsiteX43" fmla="*/ 329292 w 544336"/>
                      <a:gd name="connsiteY43" fmla="*/ 182537 h 196144"/>
                      <a:gd name="connsiteX44" fmla="*/ 312964 w 544336"/>
                      <a:gd name="connsiteY44" fmla="*/ 187980 h 196144"/>
                      <a:gd name="connsiteX45" fmla="*/ 296635 w 544336"/>
                      <a:gd name="connsiteY45" fmla="*/ 196144 h 196144"/>
                      <a:gd name="connsiteX46" fmla="*/ 179614 w 544336"/>
                      <a:gd name="connsiteY46" fmla="*/ 193423 h 196144"/>
                      <a:gd name="connsiteX47" fmla="*/ 163285 w 544336"/>
                      <a:gd name="connsiteY47" fmla="*/ 187980 h 196144"/>
                      <a:gd name="connsiteX48" fmla="*/ 136071 w 544336"/>
                      <a:gd name="connsiteY48" fmla="*/ 179815 h 196144"/>
                      <a:gd name="connsiteX49" fmla="*/ 127907 w 544336"/>
                      <a:gd name="connsiteY49" fmla="*/ 174373 h 196144"/>
                      <a:gd name="connsiteX50" fmla="*/ 111578 w 544336"/>
                      <a:gd name="connsiteY50" fmla="*/ 168930 h 196144"/>
                      <a:gd name="connsiteX51" fmla="*/ 95250 w 544336"/>
                      <a:gd name="connsiteY51" fmla="*/ 163487 h 196144"/>
                      <a:gd name="connsiteX52" fmla="*/ 68035 w 544336"/>
                      <a:gd name="connsiteY52" fmla="*/ 155323 h 196144"/>
                      <a:gd name="connsiteX53" fmla="*/ 24492 w 544336"/>
                      <a:gd name="connsiteY53" fmla="*/ 147158 h 196144"/>
                      <a:gd name="connsiteX54" fmla="*/ 8164 w 544336"/>
                      <a:gd name="connsiteY54" fmla="*/ 141715 h 196144"/>
                      <a:gd name="connsiteX55" fmla="*/ 0 w 544336"/>
                      <a:gd name="connsiteY55" fmla="*/ 136273 h 19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544336" h="196144">
                        <a:moveTo>
                          <a:pt x="0" y="136273"/>
                        </a:moveTo>
                        <a:cubicBezTo>
                          <a:pt x="1814" y="131737"/>
                          <a:pt x="3727" y="127239"/>
                          <a:pt x="5442" y="122665"/>
                        </a:cubicBezTo>
                        <a:cubicBezTo>
                          <a:pt x="6449" y="119979"/>
                          <a:pt x="6881" y="117067"/>
                          <a:pt x="8164" y="114501"/>
                        </a:cubicBezTo>
                        <a:cubicBezTo>
                          <a:pt x="13233" y="104365"/>
                          <a:pt x="14247" y="107202"/>
                          <a:pt x="21771" y="98173"/>
                        </a:cubicBezTo>
                        <a:cubicBezTo>
                          <a:pt x="23865" y="95660"/>
                          <a:pt x="25400" y="92730"/>
                          <a:pt x="27214" y="90008"/>
                        </a:cubicBezTo>
                        <a:cubicBezTo>
                          <a:pt x="30636" y="79741"/>
                          <a:pt x="31463" y="74873"/>
                          <a:pt x="40821" y="65515"/>
                        </a:cubicBezTo>
                        <a:cubicBezTo>
                          <a:pt x="43542" y="62794"/>
                          <a:pt x="46521" y="60308"/>
                          <a:pt x="48985" y="57351"/>
                        </a:cubicBezTo>
                        <a:cubicBezTo>
                          <a:pt x="51079" y="54838"/>
                          <a:pt x="52115" y="51500"/>
                          <a:pt x="54428" y="49187"/>
                        </a:cubicBezTo>
                        <a:cubicBezTo>
                          <a:pt x="56741" y="46874"/>
                          <a:pt x="59721" y="45310"/>
                          <a:pt x="62592" y="43744"/>
                        </a:cubicBezTo>
                        <a:cubicBezTo>
                          <a:pt x="81715" y="33313"/>
                          <a:pt x="78510" y="34809"/>
                          <a:pt x="92528" y="30137"/>
                        </a:cubicBezTo>
                        <a:lnTo>
                          <a:pt x="108857" y="19251"/>
                        </a:lnTo>
                        <a:cubicBezTo>
                          <a:pt x="113631" y="16069"/>
                          <a:pt x="119742" y="15622"/>
                          <a:pt x="125185" y="13808"/>
                        </a:cubicBezTo>
                        <a:cubicBezTo>
                          <a:pt x="142851" y="7920"/>
                          <a:pt x="130510" y="11345"/>
                          <a:pt x="163285" y="8365"/>
                        </a:cubicBezTo>
                        <a:cubicBezTo>
                          <a:pt x="208887" y="-6833"/>
                          <a:pt x="173879" y="2754"/>
                          <a:pt x="272142" y="5644"/>
                        </a:cubicBezTo>
                        <a:cubicBezTo>
                          <a:pt x="278492" y="6551"/>
                          <a:pt x="285048" y="6522"/>
                          <a:pt x="291192" y="8365"/>
                        </a:cubicBezTo>
                        <a:cubicBezTo>
                          <a:pt x="294325" y="9305"/>
                          <a:pt x="296351" y="12519"/>
                          <a:pt x="299357" y="13808"/>
                        </a:cubicBezTo>
                        <a:cubicBezTo>
                          <a:pt x="302795" y="15281"/>
                          <a:pt x="306614" y="15623"/>
                          <a:pt x="310242" y="16530"/>
                        </a:cubicBezTo>
                        <a:cubicBezTo>
                          <a:pt x="318443" y="21997"/>
                          <a:pt x="319623" y="23271"/>
                          <a:pt x="329292" y="27415"/>
                        </a:cubicBezTo>
                        <a:cubicBezTo>
                          <a:pt x="331929" y="28545"/>
                          <a:pt x="334891" y="28854"/>
                          <a:pt x="337457" y="30137"/>
                        </a:cubicBezTo>
                        <a:cubicBezTo>
                          <a:pt x="358555" y="40686"/>
                          <a:pt x="333268" y="31463"/>
                          <a:pt x="353785" y="38301"/>
                        </a:cubicBezTo>
                        <a:cubicBezTo>
                          <a:pt x="368569" y="60475"/>
                          <a:pt x="347746" y="33209"/>
                          <a:pt x="370114" y="49187"/>
                        </a:cubicBezTo>
                        <a:cubicBezTo>
                          <a:pt x="373805" y="51823"/>
                          <a:pt x="375071" y="56866"/>
                          <a:pt x="378278" y="60073"/>
                        </a:cubicBezTo>
                        <a:cubicBezTo>
                          <a:pt x="380591" y="62386"/>
                          <a:pt x="383998" y="63342"/>
                          <a:pt x="386442" y="65515"/>
                        </a:cubicBezTo>
                        <a:cubicBezTo>
                          <a:pt x="392195" y="70629"/>
                          <a:pt x="396366" y="77574"/>
                          <a:pt x="402771" y="81844"/>
                        </a:cubicBezTo>
                        <a:lnTo>
                          <a:pt x="419100" y="92730"/>
                        </a:lnTo>
                        <a:cubicBezTo>
                          <a:pt x="425557" y="97035"/>
                          <a:pt x="432248" y="101278"/>
                          <a:pt x="438150" y="106337"/>
                        </a:cubicBezTo>
                        <a:cubicBezTo>
                          <a:pt x="441072" y="108842"/>
                          <a:pt x="443112" y="112366"/>
                          <a:pt x="446314" y="114501"/>
                        </a:cubicBezTo>
                        <a:cubicBezTo>
                          <a:pt x="448701" y="116092"/>
                          <a:pt x="451970" y="115830"/>
                          <a:pt x="454478" y="117223"/>
                        </a:cubicBezTo>
                        <a:cubicBezTo>
                          <a:pt x="480987" y="131950"/>
                          <a:pt x="460420" y="125511"/>
                          <a:pt x="481692" y="130830"/>
                        </a:cubicBezTo>
                        <a:cubicBezTo>
                          <a:pt x="493914" y="143051"/>
                          <a:pt x="486206" y="137777"/>
                          <a:pt x="506185" y="144437"/>
                        </a:cubicBezTo>
                        <a:cubicBezTo>
                          <a:pt x="509288" y="145471"/>
                          <a:pt x="511424" y="148417"/>
                          <a:pt x="514350" y="149880"/>
                        </a:cubicBezTo>
                        <a:cubicBezTo>
                          <a:pt x="516916" y="151163"/>
                          <a:pt x="519793" y="151694"/>
                          <a:pt x="522514" y="152601"/>
                        </a:cubicBezTo>
                        <a:cubicBezTo>
                          <a:pt x="526143" y="155322"/>
                          <a:pt x="529343" y="158736"/>
                          <a:pt x="533400" y="160765"/>
                        </a:cubicBezTo>
                        <a:cubicBezTo>
                          <a:pt x="542968" y="165549"/>
                          <a:pt x="550977" y="161256"/>
                          <a:pt x="536121" y="166208"/>
                        </a:cubicBezTo>
                        <a:cubicBezTo>
                          <a:pt x="532492" y="164394"/>
                          <a:pt x="529034" y="162189"/>
                          <a:pt x="525235" y="160765"/>
                        </a:cubicBezTo>
                        <a:cubicBezTo>
                          <a:pt x="521733" y="159452"/>
                          <a:pt x="517597" y="159899"/>
                          <a:pt x="514350" y="158044"/>
                        </a:cubicBezTo>
                        <a:cubicBezTo>
                          <a:pt x="511008" y="156135"/>
                          <a:pt x="509549" y="151749"/>
                          <a:pt x="506185" y="149880"/>
                        </a:cubicBezTo>
                        <a:cubicBezTo>
                          <a:pt x="501170" y="147094"/>
                          <a:pt x="489857" y="144437"/>
                          <a:pt x="489857" y="144437"/>
                        </a:cubicBezTo>
                        <a:cubicBezTo>
                          <a:pt x="463550" y="145344"/>
                          <a:pt x="437210" y="145566"/>
                          <a:pt x="410935" y="147158"/>
                        </a:cubicBezTo>
                        <a:cubicBezTo>
                          <a:pt x="405546" y="147485"/>
                          <a:pt x="397248" y="151069"/>
                          <a:pt x="391885" y="152601"/>
                        </a:cubicBezTo>
                        <a:cubicBezTo>
                          <a:pt x="388289" y="153628"/>
                          <a:pt x="384628" y="154416"/>
                          <a:pt x="381000" y="155323"/>
                        </a:cubicBezTo>
                        <a:cubicBezTo>
                          <a:pt x="357586" y="170929"/>
                          <a:pt x="387219" y="152212"/>
                          <a:pt x="364671" y="163487"/>
                        </a:cubicBezTo>
                        <a:cubicBezTo>
                          <a:pt x="343579" y="174034"/>
                          <a:pt x="368855" y="164815"/>
                          <a:pt x="348342" y="171651"/>
                        </a:cubicBezTo>
                        <a:cubicBezTo>
                          <a:pt x="340977" y="176561"/>
                          <a:pt x="337925" y="179084"/>
                          <a:pt x="329292" y="182537"/>
                        </a:cubicBezTo>
                        <a:cubicBezTo>
                          <a:pt x="323965" y="184668"/>
                          <a:pt x="317737" y="184797"/>
                          <a:pt x="312964" y="187980"/>
                        </a:cubicBezTo>
                        <a:cubicBezTo>
                          <a:pt x="302413" y="195014"/>
                          <a:pt x="307903" y="192389"/>
                          <a:pt x="296635" y="196144"/>
                        </a:cubicBezTo>
                        <a:cubicBezTo>
                          <a:pt x="257628" y="195237"/>
                          <a:pt x="218559" y="195807"/>
                          <a:pt x="179614" y="193423"/>
                        </a:cubicBezTo>
                        <a:cubicBezTo>
                          <a:pt x="173887" y="193072"/>
                          <a:pt x="168728" y="189794"/>
                          <a:pt x="163285" y="187980"/>
                        </a:cubicBezTo>
                        <a:cubicBezTo>
                          <a:pt x="155681" y="185445"/>
                          <a:pt x="142376" y="184018"/>
                          <a:pt x="136071" y="179815"/>
                        </a:cubicBezTo>
                        <a:cubicBezTo>
                          <a:pt x="133350" y="178001"/>
                          <a:pt x="130896" y="175701"/>
                          <a:pt x="127907" y="174373"/>
                        </a:cubicBezTo>
                        <a:cubicBezTo>
                          <a:pt x="122664" y="172043"/>
                          <a:pt x="117021" y="170744"/>
                          <a:pt x="111578" y="168930"/>
                        </a:cubicBezTo>
                        <a:lnTo>
                          <a:pt x="95250" y="163487"/>
                        </a:lnTo>
                        <a:cubicBezTo>
                          <a:pt x="86227" y="160479"/>
                          <a:pt x="77390" y="157194"/>
                          <a:pt x="68035" y="155323"/>
                        </a:cubicBezTo>
                        <a:cubicBezTo>
                          <a:pt x="55685" y="152853"/>
                          <a:pt x="35147" y="150710"/>
                          <a:pt x="24492" y="147158"/>
                        </a:cubicBezTo>
                        <a:cubicBezTo>
                          <a:pt x="19049" y="145344"/>
                          <a:pt x="13790" y="142840"/>
                          <a:pt x="8164" y="141715"/>
                        </a:cubicBezTo>
                        <a:lnTo>
                          <a:pt x="0" y="13627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25" name="フリーフォーム 24"/>
                  <p:cNvSpPr/>
                  <p:nvPr/>
                </p:nvSpPr>
                <p:spPr bwMode="auto">
                  <a:xfrm>
                    <a:off x="1114857" y="573373"/>
                    <a:ext cx="69394" cy="64847"/>
                  </a:xfrm>
                  <a:custGeom>
                    <a:avLst/>
                    <a:gdLst>
                      <a:gd name="connsiteX0" fmla="*/ 68217 w 207010"/>
                      <a:gd name="connsiteY0" fmla="*/ 198664 h 201565"/>
                      <a:gd name="connsiteX1" fmla="*/ 54610 w 207010"/>
                      <a:gd name="connsiteY1" fmla="*/ 193221 h 201565"/>
                      <a:gd name="connsiteX2" fmla="*/ 49167 w 207010"/>
                      <a:gd name="connsiteY2" fmla="*/ 185057 h 201565"/>
                      <a:gd name="connsiteX3" fmla="*/ 35560 w 207010"/>
                      <a:gd name="connsiteY3" fmla="*/ 182335 h 201565"/>
                      <a:gd name="connsiteX4" fmla="*/ 19231 w 207010"/>
                      <a:gd name="connsiteY4" fmla="*/ 168728 h 201565"/>
                      <a:gd name="connsiteX5" fmla="*/ 13788 w 207010"/>
                      <a:gd name="connsiteY5" fmla="*/ 157843 h 201565"/>
                      <a:gd name="connsiteX6" fmla="*/ 8345 w 207010"/>
                      <a:gd name="connsiteY6" fmla="*/ 149678 h 201565"/>
                      <a:gd name="connsiteX7" fmla="*/ 5624 w 207010"/>
                      <a:gd name="connsiteY7" fmla="*/ 141514 h 201565"/>
                      <a:gd name="connsiteX8" fmla="*/ 181 w 207010"/>
                      <a:gd name="connsiteY8" fmla="*/ 133350 h 201565"/>
                      <a:gd name="connsiteX9" fmla="*/ 2903 w 207010"/>
                      <a:gd name="connsiteY9" fmla="*/ 70757 h 201565"/>
                      <a:gd name="connsiteX10" fmla="*/ 5624 w 207010"/>
                      <a:gd name="connsiteY10" fmla="*/ 57150 h 201565"/>
                      <a:gd name="connsiteX11" fmla="*/ 11067 w 207010"/>
                      <a:gd name="connsiteY11" fmla="*/ 46264 h 201565"/>
                      <a:gd name="connsiteX12" fmla="*/ 19231 w 207010"/>
                      <a:gd name="connsiteY12" fmla="*/ 38100 h 201565"/>
                      <a:gd name="connsiteX13" fmla="*/ 32838 w 207010"/>
                      <a:gd name="connsiteY13" fmla="*/ 21771 h 201565"/>
                      <a:gd name="connsiteX14" fmla="*/ 41003 w 207010"/>
                      <a:gd name="connsiteY14" fmla="*/ 19050 h 201565"/>
                      <a:gd name="connsiteX15" fmla="*/ 49167 w 207010"/>
                      <a:gd name="connsiteY15" fmla="*/ 10885 h 201565"/>
                      <a:gd name="connsiteX16" fmla="*/ 81824 w 207010"/>
                      <a:gd name="connsiteY16" fmla="*/ 2721 h 201565"/>
                      <a:gd name="connsiteX17" fmla="*/ 95431 w 207010"/>
                      <a:gd name="connsiteY17" fmla="*/ 0 h 201565"/>
                      <a:gd name="connsiteX18" fmla="*/ 125367 w 207010"/>
                      <a:gd name="connsiteY18" fmla="*/ 2721 h 201565"/>
                      <a:gd name="connsiteX19" fmla="*/ 136253 w 207010"/>
                      <a:gd name="connsiteY19" fmla="*/ 5443 h 201565"/>
                      <a:gd name="connsiteX20" fmla="*/ 152581 w 207010"/>
                      <a:gd name="connsiteY20" fmla="*/ 10885 h 201565"/>
                      <a:gd name="connsiteX21" fmla="*/ 160745 w 207010"/>
                      <a:gd name="connsiteY21" fmla="*/ 13607 h 201565"/>
                      <a:gd name="connsiteX22" fmla="*/ 168910 w 207010"/>
                      <a:gd name="connsiteY22" fmla="*/ 19050 h 201565"/>
                      <a:gd name="connsiteX23" fmla="*/ 174353 w 207010"/>
                      <a:gd name="connsiteY23" fmla="*/ 27214 h 201565"/>
                      <a:gd name="connsiteX24" fmla="*/ 182517 w 207010"/>
                      <a:gd name="connsiteY24" fmla="*/ 35378 h 201565"/>
                      <a:gd name="connsiteX25" fmla="*/ 185238 w 207010"/>
                      <a:gd name="connsiteY25" fmla="*/ 43543 h 201565"/>
                      <a:gd name="connsiteX26" fmla="*/ 196124 w 207010"/>
                      <a:gd name="connsiteY26" fmla="*/ 59871 h 201565"/>
                      <a:gd name="connsiteX27" fmla="*/ 204288 w 207010"/>
                      <a:gd name="connsiteY27" fmla="*/ 84364 h 201565"/>
                      <a:gd name="connsiteX28" fmla="*/ 207010 w 207010"/>
                      <a:gd name="connsiteY28" fmla="*/ 92528 h 201565"/>
                      <a:gd name="connsiteX29" fmla="*/ 204288 w 207010"/>
                      <a:gd name="connsiteY29" fmla="*/ 163285 h 201565"/>
                      <a:gd name="connsiteX30" fmla="*/ 198845 w 207010"/>
                      <a:gd name="connsiteY30" fmla="*/ 171450 h 201565"/>
                      <a:gd name="connsiteX31" fmla="*/ 190681 w 207010"/>
                      <a:gd name="connsiteY31" fmla="*/ 174171 h 201565"/>
                      <a:gd name="connsiteX32" fmla="*/ 185238 w 207010"/>
                      <a:gd name="connsiteY32" fmla="*/ 182335 h 201565"/>
                      <a:gd name="connsiteX33" fmla="*/ 174353 w 207010"/>
                      <a:gd name="connsiteY33" fmla="*/ 185057 h 201565"/>
                      <a:gd name="connsiteX34" fmla="*/ 163467 w 207010"/>
                      <a:gd name="connsiteY34" fmla="*/ 190500 h 201565"/>
                      <a:gd name="connsiteX35" fmla="*/ 155303 w 207010"/>
                      <a:gd name="connsiteY35" fmla="*/ 193221 h 201565"/>
                      <a:gd name="connsiteX36" fmla="*/ 147138 w 207010"/>
                      <a:gd name="connsiteY36" fmla="*/ 198664 h 201565"/>
                      <a:gd name="connsiteX37" fmla="*/ 138974 w 207010"/>
                      <a:gd name="connsiteY37" fmla="*/ 201385 h 201565"/>
                      <a:gd name="connsiteX38" fmla="*/ 68217 w 207010"/>
                      <a:gd name="connsiteY38" fmla="*/ 198664 h 201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207010" h="201565">
                        <a:moveTo>
                          <a:pt x="68217" y="198664"/>
                        </a:moveTo>
                        <a:cubicBezTo>
                          <a:pt x="54156" y="197303"/>
                          <a:pt x="58585" y="196060"/>
                          <a:pt x="54610" y="193221"/>
                        </a:cubicBezTo>
                        <a:cubicBezTo>
                          <a:pt x="51949" y="191320"/>
                          <a:pt x="52007" y="186680"/>
                          <a:pt x="49167" y="185057"/>
                        </a:cubicBezTo>
                        <a:cubicBezTo>
                          <a:pt x="45151" y="182762"/>
                          <a:pt x="40096" y="183242"/>
                          <a:pt x="35560" y="182335"/>
                        </a:cubicBezTo>
                        <a:cubicBezTo>
                          <a:pt x="29046" y="177994"/>
                          <a:pt x="23996" y="175399"/>
                          <a:pt x="19231" y="168728"/>
                        </a:cubicBezTo>
                        <a:cubicBezTo>
                          <a:pt x="16873" y="165427"/>
                          <a:pt x="15801" y="161365"/>
                          <a:pt x="13788" y="157843"/>
                        </a:cubicBezTo>
                        <a:cubicBezTo>
                          <a:pt x="12165" y="155003"/>
                          <a:pt x="10159" y="152400"/>
                          <a:pt x="8345" y="149678"/>
                        </a:cubicBezTo>
                        <a:cubicBezTo>
                          <a:pt x="7438" y="146957"/>
                          <a:pt x="6907" y="144080"/>
                          <a:pt x="5624" y="141514"/>
                        </a:cubicBezTo>
                        <a:cubicBezTo>
                          <a:pt x="4161" y="138589"/>
                          <a:pt x="307" y="136618"/>
                          <a:pt x="181" y="133350"/>
                        </a:cubicBezTo>
                        <a:cubicBezTo>
                          <a:pt x="-622" y="112481"/>
                          <a:pt x="1415" y="91588"/>
                          <a:pt x="2903" y="70757"/>
                        </a:cubicBezTo>
                        <a:cubicBezTo>
                          <a:pt x="3233" y="66143"/>
                          <a:pt x="4161" y="61538"/>
                          <a:pt x="5624" y="57150"/>
                        </a:cubicBezTo>
                        <a:cubicBezTo>
                          <a:pt x="6907" y="53301"/>
                          <a:pt x="8709" y="49565"/>
                          <a:pt x="11067" y="46264"/>
                        </a:cubicBezTo>
                        <a:cubicBezTo>
                          <a:pt x="13304" y="43132"/>
                          <a:pt x="16767" y="41057"/>
                          <a:pt x="19231" y="38100"/>
                        </a:cubicBezTo>
                        <a:cubicBezTo>
                          <a:pt x="25506" y="30570"/>
                          <a:pt x="23894" y="27733"/>
                          <a:pt x="32838" y="21771"/>
                        </a:cubicBezTo>
                        <a:cubicBezTo>
                          <a:pt x="35225" y="20180"/>
                          <a:pt x="38281" y="19957"/>
                          <a:pt x="41003" y="19050"/>
                        </a:cubicBezTo>
                        <a:cubicBezTo>
                          <a:pt x="43724" y="16328"/>
                          <a:pt x="45803" y="12754"/>
                          <a:pt x="49167" y="10885"/>
                        </a:cubicBezTo>
                        <a:cubicBezTo>
                          <a:pt x="58831" y="5516"/>
                          <a:pt x="71281" y="4638"/>
                          <a:pt x="81824" y="2721"/>
                        </a:cubicBezTo>
                        <a:cubicBezTo>
                          <a:pt x="86375" y="1894"/>
                          <a:pt x="90895" y="907"/>
                          <a:pt x="95431" y="0"/>
                        </a:cubicBezTo>
                        <a:cubicBezTo>
                          <a:pt x="105410" y="907"/>
                          <a:pt x="115435" y="1397"/>
                          <a:pt x="125367" y="2721"/>
                        </a:cubicBezTo>
                        <a:cubicBezTo>
                          <a:pt x="129075" y="3215"/>
                          <a:pt x="132670" y="4368"/>
                          <a:pt x="136253" y="5443"/>
                        </a:cubicBezTo>
                        <a:cubicBezTo>
                          <a:pt x="141748" y="7091"/>
                          <a:pt x="147138" y="9071"/>
                          <a:pt x="152581" y="10885"/>
                        </a:cubicBezTo>
                        <a:cubicBezTo>
                          <a:pt x="155302" y="11792"/>
                          <a:pt x="158358" y="12016"/>
                          <a:pt x="160745" y="13607"/>
                        </a:cubicBezTo>
                        <a:lnTo>
                          <a:pt x="168910" y="19050"/>
                        </a:lnTo>
                        <a:cubicBezTo>
                          <a:pt x="170724" y="21771"/>
                          <a:pt x="172259" y="24701"/>
                          <a:pt x="174353" y="27214"/>
                        </a:cubicBezTo>
                        <a:cubicBezTo>
                          <a:pt x="176817" y="30171"/>
                          <a:pt x="180382" y="32176"/>
                          <a:pt x="182517" y="35378"/>
                        </a:cubicBezTo>
                        <a:cubicBezTo>
                          <a:pt x="184108" y="37765"/>
                          <a:pt x="183845" y="41035"/>
                          <a:pt x="185238" y="43543"/>
                        </a:cubicBezTo>
                        <a:cubicBezTo>
                          <a:pt x="188415" y="49261"/>
                          <a:pt x="196124" y="59871"/>
                          <a:pt x="196124" y="59871"/>
                        </a:cubicBezTo>
                        <a:lnTo>
                          <a:pt x="204288" y="84364"/>
                        </a:lnTo>
                        <a:lnTo>
                          <a:pt x="207010" y="92528"/>
                        </a:lnTo>
                        <a:cubicBezTo>
                          <a:pt x="206103" y="116114"/>
                          <a:pt x="206717" y="139807"/>
                          <a:pt x="204288" y="163285"/>
                        </a:cubicBezTo>
                        <a:cubicBezTo>
                          <a:pt x="203951" y="166539"/>
                          <a:pt x="201399" y="169407"/>
                          <a:pt x="198845" y="171450"/>
                        </a:cubicBezTo>
                        <a:cubicBezTo>
                          <a:pt x="196605" y="173242"/>
                          <a:pt x="193402" y="173264"/>
                          <a:pt x="190681" y="174171"/>
                        </a:cubicBezTo>
                        <a:cubicBezTo>
                          <a:pt x="188867" y="176892"/>
                          <a:pt x="187959" y="180521"/>
                          <a:pt x="185238" y="182335"/>
                        </a:cubicBezTo>
                        <a:cubicBezTo>
                          <a:pt x="182126" y="184410"/>
                          <a:pt x="177855" y="183744"/>
                          <a:pt x="174353" y="185057"/>
                        </a:cubicBezTo>
                        <a:cubicBezTo>
                          <a:pt x="170554" y="186482"/>
                          <a:pt x="167196" y="188902"/>
                          <a:pt x="163467" y="190500"/>
                        </a:cubicBezTo>
                        <a:cubicBezTo>
                          <a:pt x="160830" y="191630"/>
                          <a:pt x="158024" y="192314"/>
                          <a:pt x="155303" y="193221"/>
                        </a:cubicBezTo>
                        <a:cubicBezTo>
                          <a:pt x="152581" y="195035"/>
                          <a:pt x="150064" y="197201"/>
                          <a:pt x="147138" y="198664"/>
                        </a:cubicBezTo>
                        <a:cubicBezTo>
                          <a:pt x="144572" y="199947"/>
                          <a:pt x="141841" y="201295"/>
                          <a:pt x="138974" y="201385"/>
                        </a:cubicBezTo>
                        <a:cubicBezTo>
                          <a:pt x="112680" y="202207"/>
                          <a:pt x="82278" y="200025"/>
                          <a:pt x="68217" y="198664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26" name="フリーフォーム 25"/>
                  <p:cNvSpPr/>
                  <p:nvPr/>
                </p:nvSpPr>
                <p:spPr bwMode="auto">
                  <a:xfrm>
                    <a:off x="1370353" y="658697"/>
                    <a:ext cx="37851" cy="0"/>
                  </a:xfrm>
                  <a:custGeom>
                    <a:avLst/>
                    <a:gdLst>
                      <a:gd name="connsiteX0" fmla="*/ 0 w 119743"/>
                      <a:gd name="connsiteY0" fmla="*/ 0 h 4207"/>
                      <a:gd name="connsiteX1" fmla="*/ 119743 w 119743"/>
                      <a:gd name="connsiteY1" fmla="*/ 2721 h 4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9743" h="4207">
                        <a:moveTo>
                          <a:pt x="0" y="0"/>
                        </a:moveTo>
                        <a:cubicBezTo>
                          <a:pt x="52277" y="7467"/>
                          <a:pt x="12636" y="2721"/>
                          <a:pt x="119743" y="2721"/>
                        </a:cubicBezTo>
                      </a:path>
                    </a:pathLst>
                  </a:custGeom>
                  <a:noFill/>
                  <a:ln w="5715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grpSp>
                <p:nvGrpSpPr>
                  <p:cNvPr id="27" name="グループ化 26"/>
                  <p:cNvGrpSpPr/>
                  <p:nvPr/>
                </p:nvGrpSpPr>
                <p:grpSpPr>
                  <a:xfrm>
                    <a:off x="471383" y="522336"/>
                    <a:ext cx="892661" cy="228666"/>
                    <a:chOff x="471383" y="522336"/>
                    <a:chExt cx="892661" cy="228666"/>
                  </a:xfrm>
                </p:grpSpPr>
                <p:sp>
                  <p:nvSpPr>
                    <p:cNvPr id="48" name="フリーフォーム 47"/>
                    <p:cNvSpPr/>
                    <p:nvPr/>
                  </p:nvSpPr>
                  <p:spPr bwMode="auto">
                    <a:xfrm>
                      <a:off x="998148" y="535988"/>
                      <a:ext cx="365896" cy="215014"/>
                    </a:xfrm>
                    <a:custGeom>
                      <a:avLst/>
                      <a:gdLst>
                        <a:gd name="connsiteX0" fmla="*/ 10931 w 1172981"/>
                        <a:gd name="connsiteY0" fmla="*/ 182336 h 663642"/>
                        <a:gd name="connsiteX1" fmla="*/ 5488 w 1172981"/>
                        <a:gd name="connsiteY1" fmla="*/ 168729 h 663642"/>
                        <a:gd name="connsiteX2" fmla="*/ 8210 w 1172981"/>
                        <a:gd name="connsiteY2" fmla="*/ 122465 h 663642"/>
                        <a:gd name="connsiteX3" fmla="*/ 10931 w 1172981"/>
                        <a:gd name="connsiteY3" fmla="*/ 108858 h 663642"/>
                        <a:gd name="connsiteX4" fmla="*/ 16374 w 1172981"/>
                        <a:gd name="connsiteY4" fmla="*/ 100693 h 663642"/>
                        <a:gd name="connsiteX5" fmla="*/ 32703 w 1172981"/>
                        <a:gd name="connsiteY5" fmla="*/ 84365 h 663642"/>
                        <a:gd name="connsiteX6" fmla="*/ 57195 w 1172981"/>
                        <a:gd name="connsiteY6" fmla="*/ 68036 h 663642"/>
                        <a:gd name="connsiteX7" fmla="*/ 65360 w 1172981"/>
                        <a:gd name="connsiteY7" fmla="*/ 59872 h 663642"/>
                        <a:gd name="connsiteX8" fmla="*/ 73524 w 1172981"/>
                        <a:gd name="connsiteY8" fmla="*/ 54429 h 663642"/>
                        <a:gd name="connsiteX9" fmla="*/ 81688 w 1172981"/>
                        <a:gd name="connsiteY9" fmla="*/ 46265 h 663642"/>
                        <a:gd name="connsiteX10" fmla="*/ 89853 w 1172981"/>
                        <a:gd name="connsiteY10" fmla="*/ 43543 h 663642"/>
                        <a:gd name="connsiteX11" fmla="*/ 106181 w 1172981"/>
                        <a:gd name="connsiteY11" fmla="*/ 32658 h 663642"/>
                        <a:gd name="connsiteX12" fmla="*/ 117067 w 1172981"/>
                        <a:gd name="connsiteY12" fmla="*/ 29936 h 663642"/>
                        <a:gd name="connsiteX13" fmla="*/ 141560 w 1172981"/>
                        <a:gd name="connsiteY13" fmla="*/ 21772 h 663642"/>
                        <a:gd name="connsiteX14" fmla="*/ 179660 w 1172981"/>
                        <a:gd name="connsiteY14" fmla="*/ 16329 h 663642"/>
                        <a:gd name="connsiteX15" fmla="*/ 236810 w 1172981"/>
                        <a:gd name="connsiteY15" fmla="*/ 10886 h 663642"/>
                        <a:gd name="connsiteX16" fmla="*/ 269467 w 1172981"/>
                        <a:gd name="connsiteY16" fmla="*/ 5443 h 663642"/>
                        <a:gd name="connsiteX17" fmla="*/ 582431 w 1172981"/>
                        <a:gd name="connsiteY17" fmla="*/ 0 h 663642"/>
                        <a:gd name="connsiteX18" fmla="*/ 691288 w 1172981"/>
                        <a:gd name="connsiteY18" fmla="*/ 5443 h 663642"/>
                        <a:gd name="connsiteX19" fmla="*/ 713060 w 1172981"/>
                        <a:gd name="connsiteY19" fmla="*/ 10886 h 663642"/>
                        <a:gd name="connsiteX20" fmla="*/ 734831 w 1172981"/>
                        <a:gd name="connsiteY20" fmla="*/ 16329 h 663642"/>
                        <a:gd name="connsiteX21" fmla="*/ 762045 w 1172981"/>
                        <a:gd name="connsiteY21" fmla="*/ 19050 h 663642"/>
                        <a:gd name="connsiteX22" fmla="*/ 791981 w 1172981"/>
                        <a:gd name="connsiteY22" fmla="*/ 24493 h 663642"/>
                        <a:gd name="connsiteX23" fmla="*/ 816474 w 1172981"/>
                        <a:gd name="connsiteY23" fmla="*/ 27215 h 663642"/>
                        <a:gd name="connsiteX24" fmla="*/ 835524 w 1172981"/>
                        <a:gd name="connsiteY24" fmla="*/ 29936 h 663642"/>
                        <a:gd name="connsiteX25" fmla="*/ 952545 w 1172981"/>
                        <a:gd name="connsiteY25" fmla="*/ 35379 h 663642"/>
                        <a:gd name="connsiteX26" fmla="*/ 963431 w 1172981"/>
                        <a:gd name="connsiteY26" fmla="*/ 38100 h 663642"/>
                        <a:gd name="connsiteX27" fmla="*/ 993367 w 1172981"/>
                        <a:gd name="connsiteY27" fmla="*/ 40822 h 663642"/>
                        <a:gd name="connsiteX28" fmla="*/ 1020581 w 1172981"/>
                        <a:gd name="connsiteY28" fmla="*/ 46265 h 663642"/>
                        <a:gd name="connsiteX29" fmla="*/ 1036910 w 1172981"/>
                        <a:gd name="connsiteY29" fmla="*/ 51708 h 663642"/>
                        <a:gd name="connsiteX30" fmla="*/ 1069567 w 1172981"/>
                        <a:gd name="connsiteY30" fmla="*/ 62593 h 663642"/>
                        <a:gd name="connsiteX31" fmla="*/ 1080453 w 1172981"/>
                        <a:gd name="connsiteY31" fmla="*/ 68036 h 663642"/>
                        <a:gd name="connsiteX32" fmla="*/ 1096781 w 1172981"/>
                        <a:gd name="connsiteY32" fmla="*/ 76200 h 663642"/>
                        <a:gd name="connsiteX33" fmla="*/ 1110388 w 1172981"/>
                        <a:gd name="connsiteY33" fmla="*/ 92529 h 663642"/>
                        <a:gd name="connsiteX34" fmla="*/ 1118553 w 1172981"/>
                        <a:gd name="connsiteY34" fmla="*/ 100693 h 663642"/>
                        <a:gd name="connsiteX35" fmla="*/ 1129438 w 1172981"/>
                        <a:gd name="connsiteY35" fmla="*/ 117022 h 663642"/>
                        <a:gd name="connsiteX36" fmla="*/ 1137603 w 1172981"/>
                        <a:gd name="connsiteY36" fmla="*/ 127908 h 663642"/>
                        <a:gd name="connsiteX37" fmla="*/ 1140324 w 1172981"/>
                        <a:gd name="connsiteY37" fmla="*/ 136072 h 663642"/>
                        <a:gd name="connsiteX38" fmla="*/ 1151210 w 1172981"/>
                        <a:gd name="connsiteY38" fmla="*/ 152400 h 663642"/>
                        <a:gd name="connsiteX39" fmla="*/ 1153931 w 1172981"/>
                        <a:gd name="connsiteY39" fmla="*/ 160565 h 663642"/>
                        <a:gd name="connsiteX40" fmla="*/ 1156653 w 1172981"/>
                        <a:gd name="connsiteY40" fmla="*/ 171450 h 663642"/>
                        <a:gd name="connsiteX41" fmla="*/ 1162095 w 1172981"/>
                        <a:gd name="connsiteY41" fmla="*/ 179615 h 663642"/>
                        <a:gd name="connsiteX42" fmla="*/ 1167538 w 1172981"/>
                        <a:gd name="connsiteY42" fmla="*/ 195943 h 663642"/>
                        <a:gd name="connsiteX43" fmla="*/ 1172981 w 1172981"/>
                        <a:gd name="connsiteY43" fmla="*/ 220436 h 663642"/>
                        <a:gd name="connsiteX44" fmla="*/ 1170260 w 1172981"/>
                        <a:gd name="connsiteY44" fmla="*/ 263979 h 663642"/>
                        <a:gd name="connsiteX45" fmla="*/ 1167538 w 1172981"/>
                        <a:gd name="connsiteY45" fmla="*/ 277586 h 663642"/>
                        <a:gd name="connsiteX46" fmla="*/ 1159374 w 1172981"/>
                        <a:gd name="connsiteY46" fmla="*/ 285750 h 663642"/>
                        <a:gd name="connsiteX47" fmla="*/ 1153931 w 1172981"/>
                        <a:gd name="connsiteY47" fmla="*/ 302079 h 663642"/>
                        <a:gd name="connsiteX48" fmla="*/ 1151210 w 1172981"/>
                        <a:gd name="connsiteY48" fmla="*/ 310243 h 663642"/>
                        <a:gd name="connsiteX49" fmla="*/ 1148488 w 1172981"/>
                        <a:gd name="connsiteY49" fmla="*/ 337458 h 663642"/>
                        <a:gd name="connsiteX50" fmla="*/ 1143045 w 1172981"/>
                        <a:gd name="connsiteY50" fmla="*/ 353786 h 663642"/>
                        <a:gd name="connsiteX51" fmla="*/ 1140324 w 1172981"/>
                        <a:gd name="connsiteY51" fmla="*/ 364672 h 663642"/>
                        <a:gd name="connsiteX52" fmla="*/ 1134881 w 1172981"/>
                        <a:gd name="connsiteY52" fmla="*/ 381000 h 663642"/>
                        <a:gd name="connsiteX53" fmla="*/ 1129438 w 1172981"/>
                        <a:gd name="connsiteY53" fmla="*/ 408215 h 663642"/>
                        <a:gd name="connsiteX54" fmla="*/ 1126717 w 1172981"/>
                        <a:gd name="connsiteY54" fmla="*/ 421822 h 663642"/>
                        <a:gd name="connsiteX55" fmla="*/ 1123995 w 1172981"/>
                        <a:gd name="connsiteY55" fmla="*/ 432708 h 663642"/>
                        <a:gd name="connsiteX56" fmla="*/ 1121274 w 1172981"/>
                        <a:gd name="connsiteY56" fmla="*/ 449036 h 663642"/>
                        <a:gd name="connsiteX57" fmla="*/ 1118553 w 1172981"/>
                        <a:gd name="connsiteY57" fmla="*/ 470808 h 663642"/>
                        <a:gd name="connsiteX58" fmla="*/ 1110388 w 1172981"/>
                        <a:gd name="connsiteY58" fmla="*/ 495300 h 663642"/>
                        <a:gd name="connsiteX59" fmla="*/ 1104945 w 1172981"/>
                        <a:gd name="connsiteY59" fmla="*/ 503465 h 663642"/>
                        <a:gd name="connsiteX60" fmla="*/ 1096781 w 1172981"/>
                        <a:gd name="connsiteY60" fmla="*/ 522515 h 663642"/>
                        <a:gd name="connsiteX61" fmla="*/ 1094060 w 1172981"/>
                        <a:gd name="connsiteY61" fmla="*/ 530679 h 663642"/>
                        <a:gd name="connsiteX62" fmla="*/ 1088617 w 1172981"/>
                        <a:gd name="connsiteY62" fmla="*/ 538843 h 663642"/>
                        <a:gd name="connsiteX63" fmla="*/ 1085895 w 1172981"/>
                        <a:gd name="connsiteY63" fmla="*/ 547008 h 663642"/>
                        <a:gd name="connsiteX64" fmla="*/ 1080453 w 1172981"/>
                        <a:gd name="connsiteY64" fmla="*/ 555172 h 663642"/>
                        <a:gd name="connsiteX65" fmla="*/ 1077731 w 1172981"/>
                        <a:gd name="connsiteY65" fmla="*/ 563336 h 663642"/>
                        <a:gd name="connsiteX66" fmla="*/ 1061403 w 1172981"/>
                        <a:gd name="connsiteY66" fmla="*/ 574222 h 663642"/>
                        <a:gd name="connsiteX67" fmla="*/ 1053238 w 1172981"/>
                        <a:gd name="connsiteY67" fmla="*/ 582386 h 663642"/>
                        <a:gd name="connsiteX68" fmla="*/ 1045074 w 1172981"/>
                        <a:gd name="connsiteY68" fmla="*/ 585108 h 663642"/>
                        <a:gd name="connsiteX69" fmla="*/ 1034188 w 1172981"/>
                        <a:gd name="connsiteY69" fmla="*/ 590550 h 663642"/>
                        <a:gd name="connsiteX70" fmla="*/ 1026024 w 1172981"/>
                        <a:gd name="connsiteY70" fmla="*/ 595993 h 663642"/>
                        <a:gd name="connsiteX71" fmla="*/ 1017860 w 1172981"/>
                        <a:gd name="connsiteY71" fmla="*/ 598715 h 663642"/>
                        <a:gd name="connsiteX72" fmla="*/ 1006974 w 1172981"/>
                        <a:gd name="connsiteY72" fmla="*/ 604158 h 663642"/>
                        <a:gd name="connsiteX73" fmla="*/ 990645 w 1172981"/>
                        <a:gd name="connsiteY73" fmla="*/ 609600 h 663642"/>
                        <a:gd name="connsiteX74" fmla="*/ 982481 w 1172981"/>
                        <a:gd name="connsiteY74" fmla="*/ 612322 h 663642"/>
                        <a:gd name="connsiteX75" fmla="*/ 963431 w 1172981"/>
                        <a:gd name="connsiteY75" fmla="*/ 615043 h 663642"/>
                        <a:gd name="connsiteX76" fmla="*/ 933495 w 1172981"/>
                        <a:gd name="connsiteY76" fmla="*/ 620486 h 663642"/>
                        <a:gd name="connsiteX77" fmla="*/ 917167 w 1172981"/>
                        <a:gd name="connsiteY77" fmla="*/ 623208 h 663642"/>
                        <a:gd name="connsiteX78" fmla="*/ 887231 w 1172981"/>
                        <a:gd name="connsiteY78" fmla="*/ 631372 h 663642"/>
                        <a:gd name="connsiteX79" fmla="*/ 824638 w 1172981"/>
                        <a:gd name="connsiteY79" fmla="*/ 639536 h 663642"/>
                        <a:gd name="connsiteX80" fmla="*/ 816474 w 1172981"/>
                        <a:gd name="connsiteY80" fmla="*/ 642258 h 663642"/>
                        <a:gd name="connsiteX81" fmla="*/ 764767 w 1172981"/>
                        <a:gd name="connsiteY81" fmla="*/ 647700 h 663642"/>
                        <a:gd name="connsiteX82" fmla="*/ 391931 w 1172981"/>
                        <a:gd name="connsiteY82" fmla="*/ 647700 h 663642"/>
                        <a:gd name="connsiteX83" fmla="*/ 370160 w 1172981"/>
                        <a:gd name="connsiteY83" fmla="*/ 642258 h 663642"/>
                        <a:gd name="connsiteX84" fmla="*/ 321174 w 1172981"/>
                        <a:gd name="connsiteY84" fmla="*/ 634093 h 663642"/>
                        <a:gd name="connsiteX85" fmla="*/ 307567 w 1172981"/>
                        <a:gd name="connsiteY85" fmla="*/ 631372 h 663642"/>
                        <a:gd name="connsiteX86" fmla="*/ 280353 w 1172981"/>
                        <a:gd name="connsiteY86" fmla="*/ 623208 h 663642"/>
                        <a:gd name="connsiteX87" fmla="*/ 269467 w 1172981"/>
                        <a:gd name="connsiteY87" fmla="*/ 620486 h 663642"/>
                        <a:gd name="connsiteX88" fmla="*/ 261303 w 1172981"/>
                        <a:gd name="connsiteY88" fmla="*/ 617765 h 663642"/>
                        <a:gd name="connsiteX89" fmla="*/ 247695 w 1172981"/>
                        <a:gd name="connsiteY89" fmla="*/ 615043 h 663642"/>
                        <a:gd name="connsiteX90" fmla="*/ 220481 w 1172981"/>
                        <a:gd name="connsiteY90" fmla="*/ 612322 h 663642"/>
                        <a:gd name="connsiteX91" fmla="*/ 206874 w 1172981"/>
                        <a:gd name="connsiteY91" fmla="*/ 609600 h 663642"/>
                        <a:gd name="connsiteX92" fmla="*/ 187824 w 1172981"/>
                        <a:gd name="connsiteY92" fmla="*/ 606879 h 663642"/>
                        <a:gd name="connsiteX93" fmla="*/ 166053 w 1172981"/>
                        <a:gd name="connsiteY93" fmla="*/ 593272 h 663642"/>
                        <a:gd name="connsiteX94" fmla="*/ 155167 w 1172981"/>
                        <a:gd name="connsiteY94" fmla="*/ 590550 h 663642"/>
                        <a:gd name="connsiteX95" fmla="*/ 138838 w 1172981"/>
                        <a:gd name="connsiteY95" fmla="*/ 582386 h 663642"/>
                        <a:gd name="connsiteX96" fmla="*/ 130674 w 1172981"/>
                        <a:gd name="connsiteY96" fmla="*/ 576943 h 663642"/>
                        <a:gd name="connsiteX97" fmla="*/ 125231 w 1172981"/>
                        <a:gd name="connsiteY97" fmla="*/ 568779 h 663642"/>
                        <a:gd name="connsiteX98" fmla="*/ 117067 w 1172981"/>
                        <a:gd name="connsiteY98" fmla="*/ 563336 h 663642"/>
                        <a:gd name="connsiteX99" fmla="*/ 114345 w 1172981"/>
                        <a:gd name="connsiteY99" fmla="*/ 555172 h 663642"/>
                        <a:gd name="connsiteX100" fmla="*/ 103460 w 1172981"/>
                        <a:gd name="connsiteY100" fmla="*/ 544286 h 663642"/>
                        <a:gd name="connsiteX101" fmla="*/ 100738 w 1172981"/>
                        <a:gd name="connsiteY101" fmla="*/ 536122 h 663642"/>
                        <a:gd name="connsiteX102" fmla="*/ 95295 w 1172981"/>
                        <a:gd name="connsiteY102" fmla="*/ 517072 h 663642"/>
                        <a:gd name="connsiteX103" fmla="*/ 89853 w 1172981"/>
                        <a:gd name="connsiteY103" fmla="*/ 508908 h 663642"/>
                        <a:gd name="connsiteX104" fmla="*/ 84410 w 1172981"/>
                        <a:gd name="connsiteY104" fmla="*/ 492579 h 663642"/>
                        <a:gd name="connsiteX105" fmla="*/ 81688 w 1172981"/>
                        <a:gd name="connsiteY105" fmla="*/ 481693 h 663642"/>
                        <a:gd name="connsiteX106" fmla="*/ 76245 w 1172981"/>
                        <a:gd name="connsiteY106" fmla="*/ 473529 h 663642"/>
                        <a:gd name="connsiteX107" fmla="*/ 70803 w 1172981"/>
                        <a:gd name="connsiteY107" fmla="*/ 451758 h 663642"/>
                        <a:gd name="connsiteX108" fmla="*/ 65360 w 1172981"/>
                        <a:gd name="connsiteY108" fmla="*/ 432708 h 663642"/>
                        <a:gd name="connsiteX109" fmla="*/ 59917 w 1172981"/>
                        <a:gd name="connsiteY109" fmla="*/ 421822 h 663642"/>
                        <a:gd name="connsiteX110" fmla="*/ 51753 w 1172981"/>
                        <a:gd name="connsiteY110" fmla="*/ 405493 h 663642"/>
                        <a:gd name="connsiteX111" fmla="*/ 43588 w 1172981"/>
                        <a:gd name="connsiteY111" fmla="*/ 378279 h 663642"/>
                        <a:gd name="connsiteX112" fmla="*/ 38145 w 1172981"/>
                        <a:gd name="connsiteY112" fmla="*/ 370115 h 663642"/>
                        <a:gd name="connsiteX113" fmla="*/ 29981 w 1172981"/>
                        <a:gd name="connsiteY113" fmla="*/ 345622 h 663642"/>
                        <a:gd name="connsiteX114" fmla="*/ 27260 w 1172981"/>
                        <a:gd name="connsiteY114" fmla="*/ 337458 h 663642"/>
                        <a:gd name="connsiteX115" fmla="*/ 21817 w 1172981"/>
                        <a:gd name="connsiteY115" fmla="*/ 329293 h 663642"/>
                        <a:gd name="connsiteX116" fmla="*/ 16374 w 1172981"/>
                        <a:gd name="connsiteY116" fmla="*/ 310243 h 663642"/>
                        <a:gd name="connsiteX117" fmla="*/ 10931 w 1172981"/>
                        <a:gd name="connsiteY117" fmla="*/ 293915 h 663642"/>
                        <a:gd name="connsiteX118" fmla="*/ 2767 w 1172981"/>
                        <a:gd name="connsiteY118" fmla="*/ 269422 h 663642"/>
                        <a:gd name="connsiteX119" fmla="*/ 45 w 1172981"/>
                        <a:gd name="connsiteY119" fmla="*/ 258536 h 663642"/>
                        <a:gd name="connsiteX120" fmla="*/ 10931 w 1172981"/>
                        <a:gd name="connsiteY120" fmla="*/ 182336 h 663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</a:cxnLst>
                      <a:rect l="l" t="t" r="r" b="b"/>
                      <a:pathLst>
                        <a:path w="1172981" h="663642">
                          <a:moveTo>
                            <a:pt x="10931" y="182336"/>
                          </a:moveTo>
                          <a:cubicBezTo>
                            <a:pt x="11838" y="167368"/>
                            <a:pt x="5710" y="173609"/>
                            <a:pt x="5488" y="168729"/>
                          </a:cubicBezTo>
                          <a:cubicBezTo>
                            <a:pt x="4787" y="153297"/>
                            <a:pt x="6811" y="137850"/>
                            <a:pt x="8210" y="122465"/>
                          </a:cubicBezTo>
                          <a:cubicBezTo>
                            <a:pt x="8629" y="117859"/>
                            <a:pt x="9307" y="113189"/>
                            <a:pt x="10931" y="108858"/>
                          </a:cubicBezTo>
                          <a:cubicBezTo>
                            <a:pt x="12079" y="105795"/>
                            <a:pt x="14201" y="103138"/>
                            <a:pt x="16374" y="100693"/>
                          </a:cubicBezTo>
                          <a:cubicBezTo>
                            <a:pt x="21488" y="94940"/>
                            <a:pt x="26299" y="88635"/>
                            <a:pt x="32703" y="84365"/>
                          </a:cubicBezTo>
                          <a:lnTo>
                            <a:pt x="57195" y="68036"/>
                          </a:lnTo>
                          <a:cubicBezTo>
                            <a:pt x="60397" y="65901"/>
                            <a:pt x="62403" y="62336"/>
                            <a:pt x="65360" y="59872"/>
                          </a:cubicBezTo>
                          <a:cubicBezTo>
                            <a:pt x="67873" y="57778"/>
                            <a:pt x="71011" y="56523"/>
                            <a:pt x="73524" y="54429"/>
                          </a:cubicBezTo>
                          <a:cubicBezTo>
                            <a:pt x="76481" y="51965"/>
                            <a:pt x="78486" y="48400"/>
                            <a:pt x="81688" y="46265"/>
                          </a:cubicBezTo>
                          <a:cubicBezTo>
                            <a:pt x="84075" y="44674"/>
                            <a:pt x="87345" y="44936"/>
                            <a:pt x="89853" y="43543"/>
                          </a:cubicBezTo>
                          <a:cubicBezTo>
                            <a:pt x="95571" y="40366"/>
                            <a:pt x="100738" y="36286"/>
                            <a:pt x="106181" y="32658"/>
                          </a:cubicBezTo>
                          <a:cubicBezTo>
                            <a:pt x="109293" y="30583"/>
                            <a:pt x="113484" y="31011"/>
                            <a:pt x="117067" y="29936"/>
                          </a:cubicBezTo>
                          <a:cubicBezTo>
                            <a:pt x="125310" y="27463"/>
                            <a:pt x="133396" y="24493"/>
                            <a:pt x="141560" y="21772"/>
                          </a:cubicBezTo>
                          <a:cubicBezTo>
                            <a:pt x="153731" y="17716"/>
                            <a:pt x="166939" y="17988"/>
                            <a:pt x="179660" y="16329"/>
                          </a:cubicBezTo>
                          <a:cubicBezTo>
                            <a:pt x="200490" y="13612"/>
                            <a:pt x="215274" y="12681"/>
                            <a:pt x="236810" y="10886"/>
                          </a:cubicBezTo>
                          <a:cubicBezTo>
                            <a:pt x="250082" y="6463"/>
                            <a:pt x="249814" y="5919"/>
                            <a:pt x="269467" y="5443"/>
                          </a:cubicBezTo>
                          <a:lnTo>
                            <a:pt x="582431" y="0"/>
                          </a:lnTo>
                          <a:cubicBezTo>
                            <a:pt x="619083" y="1222"/>
                            <a:pt x="655093" y="617"/>
                            <a:pt x="691288" y="5443"/>
                          </a:cubicBezTo>
                          <a:cubicBezTo>
                            <a:pt x="708641" y="7757"/>
                            <a:pt x="699928" y="7305"/>
                            <a:pt x="713060" y="10886"/>
                          </a:cubicBezTo>
                          <a:cubicBezTo>
                            <a:pt x="720277" y="12854"/>
                            <a:pt x="727452" y="15099"/>
                            <a:pt x="734831" y="16329"/>
                          </a:cubicBezTo>
                          <a:cubicBezTo>
                            <a:pt x="743824" y="17828"/>
                            <a:pt x="753020" y="17761"/>
                            <a:pt x="762045" y="19050"/>
                          </a:cubicBezTo>
                          <a:cubicBezTo>
                            <a:pt x="772085" y="20484"/>
                            <a:pt x="781951" y="22988"/>
                            <a:pt x="791981" y="24493"/>
                          </a:cubicBezTo>
                          <a:cubicBezTo>
                            <a:pt x="800105" y="25712"/>
                            <a:pt x="808323" y="26196"/>
                            <a:pt x="816474" y="27215"/>
                          </a:cubicBezTo>
                          <a:cubicBezTo>
                            <a:pt x="822839" y="28011"/>
                            <a:pt x="829174" y="29029"/>
                            <a:pt x="835524" y="29936"/>
                          </a:cubicBezTo>
                          <a:cubicBezTo>
                            <a:pt x="878749" y="44348"/>
                            <a:pt x="832886" y="29941"/>
                            <a:pt x="952545" y="35379"/>
                          </a:cubicBezTo>
                          <a:cubicBezTo>
                            <a:pt x="956281" y="35549"/>
                            <a:pt x="959724" y="37606"/>
                            <a:pt x="963431" y="38100"/>
                          </a:cubicBezTo>
                          <a:cubicBezTo>
                            <a:pt x="973363" y="39424"/>
                            <a:pt x="983388" y="39915"/>
                            <a:pt x="993367" y="40822"/>
                          </a:cubicBezTo>
                          <a:cubicBezTo>
                            <a:pt x="1016010" y="48369"/>
                            <a:pt x="979921" y="36881"/>
                            <a:pt x="1020581" y="46265"/>
                          </a:cubicBezTo>
                          <a:cubicBezTo>
                            <a:pt x="1026171" y="47555"/>
                            <a:pt x="1031467" y="49894"/>
                            <a:pt x="1036910" y="51708"/>
                          </a:cubicBezTo>
                          <a:lnTo>
                            <a:pt x="1069567" y="62593"/>
                          </a:lnTo>
                          <a:cubicBezTo>
                            <a:pt x="1073416" y="63876"/>
                            <a:pt x="1076724" y="66438"/>
                            <a:pt x="1080453" y="68036"/>
                          </a:cubicBezTo>
                          <a:cubicBezTo>
                            <a:pt x="1090556" y="72366"/>
                            <a:pt x="1087556" y="68513"/>
                            <a:pt x="1096781" y="76200"/>
                          </a:cubicBezTo>
                          <a:cubicBezTo>
                            <a:pt x="1109790" y="87041"/>
                            <a:pt x="1100658" y="80854"/>
                            <a:pt x="1110388" y="92529"/>
                          </a:cubicBezTo>
                          <a:cubicBezTo>
                            <a:pt x="1112852" y="95486"/>
                            <a:pt x="1116190" y="97655"/>
                            <a:pt x="1118553" y="100693"/>
                          </a:cubicBezTo>
                          <a:cubicBezTo>
                            <a:pt x="1122569" y="105857"/>
                            <a:pt x="1125513" y="111789"/>
                            <a:pt x="1129438" y="117022"/>
                          </a:cubicBezTo>
                          <a:lnTo>
                            <a:pt x="1137603" y="127908"/>
                          </a:lnTo>
                          <a:cubicBezTo>
                            <a:pt x="1138510" y="130629"/>
                            <a:pt x="1138931" y="133564"/>
                            <a:pt x="1140324" y="136072"/>
                          </a:cubicBezTo>
                          <a:cubicBezTo>
                            <a:pt x="1143501" y="141790"/>
                            <a:pt x="1151210" y="152400"/>
                            <a:pt x="1151210" y="152400"/>
                          </a:cubicBezTo>
                          <a:cubicBezTo>
                            <a:pt x="1152117" y="155122"/>
                            <a:pt x="1153143" y="157807"/>
                            <a:pt x="1153931" y="160565"/>
                          </a:cubicBezTo>
                          <a:cubicBezTo>
                            <a:pt x="1154958" y="164161"/>
                            <a:pt x="1155180" y="168012"/>
                            <a:pt x="1156653" y="171450"/>
                          </a:cubicBezTo>
                          <a:cubicBezTo>
                            <a:pt x="1157941" y="174456"/>
                            <a:pt x="1160767" y="176626"/>
                            <a:pt x="1162095" y="179615"/>
                          </a:cubicBezTo>
                          <a:cubicBezTo>
                            <a:pt x="1164425" y="184858"/>
                            <a:pt x="1166146" y="190377"/>
                            <a:pt x="1167538" y="195943"/>
                          </a:cubicBezTo>
                          <a:cubicBezTo>
                            <a:pt x="1171382" y="211316"/>
                            <a:pt x="1169527" y="203161"/>
                            <a:pt x="1172981" y="220436"/>
                          </a:cubicBezTo>
                          <a:cubicBezTo>
                            <a:pt x="1172074" y="234950"/>
                            <a:pt x="1171639" y="249502"/>
                            <a:pt x="1170260" y="263979"/>
                          </a:cubicBezTo>
                          <a:cubicBezTo>
                            <a:pt x="1169821" y="268584"/>
                            <a:pt x="1169607" y="273449"/>
                            <a:pt x="1167538" y="277586"/>
                          </a:cubicBezTo>
                          <a:cubicBezTo>
                            <a:pt x="1165817" y="281028"/>
                            <a:pt x="1162095" y="283029"/>
                            <a:pt x="1159374" y="285750"/>
                          </a:cubicBezTo>
                          <a:lnTo>
                            <a:pt x="1153931" y="302079"/>
                          </a:lnTo>
                          <a:lnTo>
                            <a:pt x="1151210" y="310243"/>
                          </a:lnTo>
                          <a:cubicBezTo>
                            <a:pt x="1150303" y="319315"/>
                            <a:pt x="1150168" y="328497"/>
                            <a:pt x="1148488" y="337458"/>
                          </a:cubicBezTo>
                          <a:cubicBezTo>
                            <a:pt x="1147431" y="343097"/>
                            <a:pt x="1144859" y="348343"/>
                            <a:pt x="1143045" y="353786"/>
                          </a:cubicBezTo>
                          <a:cubicBezTo>
                            <a:pt x="1141862" y="357334"/>
                            <a:pt x="1141399" y="361089"/>
                            <a:pt x="1140324" y="364672"/>
                          </a:cubicBezTo>
                          <a:cubicBezTo>
                            <a:pt x="1138675" y="370167"/>
                            <a:pt x="1136695" y="375557"/>
                            <a:pt x="1134881" y="381000"/>
                          </a:cubicBezTo>
                          <a:cubicBezTo>
                            <a:pt x="1131955" y="389777"/>
                            <a:pt x="1131252" y="399143"/>
                            <a:pt x="1129438" y="408215"/>
                          </a:cubicBezTo>
                          <a:lnTo>
                            <a:pt x="1126717" y="421822"/>
                          </a:lnTo>
                          <a:cubicBezTo>
                            <a:pt x="1125984" y="425490"/>
                            <a:pt x="1124729" y="429040"/>
                            <a:pt x="1123995" y="432708"/>
                          </a:cubicBezTo>
                          <a:cubicBezTo>
                            <a:pt x="1122913" y="438119"/>
                            <a:pt x="1122054" y="443574"/>
                            <a:pt x="1121274" y="449036"/>
                          </a:cubicBezTo>
                          <a:cubicBezTo>
                            <a:pt x="1120240" y="456276"/>
                            <a:pt x="1120085" y="463657"/>
                            <a:pt x="1118553" y="470808"/>
                          </a:cubicBezTo>
                          <a:cubicBezTo>
                            <a:pt x="1118551" y="470818"/>
                            <a:pt x="1111751" y="491213"/>
                            <a:pt x="1110388" y="495300"/>
                          </a:cubicBezTo>
                          <a:cubicBezTo>
                            <a:pt x="1109353" y="498403"/>
                            <a:pt x="1106759" y="500743"/>
                            <a:pt x="1104945" y="503465"/>
                          </a:cubicBezTo>
                          <a:cubicBezTo>
                            <a:pt x="1099282" y="526119"/>
                            <a:pt x="1106178" y="503720"/>
                            <a:pt x="1096781" y="522515"/>
                          </a:cubicBezTo>
                          <a:cubicBezTo>
                            <a:pt x="1095498" y="525081"/>
                            <a:pt x="1095343" y="528113"/>
                            <a:pt x="1094060" y="530679"/>
                          </a:cubicBezTo>
                          <a:cubicBezTo>
                            <a:pt x="1092597" y="533604"/>
                            <a:pt x="1090080" y="535918"/>
                            <a:pt x="1088617" y="538843"/>
                          </a:cubicBezTo>
                          <a:cubicBezTo>
                            <a:pt x="1087334" y="541409"/>
                            <a:pt x="1087178" y="544442"/>
                            <a:pt x="1085895" y="547008"/>
                          </a:cubicBezTo>
                          <a:cubicBezTo>
                            <a:pt x="1084432" y="549933"/>
                            <a:pt x="1081916" y="552247"/>
                            <a:pt x="1080453" y="555172"/>
                          </a:cubicBezTo>
                          <a:cubicBezTo>
                            <a:pt x="1079170" y="557738"/>
                            <a:pt x="1079759" y="561308"/>
                            <a:pt x="1077731" y="563336"/>
                          </a:cubicBezTo>
                          <a:cubicBezTo>
                            <a:pt x="1073106" y="567961"/>
                            <a:pt x="1066846" y="570593"/>
                            <a:pt x="1061403" y="574222"/>
                          </a:cubicBezTo>
                          <a:cubicBezTo>
                            <a:pt x="1058201" y="576357"/>
                            <a:pt x="1056440" y="580251"/>
                            <a:pt x="1053238" y="582386"/>
                          </a:cubicBezTo>
                          <a:cubicBezTo>
                            <a:pt x="1050851" y="583977"/>
                            <a:pt x="1047711" y="583978"/>
                            <a:pt x="1045074" y="585108"/>
                          </a:cubicBezTo>
                          <a:cubicBezTo>
                            <a:pt x="1041345" y="586706"/>
                            <a:pt x="1037710" y="588537"/>
                            <a:pt x="1034188" y="590550"/>
                          </a:cubicBezTo>
                          <a:cubicBezTo>
                            <a:pt x="1031348" y="592173"/>
                            <a:pt x="1028949" y="594530"/>
                            <a:pt x="1026024" y="595993"/>
                          </a:cubicBezTo>
                          <a:cubicBezTo>
                            <a:pt x="1023458" y="597276"/>
                            <a:pt x="1020497" y="597585"/>
                            <a:pt x="1017860" y="598715"/>
                          </a:cubicBezTo>
                          <a:cubicBezTo>
                            <a:pt x="1014131" y="600313"/>
                            <a:pt x="1010741" y="602651"/>
                            <a:pt x="1006974" y="604158"/>
                          </a:cubicBezTo>
                          <a:cubicBezTo>
                            <a:pt x="1001647" y="606289"/>
                            <a:pt x="996088" y="607786"/>
                            <a:pt x="990645" y="609600"/>
                          </a:cubicBezTo>
                          <a:lnTo>
                            <a:pt x="982481" y="612322"/>
                          </a:lnTo>
                          <a:cubicBezTo>
                            <a:pt x="976396" y="614351"/>
                            <a:pt x="969781" y="614136"/>
                            <a:pt x="963431" y="615043"/>
                          </a:cubicBezTo>
                          <a:cubicBezTo>
                            <a:pt x="947422" y="620380"/>
                            <a:pt x="960424" y="616639"/>
                            <a:pt x="933495" y="620486"/>
                          </a:cubicBezTo>
                          <a:cubicBezTo>
                            <a:pt x="928033" y="621266"/>
                            <a:pt x="922610" y="622301"/>
                            <a:pt x="917167" y="623208"/>
                          </a:cubicBezTo>
                          <a:cubicBezTo>
                            <a:pt x="896602" y="631433"/>
                            <a:pt x="910451" y="627018"/>
                            <a:pt x="887231" y="631372"/>
                          </a:cubicBezTo>
                          <a:cubicBezTo>
                            <a:pt x="844036" y="639472"/>
                            <a:pt x="874845" y="635675"/>
                            <a:pt x="824638" y="639536"/>
                          </a:cubicBezTo>
                          <a:cubicBezTo>
                            <a:pt x="821917" y="640443"/>
                            <a:pt x="819274" y="641636"/>
                            <a:pt x="816474" y="642258"/>
                          </a:cubicBezTo>
                          <a:cubicBezTo>
                            <a:pt x="799188" y="646099"/>
                            <a:pt x="782691" y="646321"/>
                            <a:pt x="764767" y="647700"/>
                          </a:cubicBezTo>
                          <a:cubicBezTo>
                            <a:pt x="637406" y="679546"/>
                            <a:pt x="739081" y="655086"/>
                            <a:pt x="391931" y="647700"/>
                          </a:cubicBezTo>
                          <a:cubicBezTo>
                            <a:pt x="384452" y="647541"/>
                            <a:pt x="377417" y="644072"/>
                            <a:pt x="370160" y="642258"/>
                          </a:cubicBezTo>
                          <a:cubicBezTo>
                            <a:pt x="354100" y="638244"/>
                            <a:pt x="337503" y="636815"/>
                            <a:pt x="321174" y="634093"/>
                          </a:cubicBezTo>
                          <a:cubicBezTo>
                            <a:pt x="316611" y="633333"/>
                            <a:pt x="312103" y="632279"/>
                            <a:pt x="307567" y="631372"/>
                          </a:cubicBezTo>
                          <a:cubicBezTo>
                            <a:pt x="287233" y="623238"/>
                            <a:pt x="301053" y="627808"/>
                            <a:pt x="280353" y="623208"/>
                          </a:cubicBezTo>
                          <a:cubicBezTo>
                            <a:pt x="276702" y="622397"/>
                            <a:pt x="273063" y="621514"/>
                            <a:pt x="269467" y="620486"/>
                          </a:cubicBezTo>
                          <a:cubicBezTo>
                            <a:pt x="266709" y="619698"/>
                            <a:pt x="264086" y="618461"/>
                            <a:pt x="261303" y="617765"/>
                          </a:cubicBezTo>
                          <a:cubicBezTo>
                            <a:pt x="256815" y="616643"/>
                            <a:pt x="252280" y="615654"/>
                            <a:pt x="247695" y="615043"/>
                          </a:cubicBezTo>
                          <a:cubicBezTo>
                            <a:pt x="238658" y="613838"/>
                            <a:pt x="229552" y="613229"/>
                            <a:pt x="220481" y="612322"/>
                          </a:cubicBezTo>
                          <a:cubicBezTo>
                            <a:pt x="215945" y="611415"/>
                            <a:pt x="211437" y="610360"/>
                            <a:pt x="206874" y="609600"/>
                          </a:cubicBezTo>
                          <a:cubicBezTo>
                            <a:pt x="200547" y="608545"/>
                            <a:pt x="194012" y="608567"/>
                            <a:pt x="187824" y="606879"/>
                          </a:cubicBezTo>
                          <a:cubicBezTo>
                            <a:pt x="173921" y="603087"/>
                            <a:pt x="179021" y="599756"/>
                            <a:pt x="166053" y="593272"/>
                          </a:cubicBezTo>
                          <a:cubicBezTo>
                            <a:pt x="162708" y="591599"/>
                            <a:pt x="158796" y="591457"/>
                            <a:pt x="155167" y="590550"/>
                          </a:cubicBezTo>
                          <a:cubicBezTo>
                            <a:pt x="131763" y="574949"/>
                            <a:pt x="161380" y="593658"/>
                            <a:pt x="138838" y="582386"/>
                          </a:cubicBezTo>
                          <a:cubicBezTo>
                            <a:pt x="135913" y="580923"/>
                            <a:pt x="133395" y="578757"/>
                            <a:pt x="130674" y="576943"/>
                          </a:cubicBezTo>
                          <a:cubicBezTo>
                            <a:pt x="128860" y="574222"/>
                            <a:pt x="127544" y="571092"/>
                            <a:pt x="125231" y="568779"/>
                          </a:cubicBezTo>
                          <a:cubicBezTo>
                            <a:pt x="122918" y="566466"/>
                            <a:pt x="119110" y="565890"/>
                            <a:pt x="117067" y="563336"/>
                          </a:cubicBezTo>
                          <a:cubicBezTo>
                            <a:pt x="115275" y="561096"/>
                            <a:pt x="116012" y="557506"/>
                            <a:pt x="114345" y="555172"/>
                          </a:cubicBezTo>
                          <a:cubicBezTo>
                            <a:pt x="111362" y="550996"/>
                            <a:pt x="107088" y="547915"/>
                            <a:pt x="103460" y="544286"/>
                          </a:cubicBezTo>
                          <a:cubicBezTo>
                            <a:pt x="102553" y="541565"/>
                            <a:pt x="101526" y="538880"/>
                            <a:pt x="100738" y="536122"/>
                          </a:cubicBezTo>
                          <a:cubicBezTo>
                            <a:pt x="99573" y="532044"/>
                            <a:pt x="97473" y="521429"/>
                            <a:pt x="95295" y="517072"/>
                          </a:cubicBezTo>
                          <a:cubicBezTo>
                            <a:pt x="93832" y="514147"/>
                            <a:pt x="91181" y="511897"/>
                            <a:pt x="89853" y="508908"/>
                          </a:cubicBezTo>
                          <a:cubicBezTo>
                            <a:pt x="87523" y="503665"/>
                            <a:pt x="85802" y="498145"/>
                            <a:pt x="84410" y="492579"/>
                          </a:cubicBezTo>
                          <a:cubicBezTo>
                            <a:pt x="83503" y="488950"/>
                            <a:pt x="83162" y="485131"/>
                            <a:pt x="81688" y="481693"/>
                          </a:cubicBezTo>
                          <a:cubicBezTo>
                            <a:pt x="80400" y="478687"/>
                            <a:pt x="78059" y="476250"/>
                            <a:pt x="76245" y="473529"/>
                          </a:cubicBezTo>
                          <a:cubicBezTo>
                            <a:pt x="70716" y="445881"/>
                            <a:pt x="76379" y="471273"/>
                            <a:pt x="70803" y="451758"/>
                          </a:cubicBezTo>
                          <a:cubicBezTo>
                            <a:pt x="68832" y="444861"/>
                            <a:pt x="68154" y="439227"/>
                            <a:pt x="65360" y="432708"/>
                          </a:cubicBezTo>
                          <a:cubicBezTo>
                            <a:pt x="63762" y="428979"/>
                            <a:pt x="61515" y="425551"/>
                            <a:pt x="59917" y="421822"/>
                          </a:cubicBezTo>
                          <a:cubicBezTo>
                            <a:pt x="53156" y="406047"/>
                            <a:pt x="62212" y="421186"/>
                            <a:pt x="51753" y="405493"/>
                          </a:cubicBezTo>
                          <a:cubicBezTo>
                            <a:pt x="47639" y="389042"/>
                            <a:pt x="50214" y="398156"/>
                            <a:pt x="43588" y="378279"/>
                          </a:cubicBezTo>
                          <a:cubicBezTo>
                            <a:pt x="42554" y="375176"/>
                            <a:pt x="39959" y="372836"/>
                            <a:pt x="38145" y="370115"/>
                          </a:cubicBezTo>
                          <a:lnTo>
                            <a:pt x="29981" y="345622"/>
                          </a:lnTo>
                          <a:cubicBezTo>
                            <a:pt x="29074" y="342901"/>
                            <a:pt x="28851" y="339845"/>
                            <a:pt x="27260" y="337458"/>
                          </a:cubicBezTo>
                          <a:cubicBezTo>
                            <a:pt x="25446" y="334736"/>
                            <a:pt x="23280" y="332219"/>
                            <a:pt x="21817" y="329293"/>
                          </a:cubicBezTo>
                          <a:cubicBezTo>
                            <a:pt x="19527" y="324714"/>
                            <a:pt x="17684" y="314611"/>
                            <a:pt x="16374" y="310243"/>
                          </a:cubicBezTo>
                          <a:cubicBezTo>
                            <a:pt x="14725" y="304748"/>
                            <a:pt x="12745" y="299358"/>
                            <a:pt x="10931" y="293915"/>
                          </a:cubicBezTo>
                          <a:lnTo>
                            <a:pt x="2767" y="269422"/>
                          </a:lnTo>
                          <a:cubicBezTo>
                            <a:pt x="1584" y="265874"/>
                            <a:pt x="121" y="262276"/>
                            <a:pt x="45" y="258536"/>
                          </a:cubicBezTo>
                          <a:cubicBezTo>
                            <a:pt x="-788" y="217723"/>
                            <a:pt x="10024" y="197304"/>
                            <a:pt x="10931" y="182336"/>
                          </a:cubicBezTo>
                          <a:close/>
                        </a:path>
                      </a:pathLst>
                    </a:custGeom>
                    <a:no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49" name="フリーフォーム 48"/>
                    <p:cNvSpPr/>
                    <p:nvPr/>
                  </p:nvSpPr>
                  <p:spPr bwMode="auto">
                    <a:xfrm>
                      <a:off x="887747" y="576943"/>
                      <a:ext cx="104092" cy="10238"/>
                    </a:xfrm>
                    <a:custGeom>
                      <a:avLst/>
                      <a:gdLst>
                        <a:gd name="connsiteX0" fmla="*/ 0 w 345621"/>
                        <a:gd name="connsiteY0" fmla="*/ 8164 h 19051"/>
                        <a:gd name="connsiteX1" fmla="*/ 35378 w 345621"/>
                        <a:gd name="connsiteY1" fmla="*/ 0 h 19051"/>
                        <a:gd name="connsiteX2" fmla="*/ 149678 w 345621"/>
                        <a:gd name="connsiteY2" fmla="*/ 2721 h 19051"/>
                        <a:gd name="connsiteX3" fmla="*/ 185057 w 345621"/>
                        <a:gd name="connsiteY3" fmla="*/ 8164 h 19051"/>
                        <a:gd name="connsiteX4" fmla="*/ 209550 w 345621"/>
                        <a:gd name="connsiteY4" fmla="*/ 10885 h 19051"/>
                        <a:gd name="connsiteX5" fmla="*/ 280307 w 345621"/>
                        <a:gd name="connsiteY5" fmla="*/ 13607 h 19051"/>
                        <a:gd name="connsiteX6" fmla="*/ 345621 w 345621"/>
                        <a:gd name="connsiteY6" fmla="*/ 19050 h 19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5621" h="19051">
                          <a:moveTo>
                            <a:pt x="0" y="8164"/>
                          </a:moveTo>
                          <a:cubicBezTo>
                            <a:pt x="30027" y="2158"/>
                            <a:pt x="18438" y="5646"/>
                            <a:pt x="35378" y="0"/>
                          </a:cubicBezTo>
                          <a:lnTo>
                            <a:pt x="149678" y="2721"/>
                          </a:lnTo>
                          <a:cubicBezTo>
                            <a:pt x="194923" y="4495"/>
                            <a:pt x="158445" y="4071"/>
                            <a:pt x="185057" y="8164"/>
                          </a:cubicBezTo>
                          <a:cubicBezTo>
                            <a:pt x="193176" y="9413"/>
                            <a:pt x="201349" y="10416"/>
                            <a:pt x="209550" y="10885"/>
                          </a:cubicBezTo>
                          <a:cubicBezTo>
                            <a:pt x="233115" y="12232"/>
                            <a:pt x="256721" y="12700"/>
                            <a:pt x="280307" y="13607"/>
                          </a:cubicBezTo>
                          <a:cubicBezTo>
                            <a:pt x="340166" y="19308"/>
                            <a:pt x="318321" y="19050"/>
                            <a:pt x="345621" y="19050"/>
                          </a:cubicBezTo>
                        </a:path>
                      </a:pathLst>
                    </a:custGeom>
                    <a:noFill/>
                    <a:ln w="571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50" name="フリーフォーム 49"/>
                    <p:cNvSpPr/>
                    <p:nvPr/>
                  </p:nvSpPr>
                  <p:spPr bwMode="auto">
                    <a:xfrm>
                      <a:off x="518698" y="522336"/>
                      <a:ext cx="369049" cy="208188"/>
                    </a:xfrm>
                    <a:custGeom>
                      <a:avLst/>
                      <a:gdLst>
                        <a:gd name="connsiteX0" fmla="*/ 1148443 w 1162050"/>
                        <a:gd name="connsiteY0" fmla="*/ 176893 h 636184"/>
                        <a:gd name="connsiteX1" fmla="*/ 1145721 w 1162050"/>
                        <a:gd name="connsiteY1" fmla="*/ 217714 h 636184"/>
                        <a:gd name="connsiteX2" fmla="*/ 1140278 w 1162050"/>
                        <a:gd name="connsiteY2" fmla="*/ 231321 h 636184"/>
                        <a:gd name="connsiteX3" fmla="*/ 1134836 w 1162050"/>
                        <a:gd name="connsiteY3" fmla="*/ 258536 h 636184"/>
                        <a:gd name="connsiteX4" fmla="*/ 1129393 w 1162050"/>
                        <a:gd name="connsiteY4" fmla="*/ 266700 h 636184"/>
                        <a:gd name="connsiteX5" fmla="*/ 1126671 w 1162050"/>
                        <a:gd name="connsiteY5" fmla="*/ 285750 h 636184"/>
                        <a:gd name="connsiteX6" fmla="*/ 1123950 w 1162050"/>
                        <a:gd name="connsiteY6" fmla="*/ 293914 h 636184"/>
                        <a:gd name="connsiteX7" fmla="*/ 1121228 w 1162050"/>
                        <a:gd name="connsiteY7" fmla="*/ 310243 h 636184"/>
                        <a:gd name="connsiteX8" fmla="*/ 1115786 w 1162050"/>
                        <a:gd name="connsiteY8" fmla="*/ 351064 h 636184"/>
                        <a:gd name="connsiteX9" fmla="*/ 1113064 w 1162050"/>
                        <a:gd name="connsiteY9" fmla="*/ 359228 h 636184"/>
                        <a:gd name="connsiteX10" fmla="*/ 1104900 w 1162050"/>
                        <a:gd name="connsiteY10" fmla="*/ 391886 h 636184"/>
                        <a:gd name="connsiteX11" fmla="*/ 1102178 w 1162050"/>
                        <a:gd name="connsiteY11" fmla="*/ 400050 h 636184"/>
                        <a:gd name="connsiteX12" fmla="*/ 1096736 w 1162050"/>
                        <a:gd name="connsiteY12" fmla="*/ 408214 h 636184"/>
                        <a:gd name="connsiteX13" fmla="*/ 1091293 w 1162050"/>
                        <a:gd name="connsiteY13" fmla="*/ 424543 h 636184"/>
                        <a:gd name="connsiteX14" fmla="*/ 1085850 w 1162050"/>
                        <a:gd name="connsiteY14" fmla="*/ 432707 h 636184"/>
                        <a:gd name="connsiteX15" fmla="*/ 1083128 w 1162050"/>
                        <a:gd name="connsiteY15" fmla="*/ 440871 h 636184"/>
                        <a:gd name="connsiteX16" fmla="*/ 1072243 w 1162050"/>
                        <a:gd name="connsiteY16" fmla="*/ 457200 h 636184"/>
                        <a:gd name="connsiteX17" fmla="*/ 1066800 w 1162050"/>
                        <a:gd name="connsiteY17" fmla="*/ 473528 h 636184"/>
                        <a:gd name="connsiteX18" fmla="*/ 1064078 w 1162050"/>
                        <a:gd name="connsiteY18" fmla="*/ 481693 h 636184"/>
                        <a:gd name="connsiteX19" fmla="*/ 1042307 w 1162050"/>
                        <a:gd name="connsiteY19" fmla="*/ 519793 h 636184"/>
                        <a:gd name="connsiteX20" fmla="*/ 1031421 w 1162050"/>
                        <a:gd name="connsiteY20" fmla="*/ 536121 h 636184"/>
                        <a:gd name="connsiteX21" fmla="*/ 1025978 w 1162050"/>
                        <a:gd name="connsiteY21" fmla="*/ 544286 h 636184"/>
                        <a:gd name="connsiteX22" fmla="*/ 1015093 w 1162050"/>
                        <a:gd name="connsiteY22" fmla="*/ 557893 h 636184"/>
                        <a:gd name="connsiteX23" fmla="*/ 1009650 w 1162050"/>
                        <a:gd name="connsiteY23" fmla="*/ 574221 h 636184"/>
                        <a:gd name="connsiteX24" fmla="*/ 993321 w 1162050"/>
                        <a:gd name="connsiteY24" fmla="*/ 587828 h 636184"/>
                        <a:gd name="connsiteX25" fmla="*/ 987878 w 1162050"/>
                        <a:gd name="connsiteY25" fmla="*/ 595993 h 636184"/>
                        <a:gd name="connsiteX26" fmla="*/ 968828 w 1162050"/>
                        <a:gd name="connsiteY26" fmla="*/ 609600 h 636184"/>
                        <a:gd name="connsiteX27" fmla="*/ 955221 w 1162050"/>
                        <a:gd name="connsiteY27" fmla="*/ 612321 h 636184"/>
                        <a:gd name="connsiteX28" fmla="*/ 928007 w 1162050"/>
                        <a:gd name="connsiteY28" fmla="*/ 620486 h 636184"/>
                        <a:gd name="connsiteX29" fmla="*/ 892628 w 1162050"/>
                        <a:gd name="connsiteY29" fmla="*/ 623207 h 636184"/>
                        <a:gd name="connsiteX30" fmla="*/ 876300 w 1162050"/>
                        <a:gd name="connsiteY30" fmla="*/ 625928 h 636184"/>
                        <a:gd name="connsiteX31" fmla="*/ 868136 w 1162050"/>
                        <a:gd name="connsiteY31" fmla="*/ 628650 h 636184"/>
                        <a:gd name="connsiteX32" fmla="*/ 666750 w 1162050"/>
                        <a:gd name="connsiteY32" fmla="*/ 631371 h 636184"/>
                        <a:gd name="connsiteX33" fmla="*/ 400050 w 1162050"/>
                        <a:gd name="connsiteY33" fmla="*/ 631371 h 636184"/>
                        <a:gd name="connsiteX34" fmla="*/ 372836 w 1162050"/>
                        <a:gd name="connsiteY34" fmla="*/ 625928 h 636184"/>
                        <a:gd name="connsiteX35" fmla="*/ 356507 w 1162050"/>
                        <a:gd name="connsiteY35" fmla="*/ 623207 h 636184"/>
                        <a:gd name="connsiteX36" fmla="*/ 332014 w 1162050"/>
                        <a:gd name="connsiteY36" fmla="*/ 615043 h 636184"/>
                        <a:gd name="connsiteX37" fmla="*/ 321128 w 1162050"/>
                        <a:gd name="connsiteY37" fmla="*/ 609600 h 636184"/>
                        <a:gd name="connsiteX38" fmla="*/ 307521 w 1162050"/>
                        <a:gd name="connsiteY38" fmla="*/ 606878 h 636184"/>
                        <a:gd name="connsiteX39" fmla="*/ 253093 w 1162050"/>
                        <a:gd name="connsiteY39" fmla="*/ 598714 h 636184"/>
                        <a:gd name="connsiteX40" fmla="*/ 236764 w 1162050"/>
                        <a:gd name="connsiteY40" fmla="*/ 595993 h 636184"/>
                        <a:gd name="connsiteX41" fmla="*/ 217714 w 1162050"/>
                        <a:gd name="connsiteY41" fmla="*/ 593271 h 636184"/>
                        <a:gd name="connsiteX42" fmla="*/ 193221 w 1162050"/>
                        <a:gd name="connsiteY42" fmla="*/ 585107 h 636184"/>
                        <a:gd name="connsiteX43" fmla="*/ 185057 w 1162050"/>
                        <a:gd name="connsiteY43" fmla="*/ 582386 h 636184"/>
                        <a:gd name="connsiteX44" fmla="*/ 163286 w 1162050"/>
                        <a:gd name="connsiteY44" fmla="*/ 576943 h 636184"/>
                        <a:gd name="connsiteX45" fmla="*/ 155121 w 1162050"/>
                        <a:gd name="connsiteY45" fmla="*/ 574221 h 636184"/>
                        <a:gd name="connsiteX46" fmla="*/ 138793 w 1162050"/>
                        <a:gd name="connsiteY46" fmla="*/ 571500 h 636184"/>
                        <a:gd name="connsiteX47" fmla="*/ 122464 w 1162050"/>
                        <a:gd name="connsiteY47" fmla="*/ 566057 h 636184"/>
                        <a:gd name="connsiteX48" fmla="*/ 114300 w 1162050"/>
                        <a:gd name="connsiteY48" fmla="*/ 563336 h 636184"/>
                        <a:gd name="connsiteX49" fmla="*/ 95250 w 1162050"/>
                        <a:gd name="connsiteY49" fmla="*/ 555171 h 636184"/>
                        <a:gd name="connsiteX50" fmla="*/ 76200 w 1162050"/>
                        <a:gd name="connsiteY50" fmla="*/ 538843 h 636184"/>
                        <a:gd name="connsiteX51" fmla="*/ 68036 w 1162050"/>
                        <a:gd name="connsiteY51" fmla="*/ 519793 h 636184"/>
                        <a:gd name="connsiteX52" fmla="*/ 57150 w 1162050"/>
                        <a:gd name="connsiteY52" fmla="*/ 495300 h 636184"/>
                        <a:gd name="connsiteX53" fmla="*/ 54428 w 1162050"/>
                        <a:gd name="connsiteY53" fmla="*/ 481693 h 636184"/>
                        <a:gd name="connsiteX54" fmla="*/ 48986 w 1162050"/>
                        <a:gd name="connsiteY54" fmla="*/ 473528 h 636184"/>
                        <a:gd name="connsiteX55" fmla="*/ 43543 w 1162050"/>
                        <a:gd name="connsiteY55" fmla="*/ 462643 h 636184"/>
                        <a:gd name="connsiteX56" fmla="*/ 32657 w 1162050"/>
                        <a:gd name="connsiteY56" fmla="*/ 438150 h 636184"/>
                        <a:gd name="connsiteX57" fmla="*/ 24493 w 1162050"/>
                        <a:gd name="connsiteY57" fmla="*/ 419100 h 636184"/>
                        <a:gd name="connsiteX58" fmla="*/ 19050 w 1162050"/>
                        <a:gd name="connsiteY58" fmla="*/ 400050 h 636184"/>
                        <a:gd name="connsiteX59" fmla="*/ 16328 w 1162050"/>
                        <a:gd name="connsiteY59" fmla="*/ 391886 h 636184"/>
                        <a:gd name="connsiteX60" fmla="*/ 8164 w 1162050"/>
                        <a:gd name="connsiteY60" fmla="*/ 361950 h 636184"/>
                        <a:gd name="connsiteX61" fmla="*/ 2721 w 1162050"/>
                        <a:gd name="connsiteY61" fmla="*/ 310243 h 636184"/>
                        <a:gd name="connsiteX62" fmla="*/ 0 w 1162050"/>
                        <a:gd name="connsiteY62" fmla="*/ 299357 h 636184"/>
                        <a:gd name="connsiteX63" fmla="*/ 2721 w 1162050"/>
                        <a:gd name="connsiteY63" fmla="*/ 146957 h 636184"/>
                        <a:gd name="connsiteX64" fmla="*/ 8164 w 1162050"/>
                        <a:gd name="connsiteY64" fmla="*/ 130628 h 636184"/>
                        <a:gd name="connsiteX65" fmla="*/ 13607 w 1162050"/>
                        <a:gd name="connsiteY65" fmla="*/ 114300 h 636184"/>
                        <a:gd name="connsiteX66" fmla="*/ 21771 w 1162050"/>
                        <a:gd name="connsiteY66" fmla="*/ 106136 h 636184"/>
                        <a:gd name="connsiteX67" fmla="*/ 35378 w 1162050"/>
                        <a:gd name="connsiteY67" fmla="*/ 81643 h 636184"/>
                        <a:gd name="connsiteX68" fmla="*/ 40821 w 1162050"/>
                        <a:gd name="connsiteY68" fmla="*/ 73478 h 636184"/>
                        <a:gd name="connsiteX69" fmla="*/ 54428 w 1162050"/>
                        <a:gd name="connsiteY69" fmla="*/ 57150 h 636184"/>
                        <a:gd name="connsiteX70" fmla="*/ 68036 w 1162050"/>
                        <a:gd name="connsiteY70" fmla="*/ 35378 h 636184"/>
                        <a:gd name="connsiteX71" fmla="*/ 87086 w 1162050"/>
                        <a:gd name="connsiteY71" fmla="*/ 29936 h 636184"/>
                        <a:gd name="connsiteX72" fmla="*/ 95250 w 1162050"/>
                        <a:gd name="connsiteY72" fmla="*/ 24493 h 636184"/>
                        <a:gd name="connsiteX73" fmla="*/ 119743 w 1162050"/>
                        <a:gd name="connsiteY73" fmla="*/ 19050 h 636184"/>
                        <a:gd name="connsiteX74" fmla="*/ 206828 w 1162050"/>
                        <a:gd name="connsiteY74" fmla="*/ 16328 h 636184"/>
                        <a:gd name="connsiteX75" fmla="*/ 220436 w 1162050"/>
                        <a:gd name="connsiteY75" fmla="*/ 13607 h 636184"/>
                        <a:gd name="connsiteX76" fmla="*/ 228600 w 1162050"/>
                        <a:gd name="connsiteY76" fmla="*/ 10886 h 636184"/>
                        <a:gd name="connsiteX77" fmla="*/ 263978 w 1162050"/>
                        <a:gd name="connsiteY77" fmla="*/ 8164 h 636184"/>
                        <a:gd name="connsiteX78" fmla="*/ 280307 w 1162050"/>
                        <a:gd name="connsiteY78" fmla="*/ 5443 h 636184"/>
                        <a:gd name="connsiteX79" fmla="*/ 302078 w 1162050"/>
                        <a:gd name="connsiteY79" fmla="*/ 2721 h 636184"/>
                        <a:gd name="connsiteX80" fmla="*/ 312964 w 1162050"/>
                        <a:gd name="connsiteY80" fmla="*/ 0 h 636184"/>
                        <a:gd name="connsiteX81" fmla="*/ 808264 w 1162050"/>
                        <a:gd name="connsiteY81" fmla="*/ 2721 h 636184"/>
                        <a:gd name="connsiteX82" fmla="*/ 832757 w 1162050"/>
                        <a:gd name="connsiteY82" fmla="*/ 5443 h 636184"/>
                        <a:gd name="connsiteX83" fmla="*/ 857250 w 1162050"/>
                        <a:gd name="connsiteY83" fmla="*/ 10886 h 636184"/>
                        <a:gd name="connsiteX84" fmla="*/ 873578 w 1162050"/>
                        <a:gd name="connsiteY84" fmla="*/ 16328 h 636184"/>
                        <a:gd name="connsiteX85" fmla="*/ 884464 w 1162050"/>
                        <a:gd name="connsiteY85" fmla="*/ 21771 h 636184"/>
                        <a:gd name="connsiteX86" fmla="*/ 900793 w 1162050"/>
                        <a:gd name="connsiteY86" fmla="*/ 24493 h 636184"/>
                        <a:gd name="connsiteX87" fmla="*/ 919843 w 1162050"/>
                        <a:gd name="connsiteY87" fmla="*/ 29936 h 636184"/>
                        <a:gd name="connsiteX88" fmla="*/ 966107 w 1162050"/>
                        <a:gd name="connsiteY88" fmla="*/ 35378 h 636184"/>
                        <a:gd name="connsiteX89" fmla="*/ 996043 w 1162050"/>
                        <a:gd name="connsiteY89" fmla="*/ 40821 h 636184"/>
                        <a:gd name="connsiteX90" fmla="*/ 1036864 w 1162050"/>
                        <a:gd name="connsiteY90" fmla="*/ 48986 h 636184"/>
                        <a:gd name="connsiteX91" fmla="*/ 1061357 w 1162050"/>
                        <a:gd name="connsiteY91" fmla="*/ 57150 h 636184"/>
                        <a:gd name="connsiteX92" fmla="*/ 1085850 w 1162050"/>
                        <a:gd name="connsiteY92" fmla="*/ 76200 h 636184"/>
                        <a:gd name="connsiteX93" fmla="*/ 1094014 w 1162050"/>
                        <a:gd name="connsiteY93" fmla="*/ 78921 h 636184"/>
                        <a:gd name="connsiteX94" fmla="*/ 1118507 w 1162050"/>
                        <a:gd name="connsiteY94" fmla="*/ 92528 h 636184"/>
                        <a:gd name="connsiteX95" fmla="*/ 1134836 w 1162050"/>
                        <a:gd name="connsiteY95" fmla="*/ 108857 h 636184"/>
                        <a:gd name="connsiteX96" fmla="*/ 1140278 w 1162050"/>
                        <a:gd name="connsiteY96" fmla="*/ 117021 h 636184"/>
                        <a:gd name="connsiteX97" fmla="*/ 1148443 w 1162050"/>
                        <a:gd name="connsiteY97" fmla="*/ 119743 h 636184"/>
                        <a:gd name="connsiteX98" fmla="*/ 1153886 w 1162050"/>
                        <a:gd name="connsiteY98" fmla="*/ 141514 h 636184"/>
                        <a:gd name="connsiteX99" fmla="*/ 1159328 w 1162050"/>
                        <a:gd name="connsiteY99" fmla="*/ 157843 h 636184"/>
                        <a:gd name="connsiteX100" fmla="*/ 1162050 w 1162050"/>
                        <a:gd name="connsiteY100" fmla="*/ 166007 h 636184"/>
                        <a:gd name="connsiteX101" fmla="*/ 1159328 w 1162050"/>
                        <a:gd name="connsiteY101" fmla="*/ 204107 h 636184"/>
                        <a:gd name="connsiteX102" fmla="*/ 1153886 w 1162050"/>
                        <a:gd name="connsiteY102" fmla="*/ 220436 h 636184"/>
                        <a:gd name="connsiteX103" fmla="*/ 1148443 w 1162050"/>
                        <a:gd name="connsiteY103" fmla="*/ 228600 h 636184"/>
                        <a:gd name="connsiteX104" fmla="*/ 1145721 w 1162050"/>
                        <a:gd name="connsiteY104" fmla="*/ 242207 h 6361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</a:cxnLst>
                      <a:rect l="l" t="t" r="r" b="b"/>
                      <a:pathLst>
                        <a:path w="1162050" h="636184">
                          <a:moveTo>
                            <a:pt x="1148443" y="176893"/>
                          </a:moveTo>
                          <a:cubicBezTo>
                            <a:pt x="1147536" y="190500"/>
                            <a:pt x="1147744" y="204228"/>
                            <a:pt x="1145721" y="217714"/>
                          </a:cubicBezTo>
                          <a:cubicBezTo>
                            <a:pt x="1144996" y="222545"/>
                            <a:pt x="1141463" y="226582"/>
                            <a:pt x="1140278" y="231321"/>
                          </a:cubicBezTo>
                          <a:cubicBezTo>
                            <a:pt x="1137772" y="241344"/>
                            <a:pt x="1139307" y="249593"/>
                            <a:pt x="1134836" y="258536"/>
                          </a:cubicBezTo>
                          <a:cubicBezTo>
                            <a:pt x="1133373" y="261461"/>
                            <a:pt x="1131207" y="263979"/>
                            <a:pt x="1129393" y="266700"/>
                          </a:cubicBezTo>
                          <a:cubicBezTo>
                            <a:pt x="1128486" y="273050"/>
                            <a:pt x="1127929" y="279460"/>
                            <a:pt x="1126671" y="285750"/>
                          </a:cubicBezTo>
                          <a:cubicBezTo>
                            <a:pt x="1126108" y="288563"/>
                            <a:pt x="1124572" y="291114"/>
                            <a:pt x="1123950" y="293914"/>
                          </a:cubicBezTo>
                          <a:cubicBezTo>
                            <a:pt x="1122753" y="299301"/>
                            <a:pt x="1121957" y="304773"/>
                            <a:pt x="1121228" y="310243"/>
                          </a:cubicBezTo>
                          <a:cubicBezTo>
                            <a:pt x="1119263" y="324977"/>
                            <a:pt x="1118940" y="336872"/>
                            <a:pt x="1115786" y="351064"/>
                          </a:cubicBezTo>
                          <a:cubicBezTo>
                            <a:pt x="1115164" y="353864"/>
                            <a:pt x="1113971" y="356507"/>
                            <a:pt x="1113064" y="359228"/>
                          </a:cubicBezTo>
                          <a:cubicBezTo>
                            <a:pt x="1109401" y="381213"/>
                            <a:pt x="1112087" y="370326"/>
                            <a:pt x="1104900" y="391886"/>
                          </a:cubicBezTo>
                          <a:cubicBezTo>
                            <a:pt x="1103993" y="394607"/>
                            <a:pt x="1103769" y="397663"/>
                            <a:pt x="1102178" y="400050"/>
                          </a:cubicBezTo>
                          <a:cubicBezTo>
                            <a:pt x="1100364" y="402771"/>
                            <a:pt x="1098064" y="405225"/>
                            <a:pt x="1096736" y="408214"/>
                          </a:cubicBezTo>
                          <a:cubicBezTo>
                            <a:pt x="1094406" y="413457"/>
                            <a:pt x="1094476" y="419769"/>
                            <a:pt x="1091293" y="424543"/>
                          </a:cubicBezTo>
                          <a:cubicBezTo>
                            <a:pt x="1089479" y="427264"/>
                            <a:pt x="1087313" y="429782"/>
                            <a:pt x="1085850" y="432707"/>
                          </a:cubicBezTo>
                          <a:cubicBezTo>
                            <a:pt x="1084567" y="435273"/>
                            <a:pt x="1084521" y="438363"/>
                            <a:pt x="1083128" y="440871"/>
                          </a:cubicBezTo>
                          <a:cubicBezTo>
                            <a:pt x="1079951" y="446589"/>
                            <a:pt x="1074312" y="450994"/>
                            <a:pt x="1072243" y="457200"/>
                          </a:cubicBezTo>
                          <a:lnTo>
                            <a:pt x="1066800" y="473528"/>
                          </a:lnTo>
                          <a:cubicBezTo>
                            <a:pt x="1065893" y="476250"/>
                            <a:pt x="1065361" y="479127"/>
                            <a:pt x="1064078" y="481693"/>
                          </a:cubicBezTo>
                          <a:cubicBezTo>
                            <a:pt x="1050269" y="509313"/>
                            <a:pt x="1057693" y="496715"/>
                            <a:pt x="1042307" y="519793"/>
                          </a:cubicBezTo>
                          <a:lnTo>
                            <a:pt x="1031421" y="536121"/>
                          </a:lnTo>
                          <a:lnTo>
                            <a:pt x="1025978" y="544286"/>
                          </a:lnTo>
                          <a:cubicBezTo>
                            <a:pt x="1016056" y="574056"/>
                            <a:pt x="1032675" y="529762"/>
                            <a:pt x="1015093" y="557893"/>
                          </a:cubicBezTo>
                          <a:cubicBezTo>
                            <a:pt x="1012052" y="562758"/>
                            <a:pt x="1013707" y="570164"/>
                            <a:pt x="1009650" y="574221"/>
                          </a:cubicBezTo>
                          <a:cubicBezTo>
                            <a:pt x="999173" y="584699"/>
                            <a:pt x="1004689" y="580251"/>
                            <a:pt x="993321" y="587828"/>
                          </a:cubicBezTo>
                          <a:cubicBezTo>
                            <a:pt x="991507" y="590550"/>
                            <a:pt x="989972" y="593480"/>
                            <a:pt x="987878" y="595993"/>
                          </a:cubicBezTo>
                          <a:cubicBezTo>
                            <a:pt x="982006" y="603040"/>
                            <a:pt x="977716" y="606637"/>
                            <a:pt x="968828" y="609600"/>
                          </a:cubicBezTo>
                          <a:cubicBezTo>
                            <a:pt x="964440" y="611063"/>
                            <a:pt x="959683" y="611104"/>
                            <a:pt x="955221" y="612321"/>
                          </a:cubicBezTo>
                          <a:cubicBezTo>
                            <a:pt x="949117" y="613986"/>
                            <a:pt x="935479" y="619607"/>
                            <a:pt x="928007" y="620486"/>
                          </a:cubicBezTo>
                          <a:cubicBezTo>
                            <a:pt x="916260" y="621868"/>
                            <a:pt x="904421" y="622300"/>
                            <a:pt x="892628" y="623207"/>
                          </a:cubicBezTo>
                          <a:cubicBezTo>
                            <a:pt x="887185" y="624114"/>
                            <a:pt x="881686" y="624731"/>
                            <a:pt x="876300" y="625928"/>
                          </a:cubicBezTo>
                          <a:cubicBezTo>
                            <a:pt x="873500" y="626550"/>
                            <a:pt x="871004" y="628576"/>
                            <a:pt x="868136" y="628650"/>
                          </a:cubicBezTo>
                          <a:cubicBezTo>
                            <a:pt x="801024" y="630393"/>
                            <a:pt x="733879" y="630464"/>
                            <a:pt x="666750" y="631371"/>
                          </a:cubicBezTo>
                          <a:cubicBezTo>
                            <a:pt x="558933" y="638111"/>
                            <a:pt x="586738" y="637459"/>
                            <a:pt x="400050" y="631371"/>
                          </a:cubicBezTo>
                          <a:cubicBezTo>
                            <a:pt x="390804" y="631069"/>
                            <a:pt x="381961" y="627449"/>
                            <a:pt x="372836" y="625928"/>
                          </a:cubicBezTo>
                          <a:lnTo>
                            <a:pt x="356507" y="623207"/>
                          </a:lnTo>
                          <a:lnTo>
                            <a:pt x="332014" y="615043"/>
                          </a:lnTo>
                          <a:cubicBezTo>
                            <a:pt x="328165" y="613760"/>
                            <a:pt x="324977" y="610883"/>
                            <a:pt x="321128" y="609600"/>
                          </a:cubicBezTo>
                          <a:cubicBezTo>
                            <a:pt x="316740" y="608137"/>
                            <a:pt x="312044" y="607847"/>
                            <a:pt x="307521" y="606878"/>
                          </a:cubicBezTo>
                          <a:cubicBezTo>
                            <a:pt x="261610" y="597040"/>
                            <a:pt x="305299" y="604856"/>
                            <a:pt x="253093" y="598714"/>
                          </a:cubicBezTo>
                          <a:cubicBezTo>
                            <a:pt x="247613" y="598069"/>
                            <a:pt x="242218" y="596832"/>
                            <a:pt x="236764" y="595993"/>
                          </a:cubicBezTo>
                          <a:cubicBezTo>
                            <a:pt x="230424" y="595018"/>
                            <a:pt x="224064" y="594178"/>
                            <a:pt x="217714" y="593271"/>
                          </a:cubicBezTo>
                          <a:lnTo>
                            <a:pt x="193221" y="585107"/>
                          </a:lnTo>
                          <a:cubicBezTo>
                            <a:pt x="190500" y="584200"/>
                            <a:pt x="187840" y="583082"/>
                            <a:pt x="185057" y="582386"/>
                          </a:cubicBezTo>
                          <a:lnTo>
                            <a:pt x="163286" y="576943"/>
                          </a:lnTo>
                          <a:cubicBezTo>
                            <a:pt x="160503" y="576247"/>
                            <a:pt x="157922" y="574843"/>
                            <a:pt x="155121" y="574221"/>
                          </a:cubicBezTo>
                          <a:cubicBezTo>
                            <a:pt x="149735" y="573024"/>
                            <a:pt x="144236" y="572407"/>
                            <a:pt x="138793" y="571500"/>
                          </a:cubicBezTo>
                          <a:lnTo>
                            <a:pt x="122464" y="566057"/>
                          </a:lnTo>
                          <a:lnTo>
                            <a:pt x="114300" y="563336"/>
                          </a:lnTo>
                          <a:cubicBezTo>
                            <a:pt x="84591" y="543529"/>
                            <a:pt x="130388" y="572740"/>
                            <a:pt x="95250" y="555171"/>
                          </a:cubicBezTo>
                          <a:cubicBezTo>
                            <a:pt x="91120" y="553106"/>
                            <a:pt x="79226" y="543080"/>
                            <a:pt x="76200" y="538843"/>
                          </a:cubicBezTo>
                          <a:cubicBezTo>
                            <a:pt x="66760" y="525627"/>
                            <a:pt x="73959" y="531639"/>
                            <a:pt x="68036" y="519793"/>
                          </a:cubicBezTo>
                          <a:cubicBezTo>
                            <a:pt x="55097" y="493913"/>
                            <a:pt x="71194" y="537430"/>
                            <a:pt x="57150" y="495300"/>
                          </a:cubicBezTo>
                          <a:cubicBezTo>
                            <a:pt x="55687" y="490912"/>
                            <a:pt x="56052" y="486024"/>
                            <a:pt x="54428" y="481693"/>
                          </a:cubicBezTo>
                          <a:cubicBezTo>
                            <a:pt x="53280" y="478630"/>
                            <a:pt x="50609" y="476368"/>
                            <a:pt x="48986" y="473528"/>
                          </a:cubicBezTo>
                          <a:cubicBezTo>
                            <a:pt x="46973" y="470006"/>
                            <a:pt x="45050" y="466410"/>
                            <a:pt x="43543" y="462643"/>
                          </a:cubicBezTo>
                          <a:cubicBezTo>
                            <a:pt x="33826" y="438353"/>
                            <a:pt x="43129" y="453857"/>
                            <a:pt x="32657" y="438150"/>
                          </a:cubicBezTo>
                          <a:cubicBezTo>
                            <a:pt x="26279" y="419013"/>
                            <a:pt x="34577" y="442627"/>
                            <a:pt x="24493" y="419100"/>
                          </a:cubicBezTo>
                          <a:cubicBezTo>
                            <a:pt x="21693" y="412566"/>
                            <a:pt x="21026" y="406967"/>
                            <a:pt x="19050" y="400050"/>
                          </a:cubicBezTo>
                          <a:cubicBezTo>
                            <a:pt x="18262" y="397292"/>
                            <a:pt x="17235" y="394607"/>
                            <a:pt x="16328" y="391886"/>
                          </a:cubicBezTo>
                          <a:cubicBezTo>
                            <a:pt x="6459" y="332660"/>
                            <a:pt x="21274" y="414391"/>
                            <a:pt x="8164" y="361950"/>
                          </a:cubicBezTo>
                          <a:cubicBezTo>
                            <a:pt x="5189" y="350048"/>
                            <a:pt x="3779" y="318705"/>
                            <a:pt x="2721" y="310243"/>
                          </a:cubicBezTo>
                          <a:cubicBezTo>
                            <a:pt x="2257" y="306532"/>
                            <a:pt x="907" y="302986"/>
                            <a:pt x="0" y="299357"/>
                          </a:cubicBezTo>
                          <a:cubicBezTo>
                            <a:pt x="907" y="248557"/>
                            <a:pt x="266" y="197706"/>
                            <a:pt x="2721" y="146957"/>
                          </a:cubicBezTo>
                          <a:cubicBezTo>
                            <a:pt x="2998" y="141226"/>
                            <a:pt x="6350" y="136071"/>
                            <a:pt x="8164" y="130628"/>
                          </a:cubicBezTo>
                          <a:lnTo>
                            <a:pt x="13607" y="114300"/>
                          </a:lnTo>
                          <a:cubicBezTo>
                            <a:pt x="14824" y="110649"/>
                            <a:pt x="19050" y="108857"/>
                            <a:pt x="21771" y="106136"/>
                          </a:cubicBezTo>
                          <a:cubicBezTo>
                            <a:pt x="26562" y="91765"/>
                            <a:pt x="22902" y="100358"/>
                            <a:pt x="35378" y="81643"/>
                          </a:cubicBezTo>
                          <a:cubicBezTo>
                            <a:pt x="37192" y="78921"/>
                            <a:pt x="38508" y="75791"/>
                            <a:pt x="40821" y="73478"/>
                          </a:cubicBezTo>
                          <a:cubicBezTo>
                            <a:pt x="50187" y="64113"/>
                            <a:pt x="47796" y="67572"/>
                            <a:pt x="54428" y="57150"/>
                          </a:cubicBezTo>
                          <a:cubicBezTo>
                            <a:pt x="59023" y="49930"/>
                            <a:pt x="59733" y="37454"/>
                            <a:pt x="68036" y="35378"/>
                          </a:cubicBezTo>
                          <a:cubicBezTo>
                            <a:pt x="81704" y="31961"/>
                            <a:pt x="75373" y="33839"/>
                            <a:pt x="87086" y="29936"/>
                          </a:cubicBezTo>
                          <a:cubicBezTo>
                            <a:pt x="89807" y="28122"/>
                            <a:pt x="92325" y="25956"/>
                            <a:pt x="95250" y="24493"/>
                          </a:cubicBezTo>
                          <a:cubicBezTo>
                            <a:pt x="101121" y="21557"/>
                            <a:pt x="115066" y="19296"/>
                            <a:pt x="119743" y="19050"/>
                          </a:cubicBezTo>
                          <a:cubicBezTo>
                            <a:pt x="148745" y="17524"/>
                            <a:pt x="177800" y="17235"/>
                            <a:pt x="206828" y="16328"/>
                          </a:cubicBezTo>
                          <a:cubicBezTo>
                            <a:pt x="211364" y="15421"/>
                            <a:pt x="215948" y="14729"/>
                            <a:pt x="220436" y="13607"/>
                          </a:cubicBezTo>
                          <a:cubicBezTo>
                            <a:pt x="223219" y="12911"/>
                            <a:pt x="225754" y="11242"/>
                            <a:pt x="228600" y="10886"/>
                          </a:cubicBezTo>
                          <a:cubicBezTo>
                            <a:pt x="240336" y="9419"/>
                            <a:pt x="252185" y="9071"/>
                            <a:pt x="263978" y="8164"/>
                          </a:cubicBezTo>
                          <a:cubicBezTo>
                            <a:pt x="269421" y="7257"/>
                            <a:pt x="274844" y="6223"/>
                            <a:pt x="280307" y="5443"/>
                          </a:cubicBezTo>
                          <a:cubicBezTo>
                            <a:pt x="287547" y="4409"/>
                            <a:pt x="294864" y="3923"/>
                            <a:pt x="302078" y="2721"/>
                          </a:cubicBezTo>
                          <a:cubicBezTo>
                            <a:pt x="305767" y="2106"/>
                            <a:pt x="309335" y="907"/>
                            <a:pt x="312964" y="0"/>
                          </a:cubicBezTo>
                          <a:lnTo>
                            <a:pt x="808264" y="2721"/>
                          </a:lnTo>
                          <a:cubicBezTo>
                            <a:pt x="816478" y="2807"/>
                            <a:pt x="824625" y="4281"/>
                            <a:pt x="832757" y="5443"/>
                          </a:cubicBezTo>
                          <a:cubicBezTo>
                            <a:pt x="837710" y="6151"/>
                            <a:pt x="851840" y="9263"/>
                            <a:pt x="857250" y="10886"/>
                          </a:cubicBezTo>
                          <a:cubicBezTo>
                            <a:pt x="862745" y="12534"/>
                            <a:pt x="868135" y="14514"/>
                            <a:pt x="873578" y="16328"/>
                          </a:cubicBezTo>
                          <a:cubicBezTo>
                            <a:pt x="877427" y="17611"/>
                            <a:pt x="880578" y="20605"/>
                            <a:pt x="884464" y="21771"/>
                          </a:cubicBezTo>
                          <a:cubicBezTo>
                            <a:pt x="889749" y="23357"/>
                            <a:pt x="895406" y="23296"/>
                            <a:pt x="900793" y="24493"/>
                          </a:cubicBezTo>
                          <a:cubicBezTo>
                            <a:pt x="947444" y="34860"/>
                            <a:pt x="860616" y="18090"/>
                            <a:pt x="919843" y="29936"/>
                          </a:cubicBezTo>
                          <a:cubicBezTo>
                            <a:pt x="938040" y="33576"/>
                            <a:pt x="945229" y="33480"/>
                            <a:pt x="966107" y="35378"/>
                          </a:cubicBezTo>
                          <a:cubicBezTo>
                            <a:pt x="990798" y="41552"/>
                            <a:pt x="960287" y="34320"/>
                            <a:pt x="996043" y="40821"/>
                          </a:cubicBezTo>
                          <a:cubicBezTo>
                            <a:pt x="1009696" y="43303"/>
                            <a:pt x="1023257" y="46264"/>
                            <a:pt x="1036864" y="48986"/>
                          </a:cubicBezTo>
                          <a:cubicBezTo>
                            <a:pt x="1036884" y="48990"/>
                            <a:pt x="1057265" y="55786"/>
                            <a:pt x="1061357" y="57150"/>
                          </a:cubicBezTo>
                          <a:cubicBezTo>
                            <a:pt x="1083103" y="64401"/>
                            <a:pt x="1071757" y="66805"/>
                            <a:pt x="1085850" y="76200"/>
                          </a:cubicBezTo>
                          <a:cubicBezTo>
                            <a:pt x="1088237" y="77791"/>
                            <a:pt x="1091293" y="78014"/>
                            <a:pt x="1094014" y="78921"/>
                          </a:cubicBezTo>
                          <a:cubicBezTo>
                            <a:pt x="1112730" y="91398"/>
                            <a:pt x="1104137" y="87739"/>
                            <a:pt x="1118507" y="92528"/>
                          </a:cubicBezTo>
                          <a:cubicBezTo>
                            <a:pt x="1123950" y="97971"/>
                            <a:pt x="1130567" y="102452"/>
                            <a:pt x="1134836" y="108857"/>
                          </a:cubicBezTo>
                          <a:cubicBezTo>
                            <a:pt x="1136650" y="111578"/>
                            <a:pt x="1137724" y="114978"/>
                            <a:pt x="1140278" y="117021"/>
                          </a:cubicBezTo>
                          <a:cubicBezTo>
                            <a:pt x="1142518" y="118813"/>
                            <a:pt x="1145721" y="118836"/>
                            <a:pt x="1148443" y="119743"/>
                          </a:cubicBezTo>
                          <a:cubicBezTo>
                            <a:pt x="1156698" y="144511"/>
                            <a:pt x="1144036" y="105396"/>
                            <a:pt x="1153886" y="141514"/>
                          </a:cubicBezTo>
                          <a:cubicBezTo>
                            <a:pt x="1155396" y="147049"/>
                            <a:pt x="1157514" y="152400"/>
                            <a:pt x="1159328" y="157843"/>
                          </a:cubicBezTo>
                          <a:lnTo>
                            <a:pt x="1162050" y="166007"/>
                          </a:lnTo>
                          <a:cubicBezTo>
                            <a:pt x="1161143" y="178707"/>
                            <a:pt x="1161217" y="191515"/>
                            <a:pt x="1159328" y="204107"/>
                          </a:cubicBezTo>
                          <a:cubicBezTo>
                            <a:pt x="1158477" y="209781"/>
                            <a:pt x="1155700" y="214993"/>
                            <a:pt x="1153886" y="220436"/>
                          </a:cubicBezTo>
                          <a:cubicBezTo>
                            <a:pt x="1152852" y="223539"/>
                            <a:pt x="1149906" y="225675"/>
                            <a:pt x="1148443" y="228600"/>
                          </a:cubicBezTo>
                          <a:cubicBezTo>
                            <a:pt x="1145147" y="235191"/>
                            <a:pt x="1145721" y="235979"/>
                            <a:pt x="1145721" y="242207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51" name="フリーフォーム 50"/>
                    <p:cNvSpPr/>
                    <p:nvPr/>
                  </p:nvSpPr>
                  <p:spPr bwMode="auto">
                    <a:xfrm>
                      <a:off x="471383" y="576943"/>
                      <a:ext cx="56777" cy="10238"/>
                    </a:xfrm>
                    <a:custGeom>
                      <a:avLst/>
                      <a:gdLst>
                        <a:gd name="connsiteX0" fmla="*/ 168728 w 168728"/>
                        <a:gd name="connsiteY0" fmla="*/ 14145 h 14145"/>
                        <a:gd name="connsiteX1" fmla="*/ 149678 w 168728"/>
                        <a:gd name="connsiteY1" fmla="*/ 11424 h 14145"/>
                        <a:gd name="connsiteX2" fmla="*/ 125185 w 168728"/>
                        <a:gd name="connsiteY2" fmla="*/ 8703 h 14145"/>
                        <a:gd name="connsiteX3" fmla="*/ 117021 w 168728"/>
                        <a:gd name="connsiteY3" fmla="*/ 3260 h 14145"/>
                        <a:gd name="connsiteX4" fmla="*/ 0 w 168728"/>
                        <a:gd name="connsiteY4" fmla="*/ 538 h 14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8728" h="14145">
                          <a:moveTo>
                            <a:pt x="168728" y="14145"/>
                          </a:moveTo>
                          <a:lnTo>
                            <a:pt x="149678" y="11424"/>
                          </a:lnTo>
                          <a:cubicBezTo>
                            <a:pt x="141527" y="10405"/>
                            <a:pt x="133154" y="10695"/>
                            <a:pt x="125185" y="8703"/>
                          </a:cubicBezTo>
                          <a:cubicBezTo>
                            <a:pt x="122012" y="7910"/>
                            <a:pt x="120228" y="3901"/>
                            <a:pt x="117021" y="3260"/>
                          </a:cubicBezTo>
                          <a:cubicBezTo>
                            <a:pt x="91734" y="-1798"/>
                            <a:pt x="4168" y="538"/>
                            <a:pt x="0" y="538"/>
                          </a:cubicBezTo>
                        </a:path>
                      </a:pathLst>
                    </a:custGeom>
                    <a:noFill/>
                    <a:ln w="57150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/>
                    </a:p>
                  </p:txBody>
                </p:sp>
              </p:grpSp>
              <p:sp>
                <p:nvSpPr>
                  <p:cNvPr id="28" name="フリーフォーム 27"/>
                  <p:cNvSpPr/>
                  <p:nvPr/>
                </p:nvSpPr>
                <p:spPr bwMode="auto">
                  <a:xfrm>
                    <a:off x="518698" y="550911"/>
                    <a:ext cx="369049" cy="126278"/>
                  </a:xfrm>
                  <a:custGeom>
                    <a:avLst/>
                    <a:gdLst>
                      <a:gd name="connsiteX0" fmla="*/ 0 w 1163052"/>
                      <a:gd name="connsiteY0" fmla="*/ 263191 h 386013"/>
                      <a:gd name="connsiteX1" fmla="*/ 2506 w 1163052"/>
                      <a:gd name="connsiteY1" fmla="*/ 250658 h 386013"/>
                      <a:gd name="connsiteX2" fmla="*/ 7520 w 1163052"/>
                      <a:gd name="connsiteY2" fmla="*/ 245644 h 386013"/>
                      <a:gd name="connsiteX3" fmla="*/ 2506 w 1163052"/>
                      <a:gd name="connsiteY3" fmla="*/ 230605 h 386013"/>
                      <a:gd name="connsiteX4" fmla="*/ 10026 w 1163052"/>
                      <a:gd name="connsiteY4" fmla="*/ 172954 h 386013"/>
                      <a:gd name="connsiteX5" fmla="*/ 12533 w 1163052"/>
                      <a:gd name="connsiteY5" fmla="*/ 155408 h 386013"/>
                      <a:gd name="connsiteX6" fmla="*/ 15039 w 1163052"/>
                      <a:gd name="connsiteY6" fmla="*/ 145381 h 386013"/>
                      <a:gd name="connsiteX7" fmla="*/ 22559 w 1163052"/>
                      <a:gd name="connsiteY7" fmla="*/ 117809 h 386013"/>
                      <a:gd name="connsiteX8" fmla="*/ 30079 w 1163052"/>
                      <a:gd name="connsiteY8" fmla="*/ 102769 h 386013"/>
                      <a:gd name="connsiteX9" fmla="*/ 40105 w 1163052"/>
                      <a:gd name="connsiteY9" fmla="*/ 87730 h 386013"/>
                      <a:gd name="connsiteX10" fmla="*/ 50131 w 1163052"/>
                      <a:gd name="connsiteY10" fmla="*/ 67677 h 386013"/>
                      <a:gd name="connsiteX11" fmla="*/ 60158 w 1163052"/>
                      <a:gd name="connsiteY11" fmla="*/ 55144 h 386013"/>
                      <a:gd name="connsiteX12" fmla="*/ 75197 w 1163052"/>
                      <a:gd name="connsiteY12" fmla="*/ 42612 h 386013"/>
                      <a:gd name="connsiteX13" fmla="*/ 102770 w 1163052"/>
                      <a:gd name="connsiteY13" fmla="*/ 35092 h 386013"/>
                      <a:gd name="connsiteX14" fmla="*/ 122822 w 1163052"/>
                      <a:gd name="connsiteY14" fmla="*/ 32585 h 386013"/>
                      <a:gd name="connsiteX15" fmla="*/ 147888 w 1163052"/>
                      <a:gd name="connsiteY15" fmla="*/ 27572 h 386013"/>
                      <a:gd name="connsiteX16" fmla="*/ 170447 w 1163052"/>
                      <a:gd name="connsiteY16" fmla="*/ 22559 h 386013"/>
                      <a:gd name="connsiteX17" fmla="*/ 223085 w 1163052"/>
                      <a:gd name="connsiteY17" fmla="*/ 15039 h 386013"/>
                      <a:gd name="connsiteX18" fmla="*/ 288256 w 1163052"/>
                      <a:gd name="connsiteY18" fmla="*/ 12533 h 386013"/>
                      <a:gd name="connsiteX19" fmla="*/ 398546 w 1163052"/>
                      <a:gd name="connsiteY19" fmla="*/ 7519 h 386013"/>
                      <a:gd name="connsiteX20" fmla="*/ 416092 w 1163052"/>
                      <a:gd name="connsiteY20" fmla="*/ 5013 h 386013"/>
                      <a:gd name="connsiteX21" fmla="*/ 428625 w 1163052"/>
                      <a:gd name="connsiteY21" fmla="*/ 2506 h 386013"/>
                      <a:gd name="connsiteX22" fmla="*/ 443664 w 1163052"/>
                      <a:gd name="connsiteY22" fmla="*/ 0 h 386013"/>
                      <a:gd name="connsiteX23" fmla="*/ 548941 w 1163052"/>
                      <a:gd name="connsiteY23" fmla="*/ 2506 h 386013"/>
                      <a:gd name="connsiteX24" fmla="*/ 563980 w 1163052"/>
                      <a:gd name="connsiteY24" fmla="*/ 5013 h 386013"/>
                      <a:gd name="connsiteX25" fmla="*/ 857250 w 1163052"/>
                      <a:gd name="connsiteY25" fmla="*/ 7519 h 386013"/>
                      <a:gd name="connsiteX26" fmla="*/ 877302 w 1163052"/>
                      <a:gd name="connsiteY26" fmla="*/ 10026 h 386013"/>
                      <a:gd name="connsiteX27" fmla="*/ 892342 w 1163052"/>
                      <a:gd name="connsiteY27" fmla="*/ 15039 h 386013"/>
                      <a:gd name="connsiteX28" fmla="*/ 899862 w 1163052"/>
                      <a:gd name="connsiteY28" fmla="*/ 17546 h 386013"/>
                      <a:gd name="connsiteX29" fmla="*/ 909888 w 1163052"/>
                      <a:gd name="connsiteY29" fmla="*/ 22559 h 386013"/>
                      <a:gd name="connsiteX30" fmla="*/ 932447 w 1163052"/>
                      <a:gd name="connsiteY30" fmla="*/ 27572 h 386013"/>
                      <a:gd name="connsiteX31" fmla="*/ 947487 w 1163052"/>
                      <a:gd name="connsiteY31" fmla="*/ 32585 h 386013"/>
                      <a:gd name="connsiteX32" fmla="*/ 972552 w 1163052"/>
                      <a:gd name="connsiteY32" fmla="*/ 40105 h 386013"/>
                      <a:gd name="connsiteX33" fmla="*/ 987592 w 1163052"/>
                      <a:gd name="connsiteY33" fmla="*/ 42612 h 386013"/>
                      <a:gd name="connsiteX34" fmla="*/ 1017671 w 1163052"/>
                      <a:gd name="connsiteY34" fmla="*/ 55144 h 386013"/>
                      <a:gd name="connsiteX35" fmla="*/ 1032710 w 1163052"/>
                      <a:gd name="connsiteY35" fmla="*/ 60158 h 386013"/>
                      <a:gd name="connsiteX36" fmla="*/ 1040230 w 1163052"/>
                      <a:gd name="connsiteY36" fmla="*/ 62664 h 386013"/>
                      <a:gd name="connsiteX37" fmla="*/ 1050256 w 1163052"/>
                      <a:gd name="connsiteY37" fmla="*/ 65171 h 386013"/>
                      <a:gd name="connsiteX38" fmla="*/ 1065296 w 1163052"/>
                      <a:gd name="connsiteY38" fmla="*/ 70184 h 386013"/>
                      <a:gd name="connsiteX39" fmla="*/ 1090362 w 1163052"/>
                      <a:gd name="connsiteY39" fmla="*/ 75197 h 386013"/>
                      <a:gd name="connsiteX40" fmla="*/ 1100388 w 1163052"/>
                      <a:gd name="connsiteY40" fmla="*/ 80210 h 386013"/>
                      <a:gd name="connsiteX41" fmla="*/ 1115427 w 1163052"/>
                      <a:gd name="connsiteY41" fmla="*/ 85223 h 386013"/>
                      <a:gd name="connsiteX42" fmla="*/ 1122947 w 1163052"/>
                      <a:gd name="connsiteY42" fmla="*/ 90237 h 386013"/>
                      <a:gd name="connsiteX43" fmla="*/ 1140493 w 1163052"/>
                      <a:gd name="connsiteY43" fmla="*/ 112796 h 386013"/>
                      <a:gd name="connsiteX44" fmla="*/ 1148013 w 1163052"/>
                      <a:gd name="connsiteY44" fmla="*/ 127835 h 386013"/>
                      <a:gd name="connsiteX45" fmla="*/ 1158039 w 1163052"/>
                      <a:gd name="connsiteY45" fmla="*/ 142875 h 386013"/>
                      <a:gd name="connsiteX46" fmla="*/ 1160546 w 1163052"/>
                      <a:gd name="connsiteY46" fmla="*/ 160421 h 386013"/>
                      <a:gd name="connsiteX47" fmla="*/ 1163052 w 1163052"/>
                      <a:gd name="connsiteY47" fmla="*/ 167941 h 386013"/>
                      <a:gd name="connsiteX48" fmla="*/ 1160546 w 1163052"/>
                      <a:gd name="connsiteY48" fmla="*/ 228098 h 386013"/>
                      <a:gd name="connsiteX49" fmla="*/ 1153026 w 1163052"/>
                      <a:gd name="connsiteY49" fmla="*/ 253164 h 386013"/>
                      <a:gd name="connsiteX50" fmla="*/ 1148013 w 1163052"/>
                      <a:gd name="connsiteY50" fmla="*/ 260684 h 386013"/>
                      <a:gd name="connsiteX51" fmla="*/ 1140493 w 1163052"/>
                      <a:gd name="connsiteY51" fmla="*/ 285750 h 386013"/>
                      <a:gd name="connsiteX52" fmla="*/ 1135480 w 1163052"/>
                      <a:gd name="connsiteY52" fmla="*/ 300789 h 386013"/>
                      <a:gd name="connsiteX53" fmla="*/ 1130467 w 1163052"/>
                      <a:gd name="connsiteY53" fmla="*/ 315829 h 386013"/>
                      <a:gd name="connsiteX54" fmla="*/ 1127960 w 1163052"/>
                      <a:gd name="connsiteY54" fmla="*/ 328362 h 386013"/>
                      <a:gd name="connsiteX55" fmla="*/ 1122947 w 1163052"/>
                      <a:gd name="connsiteY55" fmla="*/ 343401 h 386013"/>
                      <a:gd name="connsiteX56" fmla="*/ 1117934 w 1163052"/>
                      <a:gd name="connsiteY56" fmla="*/ 358441 h 386013"/>
                      <a:gd name="connsiteX57" fmla="*/ 1115427 w 1163052"/>
                      <a:gd name="connsiteY57" fmla="*/ 386013 h 386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163052" h="386013">
                        <a:moveTo>
                          <a:pt x="0" y="263191"/>
                        </a:moveTo>
                        <a:cubicBezTo>
                          <a:pt x="835" y="259013"/>
                          <a:pt x="828" y="254574"/>
                          <a:pt x="2506" y="250658"/>
                        </a:cubicBezTo>
                        <a:cubicBezTo>
                          <a:pt x="3437" y="248485"/>
                          <a:pt x="7520" y="248008"/>
                          <a:pt x="7520" y="245644"/>
                        </a:cubicBezTo>
                        <a:cubicBezTo>
                          <a:pt x="7520" y="240360"/>
                          <a:pt x="2506" y="230605"/>
                          <a:pt x="2506" y="230605"/>
                        </a:cubicBezTo>
                        <a:cubicBezTo>
                          <a:pt x="11526" y="153948"/>
                          <a:pt x="3957" y="212404"/>
                          <a:pt x="10026" y="172954"/>
                        </a:cubicBezTo>
                        <a:cubicBezTo>
                          <a:pt x="10924" y="167115"/>
                          <a:pt x="11476" y="161221"/>
                          <a:pt x="12533" y="155408"/>
                        </a:cubicBezTo>
                        <a:cubicBezTo>
                          <a:pt x="13149" y="152018"/>
                          <a:pt x="14292" y="148744"/>
                          <a:pt x="15039" y="145381"/>
                        </a:cubicBezTo>
                        <a:cubicBezTo>
                          <a:pt x="16608" y="138320"/>
                          <a:pt x="18648" y="123676"/>
                          <a:pt x="22559" y="117809"/>
                        </a:cubicBezTo>
                        <a:cubicBezTo>
                          <a:pt x="44818" y="84418"/>
                          <a:pt x="12778" y="133910"/>
                          <a:pt x="30079" y="102769"/>
                        </a:cubicBezTo>
                        <a:cubicBezTo>
                          <a:pt x="33005" y="97502"/>
                          <a:pt x="38200" y="93446"/>
                          <a:pt x="40105" y="87730"/>
                        </a:cubicBezTo>
                        <a:cubicBezTo>
                          <a:pt x="45865" y="70449"/>
                          <a:pt x="41382" y="76428"/>
                          <a:pt x="50131" y="67677"/>
                        </a:cubicBezTo>
                        <a:cubicBezTo>
                          <a:pt x="54247" y="55334"/>
                          <a:pt x="49692" y="63866"/>
                          <a:pt x="60158" y="55144"/>
                        </a:cubicBezTo>
                        <a:cubicBezTo>
                          <a:pt x="66905" y="49521"/>
                          <a:pt x="67194" y="46169"/>
                          <a:pt x="75197" y="42612"/>
                        </a:cubicBezTo>
                        <a:cubicBezTo>
                          <a:pt x="83499" y="38922"/>
                          <a:pt x="93746" y="36480"/>
                          <a:pt x="102770" y="35092"/>
                        </a:cubicBezTo>
                        <a:cubicBezTo>
                          <a:pt x="109428" y="34068"/>
                          <a:pt x="116178" y="33692"/>
                          <a:pt x="122822" y="32585"/>
                        </a:cubicBezTo>
                        <a:cubicBezTo>
                          <a:pt x="131227" y="31184"/>
                          <a:pt x="139570" y="29420"/>
                          <a:pt x="147888" y="27572"/>
                        </a:cubicBezTo>
                        <a:cubicBezTo>
                          <a:pt x="155408" y="25901"/>
                          <a:pt x="162849" y="23825"/>
                          <a:pt x="170447" y="22559"/>
                        </a:cubicBezTo>
                        <a:cubicBezTo>
                          <a:pt x="187930" y="19645"/>
                          <a:pt x="205539" y="17546"/>
                          <a:pt x="223085" y="15039"/>
                        </a:cubicBezTo>
                        <a:cubicBezTo>
                          <a:pt x="244606" y="11964"/>
                          <a:pt x="266536" y="13464"/>
                          <a:pt x="288256" y="12533"/>
                        </a:cubicBezTo>
                        <a:lnTo>
                          <a:pt x="398546" y="7519"/>
                        </a:lnTo>
                        <a:cubicBezTo>
                          <a:pt x="404395" y="6684"/>
                          <a:pt x="410264" y="5984"/>
                          <a:pt x="416092" y="5013"/>
                        </a:cubicBezTo>
                        <a:cubicBezTo>
                          <a:pt x="420294" y="4313"/>
                          <a:pt x="424433" y="3268"/>
                          <a:pt x="428625" y="2506"/>
                        </a:cubicBezTo>
                        <a:cubicBezTo>
                          <a:pt x="433625" y="1597"/>
                          <a:pt x="438651" y="835"/>
                          <a:pt x="443664" y="0"/>
                        </a:cubicBezTo>
                        <a:lnTo>
                          <a:pt x="548941" y="2506"/>
                        </a:lnTo>
                        <a:cubicBezTo>
                          <a:pt x="554019" y="2718"/>
                          <a:pt x="558898" y="4930"/>
                          <a:pt x="563980" y="5013"/>
                        </a:cubicBezTo>
                        <a:lnTo>
                          <a:pt x="857250" y="7519"/>
                        </a:lnTo>
                        <a:cubicBezTo>
                          <a:pt x="863934" y="8355"/>
                          <a:pt x="870715" y="8615"/>
                          <a:pt x="877302" y="10026"/>
                        </a:cubicBezTo>
                        <a:cubicBezTo>
                          <a:pt x="882469" y="11133"/>
                          <a:pt x="887329" y="13368"/>
                          <a:pt x="892342" y="15039"/>
                        </a:cubicBezTo>
                        <a:cubicBezTo>
                          <a:pt x="894849" y="15875"/>
                          <a:pt x="897499" y="16364"/>
                          <a:pt x="899862" y="17546"/>
                        </a:cubicBezTo>
                        <a:cubicBezTo>
                          <a:pt x="903204" y="19217"/>
                          <a:pt x="906389" y="21247"/>
                          <a:pt x="909888" y="22559"/>
                        </a:cubicBezTo>
                        <a:cubicBezTo>
                          <a:pt x="915900" y="24814"/>
                          <a:pt x="926611" y="25981"/>
                          <a:pt x="932447" y="27572"/>
                        </a:cubicBezTo>
                        <a:cubicBezTo>
                          <a:pt x="937545" y="28962"/>
                          <a:pt x="942360" y="31303"/>
                          <a:pt x="947487" y="32585"/>
                        </a:cubicBezTo>
                        <a:cubicBezTo>
                          <a:pt x="962639" y="36374"/>
                          <a:pt x="954245" y="34003"/>
                          <a:pt x="972552" y="40105"/>
                        </a:cubicBezTo>
                        <a:cubicBezTo>
                          <a:pt x="977374" y="41712"/>
                          <a:pt x="982579" y="41776"/>
                          <a:pt x="987592" y="42612"/>
                        </a:cubicBezTo>
                        <a:cubicBezTo>
                          <a:pt x="1006860" y="55457"/>
                          <a:pt x="996688" y="51648"/>
                          <a:pt x="1017671" y="55144"/>
                        </a:cubicBezTo>
                        <a:lnTo>
                          <a:pt x="1032710" y="60158"/>
                        </a:lnTo>
                        <a:cubicBezTo>
                          <a:pt x="1035217" y="60994"/>
                          <a:pt x="1037667" y="62023"/>
                          <a:pt x="1040230" y="62664"/>
                        </a:cubicBezTo>
                        <a:cubicBezTo>
                          <a:pt x="1043572" y="63500"/>
                          <a:pt x="1046956" y="64181"/>
                          <a:pt x="1050256" y="65171"/>
                        </a:cubicBezTo>
                        <a:cubicBezTo>
                          <a:pt x="1055318" y="66690"/>
                          <a:pt x="1060114" y="69148"/>
                          <a:pt x="1065296" y="70184"/>
                        </a:cubicBezTo>
                        <a:lnTo>
                          <a:pt x="1090362" y="75197"/>
                        </a:lnTo>
                        <a:cubicBezTo>
                          <a:pt x="1093704" y="76868"/>
                          <a:pt x="1096919" y="78822"/>
                          <a:pt x="1100388" y="80210"/>
                        </a:cubicBezTo>
                        <a:cubicBezTo>
                          <a:pt x="1105294" y="82172"/>
                          <a:pt x="1115427" y="85223"/>
                          <a:pt x="1115427" y="85223"/>
                        </a:cubicBezTo>
                        <a:cubicBezTo>
                          <a:pt x="1117934" y="86894"/>
                          <a:pt x="1120633" y="88308"/>
                          <a:pt x="1122947" y="90237"/>
                        </a:cubicBezTo>
                        <a:cubicBezTo>
                          <a:pt x="1128938" y="95230"/>
                          <a:pt x="1138341" y="106342"/>
                          <a:pt x="1140493" y="112796"/>
                        </a:cubicBezTo>
                        <a:cubicBezTo>
                          <a:pt x="1146795" y="131699"/>
                          <a:pt x="1138294" y="108399"/>
                          <a:pt x="1148013" y="127835"/>
                        </a:cubicBezTo>
                        <a:cubicBezTo>
                          <a:pt x="1155269" y="142346"/>
                          <a:pt x="1143785" y="128619"/>
                          <a:pt x="1158039" y="142875"/>
                        </a:cubicBezTo>
                        <a:cubicBezTo>
                          <a:pt x="1158875" y="148724"/>
                          <a:pt x="1159387" y="154628"/>
                          <a:pt x="1160546" y="160421"/>
                        </a:cubicBezTo>
                        <a:cubicBezTo>
                          <a:pt x="1161064" y="163012"/>
                          <a:pt x="1163052" y="165299"/>
                          <a:pt x="1163052" y="167941"/>
                        </a:cubicBezTo>
                        <a:cubicBezTo>
                          <a:pt x="1163052" y="188011"/>
                          <a:pt x="1161976" y="208079"/>
                          <a:pt x="1160546" y="228098"/>
                        </a:cubicBezTo>
                        <a:cubicBezTo>
                          <a:pt x="1160266" y="232020"/>
                          <a:pt x="1153747" y="252082"/>
                          <a:pt x="1153026" y="253164"/>
                        </a:cubicBezTo>
                        <a:cubicBezTo>
                          <a:pt x="1151355" y="255671"/>
                          <a:pt x="1149237" y="257931"/>
                          <a:pt x="1148013" y="260684"/>
                        </a:cubicBezTo>
                        <a:cubicBezTo>
                          <a:pt x="1142561" y="272952"/>
                          <a:pt x="1143858" y="274534"/>
                          <a:pt x="1140493" y="285750"/>
                        </a:cubicBezTo>
                        <a:cubicBezTo>
                          <a:pt x="1138975" y="290811"/>
                          <a:pt x="1137151" y="295776"/>
                          <a:pt x="1135480" y="300789"/>
                        </a:cubicBezTo>
                        <a:lnTo>
                          <a:pt x="1130467" y="315829"/>
                        </a:lnTo>
                        <a:cubicBezTo>
                          <a:pt x="1129120" y="319871"/>
                          <a:pt x="1129081" y="324252"/>
                          <a:pt x="1127960" y="328362"/>
                        </a:cubicBezTo>
                        <a:cubicBezTo>
                          <a:pt x="1126570" y="333460"/>
                          <a:pt x="1124618" y="338388"/>
                          <a:pt x="1122947" y="343401"/>
                        </a:cubicBezTo>
                        <a:lnTo>
                          <a:pt x="1117934" y="358441"/>
                        </a:lnTo>
                        <a:cubicBezTo>
                          <a:pt x="1114740" y="368023"/>
                          <a:pt x="1115427" y="376271"/>
                          <a:pt x="1115427" y="386013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29" name="フリーフォーム 28"/>
                  <p:cNvSpPr/>
                  <p:nvPr/>
                </p:nvSpPr>
                <p:spPr bwMode="auto">
                  <a:xfrm>
                    <a:off x="998148" y="555038"/>
                    <a:ext cx="365896" cy="105800"/>
                  </a:xfrm>
                  <a:custGeom>
                    <a:avLst/>
                    <a:gdLst>
                      <a:gd name="connsiteX0" fmla="*/ 25066 w 1178092"/>
                      <a:gd name="connsiteY0" fmla="*/ 315829 h 328362"/>
                      <a:gd name="connsiteX1" fmla="*/ 20053 w 1178092"/>
                      <a:gd name="connsiteY1" fmla="*/ 303296 h 328362"/>
                      <a:gd name="connsiteX2" fmla="*/ 15040 w 1178092"/>
                      <a:gd name="connsiteY2" fmla="*/ 288257 h 328362"/>
                      <a:gd name="connsiteX3" fmla="*/ 12533 w 1178092"/>
                      <a:gd name="connsiteY3" fmla="*/ 255671 h 328362"/>
                      <a:gd name="connsiteX4" fmla="*/ 7520 w 1178092"/>
                      <a:gd name="connsiteY4" fmla="*/ 240632 h 328362"/>
                      <a:gd name="connsiteX5" fmla="*/ 2507 w 1178092"/>
                      <a:gd name="connsiteY5" fmla="*/ 218072 h 328362"/>
                      <a:gd name="connsiteX6" fmla="*/ 0 w 1178092"/>
                      <a:gd name="connsiteY6" fmla="*/ 172954 h 328362"/>
                      <a:gd name="connsiteX7" fmla="*/ 10027 w 1178092"/>
                      <a:gd name="connsiteY7" fmla="*/ 132849 h 328362"/>
                      <a:gd name="connsiteX8" fmla="*/ 15040 w 1178092"/>
                      <a:gd name="connsiteY8" fmla="*/ 115303 h 328362"/>
                      <a:gd name="connsiteX9" fmla="*/ 20053 w 1178092"/>
                      <a:gd name="connsiteY9" fmla="*/ 110289 h 328362"/>
                      <a:gd name="connsiteX10" fmla="*/ 30079 w 1178092"/>
                      <a:gd name="connsiteY10" fmla="*/ 95250 h 328362"/>
                      <a:gd name="connsiteX11" fmla="*/ 35092 w 1178092"/>
                      <a:gd name="connsiteY11" fmla="*/ 87730 h 328362"/>
                      <a:gd name="connsiteX12" fmla="*/ 37599 w 1178092"/>
                      <a:gd name="connsiteY12" fmla="*/ 80211 h 328362"/>
                      <a:gd name="connsiteX13" fmla="*/ 50132 w 1178092"/>
                      <a:gd name="connsiteY13" fmla="*/ 67678 h 328362"/>
                      <a:gd name="connsiteX14" fmla="*/ 55145 w 1178092"/>
                      <a:gd name="connsiteY14" fmla="*/ 62664 h 328362"/>
                      <a:gd name="connsiteX15" fmla="*/ 62665 w 1178092"/>
                      <a:gd name="connsiteY15" fmla="*/ 60158 h 328362"/>
                      <a:gd name="connsiteX16" fmla="*/ 77704 w 1178092"/>
                      <a:gd name="connsiteY16" fmla="*/ 50132 h 328362"/>
                      <a:gd name="connsiteX17" fmla="*/ 85224 w 1178092"/>
                      <a:gd name="connsiteY17" fmla="*/ 47625 h 328362"/>
                      <a:gd name="connsiteX18" fmla="*/ 92744 w 1178092"/>
                      <a:gd name="connsiteY18" fmla="*/ 42612 h 328362"/>
                      <a:gd name="connsiteX19" fmla="*/ 102770 w 1178092"/>
                      <a:gd name="connsiteY19" fmla="*/ 40105 h 328362"/>
                      <a:gd name="connsiteX20" fmla="*/ 125329 w 1178092"/>
                      <a:gd name="connsiteY20" fmla="*/ 32586 h 328362"/>
                      <a:gd name="connsiteX21" fmla="*/ 132849 w 1178092"/>
                      <a:gd name="connsiteY21" fmla="*/ 30079 h 328362"/>
                      <a:gd name="connsiteX22" fmla="*/ 147889 w 1178092"/>
                      <a:gd name="connsiteY22" fmla="*/ 27572 h 328362"/>
                      <a:gd name="connsiteX23" fmla="*/ 162928 w 1178092"/>
                      <a:gd name="connsiteY23" fmla="*/ 22559 h 328362"/>
                      <a:gd name="connsiteX24" fmla="*/ 180474 w 1178092"/>
                      <a:gd name="connsiteY24" fmla="*/ 17546 h 328362"/>
                      <a:gd name="connsiteX25" fmla="*/ 215566 w 1178092"/>
                      <a:gd name="connsiteY25" fmla="*/ 12533 h 328362"/>
                      <a:gd name="connsiteX26" fmla="*/ 248152 w 1178092"/>
                      <a:gd name="connsiteY26" fmla="*/ 7520 h 328362"/>
                      <a:gd name="connsiteX27" fmla="*/ 255671 w 1178092"/>
                      <a:gd name="connsiteY27" fmla="*/ 5013 h 328362"/>
                      <a:gd name="connsiteX28" fmla="*/ 285750 w 1178092"/>
                      <a:gd name="connsiteY28" fmla="*/ 0 h 328362"/>
                      <a:gd name="connsiteX29" fmla="*/ 493796 w 1178092"/>
                      <a:gd name="connsiteY29" fmla="*/ 2507 h 328362"/>
                      <a:gd name="connsiteX30" fmla="*/ 526382 w 1178092"/>
                      <a:gd name="connsiteY30" fmla="*/ 7520 h 328362"/>
                      <a:gd name="connsiteX31" fmla="*/ 684296 w 1178092"/>
                      <a:gd name="connsiteY31" fmla="*/ 12533 h 328362"/>
                      <a:gd name="connsiteX32" fmla="*/ 694323 w 1178092"/>
                      <a:gd name="connsiteY32" fmla="*/ 17546 h 328362"/>
                      <a:gd name="connsiteX33" fmla="*/ 704349 w 1178092"/>
                      <a:gd name="connsiteY33" fmla="*/ 20053 h 328362"/>
                      <a:gd name="connsiteX34" fmla="*/ 827171 w 1178092"/>
                      <a:gd name="connsiteY34" fmla="*/ 22559 h 328362"/>
                      <a:gd name="connsiteX35" fmla="*/ 844717 w 1178092"/>
                      <a:gd name="connsiteY35" fmla="*/ 27572 h 328362"/>
                      <a:gd name="connsiteX36" fmla="*/ 857250 w 1178092"/>
                      <a:gd name="connsiteY36" fmla="*/ 30079 h 328362"/>
                      <a:gd name="connsiteX37" fmla="*/ 867277 w 1178092"/>
                      <a:gd name="connsiteY37" fmla="*/ 32586 h 328362"/>
                      <a:gd name="connsiteX38" fmla="*/ 874796 w 1178092"/>
                      <a:gd name="connsiteY38" fmla="*/ 35092 h 328362"/>
                      <a:gd name="connsiteX39" fmla="*/ 892342 w 1178092"/>
                      <a:gd name="connsiteY39" fmla="*/ 37599 h 328362"/>
                      <a:gd name="connsiteX40" fmla="*/ 967540 w 1178092"/>
                      <a:gd name="connsiteY40" fmla="*/ 42612 h 328362"/>
                      <a:gd name="connsiteX41" fmla="*/ 1027698 w 1178092"/>
                      <a:gd name="connsiteY41" fmla="*/ 45118 h 328362"/>
                      <a:gd name="connsiteX42" fmla="*/ 1042737 w 1178092"/>
                      <a:gd name="connsiteY42" fmla="*/ 52638 h 328362"/>
                      <a:gd name="connsiteX43" fmla="*/ 1050257 w 1178092"/>
                      <a:gd name="connsiteY43" fmla="*/ 55145 h 328362"/>
                      <a:gd name="connsiteX44" fmla="*/ 1057777 w 1178092"/>
                      <a:gd name="connsiteY44" fmla="*/ 60158 h 328362"/>
                      <a:gd name="connsiteX45" fmla="*/ 1075323 w 1178092"/>
                      <a:gd name="connsiteY45" fmla="*/ 67678 h 328362"/>
                      <a:gd name="connsiteX46" fmla="*/ 1090362 w 1178092"/>
                      <a:gd name="connsiteY46" fmla="*/ 80211 h 328362"/>
                      <a:gd name="connsiteX47" fmla="*/ 1097882 w 1178092"/>
                      <a:gd name="connsiteY47" fmla="*/ 82717 h 328362"/>
                      <a:gd name="connsiteX48" fmla="*/ 1102895 w 1178092"/>
                      <a:gd name="connsiteY48" fmla="*/ 90237 h 328362"/>
                      <a:gd name="connsiteX49" fmla="*/ 1117935 w 1178092"/>
                      <a:gd name="connsiteY49" fmla="*/ 97757 h 328362"/>
                      <a:gd name="connsiteX50" fmla="*/ 1125454 w 1178092"/>
                      <a:gd name="connsiteY50" fmla="*/ 105276 h 328362"/>
                      <a:gd name="connsiteX51" fmla="*/ 1132974 w 1178092"/>
                      <a:gd name="connsiteY51" fmla="*/ 107783 h 328362"/>
                      <a:gd name="connsiteX52" fmla="*/ 1137987 w 1178092"/>
                      <a:gd name="connsiteY52" fmla="*/ 115303 h 328362"/>
                      <a:gd name="connsiteX53" fmla="*/ 1155533 w 1178092"/>
                      <a:gd name="connsiteY53" fmla="*/ 137862 h 328362"/>
                      <a:gd name="connsiteX54" fmla="*/ 1158040 w 1178092"/>
                      <a:gd name="connsiteY54" fmla="*/ 145382 h 328362"/>
                      <a:gd name="connsiteX55" fmla="*/ 1170573 w 1178092"/>
                      <a:gd name="connsiteY55" fmla="*/ 167941 h 328362"/>
                      <a:gd name="connsiteX56" fmla="*/ 1173079 w 1178092"/>
                      <a:gd name="connsiteY56" fmla="*/ 182980 h 328362"/>
                      <a:gd name="connsiteX57" fmla="*/ 1175586 w 1178092"/>
                      <a:gd name="connsiteY57" fmla="*/ 195513 h 328362"/>
                      <a:gd name="connsiteX58" fmla="*/ 1178092 w 1178092"/>
                      <a:gd name="connsiteY58" fmla="*/ 213059 h 328362"/>
                      <a:gd name="connsiteX59" fmla="*/ 1175586 w 1178092"/>
                      <a:gd name="connsiteY59" fmla="*/ 283243 h 328362"/>
                      <a:gd name="connsiteX60" fmla="*/ 1173079 w 1178092"/>
                      <a:gd name="connsiteY60" fmla="*/ 290763 h 328362"/>
                      <a:gd name="connsiteX61" fmla="*/ 1168066 w 1178092"/>
                      <a:gd name="connsiteY61" fmla="*/ 298283 h 328362"/>
                      <a:gd name="connsiteX62" fmla="*/ 1165560 w 1178092"/>
                      <a:gd name="connsiteY62" fmla="*/ 308309 h 328362"/>
                      <a:gd name="connsiteX63" fmla="*/ 1160546 w 1178092"/>
                      <a:gd name="connsiteY63" fmla="*/ 325855 h 328362"/>
                      <a:gd name="connsiteX64" fmla="*/ 1160546 w 1178092"/>
                      <a:gd name="connsiteY64" fmla="*/ 328362 h 328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78092" h="328362">
                        <a:moveTo>
                          <a:pt x="25066" y="315829"/>
                        </a:moveTo>
                        <a:cubicBezTo>
                          <a:pt x="23395" y="311651"/>
                          <a:pt x="21591" y="307525"/>
                          <a:pt x="20053" y="303296"/>
                        </a:cubicBezTo>
                        <a:cubicBezTo>
                          <a:pt x="18247" y="298330"/>
                          <a:pt x="15040" y="288257"/>
                          <a:pt x="15040" y="288257"/>
                        </a:cubicBezTo>
                        <a:cubicBezTo>
                          <a:pt x="14204" y="277395"/>
                          <a:pt x="14232" y="266432"/>
                          <a:pt x="12533" y="255671"/>
                        </a:cubicBezTo>
                        <a:cubicBezTo>
                          <a:pt x="11709" y="250452"/>
                          <a:pt x="8801" y="245758"/>
                          <a:pt x="7520" y="240632"/>
                        </a:cubicBezTo>
                        <a:cubicBezTo>
                          <a:pt x="-1300" y="205350"/>
                          <a:pt x="9678" y="239582"/>
                          <a:pt x="2507" y="218072"/>
                        </a:cubicBezTo>
                        <a:cubicBezTo>
                          <a:pt x="1671" y="203033"/>
                          <a:pt x="0" y="188017"/>
                          <a:pt x="0" y="172954"/>
                        </a:cubicBezTo>
                        <a:cubicBezTo>
                          <a:pt x="0" y="158780"/>
                          <a:pt x="5650" y="145976"/>
                          <a:pt x="10027" y="132849"/>
                        </a:cubicBezTo>
                        <a:cubicBezTo>
                          <a:pt x="10849" y="130382"/>
                          <a:pt x="13226" y="118327"/>
                          <a:pt x="15040" y="115303"/>
                        </a:cubicBezTo>
                        <a:cubicBezTo>
                          <a:pt x="16256" y="113276"/>
                          <a:pt x="18635" y="112180"/>
                          <a:pt x="20053" y="110289"/>
                        </a:cubicBezTo>
                        <a:cubicBezTo>
                          <a:pt x="23668" y="105469"/>
                          <a:pt x="26737" y="100263"/>
                          <a:pt x="30079" y="95250"/>
                        </a:cubicBezTo>
                        <a:lnTo>
                          <a:pt x="35092" y="87730"/>
                        </a:lnTo>
                        <a:cubicBezTo>
                          <a:pt x="36557" y="85532"/>
                          <a:pt x="36014" y="82325"/>
                          <a:pt x="37599" y="80211"/>
                        </a:cubicBezTo>
                        <a:cubicBezTo>
                          <a:pt x="41144" y="75485"/>
                          <a:pt x="45954" y="71856"/>
                          <a:pt x="50132" y="67678"/>
                        </a:cubicBezTo>
                        <a:cubicBezTo>
                          <a:pt x="51803" y="66007"/>
                          <a:pt x="52903" y="63411"/>
                          <a:pt x="55145" y="62664"/>
                        </a:cubicBezTo>
                        <a:lnTo>
                          <a:pt x="62665" y="60158"/>
                        </a:lnTo>
                        <a:cubicBezTo>
                          <a:pt x="67678" y="56816"/>
                          <a:pt x="71988" y="52037"/>
                          <a:pt x="77704" y="50132"/>
                        </a:cubicBezTo>
                        <a:cubicBezTo>
                          <a:pt x="80211" y="49296"/>
                          <a:pt x="82861" y="48807"/>
                          <a:pt x="85224" y="47625"/>
                        </a:cubicBezTo>
                        <a:cubicBezTo>
                          <a:pt x="87919" y="46278"/>
                          <a:pt x="89975" y="43799"/>
                          <a:pt x="92744" y="42612"/>
                        </a:cubicBezTo>
                        <a:cubicBezTo>
                          <a:pt x="95910" y="41255"/>
                          <a:pt x="99470" y="41095"/>
                          <a:pt x="102770" y="40105"/>
                        </a:cubicBezTo>
                        <a:cubicBezTo>
                          <a:pt x="110362" y="37827"/>
                          <a:pt x="117809" y="35093"/>
                          <a:pt x="125329" y="32586"/>
                        </a:cubicBezTo>
                        <a:cubicBezTo>
                          <a:pt x="127836" y="31750"/>
                          <a:pt x="130243" y="30513"/>
                          <a:pt x="132849" y="30079"/>
                        </a:cubicBezTo>
                        <a:cubicBezTo>
                          <a:pt x="137862" y="29243"/>
                          <a:pt x="142958" y="28805"/>
                          <a:pt x="147889" y="27572"/>
                        </a:cubicBezTo>
                        <a:cubicBezTo>
                          <a:pt x="153015" y="26290"/>
                          <a:pt x="157847" y="24011"/>
                          <a:pt x="162928" y="22559"/>
                        </a:cubicBezTo>
                        <a:cubicBezTo>
                          <a:pt x="168777" y="20888"/>
                          <a:pt x="174573" y="19021"/>
                          <a:pt x="180474" y="17546"/>
                        </a:cubicBezTo>
                        <a:cubicBezTo>
                          <a:pt x="193248" y="14352"/>
                          <a:pt x="201519" y="14093"/>
                          <a:pt x="215566" y="12533"/>
                        </a:cubicBezTo>
                        <a:cubicBezTo>
                          <a:pt x="233667" y="6499"/>
                          <a:pt x="212147" y="13059"/>
                          <a:pt x="248152" y="7520"/>
                        </a:cubicBezTo>
                        <a:cubicBezTo>
                          <a:pt x="250763" y="7118"/>
                          <a:pt x="253108" y="5654"/>
                          <a:pt x="255671" y="5013"/>
                        </a:cubicBezTo>
                        <a:cubicBezTo>
                          <a:pt x="265435" y="2572"/>
                          <a:pt x="275860" y="1413"/>
                          <a:pt x="285750" y="0"/>
                        </a:cubicBezTo>
                        <a:lnTo>
                          <a:pt x="493796" y="2507"/>
                        </a:lnTo>
                        <a:cubicBezTo>
                          <a:pt x="528876" y="3287"/>
                          <a:pt x="494759" y="6145"/>
                          <a:pt x="526382" y="7520"/>
                        </a:cubicBezTo>
                        <a:cubicBezTo>
                          <a:pt x="578997" y="9808"/>
                          <a:pt x="684296" y="12533"/>
                          <a:pt x="684296" y="12533"/>
                        </a:cubicBezTo>
                        <a:cubicBezTo>
                          <a:pt x="687638" y="14204"/>
                          <a:pt x="690824" y="16234"/>
                          <a:pt x="694323" y="17546"/>
                        </a:cubicBezTo>
                        <a:cubicBezTo>
                          <a:pt x="697549" y="18756"/>
                          <a:pt x="700907" y="19923"/>
                          <a:pt x="704349" y="20053"/>
                        </a:cubicBezTo>
                        <a:cubicBezTo>
                          <a:pt x="745269" y="21597"/>
                          <a:pt x="786230" y="21724"/>
                          <a:pt x="827171" y="22559"/>
                        </a:cubicBezTo>
                        <a:cubicBezTo>
                          <a:pt x="835550" y="25352"/>
                          <a:pt x="835268" y="25472"/>
                          <a:pt x="844717" y="27572"/>
                        </a:cubicBezTo>
                        <a:cubicBezTo>
                          <a:pt x="848876" y="28496"/>
                          <a:pt x="853091" y="29155"/>
                          <a:pt x="857250" y="30079"/>
                        </a:cubicBezTo>
                        <a:cubicBezTo>
                          <a:pt x="860613" y="30826"/>
                          <a:pt x="863964" y="31640"/>
                          <a:pt x="867277" y="32586"/>
                        </a:cubicBezTo>
                        <a:cubicBezTo>
                          <a:pt x="869817" y="33312"/>
                          <a:pt x="872205" y="34574"/>
                          <a:pt x="874796" y="35092"/>
                        </a:cubicBezTo>
                        <a:cubicBezTo>
                          <a:pt x="880589" y="36251"/>
                          <a:pt x="886493" y="36763"/>
                          <a:pt x="892342" y="37599"/>
                        </a:cubicBezTo>
                        <a:cubicBezTo>
                          <a:pt x="921340" y="47262"/>
                          <a:pt x="896702" y="39834"/>
                          <a:pt x="967540" y="42612"/>
                        </a:cubicBezTo>
                        <a:lnTo>
                          <a:pt x="1027698" y="45118"/>
                        </a:lnTo>
                        <a:cubicBezTo>
                          <a:pt x="1046600" y="51420"/>
                          <a:pt x="1023298" y="42918"/>
                          <a:pt x="1042737" y="52638"/>
                        </a:cubicBezTo>
                        <a:cubicBezTo>
                          <a:pt x="1045100" y="53820"/>
                          <a:pt x="1047894" y="53963"/>
                          <a:pt x="1050257" y="55145"/>
                        </a:cubicBezTo>
                        <a:cubicBezTo>
                          <a:pt x="1052952" y="56492"/>
                          <a:pt x="1055161" y="58663"/>
                          <a:pt x="1057777" y="60158"/>
                        </a:cubicBezTo>
                        <a:cubicBezTo>
                          <a:pt x="1066449" y="65114"/>
                          <a:pt x="1066887" y="64866"/>
                          <a:pt x="1075323" y="67678"/>
                        </a:cubicBezTo>
                        <a:cubicBezTo>
                          <a:pt x="1080865" y="73220"/>
                          <a:pt x="1083384" y="76722"/>
                          <a:pt x="1090362" y="80211"/>
                        </a:cubicBezTo>
                        <a:cubicBezTo>
                          <a:pt x="1092725" y="81393"/>
                          <a:pt x="1095375" y="81882"/>
                          <a:pt x="1097882" y="82717"/>
                        </a:cubicBezTo>
                        <a:cubicBezTo>
                          <a:pt x="1099553" y="85224"/>
                          <a:pt x="1100765" y="88107"/>
                          <a:pt x="1102895" y="90237"/>
                        </a:cubicBezTo>
                        <a:cubicBezTo>
                          <a:pt x="1107753" y="95095"/>
                          <a:pt x="1111820" y="95718"/>
                          <a:pt x="1117935" y="97757"/>
                        </a:cubicBezTo>
                        <a:cubicBezTo>
                          <a:pt x="1120441" y="100263"/>
                          <a:pt x="1122505" y="103310"/>
                          <a:pt x="1125454" y="105276"/>
                        </a:cubicBezTo>
                        <a:cubicBezTo>
                          <a:pt x="1127653" y="106742"/>
                          <a:pt x="1130911" y="106132"/>
                          <a:pt x="1132974" y="107783"/>
                        </a:cubicBezTo>
                        <a:cubicBezTo>
                          <a:pt x="1135326" y="109665"/>
                          <a:pt x="1136058" y="112989"/>
                          <a:pt x="1137987" y="115303"/>
                        </a:cubicBezTo>
                        <a:cubicBezTo>
                          <a:pt x="1157621" y="138863"/>
                          <a:pt x="1130192" y="99848"/>
                          <a:pt x="1155533" y="137862"/>
                        </a:cubicBezTo>
                        <a:cubicBezTo>
                          <a:pt x="1156999" y="140061"/>
                          <a:pt x="1156757" y="143072"/>
                          <a:pt x="1158040" y="145382"/>
                        </a:cubicBezTo>
                        <a:cubicBezTo>
                          <a:pt x="1172405" y="171239"/>
                          <a:pt x="1164900" y="150925"/>
                          <a:pt x="1170573" y="167941"/>
                        </a:cubicBezTo>
                        <a:cubicBezTo>
                          <a:pt x="1171408" y="172954"/>
                          <a:pt x="1172170" y="177980"/>
                          <a:pt x="1173079" y="182980"/>
                        </a:cubicBezTo>
                        <a:cubicBezTo>
                          <a:pt x="1173841" y="187172"/>
                          <a:pt x="1174886" y="191311"/>
                          <a:pt x="1175586" y="195513"/>
                        </a:cubicBezTo>
                        <a:cubicBezTo>
                          <a:pt x="1176557" y="201341"/>
                          <a:pt x="1177257" y="207210"/>
                          <a:pt x="1178092" y="213059"/>
                        </a:cubicBezTo>
                        <a:cubicBezTo>
                          <a:pt x="1177257" y="236454"/>
                          <a:pt x="1177093" y="259882"/>
                          <a:pt x="1175586" y="283243"/>
                        </a:cubicBezTo>
                        <a:cubicBezTo>
                          <a:pt x="1175416" y="285880"/>
                          <a:pt x="1174261" y="288400"/>
                          <a:pt x="1173079" y="290763"/>
                        </a:cubicBezTo>
                        <a:cubicBezTo>
                          <a:pt x="1171732" y="293458"/>
                          <a:pt x="1169737" y="295776"/>
                          <a:pt x="1168066" y="298283"/>
                        </a:cubicBezTo>
                        <a:cubicBezTo>
                          <a:pt x="1167231" y="301625"/>
                          <a:pt x="1166506" y="304997"/>
                          <a:pt x="1165560" y="308309"/>
                        </a:cubicBezTo>
                        <a:cubicBezTo>
                          <a:pt x="1162373" y="319462"/>
                          <a:pt x="1163160" y="312789"/>
                          <a:pt x="1160546" y="325855"/>
                        </a:cubicBezTo>
                        <a:cubicBezTo>
                          <a:pt x="1160382" y="326674"/>
                          <a:pt x="1160546" y="327526"/>
                          <a:pt x="1160546" y="328362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30" name="フリーフォーム 29"/>
                  <p:cNvSpPr/>
                  <p:nvPr/>
                </p:nvSpPr>
                <p:spPr bwMode="auto">
                  <a:xfrm>
                    <a:off x="1080161" y="539958"/>
                    <a:ext cx="173484" cy="44367"/>
                  </a:xfrm>
                  <a:custGeom>
                    <a:avLst/>
                    <a:gdLst>
                      <a:gd name="connsiteX0" fmla="*/ 0 w 541422"/>
                      <a:gd name="connsiteY0" fmla="*/ 105277 h 130342"/>
                      <a:gd name="connsiteX1" fmla="*/ 10027 w 541422"/>
                      <a:gd name="connsiteY1" fmla="*/ 80211 h 130342"/>
                      <a:gd name="connsiteX2" fmla="*/ 50132 w 541422"/>
                      <a:gd name="connsiteY2" fmla="*/ 50132 h 130342"/>
                      <a:gd name="connsiteX3" fmla="*/ 80211 w 541422"/>
                      <a:gd name="connsiteY3" fmla="*/ 40106 h 130342"/>
                      <a:gd name="connsiteX4" fmla="*/ 95250 w 541422"/>
                      <a:gd name="connsiteY4" fmla="*/ 30079 h 130342"/>
                      <a:gd name="connsiteX5" fmla="*/ 135356 w 541422"/>
                      <a:gd name="connsiteY5" fmla="*/ 20053 h 130342"/>
                      <a:gd name="connsiteX6" fmla="*/ 150395 w 541422"/>
                      <a:gd name="connsiteY6" fmla="*/ 10027 h 130342"/>
                      <a:gd name="connsiteX7" fmla="*/ 190500 w 541422"/>
                      <a:gd name="connsiteY7" fmla="*/ 5013 h 130342"/>
                      <a:gd name="connsiteX8" fmla="*/ 205540 w 541422"/>
                      <a:gd name="connsiteY8" fmla="*/ 0 h 130342"/>
                      <a:gd name="connsiteX9" fmla="*/ 280737 w 541422"/>
                      <a:gd name="connsiteY9" fmla="*/ 10027 h 130342"/>
                      <a:gd name="connsiteX10" fmla="*/ 295777 w 541422"/>
                      <a:gd name="connsiteY10" fmla="*/ 15040 h 130342"/>
                      <a:gd name="connsiteX11" fmla="*/ 335882 w 541422"/>
                      <a:gd name="connsiteY11" fmla="*/ 20053 h 130342"/>
                      <a:gd name="connsiteX12" fmla="*/ 386014 w 541422"/>
                      <a:gd name="connsiteY12" fmla="*/ 30079 h 130342"/>
                      <a:gd name="connsiteX13" fmla="*/ 416093 w 541422"/>
                      <a:gd name="connsiteY13" fmla="*/ 40106 h 130342"/>
                      <a:gd name="connsiteX14" fmla="*/ 461211 w 541422"/>
                      <a:gd name="connsiteY14" fmla="*/ 65171 h 130342"/>
                      <a:gd name="connsiteX15" fmla="*/ 501316 w 541422"/>
                      <a:gd name="connsiteY15" fmla="*/ 95250 h 130342"/>
                      <a:gd name="connsiteX16" fmla="*/ 516356 w 541422"/>
                      <a:gd name="connsiteY16" fmla="*/ 105277 h 130342"/>
                      <a:gd name="connsiteX17" fmla="*/ 531395 w 541422"/>
                      <a:gd name="connsiteY17" fmla="*/ 115303 h 130342"/>
                      <a:gd name="connsiteX18" fmla="*/ 541422 w 541422"/>
                      <a:gd name="connsiteY18" fmla="*/ 130342 h 13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422" h="130342">
                        <a:moveTo>
                          <a:pt x="0" y="105277"/>
                        </a:moveTo>
                        <a:cubicBezTo>
                          <a:pt x="3342" y="96922"/>
                          <a:pt x="5562" y="88024"/>
                          <a:pt x="10027" y="80211"/>
                        </a:cubicBezTo>
                        <a:cubicBezTo>
                          <a:pt x="15617" y="70428"/>
                          <a:pt x="49151" y="50459"/>
                          <a:pt x="50132" y="50132"/>
                        </a:cubicBezTo>
                        <a:lnTo>
                          <a:pt x="80211" y="40106"/>
                        </a:lnTo>
                        <a:cubicBezTo>
                          <a:pt x="85224" y="36764"/>
                          <a:pt x="89861" y="32774"/>
                          <a:pt x="95250" y="30079"/>
                        </a:cubicBezTo>
                        <a:cubicBezTo>
                          <a:pt x="105525" y="24941"/>
                          <a:pt x="125825" y="21959"/>
                          <a:pt x="135356" y="20053"/>
                        </a:cubicBezTo>
                        <a:cubicBezTo>
                          <a:pt x="140369" y="16711"/>
                          <a:pt x="144582" y="11612"/>
                          <a:pt x="150395" y="10027"/>
                        </a:cubicBezTo>
                        <a:cubicBezTo>
                          <a:pt x="163393" y="6482"/>
                          <a:pt x="177245" y="7423"/>
                          <a:pt x="190500" y="5013"/>
                        </a:cubicBezTo>
                        <a:cubicBezTo>
                          <a:pt x="195699" y="4068"/>
                          <a:pt x="200527" y="1671"/>
                          <a:pt x="205540" y="0"/>
                        </a:cubicBezTo>
                        <a:cubicBezTo>
                          <a:pt x="215317" y="1222"/>
                          <a:pt x="269191" y="7718"/>
                          <a:pt x="280737" y="10027"/>
                        </a:cubicBezTo>
                        <a:cubicBezTo>
                          <a:pt x="285919" y="11063"/>
                          <a:pt x="290578" y="14095"/>
                          <a:pt x="295777" y="15040"/>
                        </a:cubicBezTo>
                        <a:cubicBezTo>
                          <a:pt x="309032" y="17450"/>
                          <a:pt x="322545" y="18148"/>
                          <a:pt x="335882" y="20053"/>
                        </a:cubicBezTo>
                        <a:cubicBezTo>
                          <a:pt x="353124" y="22516"/>
                          <a:pt x="369408" y="25097"/>
                          <a:pt x="386014" y="30079"/>
                        </a:cubicBezTo>
                        <a:cubicBezTo>
                          <a:pt x="396137" y="33116"/>
                          <a:pt x="407299" y="34244"/>
                          <a:pt x="416093" y="40106"/>
                        </a:cubicBezTo>
                        <a:cubicBezTo>
                          <a:pt x="450569" y="63089"/>
                          <a:pt x="434740" y="56347"/>
                          <a:pt x="461211" y="65171"/>
                        </a:cubicBezTo>
                        <a:cubicBezTo>
                          <a:pt x="479758" y="83720"/>
                          <a:pt x="467303" y="72575"/>
                          <a:pt x="501316" y="95250"/>
                        </a:cubicBezTo>
                        <a:lnTo>
                          <a:pt x="516356" y="105277"/>
                        </a:lnTo>
                        <a:lnTo>
                          <a:pt x="531395" y="115303"/>
                        </a:lnTo>
                        <a:lnTo>
                          <a:pt x="541422" y="130342"/>
                        </a:ln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31" name="フリーフォーム 30"/>
                  <p:cNvSpPr/>
                  <p:nvPr/>
                </p:nvSpPr>
                <p:spPr bwMode="auto">
                  <a:xfrm>
                    <a:off x="616481" y="542657"/>
                    <a:ext cx="176639" cy="51193"/>
                  </a:xfrm>
                  <a:custGeom>
                    <a:avLst/>
                    <a:gdLst>
                      <a:gd name="connsiteX0" fmla="*/ 572322 w 572322"/>
                      <a:gd name="connsiteY0" fmla="*/ 125329 h 156188"/>
                      <a:gd name="connsiteX1" fmla="*/ 547256 w 572322"/>
                      <a:gd name="connsiteY1" fmla="*/ 100263 h 156188"/>
                      <a:gd name="connsiteX2" fmla="*/ 522190 w 572322"/>
                      <a:gd name="connsiteY2" fmla="*/ 70184 h 156188"/>
                      <a:gd name="connsiteX3" fmla="*/ 507151 w 572322"/>
                      <a:gd name="connsiteY3" fmla="*/ 65171 h 156188"/>
                      <a:gd name="connsiteX4" fmla="*/ 497125 w 572322"/>
                      <a:gd name="connsiteY4" fmla="*/ 50131 h 156188"/>
                      <a:gd name="connsiteX5" fmla="*/ 482085 w 572322"/>
                      <a:gd name="connsiteY5" fmla="*/ 45118 h 156188"/>
                      <a:gd name="connsiteX6" fmla="*/ 452006 w 572322"/>
                      <a:gd name="connsiteY6" fmla="*/ 30079 h 156188"/>
                      <a:gd name="connsiteX7" fmla="*/ 426940 w 572322"/>
                      <a:gd name="connsiteY7" fmla="*/ 10026 h 156188"/>
                      <a:gd name="connsiteX8" fmla="*/ 341717 w 572322"/>
                      <a:gd name="connsiteY8" fmla="*/ 0 h 156188"/>
                      <a:gd name="connsiteX9" fmla="*/ 261506 w 572322"/>
                      <a:gd name="connsiteY9" fmla="*/ 10026 h 156188"/>
                      <a:gd name="connsiteX10" fmla="*/ 221401 w 572322"/>
                      <a:gd name="connsiteY10" fmla="*/ 20052 h 156188"/>
                      <a:gd name="connsiteX11" fmla="*/ 186309 w 572322"/>
                      <a:gd name="connsiteY11" fmla="*/ 45118 h 156188"/>
                      <a:gd name="connsiteX12" fmla="*/ 146203 w 572322"/>
                      <a:gd name="connsiteY12" fmla="*/ 75197 h 156188"/>
                      <a:gd name="connsiteX13" fmla="*/ 131164 w 572322"/>
                      <a:gd name="connsiteY13" fmla="*/ 85223 h 156188"/>
                      <a:gd name="connsiteX14" fmla="*/ 121138 w 572322"/>
                      <a:gd name="connsiteY14" fmla="*/ 95250 h 156188"/>
                      <a:gd name="connsiteX15" fmla="*/ 106098 w 572322"/>
                      <a:gd name="connsiteY15" fmla="*/ 100263 h 156188"/>
                      <a:gd name="connsiteX16" fmla="*/ 60980 w 572322"/>
                      <a:gd name="connsiteY16" fmla="*/ 130342 h 156188"/>
                      <a:gd name="connsiteX17" fmla="*/ 45940 w 572322"/>
                      <a:gd name="connsiteY17" fmla="*/ 140368 h 156188"/>
                      <a:gd name="connsiteX18" fmla="*/ 15861 w 572322"/>
                      <a:gd name="connsiteY18" fmla="*/ 150395 h 156188"/>
                      <a:gd name="connsiteX19" fmla="*/ 35914 w 572322"/>
                      <a:gd name="connsiteY19" fmla="*/ 155408 h 156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2322" h="156188">
                        <a:moveTo>
                          <a:pt x="572322" y="125329"/>
                        </a:moveTo>
                        <a:cubicBezTo>
                          <a:pt x="563967" y="116974"/>
                          <a:pt x="555037" y="109156"/>
                          <a:pt x="547256" y="100263"/>
                        </a:cubicBezTo>
                        <a:cubicBezTo>
                          <a:pt x="534307" y="85463"/>
                          <a:pt x="540303" y="82259"/>
                          <a:pt x="522190" y="70184"/>
                        </a:cubicBezTo>
                        <a:cubicBezTo>
                          <a:pt x="517793" y="67253"/>
                          <a:pt x="512164" y="66842"/>
                          <a:pt x="507151" y="65171"/>
                        </a:cubicBezTo>
                        <a:cubicBezTo>
                          <a:pt x="503809" y="60158"/>
                          <a:pt x="501830" y="53895"/>
                          <a:pt x="497125" y="50131"/>
                        </a:cubicBezTo>
                        <a:cubicBezTo>
                          <a:pt x="492999" y="46830"/>
                          <a:pt x="486812" y="47481"/>
                          <a:pt x="482085" y="45118"/>
                        </a:cubicBezTo>
                        <a:cubicBezTo>
                          <a:pt x="443212" y="25682"/>
                          <a:pt x="489810" y="42680"/>
                          <a:pt x="452006" y="30079"/>
                        </a:cubicBezTo>
                        <a:cubicBezTo>
                          <a:pt x="445160" y="23232"/>
                          <a:pt x="436429" y="13189"/>
                          <a:pt x="426940" y="10026"/>
                        </a:cubicBezTo>
                        <a:cubicBezTo>
                          <a:pt x="411851" y="4997"/>
                          <a:pt x="346706" y="454"/>
                          <a:pt x="341717" y="0"/>
                        </a:cubicBezTo>
                        <a:cubicBezTo>
                          <a:pt x="314980" y="3342"/>
                          <a:pt x="288084" y="5596"/>
                          <a:pt x="261506" y="10026"/>
                        </a:cubicBezTo>
                        <a:cubicBezTo>
                          <a:pt x="247914" y="12291"/>
                          <a:pt x="221401" y="20052"/>
                          <a:pt x="221401" y="20052"/>
                        </a:cubicBezTo>
                        <a:cubicBezTo>
                          <a:pt x="197612" y="43841"/>
                          <a:pt x="210316" y="37116"/>
                          <a:pt x="186309" y="45118"/>
                        </a:cubicBezTo>
                        <a:cubicBezTo>
                          <a:pt x="167761" y="63666"/>
                          <a:pt x="180216" y="52522"/>
                          <a:pt x="146203" y="75197"/>
                        </a:cubicBezTo>
                        <a:cubicBezTo>
                          <a:pt x="141190" y="78539"/>
                          <a:pt x="135424" y="80963"/>
                          <a:pt x="131164" y="85223"/>
                        </a:cubicBezTo>
                        <a:cubicBezTo>
                          <a:pt x="127822" y="88565"/>
                          <a:pt x="125191" y="92818"/>
                          <a:pt x="121138" y="95250"/>
                        </a:cubicBezTo>
                        <a:cubicBezTo>
                          <a:pt x="116607" y="97969"/>
                          <a:pt x="111111" y="98592"/>
                          <a:pt x="106098" y="100263"/>
                        </a:cubicBezTo>
                        <a:lnTo>
                          <a:pt x="60980" y="130342"/>
                        </a:lnTo>
                        <a:cubicBezTo>
                          <a:pt x="55967" y="133684"/>
                          <a:pt x="51656" y="138463"/>
                          <a:pt x="45940" y="140368"/>
                        </a:cubicBezTo>
                        <a:lnTo>
                          <a:pt x="15861" y="150395"/>
                        </a:lnTo>
                        <a:cubicBezTo>
                          <a:pt x="-10274" y="159107"/>
                          <a:pt x="-4465" y="155408"/>
                          <a:pt x="35914" y="155408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32" name="フリーフォーム 31"/>
                  <p:cNvSpPr/>
                  <p:nvPr/>
                </p:nvSpPr>
                <p:spPr bwMode="auto">
                  <a:xfrm>
                    <a:off x="1086469" y="651871"/>
                    <a:ext cx="110399" cy="75084"/>
                  </a:xfrm>
                  <a:custGeom>
                    <a:avLst/>
                    <a:gdLst>
                      <a:gd name="connsiteX0" fmla="*/ 0 w 360947"/>
                      <a:gd name="connsiteY0" fmla="*/ 0 h 230618"/>
                      <a:gd name="connsiteX1" fmla="*/ 40105 w 360947"/>
                      <a:gd name="connsiteY1" fmla="*/ 35092 h 230618"/>
                      <a:gd name="connsiteX2" fmla="*/ 65171 w 360947"/>
                      <a:gd name="connsiteY2" fmla="*/ 65171 h 230618"/>
                      <a:gd name="connsiteX3" fmla="*/ 80210 w 360947"/>
                      <a:gd name="connsiteY3" fmla="*/ 75198 h 230618"/>
                      <a:gd name="connsiteX4" fmla="*/ 90237 w 360947"/>
                      <a:gd name="connsiteY4" fmla="*/ 85224 h 230618"/>
                      <a:gd name="connsiteX5" fmla="*/ 110289 w 360947"/>
                      <a:gd name="connsiteY5" fmla="*/ 95250 h 230618"/>
                      <a:gd name="connsiteX6" fmla="*/ 120316 w 360947"/>
                      <a:gd name="connsiteY6" fmla="*/ 105277 h 230618"/>
                      <a:gd name="connsiteX7" fmla="*/ 135355 w 360947"/>
                      <a:gd name="connsiteY7" fmla="*/ 115303 h 230618"/>
                      <a:gd name="connsiteX8" fmla="*/ 160421 w 360947"/>
                      <a:gd name="connsiteY8" fmla="*/ 140369 h 230618"/>
                      <a:gd name="connsiteX9" fmla="*/ 185487 w 360947"/>
                      <a:gd name="connsiteY9" fmla="*/ 150395 h 230618"/>
                      <a:gd name="connsiteX10" fmla="*/ 220579 w 360947"/>
                      <a:gd name="connsiteY10" fmla="*/ 170448 h 230618"/>
                      <a:gd name="connsiteX11" fmla="*/ 250658 w 360947"/>
                      <a:gd name="connsiteY11" fmla="*/ 180474 h 230618"/>
                      <a:gd name="connsiteX12" fmla="*/ 270710 w 360947"/>
                      <a:gd name="connsiteY12" fmla="*/ 195513 h 230618"/>
                      <a:gd name="connsiteX13" fmla="*/ 340895 w 360947"/>
                      <a:gd name="connsiteY13" fmla="*/ 225592 h 230618"/>
                      <a:gd name="connsiteX14" fmla="*/ 360947 w 360947"/>
                      <a:gd name="connsiteY14" fmla="*/ 230605 h 230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60947" h="230618">
                        <a:moveTo>
                          <a:pt x="0" y="0"/>
                        </a:moveTo>
                        <a:cubicBezTo>
                          <a:pt x="13543" y="10835"/>
                          <a:pt x="28802" y="21529"/>
                          <a:pt x="40105" y="35092"/>
                        </a:cubicBezTo>
                        <a:cubicBezTo>
                          <a:pt x="58031" y="56603"/>
                          <a:pt x="41205" y="45199"/>
                          <a:pt x="65171" y="65171"/>
                        </a:cubicBezTo>
                        <a:cubicBezTo>
                          <a:pt x="69800" y="69028"/>
                          <a:pt x="75505" y="71434"/>
                          <a:pt x="80210" y="75198"/>
                        </a:cubicBezTo>
                        <a:cubicBezTo>
                          <a:pt x="83901" y="78151"/>
                          <a:pt x="86304" y="82602"/>
                          <a:pt x="90237" y="85224"/>
                        </a:cubicBezTo>
                        <a:cubicBezTo>
                          <a:pt x="96455" y="89369"/>
                          <a:pt x="104071" y="91105"/>
                          <a:pt x="110289" y="95250"/>
                        </a:cubicBezTo>
                        <a:cubicBezTo>
                          <a:pt x="114222" y="97872"/>
                          <a:pt x="116625" y="102324"/>
                          <a:pt x="120316" y="105277"/>
                        </a:cubicBezTo>
                        <a:cubicBezTo>
                          <a:pt x="125021" y="109041"/>
                          <a:pt x="130821" y="111336"/>
                          <a:pt x="135355" y="115303"/>
                        </a:cubicBezTo>
                        <a:cubicBezTo>
                          <a:pt x="144248" y="123084"/>
                          <a:pt x="149450" y="135981"/>
                          <a:pt x="160421" y="140369"/>
                        </a:cubicBezTo>
                        <a:cubicBezTo>
                          <a:pt x="168776" y="143711"/>
                          <a:pt x="177438" y="146371"/>
                          <a:pt x="185487" y="150395"/>
                        </a:cubicBezTo>
                        <a:cubicBezTo>
                          <a:pt x="221663" y="168483"/>
                          <a:pt x="176631" y="152869"/>
                          <a:pt x="220579" y="170448"/>
                        </a:cubicBezTo>
                        <a:cubicBezTo>
                          <a:pt x="230392" y="174373"/>
                          <a:pt x="250658" y="180474"/>
                          <a:pt x="250658" y="180474"/>
                        </a:cubicBezTo>
                        <a:cubicBezTo>
                          <a:pt x="257342" y="185487"/>
                          <a:pt x="263493" y="191303"/>
                          <a:pt x="270710" y="195513"/>
                        </a:cubicBezTo>
                        <a:cubicBezTo>
                          <a:pt x="303751" y="214787"/>
                          <a:pt x="308316" y="214733"/>
                          <a:pt x="340895" y="225592"/>
                        </a:cubicBezTo>
                        <a:cubicBezTo>
                          <a:pt x="357520" y="231133"/>
                          <a:pt x="350650" y="230605"/>
                          <a:pt x="360947" y="230605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33" name="フリーフォーム 32"/>
                  <p:cNvSpPr/>
                  <p:nvPr/>
                </p:nvSpPr>
                <p:spPr bwMode="auto">
                  <a:xfrm>
                    <a:off x="632253" y="634805"/>
                    <a:ext cx="145097" cy="23892"/>
                  </a:xfrm>
                  <a:custGeom>
                    <a:avLst/>
                    <a:gdLst>
                      <a:gd name="connsiteX0" fmla="*/ 461211 w 461211"/>
                      <a:gd name="connsiteY0" fmla="*/ 0 h 80820"/>
                      <a:gd name="connsiteX1" fmla="*/ 401053 w 461211"/>
                      <a:gd name="connsiteY1" fmla="*/ 20053 h 80820"/>
                      <a:gd name="connsiteX2" fmla="*/ 370974 w 461211"/>
                      <a:gd name="connsiteY2" fmla="*/ 25066 h 80820"/>
                      <a:gd name="connsiteX3" fmla="*/ 340895 w 461211"/>
                      <a:gd name="connsiteY3" fmla="*/ 35092 h 80820"/>
                      <a:gd name="connsiteX4" fmla="*/ 330869 w 461211"/>
                      <a:gd name="connsiteY4" fmla="*/ 45119 h 80820"/>
                      <a:gd name="connsiteX5" fmla="*/ 305803 w 461211"/>
                      <a:gd name="connsiteY5" fmla="*/ 50132 h 80820"/>
                      <a:gd name="connsiteX6" fmla="*/ 275724 w 461211"/>
                      <a:gd name="connsiteY6" fmla="*/ 60158 h 80820"/>
                      <a:gd name="connsiteX7" fmla="*/ 220579 w 461211"/>
                      <a:gd name="connsiteY7" fmla="*/ 70184 h 80820"/>
                      <a:gd name="connsiteX8" fmla="*/ 160421 w 461211"/>
                      <a:gd name="connsiteY8" fmla="*/ 80211 h 80820"/>
                      <a:gd name="connsiteX9" fmla="*/ 0 w 461211"/>
                      <a:gd name="connsiteY9" fmla="*/ 80211 h 80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61211" h="80820">
                        <a:moveTo>
                          <a:pt x="461211" y="0"/>
                        </a:moveTo>
                        <a:cubicBezTo>
                          <a:pt x="435359" y="10340"/>
                          <a:pt x="430590" y="13237"/>
                          <a:pt x="401053" y="20053"/>
                        </a:cubicBezTo>
                        <a:cubicBezTo>
                          <a:pt x="391149" y="22339"/>
                          <a:pt x="380835" y="22601"/>
                          <a:pt x="370974" y="25066"/>
                        </a:cubicBezTo>
                        <a:cubicBezTo>
                          <a:pt x="360721" y="27629"/>
                          <a:pt x="340895" y="35092"/>
                          <a:pt x="340895" y="35092"/>
                        </a:cubicBezTo>
                        <a:cubicBezTo>
                          <a:pt x="337553" y="38434"/>
                          <a:pt x="335213" y="43257"/>
                          <a:pt x="330869" y="45119"/>
                        </a:cubicBezTo>
                        <a:cubicBezTo>
                          <a:pt x="323037" y="48476"/>
                          <a:pt x="314024" y="47890"/>
                          <a:pt x="305803" y="50132"/>
                        </a:cubicBezTo>
                        <a:cubicBezTo>
                          <a:pt x="295607" y="52913"/>
                          <a:pt x="285750" y="56816"/>
                          <a:pt x="275724" y="60158"/>
                        </a:cubicBezTo>
                        <a:cubicBezTo>
                          <a:pt x="245044" y="70384"/>
                          <a:pt x="273217" y="62085"/>
                          <a:pt x="220579" y="70184"/>
                        </a:cubicBezTo>
                        <a:cubicBezTo>
                          <a:pt x="199421" y="73439"/>
                          <a:pt x="182461" y="79646"/>
                          <a:pt x="160421" y="80211"/>
                        </a:cubicBezTo>
                        <a:cubicBezTo>
                          <a:pt x="106965" y="81582"/>
                          <a:pt x="53474" y="80211"/>
                          <a:pt x="0" y="80211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34" name="フリーフォーム 33"/>
                  <p:cNvSpPr/>
                  <p:nvPr/>
                </p:nvSpPr>
                <p:spPr bwMode="auto">
                  <a:xfrm>
                    <a:off x="1105395" y="645045"/>
                    <a:ext cx="154558" cy="27304"/>
                  </a:xfrm>
                  <a:custGeom>
                    <a:avLst/>
                    <a:gdLst>
                      <a:gd name="connsiteX0" fmla="*/ 0 w 481263"/>
                      <a:gd name="connsiteY0" fmla="*/ 0 h 73307"/>
                      <a:gd name="connsiteX1" fmla="*/ 45118 w 481263"/>
                      <a:gd name="connsiteY1" fmla="*/ 20052 h 73307"/>
                      <a:gd name="connsiteX2" fmla="*/ 90237 w 481263"/>
                      <a:gd name="connsiteY2" fmla="*/ 30079 h 73307"/>
                      <a:gd name="connsiteX3" fmla="*/ 105276 w 481263"/>
                      <a:gd name="connsiteY3" fmla="*/ 35092 h 73307"/>
                      <a:gd name="connsiteX4" fmla="*/ 150395 w 481263"/>
                      <a:gd name="connsiteY4" fmla="*/ 45118 h 73307"/>
                      <a:gd name="connsiteX5" fmla="*/ 195513 w 481263"/>
                      <a:gd name="connsiteY5" fmla="*/ 55144 h 73307"/>
                      <a:gd name="connsiteX6" fmla="*/ 335882 w 481263"/>
                      <a:gd name="connsiteY6" fmla="*/ 60158 h 73307"/>
                      <a:gd name="connsiteX7" fmla="*/ 421105 w 481263"/>
                      <a:gd name="connsiteY7" fmla="*/ 50131 h 73307"/>
                      <a:gd name="connsiteX8" fmla="*/ 441158 w 481263"/>
                      <a:gd name="connsiteY8" fmla="*/ 45118 h 73307"/>
                      <a:gd name="connsiteX9" fmla="*/ 481263 w 481263"/>
                      <a:gd name="connsiteY9" fmla="*/ 40105 h 73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81263" h="73307">
                        <a:moveTo>
                          <a:pt x="0" y="0"/>
                        </a:moveTo>
                        <a:cubicBezTo>
                          <a:pt x="56091" y="11218"/>
                          <a:pt x="-4139" y="-4577"/>
                          <a:pt x="45118" y="20052"/>
                        </a:cubicBezTo>
                        <a:cubicBezTo>
                          <a:pt x="50269" y="22628"/>
                          <a:pt x="87066" y="29286"/>
                          <a:pt x="90237" y="30079"/>
                        </a:cubicBezTo>
                        <a:cubicBezTo>
                          <a:pt x="95363" y="31361"/>
                          <a:pt x="100195" y="33640"/>
                          <a:pt x="105276" y="35092"/>
                        </a:cubicBezTo>
                        <a:cubicBezTo>
                          <a:pt x="126671" y="41205"/>
                          <a:pt x="127136" y="39949"/>
                          <a:pt x="150395" y="45118"/>
                        </a:cubicBezTo>
                        <a:cubicBezTo>
                          <a:pt x="214113" y="59277"/>
                          <a:pt x="119911" y="40024"/>
                          <a:pt x="195513" y="55144"/>
                        </a:cubicBezTo>
                        <a:cubicBezTo>
                          <a:pt x="244849" y="88036"/>
                          <a:pt x="207941" y="67684"/>
                          <a:pt x="335882" y="60158"/>
                        </a:cubicBezTo>
                        <a:cubicBezTo>
                          <a:pt x="342091" y="59793"/>
                          <a:pt x="412548" y="51557"/>
                          <a:pt x="421105" y="50131"/>
                        </a:cubicBezTo>
                        <a:cubicBezTo>
                          <a:pt x="427901" y="48998"/>
                          <a:pt x="434379" y="46350"/>
                          <a:pt x="441158" y="45118"/>
                        </a:cubicBezTo>
                        <a:cubicBezTo>
                          <a:pt x="470030" y="39869"/>
                          <a:pt x="465547" y="40105"/>
                          <a:pt x="481263" y="40105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35" name="フリーフォーム 34"/>
                  <p:cNvSpPr/>
                  <p:nvPr/>
                </p:nvSpPr>
                <p:spPr bwMode="auto">
                  <a:xfrm>
                    <a:off x="1323039" y="849821"/>
                    <a:ext cx="59932" cy="242317"/>
                  </a:xfrm>
                  <a:custGeom>
                    <a:avLst/>
                    <a:gdLst>
                      <a:gd name="connsiteX0" fmla="*/ 212098 w 212098"/>
                      <a:gd name="connsiteY0" fmla="*/ 0 h 751974"/>
                      <a:gd name="connsiteX1" fmla="*/ 171993 w 212098"/>
                      <a:gd name="connsiteY1" fmla="*/ 75197 h 751974"/>
                      <a:gd name="connsiteX2" fmla="*/ 151940 w 212098"/>
                      <a:gd name="connsiteY2" fmla="*/ 105276 h 751974"/>
                      <a:gd name="connsiteX3" fmla="*/ 136901 w 212098"/>
                      <a:gd name="connsiteY3" fmla="*/ 120316 h 751974"/>
                      <a:gd name="connsiteX4" fmla="*/ 116848 w 212098"/>
                      <a:gd name="connsiteY4" fmla="*/ 150395 h 751974"/>
                      <a:gd name="connsiteX5" fmla="*/ 101808 w 212098"/>
                      <a:gd name="connsiteY5" fmla="*/ 165434 h 751974"/>
                      <a:gd name="connsiteX6" fmla="*/ 91782 w 212098"/>
                      <a:gd name="connsiteY6" fmla="*/ 180474 h 751974"/>
                      <a:gd name="connsiteX7" fmla="*/ 76743 w 212098"/>
                      <a:gd name="connsiteY7" fmla="*/ 200526 h 751974"/>
                      <a:gd name="connsiteX8" fmla="*/ 46664 w 212098"/>
                      <a:gd name="connsiteY8" fmla="*/ 245645 h 751974"/>
                      <a:gd name="connsiteX9" fmla="*/ 36637 w 212098"/>
                      <a:gd name="connsiteY9" fmla="*/ 275724 h 751974"/>
                      <a:gd name="connsiteX10" fmla="*/ 31624 w 212098"/>
                      <a:gd name="connsiteY10" fmla="*/ 290763 h 751974"/>
                      <a:gd name="connsiteX11" fmla="*/ 26611 w 212098"/>
                      <a:gd name="connsiteY11" fmla="*/ 305802 h 751974"/>
                      <a:gd name="connsiteX12" fmla="*/ 21598 w 212098"/>
                      <a:gd name="connsiteY12" fmla="*/ 325855 h 751974"/>
                      <a:gd name="connsiteX13" fmla="*/ 16585 w 212098"/>
                      <a:gd name="connsiteY13" fmla="*/ 340895 h 751974"/>
                      <a:gd name="connsiteX14" fmla="*/ 11572 w 212098"/>
                      <a:gd name="connsiteY14" fmla="*/ 365960 h 751974"/>
                      <a:gd name="connsiteX15" fmla="*/ 1545 w 212098"/>
                      <a:gd name="connsiteY15" fmla="*/ 751974 h 751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12098" h="751974">
                        <a:moveTo>
                          <a:pt x="212098" y="0"/>
                        </a:moveTo>
                        <a:lnTo>
                          <a:pt x="171993" y="75197"/>
                        </a:lnTo>
                        <a:cubicBezTo>
                          <a:pt x="166322" y="85830"/>
                          <a:pt x="160461" y="96755"/>
                          <a:pt x="151940" y="105276"/>
                        </a:cubicBezTo>
                        <a:cubicBezTo>
                          <a:pt x="146927" y="110289"/>
                          <a:pt x="141254" y="114720"/>
                          <a:pt x="136901" y="120316"/>
                        </a:cubicBezTo>
                        <a:cubicBezTo>
                          <a:pt x="129503" y="129828"/>
                          <a:pt x="125369" y="141874"/>
                          <a:pt x="116848" y="150395"/>
                        </a:cubicBezTo>
                        <a:cubicBezTo>
                          <a:pt x="111835" y="155408"/>
                          <a:pt x="106347" y="159988"/>
                          <a:pt x="101808" y="165434"/>
                        </a:cubicBezTo>
                        <a:cubicBezTo>
                          <a:pt x="97951" y="170063"/>
                          <a:pt x="95284" y="175571"/>
                          <a:pt x="91782" y="180474"/>
                        </a:cubicBezTo>
                        <a:cubicBezTo>
                          <a:pt x="86926" y="187273"/>
                          <a:pt x="81534" y="193681"/>
                          <a:pt x="76743" y="200526"/>
                        </a:cubicBezTo>
                        <a:cubicBezTo>
                          <a:pt x="76702" y="200584"/>
                          <a:pt x="51697" y="238096"/>
                          <a:pt x="46664" y="245645"/>
                        </a:cubicBezTo>
                        <a:cubicBezTo>
                          <a:pt x="40802" y="254439"/>
                          <a:pt x="39979" y="265698"/>
                          <a:pt x="36637" y="275724"/>
                        </a:cubicBezTo>
                        <a:lnTo>
                          <a:pt x="31624" y="290763"/>
                        </a:lnTo>
                        <a:cubicBezTo>
                          <a:pt x="29953" y="295776"/>
                          <a:pt x="27893" y="300676"/>
                          <a:pt x="26611" y="305802"/>
                        </a:cubicBezTo>
                        <a:cubicBezTo>
                          <a:pt x="24940" y="312486"/>
                          <a:pt x="23491" y="319230"/>
                          <a:pt x="21598" y="325855"/>
                        </a:cubicBezTo>
                        <a:cubicBezTo>
                          <a:pt x="20146" y="330936"/>
                          <a:pt x="17867" y="335768"/>
                          <a:pt x="16585" y="340895"/>
                        </a:cubicBezTo>
                        <a:cubicBezTo>
                          <a:pt x="14519" y="349161"/>
                          <a:pt x="13243" y="357605"/>
                          <a:pt x="11572" y="365960"/>
                        </a:cubicBezTo>
                        <a:cubicBezTo>
                          <a:pt x="-5810" y="574536"/>
                          <a:pt x="1545" y="446032"/>
                          <a:pt x="1545" y="751974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36" name="フリーフォーム 35"/>
                  <p:cNvSpPr/>
                  <p:nvPr/>
                </p:nvSpPr>
                <p:spPr bwMode="auto">
                  <a:xfrm>
                    <a:off x="521853" y="918080"/>
                    <a:ext cx="56777" cy="215014"/>
                  </a:xfrm>
                  <a:custGeom>
                    <a:avLst/>
                    <a:gdLst>
                      <a:gd name="connsiteX0" fmla="*/ 0 w 161093"/>
                      <a:gd name="connsiteY0" fmla="*/ 0 h 641684"/>
                      <a:gd name="connsiteX1" fmla="*/ 55144 w 161093"/>
                      <a:gd name="connsiteY1" fmla="*/ 75197 h 641684"/>
                      <a:gd name="connsiteX2" fmla="*/ 70184 w 161093"/>
                      <a:gd name="connsiteY2" fmla="*/ 110289 h 641684"/>
                      <a:gd name="connsiteX3" fmla="*/ 75197 w 161093"/>
                      <a:gd name="connsiteY3" fmla="*/ 130342 h 641684"/>
                      <a:gd name="connsiteX4" fmla="*/ 80210 w 161093"/>
                      <a:gd name="connsiteY4" fmla="*/ 145381 h 641684"/>
                      <a:gd name="connsiteX5" fmla="*/ 90236 w 161093"/>
                      <a:gd name="connsiteY5" fmla="*/ 215565 h 641684"/>
                      <a:gd name="connsiteX6" fmla="*/ 100263 w 161093"/>
                      <a:gd name="connsiteY6" fmla="*/ 245644 h 641684"/>
                      <a:gd name="connsiteX7" fmla="*/ 110289 w 161093"/>
                      <a:gd name="connsiteY7" fmla="*/ 280736 h 641684"/>
                      <a:gd name="connsiteX8" fmla="*/ 120315 w 161093"/>
                      <a:gd name="connsiteY8" fmla="*/ 295776 h 641684"/>
                      <a:gd name="connsiteX9" fmla="*/ 140368 w 161093"/>
                      <a:gd name="connsiteY9" fmla="*/ 330868 h 641684"/>
                      <a:gd name="connsiteX10" fmla="*/ 145381 w 161093"/>
                      <a:gd name="connsiteY10" fmla="*/ 421105 h 641684"/>
                      <a:gd name="connsiteX11" fmla="*/ 150394 w 161093"/>
                      <a:gd name="connsiteY11" fmla="*/ 441158 h 641684"/>
                      <a:gd name="connsiteX12" fmla="*/ 155407 w 161093"/>
                      <a:gd name="connsiteY12" fmla="*/ 481263 h 641684"/>
                      <a:gd name="connsiteX13" fmla="*/ 160421 w 161093"/>
                      <a:gd name="connsiteY13" fmla="*/ 496302 h 641684"/>
                      <a:gd name="connsiteX14" fmla="*/ 160421 w 161093"/>
                      <a:gd name="connsiteY14" fmla="*/ 641684 h 641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1093" h="641684">
                        <a:moveTo>
                          <a:pt x="0" y="0"/>
                        </a:moveTo>
                        <a:cubicBezTo>
                          <a:pt x="31537" y="31537"/>
                          <a:pt x="31039" y="26986"/>
                          <a:pt x="55144" y="75197"/>
                        </a:cubicBezTo>
                        <a:cubicBezTo>
                          <a:pt x="87508" y="139926"/>
                          <a:pt x="33695" y="55561"/>
                          <a:pt x="70184" y="110289"/>
                        </a:cubicBezTo>
                        <a:cubicBezTo>
                          <a:pt x="71855" y="116973"/>
                          <a:pt x="73304" y="123717"/>
                          <a:pt x="75197" y="130342"/>
                        </a:cubicBezTo>
                        <a:cubicBezTo>
                          <a:pt x="76649" y="135423"/>
                          <a:pt x="79292" y="140177"/>
                          <a:pt x="80210" y="145381"/>
                        </a:cubicBezTo>
                        <a:cubicBezTo>
                          <a:pt x="84317" y="168654"/>
                          <a:pt x="86894" y="192170"/>
                          <a:pt x="90236" y="215565"/>
                        </a:cubicBezTo>
                        <a:cubicBezTo>
                          <a:pt x="91731" y="226028"/>
                          <a:pt x="97700" y="235391"/>
                          <a:pt x="100263" y="245644"/>
                        </a:cubicBezTo>
                        <a:cubicBezTo>
                          <a:pt x="101869" y="252070"/>
                          <a:pt x="106693" y="273543"/>
                          <a:pt x="110289" y="280736"/>
                        </a:cubicBezTo>
                        <a:cubicBezTo>
                          <a:pt x="112983" y="286125"/>
                          <a:pt x="117326" y="290545"/>
                          <a:pt x="120315" y="295776"/>
                        </a:cubicBezTo>
                        <a:cubicBezTo>
                          <a:pt x="145752" y="340291"/>
                          <a:pt x="115946" y="294235"/>
                          <a:pt x="140368" y="330868"/>
                        </a:cubicBezTo>
                        <a:cubicBezTo>
                          <a:pt x="142039" y="360947"/>
                          <a:pt x="142654" y="391103"/>
                          <a:pt x="145381" y="421105"/>
                        </a:cubicBezTo>
                        <a:cubicBezTo>
                          <a:pt x="146005" y="427967"/>
                          <a:pt x="149261" y="434362"/>
                          <a:pt x="150394" y="441158"/>
                        </a:cubicBezTo>
                        <a:cubicBezTo>
                          <a:pt x="152609" y="454447"/>
                          <a:pt x="152997" y="468008"/>
                          <a:pt x="155407" y="481263"/>
                        </a:cubicBezTo>
                        <a:cubicBezTo>
                          <a:pt x="156352" y="486462"/>
                          <a:pt x="160256" y="491020"/>
                          <a:pt x="160421" y="496302"/>
                        </a:cubicBezTo>
                        <a:cubicBezTo>
                          <a:pt x="161935" y="544739"/>
                          <a:pt x="160421" y="593223"/>
                          <a:pt x="160421" y="641684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37" name="フリーフォーム 36"/>
                  <p:cNvSpPr/>
                  <p:nvPr/>
                </p:nvSpPr>
                <p:spPr bwMode="auto">
                  <a:xfrm>
                    <a:off x="682722" y="887363"/>
                    <a:ext cx="526763" cy="197950"/>
                  </a:xfrm>
                  <a:custGeom>
                    <a:avLst/>
                    <a:gdLst>
                      <a:gd name="connsiteX0" fmla="*/ 326770 w 1670770"/>
                      <a:gd name="connsiteY0" fmla="*/ 365960 h 596566"/>
                      <a:gd name="connsiteX1" fmla="*/ 296691 w 1670770"/>
                      <a:gd name="connsiteY1" fmla="*/ 416092 h 596566"/>
                      <a:gd name="connsiteX2" fmla="*/ 271625 w 1670770"/>
                      <a:gd name="connsiteY2" fmla="*/ 441158 h 596566"/>
                      <a:gd name="connsiteX3" fmla="*/ 236533 w 1670770"/>
                      <a:gd name="connsiteY3" fmla="*/ 486276 h 596566"/>
                      <a:gd name="connsiteX4" fmla="*/ 221493 w 1670770"/>
                      <a:gd name="connsiteY4" fmla="*/ 491289 h 596566"/>
                      <a:gd name="connsiteX5" fmla="*/ 211467 w 1670770"/>
                      <a:gd name="connsiteY5" fmla="*/ 501316 h 596566"/>
                      <a:gd name="connsiteX6" fmla="*/ 191415 w 1670770"/>
                      <a:gd name="connsiteY6" fmla="*/ 531395 h 596566"/>
                      <a:gd name="connsiteX7" fmla="*/ 156322 w 1670770"/>
                      <a:gd name="connsiteY7" fmla="*/ 556460 h 596566"/>
                      <a:gd name="connsiteX8" fmla="*/ 146296 w 1670770"/>
                      <a:gd name="connsiteY8" fmla="*/ 566487 h 596566"/>
                      <a:gd name="connsiteX9" fmla="*/ 106191 w 1670770"/>
                      <a:gd name="connsiteY9" fmla="*/ 576513 h 596566"/>
                      <a:gd name="connsiteX10" fmla="*/ 86138 w 1670770"/>
                      <a:gd name="connsiteY10" fmla="*/ 581526 h 596566"/>
                      <a:gd name="connsiteX11" fmla="*/ 15954 w 1670770"/>
                      <a:gd name="connsiteY11" fmla="*/ 576513 h 596566"/>
                      <a:gd name="connsiteX12" fmla="*/ 915 w 1670770"/>
                      <a:gd name="connsiteY12" fmla="*/ 561473 h 596566"/>
                      <a:gd name="connsiteX13" fmla="*/ 5928 w 1670770"/>
                      <a:gd name="connsiteY13" fmla="*/ 481263 h 596566"/>
                      <a:gd name="connsiteX14" fmla="*/ 15954 w 1670770"/>
                      <a:gd name="connsiteY14" fmla="*/ 451184 h 596566"/>
                      <a:gd name="connsiteX15" fmla="*/ 20967 w 1670770"/>
                      <a:gd name="connsiteY15" fmla="*/ 436145 h 596566"/>
                      <a:gd name="connsiteX16" fmla="*/ 25980 w 1670770"/>
                      <a:gd name="connsiteY16" fmla="*/ 421105 h 596566"/>
                      <a:gd name="connsiteX17" fmla="*/ 36007 w 1670770"/>
                      <a:gd name="connsiteY17" fmla="*/ 411079 h 596566"/>
                      <a:gd name="connsiteX18" fmla="*/ 66086 w 1670770"/>
                      <a:gd name="connsiteY18" fmla="*/ 375987 h 596566"/>
                      <a:gd name="connsiteX19" fmla="*/ 86138 w 1670770"/>
                      <a:gd name="connsiteY19" fmla="*/ 365960 h 596566"/>
                      <a:gd name="connsiteX20" fmla="*/ 111204 w 1670770"/>
                      <a:gd name="connsiteY20" fmla="*/ 350921 h 596566"/>
                      <a:gd name="connsiteX21" fmla="*/ 141283 w 1670770"/>
                      <a:gd name="connsiteY21" fmla="*/ 335881 h 596566"/>
                      <a:gd name="connsiteX22" fmla="*/ 156322 w 1670770"/>
                      <a:gd name="connsiteY22" fmla="*/ 325855 h 596566"/>
                      <a:gd name="connsiteX23" fmla="*/ 176375 w 1670770"/>
                      <a:gd name="connsiteY23" fmla="*/ 315829 h 596566"/>
                      <a:gd name="connsiteX24" fmla="*/ 191415 w 1670770"/>
                      <a:gd name="connsiteY24" fmla="*/ 305802 h 596566"/>
                      <a:gd name="connsiteX25" fmla="*/ 241546 w 1670770"/>
                      <a:gd name="connsiteY25" fmla="*/ 290763 h 596566"/>
                      <a:gd name="connsiteX26" fmla="*/ 256586 w 1670770"/>
                      <a:gd name="connsiteY26" fmla="*/ 280737 h 596566"/>
                      <a:gd name="connsiteX27" fmla="*/ 271625 w 1670770"/>
                      <a:gd name="connsiteY27" fmla="*/ 275723 h 596566"/>
                      <a:gd name="connsiteX28" fmla="*/ 301704 w 1670770"/>
                      <a:gd name="connsiteY28" fmla="*/ 255671 h 596566"/>
                      <a:gd name="connsiteX29" fmla="*/ 321757 w 1670770"/>
                      <a:gd name="connsiteY29" fmla="*/ 250658 h 596566"/>
                      <a:gd name="connsiteX30" fmla="*/ 336796 w 1670770"/>
                      <a:gd name="connsiteY30" fmla="*/ 245645 h 596566"/>
                      <a:gd name="connsiteX31" fmla="*/ 366875 w 1670770"/>
                      <a:gd name="connsiteY31" fmla="*/ 230605 h 596566"/>
                      <a:gd name="connsiteX32" fmla="*/ 391941 w 1670770"/>
                      <a:gd name="connsiteY32" fmla="*/ 210552 h 596566"/>
                      <a:gd name="connsiteX33" fmla="*/ 422020 w 1670770"/>
                      <a:gd name="connsiteY33" fmla="*/ 195513 h 596566"/>
                      <a:gd name="connsiteX34" fmla="*/ 432046 w 1670770"/>
                      <a:gd name="connsiteY34" fmla="*/ 180473 h 596566"/>
                      <a:gd name="connsiteX35" fmla="*/ 447086 w 1670770"/>
                      <a:gd name="connsiteY35" fmla="*/ 175460 h 596566"/>
                      <a:gd name="connsiteX36" fmla="*/ 467138 w 1670770"/>
                      <a:gd name="connsiteY36" fmla="*/ 160421 h 596566"/>
                      <a:gd name="connsiteX37" fmla="*/ 487191 w 1670770"/>
                      <a:gd name="connsiteY37" fmla="*/ 140368 h 596566"/>
                      <a:gd name="connsiteX38" fmla="*/ 522283 w 1670770"/>
                      <a:gd name="connsiteY38" fmla="*/ 110289 h 596566"/>
                      <a:gd name="connsiteX39" fmla="*/ 532309 w 1670770"/>
                      <a:gd name="connsiteY39" fmla="*/ 95250 h 596566"/>
                      <a:gd name="connsiteX40" fmla="*/ 542336 w 1670770"/>
                      <a:gd name="connsiteY40" fmla="*/ 85223 h 596566"/>
                      <a:gd name="connsiteX41" fmla="*/ 562388 w 1670770"/>
                      <a:gd name="connsiteY41" fmla="*/ 60158 h 596566"/>
                      <a:gd name="connsiteX42" fmla="*/ 587454 w 1670770"/>
                      <a:gd name="connsiteY42" fmla="*/ 40105 h 596566"/>
                      <a:gd name="connsiteX43" fmla="*/ 637586 w 1670770"/>
                      <a:gd name="connsiteY43" fmla="*/ 25066 h 596566"/>
                      <a:gd name="connsiteX44" fmla="*/ 667665 w 1670770"/>
                      <a:gd name="connsiteY44" fmla="*/ 15039 h 596566"/>
                      <a:gd name="connsiteX45" fmla="*/ 687717 w 1670770"/>
                      <a:gd name="connsiteY45" fmla="*/ 10026 h 596566"/>
                      <a:gd name="connsiteX46" fmla="*/ 732836 w 1670770"/>
                      <a:gd name="connsiteY46" fmla="*/ 0 h 596566"/>
                      <a:gd name="connsiteX47" fmla="*/ 903283 w 1670770"/>
                      <a:gd name="connsiteY47" fmla="*/ 5013 h 596566"/>
                      <a:gd name="connsiteX48" fmla="*/ 918322 w 1670770"/>
                      <a:gd name="connsiteY48" fmla="*/ 10026 h 596566"/>
                      <a:gd name="connsiteX49" fmla="*/ 953415 w 1670770"/>
                      <a:gd name="connsiteY49" fmla="*/ 20052 h 596566"/>
                      <a:gd name="connsiteX50" fmla="*/ 978480 w 1670770"/>
                      <a:gd name="connsiteY50" fmla="*/ 25066 h 596566"/>
                      <a:gd name="connsiteX51" fmla="*/ 993520 w 1670770"/>
                      <a:gd name="connsiteY51" fmla="*/ 30079 h 596566"/>
                      <a:gd name="connsiteX52" fmla="*/ 1013572 w 1670770"/>
                      <a:gd name="connsiteY52" fmla="*/ 35092 h 596566"/>
                      <a:gd name="connsiteX53" fmla="*/ 1048665 w 1670770"/>
                      <a:gd name="connsiteY53" fmla="*/ 45118 h 596566"/>
                      <a:gd name="connsiteX54" fmla="*/ 1058691 w 1670770"/>
                      <a:gd name="connsiteY54" fmla="*/ 55145 h 596566"/>
                      <a:gd name="connsiteX55" fmla="*/ 1073730 w 1670770"/>
                      <a:gd name="connsiteY55" fmla="*/ 60158 h 596566"/>
                      <a:gd name="connsiteX56" fmla="*/ 1093783 w 1670770"/>
                      <a:gd name="connsiteY56" fmla="*/ 90237 h 596566"/>
                      <a:gd name="connsiteX57" fmla="*/ 1103809 w 1670770"/>
                      <a:gd name="connsiteY57" fmla="*/ 105276 h 596566"/>
                      <a:gd name="connsiteX58" fmla="*/ 1138901 w 1670770"/>
                      <a:gd name="connsiteY58" fmla="*/ 135355 h 596566"/>
                      <a:gd name="connsiteX59" fmla="*/ 1153941 w 1670770"/>
                      <a:gd name="connsiteY59" fmla="*/ 150395 h 596566"/>
                      <a:gd name="connsiteX60" fmla="*/ 1184020 w 1670770"/>
                      <a:gd name="connsiteY60" fmla="*/ 170447 h 596566"/>
                      <a:gd name="connsiteX61" fmla="*/ 1214099 w 1670770"/>
                      <a:gd name="connsiteY61" fmla="*/ 180473 h 596566"/>
                      <a:gd name="connsiteX62" fmla="*/ 1239165 w 1670770"/>
                      <a:gd name="connsiteY62" fmla="*/ 195513 h 596566"/>
                      <a:gd name="connsiteX63" fmla="*/ 1259217 w 1670770"/>
                      <a:gd name="connsiteY63" fmla="*/ 210552 h 596566"/>
                      <a:gd name="connsiteX64" fmla="*/ 1274257 w 1670770"/>
                      <a:gd name="connsiteY64" fmla="*/ 215566 h 596566"/>
                      <a:gd name="connsiteX65" fmla="*/ 1304336 w 1670770"/>
                      <a:gd name="connsiteY65" fmla="*/ 235618 h 596566"/>
                      <a:gd name="connsiteX66" fmla="*/ 1334415 w 1670770"/>
                      <a:gd name="connsiteY66" fmla="*/ 245645 h 596566"/>
                      <a:gd name="connsiteX67" fmla="*/ 1364493 w 1670770"/>
                      <a:gd name="connsiteY67" fmla="*/ 265697 h 596566"/>
                      <a:gd name="connsiteX68" fmla="*/ 1379533 w 1670770"/>
                      <a:gd name="connsiteY68" fmla="*/ 275723 h 596566"/>
                      <a:gd name="connsiteX69" fmla="*/ 1399586 w 1670770"/>
                      <a:gd name="connsiteY69" fmla="*/ 280737 h 596566"/>
                      <a:gd name="connsiteX70" fmla="*/ 1444704 w 1670770"/>
                      <a:gd name="connsiteY70" fmla="*/ 305802 h 596566"/>
                      <a:gd name="connsiteX71" fmla="*/ 1459743 w 1670770"/>
                      <a:gd name="connsiteY71" fmla="*/ 315829 h 596566"/>
                      <a:gd name="connsiteX72" fmla="*/ 1474783 w 1670770"/>
                      <a:gd name="connsiteY72" fmla="*/ 330868 h 596566"/>
                      <a:gd name="connsiteX73" fmla="*/ 1504862 w 1670770"/>
                      <a:gd name="connsiteY73" fmla="*/ 340895 h 596566"/>
                      <a:gd name="connsiteX74" fmla="*/ 1519901 w 1670770"/>
                      <a:gd name="connsiteY74" fmla="*/ 350921 h 596566"/>
                      <a:gd name="connsiteX75" fmla="*/ 1539954 w 1670770"/>
                      <a:gd name="connsiteY75" fmla="*/ 360947 h 596566"/>
                      <a:gd name="connsiteX76" fmla="*/ 1570033 w 1670770"/>
                      <a:gd name="connsiteY76" fmla="*/ 381000 h 596566"/>
                      <a:gd name="connsiteX77" fmla="*/ 1590086 w 1670770"/>
                      <a:gd name="connsiteY77" fmla="*/ 406066 h 596566"/>
                      <a:gd name="connsiteX78" fmla="*/ 1600112 w 1670770"/>
                      <a:gd name="connsiteY78" fmla="*/ 421105 h 596566"/>
                      <a:gd name="connsiteX79" fmla="*/ 1615151 w 1670770"/>
                      <a:gd name="connsiteY79" fmla="*/ 431131 h 596566"/>
                      <a:gd name="connsiteX80" fmla="*/ 1625178 w 1670770"/>
                      <a:gd name="connsiteY80" fmla="*/ 441158 h 596566"/>
                      <a:gd name="connsiteX81" fmla="*/ 1640217 w 1670770"/>
                      <a:gd name="connsiteY81" fmla="*/ 471237 h 596566"/>
                      <a:gd name="connsiteX82" fmla="*/ 1655257 w 1670770"/>
                      <a:gd name="connsiteY82" fmla="*/ 496302 h 596566"/>
                      <a:gd name="connsiteX83" fmla="*/ 1660270 w 1670770"/>
                      <a:gd name="connsiteY83" fmla="*/ 511342 h 596566"/>
                      <a:gd name="connsiteX84" fmla="*/ 1670296 w 1670770"/>
                      <a:gd name="connsiteY84" fmla="*/ 526381 h 596566"/>
                      <a:gd name="connsiteX85" fmla="*/ 1665283 w 1670770"/>
                      <a:gd name="connsiteY85" fmla="*/ 571500 h 596566"/>
                      <a:gd name="connsiteX86" fmla="*/ 1650243 w 1670770"/>
                      <a:gd name="connsiteY86" fmla="*/ 581526 h 596566"/>
                      <a:gd name="connsiteX87" fmla="*/ 1620165 w 1670770"/>
                      <a:gd name="connsiteY87" fmla="*/ 591552 h 596566"/>
                      <a:gd name="connsiteX88" fmla="*/ 1605125 w 1670770"/>
                      <a:gd name="connsiteY88" fmla="*/ 596566 h 596566"/>
                      <a:gd name="connsiteX89" fmla="*/ 1560007 w 1670770"/>
                      <a:gd name="connsiteY89" fmla="*/ 591552 h 596566"/>
                      <a:gd name="connsiteX90" fmla="*/ 1549980 w 1670770"/>
                      <a:gd name="connsiteY90" fmla="*/ 581526 h 596566"/>
                      <a:gd name="connsiteX91" fmla="*/ 1519901 w 1670770"/>
                      <a:gd name="connsiteY91" fmla="*/ 566487 h 596566"/>
                      <a:gd name="connsiteX92" fmla="*/ 1509875 w 1670770"/>
                      <a:gd name="connsiteY92" fmla="*/ 551447 h 596566"/>
                      <a:gd name="connsiteX93" fmla="*/ 1479796 w 1670770"/>
                      <a:gd name="connsiteY93" fmla="*/ 536408 h 596566"/>
                      <a:gd name="connsiteX94" fmla="*/ 1449717 w 1670770"/>
                      <a:gd name="connsiteY94" fmla="*/ 511342 h 596566"/>
                      <a:gd name="connsiteX95" fmla="*/ 1434678 w 1670770"/>
                      <a:gd name="connsiteY95" fmla="*/ 506329 h 596566"/>
                      <a:gd name="connsiteX96" fmla="*/ 1399586 w 1670770"/>
                      <a:gd name="connsiteY96" fmla="*/ 481263 h 596566"/>
                      <a:gd name="connsiteX97" fmla="*/ 1364493 w 1670770"/>
                      <a:gd name="connsiteY97" fmla="*/ 471237 h 596566"/>
                      <a:gd name="connsiteX98" fmla="*/ 1334415 w 1670770"/>
                      <a:gd name="connsiteY98" fmla="*/ 446171 h 596566"/>
                      <a:gd name="connsiteX99" fmla="*/ 1319375 w 1670770"/>
                      <a:gd name="connsiteY99" fmla="*/ 441158 h 596566"/>
                      <a:gd name="connsiteX100" fmla="*/ 1284283 w 1670770"/>
                      <a:gd name="connsiteY100" fmla="*/ 416092 h 596566"/>
                      <a:gd name="connsiteX101" fmla="*/ 1254204 w 1670770"/>
                      <a:gd name="connsiteY101" fmla="*/ 391026 h 596566"/>
                      <a:gd name="connsiteX102" fmla="*/ 1239165 w 1670770"/>
                      <a:gd name="connsiteY102" fmla="*/ 375987 h 596566"/>
                      <a:gd name="connsiteX103" fmla="*/ 1224125 w 1670770"/>
                      <a:gd name="connsiteY103" fmla="*/ 365960 h 596566"/>
                      <a:gd name="connsiteX104" fmla="*/ 1173993 w 1670770"/>
                      <a:gd name="connsiteY104" fmla="*/ 320842 h 596566"/>
                      <a:gd name="connsiteX105" fmla="*/ 1158954 w 1670770"/>
                      <a:gd name="connsiteY105" fmla="*/ 310816 h 596566"/>
                      <a:gd name="connsiteX106" fmla="*/ 1143915 w 1670770"/>
                      <a:gd name="connsiteY106" fmla="*/ 305802 h 596566"/>
                      <a:gd name="connsiteX107" fmla="*/ 1113836 w 1670770"/>
                      <a:gd name="connsiteY107" fmla="*/ 285750 h 596566"/>
                      <a:gd name="connsiteX108" fmla="*/ 1083757 w 1670770"/>
                      <a:gd name="connsiteY108" fmla="*/ 270710 h 596566"/>
                      <a:gd name="connsiteX109" fmla="*/ 898270 w 1670770"/>
                      <a:gd name="connsiteY109" fmla="*/ 280737 h 596566"/>
                      <a:gd name="connsiteX110" fmla="*/ 868191 w 1670770"/>
                      <a:gd name="connsiteY110" fmla="*/ 290763 h 596566"/>
                      <a:gd name="connsiteX111" fmla="*/ 762915 w 1670770"/>
                      <a:gd name="connsiteY111" fmla="*/ 285750 h 596566"/>
                      <a:gd name="connsiteX112" fmla="*/ 742862 w 1670770"/>
                      <a:gd name="connsiteY112" fmla="*/ 280737 h 596566"/>
                      <a:gd name="connsiteX113" fmla="*/ 602493 w 1670770"/>
                      <a:gd name="connsiteY113" fmla="*/ 285750 h 596566"/>
                      <a:gd name="connsiteX114" fmla="*/ 572415 w 1670770"/>
                      <a:gd name="connsiteY114" fmla="*/ 295776 h 596566"/>
                      <a:gd name="connsiteX115" fmla="*/ 552362 w 1670770"/>
                      <a:gd name="connsiteY115" fmla="*/ 300789 h 596566"/>
                      <a:gd name="connsiteX116" fmla="*/ 507243 w 1670770"/>
                      <a:gd name="connsiteY116" fmla="*/ 315829 h 596566"/>
                      <a:gd name="connsiteX117" fmla="*/ 492204 w 1670770"/>
                      <a:gd name="connsiteY117" fmla="*/ 320842 h 596566"/>
                      <a:gd name="connsiteX118" fmla="*/ 477165 w 1670770"/>
                      <a:gd name="connsiteY118" fmla="*/ 325855 h 596566"/>
                      <a:gd name="connsiteX119" fmla="*/ 462125 w 1670770"/>
                      <a:gd name="connsiteY119" fmla="*/ 335881 h 596566"/>
                      <a:gd name="connsiteX120" fmla="*/ 437059 w 1670770"/>
                      <a:gd name="connsiteY120" fmla="*/ 340895 h 596566"/>
                      <a:gd name="connsiteX121" fmla="*/ 406980 w 1670770"/>
                      <a:gd name="connsiteY121" fmla="*/ 350921 h 596566"/>
                      <a:gd name="connsiteX122" fmla="*/ 381915 w 1670770"/>
                      <a:gd name="connsiteY122" fmla="*/ 355934 h 596566"/>
                      <a:gd name="connsiteX123" fmla="*/ 351836 w 1670770"/>
                      <a:gd name="connsiteY123" fmla="*/ 365960 h 596566"/>
                      <a:gd name="connsiteX124" fmla="*/ 331783 w 1670770"/>
                      <a:gd name="connsiteY124" fmla="*/ 370973 h 596566"/>
                      <a:gd name="connsiteX125" fmla="*/ 316743 w 1670770"/>
                      <a:gd name="connsiteY125" fmla="*/ 381000 h 596566"/>
                      <a:gd name="connsiteX126" fmla="*/ 311730 w 1670770"/>
                      <a:gd name="connsiteY126" fmla="*/ 396039 h 596566"/>
                      <a:gd name="connsiteX127" fmla="*/ 326770 w 1670770"/>
                      <a:gd name="connsiteY127" fmla="*/ 365960 h 596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</a:cxnLst>
                    <a:rect l="l" t="t" r="r" b="b"/>
                    <a:pathLst>
                      <a:path w="1670770" h="596566">
                        <a:moveTo>
                          <a:pt x="326770" y="365960"/>
                        </a:moveTo>
                        <a:cubicBezTo>
                          <a:pt x="324263" y="369302"/>
                          <a:pt x="310471" y="402312"/>
                          <a:pt x="296691" y="416092"/>
                        </a:cubicBezTo>
                        <a:cubicBezTo>
                          <a:pt x="288336" y="424447"/>
                          <a:pt x="278180" y="431326"/>
                          <a:pt x="271625" y="441158"/>
                        </a:cubicBezTo>
                        <a:cubicBezTo>
                          <a:pt x="263659" y="453107"/>
                          <a:pt x="250668" y="476853"/>
                          <a:pt x="236533" y="486276"/>
                        </a:cubicBezTo>
                        <a:cubicBezTo>
                          <a:pt x="232136" y="489207"/>
                          <a:pt x="226506" y="489618"/>
                          <a:pt x="221493" y="491289"/>
                        </a:cubicBezTo>
                        <a:cubicBezTo>
                          <a:pt x="218151" y="494631"/>
                          <a:pt x="214303" y="497535"/>
                          <a:pt x="211467" y="501316"/>
                        </a:cubicBezTo>
                        <a:cubicBezTo>
                          <a:pt x="204237" y="510956"/>
                          <a:pt x="201441" y="524711"/>
                          <a:pt x="191415" y="531395"/>
                        </a:cubicBezTo>
                        <a:cubicBezTo>
                          <a:pt x="178393" y="540076"/>
                          <a:pt x="168756" y="546098"/>
                          <a:pt x="156322" y="556460"/>
                        </a:cubicBezTo>
                        <a:cubicBezTo>
                          <a:pt x="152691" y="559486"/>
                          <a:pt x="150684" y="564732"/>
                          <a:pt x="146296" y="566487"/>
                        </a:cubicBezTo>
                        <a:cubicBezTo>
                          <a:pt x="133502" y="571605"/>
                          <a:pt x="119559" y="573171"/>
                          <a:pt x="106191" y="576513"/>
                        </a:cubicBezTo>
                        <a:lnTo>
                          <a:pt x="86138" y="581526"/>
                        </a:lnTo>
                        <a:cubicBezTo>
                          <a:pt x="62743" y="579855"/>
                          <a:pt x="38785" y="581885"/>
                          <a:pt x="15954" y="576513"/>
                        </a:cubicBezTo>
                        <a:cubicBezTo>
                          <a:pt x="9053" y="574889"/>
                          <a:pt x="1657" y="568524"/>
                          <a:pt x="915" y="561473"/>
                        </a:cubicBezTo>
                        <a:cubicBezTo>
                          <a:pt x="-1889" y="534831"/>
                          <a:pt x="2309" y="507806"/>
                          <a:pt x="5928" y="481263"/>
                        </a:cubicBezTo>
                        <a:cubicBezTo>
                          <a:pt x="7356" y="470791"/>
                          <a:pt x="12612" y="461210"/>
                          <a:pt x="15954" y="451184"/>
                        </a:cubicBezTo>
                        <a:lnTo>
                          <a:pt x="20967" y="436145"/>
                        </a:lnTo>
                        <a:cubicBezTo>
                          <a:pt x="22638" y="431132"/>
                          <a:pt x="22243" y="424842"/>
                          <a:pt x="25980" y="421105"/>
                        </a:cubicBezTo>
                        <a:cubicBezTo>
                          <a:pt x="29322" y="417763"/>
                          <a:pt x="33054" y="414770"/>
                          <a:pt x="36007" y="411079"/>
                        </a:cubicBezTo>
                        <a:cubicBezTo>
                          <a:pt x="51167" y="392129"/>
                          <a:pt x="41943" y="394094"/>
                          <a:pt x="66086" y="375987"/>
                        </a:cubicBezTo>
                        <a:cubicBezTo>
                          <a:pt x="72064" y="371503"/>
                          <a:pt x="79920" y="370105"/>
                          <a:pt x="86138" y="365960"/>
                        </a:cubicBezTo>
                        <a:cubicBezTo>
                          <a:pt x="113660" y="347612"/>
                          <a:pt x="76299" y="362556"/>
                          <a:pt x="111204" y="350921"/>
                        </a:cubicBezTo>
                        <a:cubicBezTo>
                          <a:pt x="154302" y="322189"/>
                          <a:pt x="99773" y="356637"/>
                          <a:pt x="141283" y="335881"/>
                        </a:cubicBezTo>
                        <a:cubicBezTo>
                          <a:pt x="146672" y="333187"/>
                          <a:pt x="151091" y="328844"/>
                          <a:pt x="156322" y="325855"/>
                        </a:cubicBezTo>
                        <a:cubicBezTo>
                          <a:pt x="162811" y="322147"/>
                          <a:pt x="169886" y="319537"/>
                          <a:pt x="176375" y="315829"/>
                        </a:cubicBezTo>
                        <a:cubicBezTo>
                          <a:pt x="181606" y="312840"/>
                          <a:pt x="185877" y="308176"/>
                          <a:pt x="191415" y="305802"/>
                        </a:cubicBezTo>
                        <a:cubicBezTo>
                          <a:pt x="211034" y="297393"/>
                          <a:pt x="221322" y="304244"/>
                          <a:pt x="241546" y="290763"/>
                        </a:cubicBezTo>
                        <a:cubicBezTo>
                          <a:pt x="246559" y="287421"/>
                          <a:pt x="251197" y="283432"/>
                          <a:pt x="256586" y="280737"/>
                        </a:cubicBezTo>
                        <a:cubicBezTo>
                          <a:pt x="261312" y="278374"/>
                          <a:pt x="267006" y="278289"/>
                          <a:pt x="271625" y="275723"/>
                        </a:cubicBezTo>
                        <a:cubicBezTo>
                          <a:pt x="282159" y="269871"/>
                          <a:pt x="291678" y="262355"/>
                          <a:pt x="301704" y="255671"/>
                        </a:cubicBezTo>
                        <a:cubicBezTo>
                          <a:pt x="307437" y="251849"/>
                          <a:pt x="315132" y="252551"/>
                          <a:pt x="321757" y="250658"/>
                        </a:cubicBezTo>
                        <a:cubicBezTo>
                          <a:pt x="326838" y="249206"/>
                          <a:pt x="331783" y="247316"/>
                          <a:pt x="336796" y="245645"/>
                        </a:cubicBezTo>
                        <a:cubicBezTo>
                          <a:pt x="379891" y="216914"/>
                          <a:pt x="325372" y="251356"/>
                          <a:pt x="366875" y="230605"/>
                        </a:cubicBezTo>
                        <a:cubicBezTo>
                          <a:pt x="387453" y="220316"/>
                          <a:pt x="376395" y="222989"/>
                          <a:pt x="391941" y="210552"/>
                        </a:cubicBezTo>
                        <a:cubicBezTo>
                          <a:pt x="405823" y="199446"/>
                          <a:pt x="406136" y="200807"/>
                          <a:pt x="422020" y="195513"/>
                        </a:cubicBezTo>
                        <a:cubicBezTo>
                          <a:pt x="425362" y="190500"/>
                          <a:pt x="427341" y="184237"/>
                          <a:pt x="432046" y="180473"/>
                        </a:cubicBezTo>
                        <a:cubicBezTo>
                          <a:pt x="436172" y="177172"/>
                          <a:pt x="442498" y="178082"/>
                          <a:pt x="447086" y="175460"/>
                        </a:cubicBezTo>
                        <a:cubicBezTo>
                          <a:pt x="454340" y="171315"/>
                          <a:pt x="460850" y="165923"/>
                          <a:pt x="467138" y="160421"/>
                        </a:cubicBezTo>
                        <a:cubicBezTo>
                          <a:pt x="474252" y="154196"/>
                          <a:pt x="479326" y="145612"/>
                          <a:pt x="487191" y="140368"/>
                        </a:cubicBezTo>
                        <a:cubicBezTo>
                          <a:pt x="510095" y="125098"/>
                          <a:pt x="497970" y="134602"/>
                          <a:pt x="522283" y="110289"/>
                        </a:cubicBezTo>
                        <a:cubicBezTo>
                          <a:pt x="526543" y="106029"/>
                          <a:pt x="528545" y="99955"/>
                          <a:pt x="532309" y="95250"/>
                        </a:cubicBezTo>
                        <a:cubicBezTo>
                          <a:pt x="535262" y="91559"/>
                          <a:pt x="538994" y="88565"/>
                          <a:pt x="542336" y="85223"/>
                        </a:cubicBezTo>
                        <a:cubicBezTo>
                          <a:pt x="552095" y="55945"/>
                          <a:pt x="539713" y="82833"/>
                          <a:pt x="562388" y="60158"/>
                        </a:cubicBezTo>
                        <a:cubicBezTo>
                          <a:pt x="585064" y="37482"/>
                          <a:pt x="558177" y="49864"/>
                          <a:pt x="587454" y="40105"/>
                        </a:cubicBezTo>
                        <a:cubicBezTo>
                          <a:pt x="616548" y="20709"/>
                          <a:pt x="588247" y="36452"/>
                          <a:pt x="637586" y="25066"/>
                        </a:cubicBezTo>
                        <a:cubicBezTo>
                          <a:pt x="647884" y="22689"/>
                          <a:pt x="657639" y="18381"/>
                          <a:pt x="667665" y="15039"/>
                        </a:cubicBezTo>
                        <a:cubicBezTo>
                          <a:pt x="674201" y="12860"/>
                          <a:pt x="681092" y="11919"/>
                          <a:pt x="687717" y="10026"/>
                        </a:cubicBezTo>
                        <a:cubicBezTo>
                          <a:pt x="722271" y="154"/>
                          <a:pt x="678559" y="9046"/>
                          <a:pt x="732836" y="0"/>
                        </a:cubicBezTo>
                        <a:cubicBezTo>
                          <a:pt x="789652" y="1671"/>
                          <a:pt x="846526" y="1945"/>
                          <a:pt x="903283" y="5013"/>
                        </a:cubicBezTo>
                        <a:cubicBezTo>
                          <a:pt x="908559" y="5298"/>
                          <a:pt x="913261" y="8508"/>
                          <a:pt x="918322" y="10026"/>
                        </a:cubicBezTo>
                        <a:cubicBezTo>
                          <a:pt x="929975" y="13522"/>
                          <a:pt x="941613" y="17101"/>
                          <a:pt x="953415" y="20052"/>
                        </a:cubicBezTo>
                        <a:cubicBezTo>
                          <a:pt x="961681" y="22119"/>
                          <a:pt x="970214" y="22999"/>
                          <a:pt x="978480" y="25066"/>
                        </a:cubicBezTo>
                        <a:cubicBezTo>
                          <a:pt x="983607" y="26348"/>
                          <a:pt x="988439" y="28627"/>
                          <a:pt x="993520" y="30079"/>
                        </a:cubicBezTo>
                        <a:cubicBezTo>
                          <a:pt x="1000145" y="31972"/>
                          <a:pt x="1006947" y="33199"/>
                          <a:pt x="1013572" y="35092"/>
                        </a:cubicBezTo>
                        <a:cubicBezTo>
                          <a:pt x="1063905" y="49473"/>
                          <a:pt x="985992" y="29450"/>
                          <a:pt x="1048665" y="45118"/>
                        </a:cubicBezTo>
                        <a:cubicBezTo>
                          <a:pt x="1052007" y="48460"/>
                          <a:pt x="1054638" y="52713"/>
                          <a:pt x="1058691" y="55145"/>
                        </a:cubicBezTo>
                        <a:cubicBezTo>
                          <a:pt x="1063222" y="57864"/>
                          <a:pt x="1069994" y="56422"/>
                          <a:pt x="1073730" y="60158"/>
                        </a:cubicBezTo>
                        <a:cubicBezTo>
                          <a:pt x="1082251" y="68679"/>
                          <a:pt x="1087099" y="80211"/>
                          <a:pt x="1093783" y="90237"/>
                        </a:cubicBezTo>
                        <a:cubicBezTo>
                          <a:pt x="1097125" y="95250"/>
                          <a:pt x="1099549" y="101016"/>
                          <a:pt x="1103809" y="105276"/>
                        </a:cubicBezTo>
                        <a:cubicBezTo>
                          <a:pt x="1164062" y="165529"/>
                          <a:pt x="1093091" y="97179"/>
                          <a:pt x="1138901" y="135355"/>
                        </a:cubicBezTo>
                        <a:cubicBezTo>
                          <a:pt x="1144348" y="139894"/>
                          <a:pt x="1148345" y="146042"/>
                          <a:pt x="1153941" y="150395"/>
                        </a:cubicBezTo>
                        <a:cubicBezTo>
                          <a:pt x="1163453" y="157793"/>
                          <a:pt x="1173994" y="163763"/>
                          <a:pt x="1184020" y="170447"/>
                        </a:cubicBezTo>
                        <a:cubicBezTo>
                          <a:pt x="1192814" y="176309"/>
                          <a:pt x="1214099" y="180473"/>
                          <a:pt x="1214099" y="180473"/>
                        </a:cubicBezTo>
                        <a:cubicBezTo>
                          <a:pt x="1237561" y="203937"/>
                          <a:pt x="1208797" y="178160"/>
                          <a:pt x="1239165" y="195513"/>
                        </a:cubicBezTo>
                        <a:cubicBezTo>
                          <a:pt x="1246419" y="199658"/>
                          <a:pt x="1251963" y="206407"/>
                          <a:pt x="1259217" y="210552"/>
                        </a:cubicBezTo>
                        <a:cubicBezTo>
                          <a:pt x="1263805" y="213174"/>
                          <a:pt x="1269637" y="213000"/>
                          <a:pt x="1274257" y="215566"/>
                        </a:cubicBezTo>
                        <a:cubicBezTo>
                          <a:pt x="1284791" y="221418"/>
                          <a:pt x="1294310" y="228934"/>
                          <a:pt x="1304336" y="235618"/>
                        </a:cubicBezTo>
                        <a:cubicBezTo>
                          <a:pt x="1313130" y="241480"/>
                          <a:pt x="1325621" y="239783"/>
                          <a:pt x="1334415" y="245645"/>
                        </a:cubicBezTo>
                        <a:lnTo>
                          <a:pt x="1364493" y="265697"/>
                        </a:lnTo>
                        <a:cubicBezTo>
                          <a:pt x="1369506" y="269039"/>
                          <a:pt x="1373688" y="274261"/>
                          <a:pt x="1379533" y="275723"/>
                        </a:cubicBezTo>
                        <a:lnTo>
                          <a:pt x="1399586" y="280737"/>
                        </a:lnTo>
                        <a:cubicBezTo>
                          <a:pt x="1434062" y="303720"/>
                          <a:pt x="1418233" y="296978"/>
                          <a:pt x="1444704" y="305802"/>
                        </a:cubicBezTo>
                        <a:cubicBezTo>
                          <a:pt x="1449717" y="309144"/>
                          <a:pt x="1455114" y="311972"/>
                          <a:pt x="1459743" y="315829"/>
                        </a:cubicBezTo>
                        <a:cubicBezTo>
                          <a:pt x="1465189" y="320368"/>
                          <a:pt x="1468585" y="327425"/>
                          <a:pt x="1474783" y="330868"/>
                        </a:cubicBezTo>
                        <a:cubicBezTo>
                          <a:pt x="1484022" y="336001"/>
                          <a:pt x="1496068" y="335033"/>
                          <a:pt x="1504862" y="340895"/>
                        </a:cubicBezTo>
                        <a:cubicBezTo>
                          <a:pt x="1509875" y="344237"/>
                          <a:pt x="1514670" y="347932"/>
                          <a:pt x="1519901" y="350921"/>
                        </a:cubicBezTo>
                        <a:cubicBezTo>
                          <a:pt x="1526390" y="354629"/>
                          <a:pt x="1533546" y="357102"/>
                          <a:pt x="1539954" y="360947"/>
                        </a:cubicBezTo>
                        <a:cubicBezTo>
                          <a:pt x="1550287" y="367147"/>
                          <a:pt x="1570033" y="381000"/>
                          <a:pt x="1570033" y="381000"/>
                        </a:cubicBezTo>
                        <a:cubicBezTo>
                          <a:pt x="1600890" y="427286"/>
                          <a:pt x="1561513" y="370350"/>
                          <a:pt x="1590086" y="406066"/>
                        </a:cubicBezTo>
                        <a:cubicBezTo>
                          <a:pt x="1593850" y="410771"/>
                          <a:pt x="1595852" y="416845"/>
                          <a:pt x="1600112" y="421105"/>
                        </a:cubicBezTo>
                        <a:cubicBezTo>
                          <a:pt x="1604372" y="425365"/>
                          <a:pt x="1610446" y="427367"/>
                          <a:pt x="1615151" y="431131"/>
                        </a:cubicBezTo>
                        <a:cubicBezTo>
                          <a:pt x="1618842" y="434084"/>
                          <a:pt x="1621836" y="437816"/>
                          <a:pt x="1625178" y="441158"/>
                        </a:cubicBezTo>
                        <a:cubicBezTo>
                          <a:pt x="1637778" y="478958"/>
                          <a:pt x="1620782" y="432365"/>
                          <a:pt x="1640217" y="471237"/>
                        </a:cubicBezTo>
                        <a:cubicBezTo>
                          <a:pt x="1653231" y="497265"/>
                          <a:pt x="1635674" y="476721"/>
                          <a:pt x="1655257" y="496302"/>
                        </a:cubicBezTo>
                        <a:cubicBezTo>
                          <a:pt x="1656928" y="501315"/>
                          <a:pt x="1657907" y="506615"/>
                          <a:pt x="1660270" y="511342"/>
                        </a:cubicBezTo>
                        <a:cubicBezTo>
                          <a:pt x="1662964" y="516731"/>
                          <a:pt x="1669796" y="520377"/>
                          <a:pt x="1670296" y="526381"/>
                        </a:cubicBezTo>
                        <a:cubicBezTo>
                          <a:pt x="1671553" y="541461"/>
                          <a:pt x="1670454" y="557279"/>
                          <a:pt x="1665283" y="571500"/>
                        </a:cubicBezTo>
                        <a:cubicBezTo>
                          <a:pt x="1663224" y="577162"/>
                          <a:pt x="1655749" y="579079"/>
                          <a:pt x="1650243" y="581526"/>
                        </a:cubicBezTo>
                        <a:cubicBezTo>
                          <a:pt x="1640586" y="585818"/>
                          <a:pt x="1630191" y="588210"/>
                          <a:pt x="1620165" y="591552"/>
                        </a:cubicBezTo>
                        <a:lnTo>
                          <a:pt x="1605125" y="596566"/>
                        </a:lnTo>
                        <a:cubicBezTo>
                          <a:pt x="1590086" y="594895"/>
                          <a:pt x="1574606" y="595534"/>
                          <a:pt x="1560007" y="591552"/>
                        </a:cubicBezTo>
                        <a:cubicBezTo>
                          <a:pt x="1555447" y="590308"/>
                          <a:pt x="1553671" y="584479"/>
                          <a:pt x="1549980" y="581526"/>
                        </a:cubicBezTo>
                        <a:cubicBezTo>
                          <a:pt x="1536096" y="570419"/>
                          <a:pt x="1535787" y="571782"/>
                          <a:pt x="1519901" y="566487"/>
                        </a:cubicBezTo>
                        <a:cubicBezTo>
                          <a:pt x="1516559" y="561474"/>
                          <a:pt x="1514135" y="555708"/>
                          <a:pt x="1509875" y="551447"/>
                        </a:cubicBezTo>
                        <a:cubicBezTo>
                          <a:pt x="1500157" y="541729"/>
                          <a:pt x="1492028" y="540485"/>
                          <a:pt x="1479796" y="536408"/>
                        </a:cubicBezTo>
                        <a:cubicBezTo>
                          <a:pt x="1469478" y="526089"/>
                          <a:pt x="1463624" y="519289"/>
                          <a:pt x="1449717" y="511342"/>
                        </a:cubicBezTo>
                        <a:cubicBezTo>
                          <a:pt x="1445129" y="508720"/>
                          <a:pt x="1439691" y="508000"/>
                          <a:pt x="1434678" y="506329"/>
                        </a:cubicBezTo>
                        <a:cubicBezTo>
                          <a:pt x="1430137" y="502923"/>
                          <a:pt x="1406917" y="484928"/>
                          <a:pt x="1399586" y="481263"/>
                        </a:cubicBezTo>
                        <a:cubicBezTo>
                          <a:pt x="1392395" y="477667"/>
                          <a:pt x="1370917" y="472843"/>
                          <a:pt x="1364493" y="471237"/>
                        </a:cubicBezTo>
                        <a:cubicBezTo>
                          <a:pt x="1354176" y="460919"/>
                          <a:pt x="1348319" y="454116"/>
                          <a:pt x="1334415" y="446171"/>
                        </a:cubicBezTo>
                        <a:cubicBezTo>
                          <a:pt x="1329827" y="443549"/>
                          <a:pt x="1324388" y="442829"/>
                          <a:pt x="1319375" y="441158"/>
                        </a:cubicBezTo>
                        <a:cubicBezTo>
                          <a:pt x="1295586" y="417369"/>
                          <a:pt x="1308290" y="424094"/>
                          <a:pt x="1284283" y="416092"/>
                        </a:cubicBezTo>
                        <a:cubicBezTo>
                          <a:pt x="1240343" y="372152"/>
                          <a:pt x="1296080" y="425923"/>
                          <a:pt x="1254204" y="391026"/>
                        </a:cubicBezTo>
                        <a:cubicBezTo>
                          <a:pt x="1248758" y="386487"/>
                          <a:pt x="1244611" y="380526"/>
                          <a:pt x="1239165" y="375987"/>
                        </a:cubicBezTo>
                        <a:cubicBezTo>
                          <a:pt x="1234536" y="372130"/>
                          <a:pt x="1228628" y="369963"/>
                          <a:pt x="1224125" y="365960"/>
                        </a:cubicBezTo>
                        <a:cubicBezTo>
                          <a:pt x="1176133" y="323300"/>
                          <a:pt x="1212464" y="348320"/>
                          <a:pt x="1173993" y="320842"/>
                        </a:cubicBezTo>
                        <a:cubicBezTo>
                          <a:pt x="1169090" y="317340"/>
                          <a:pt x="1164343" y="313511"/>
                          <a:pt x="1158954" y="310816"/>
                        </a:cubicBezTo>
                        <a:cubicBezTo>
                          <a:pt x="1154228" y="308453"/>
                          <a:pt x="1148928" y="307473"/>
                          <a:pt x="1143915" y="305802"/>
                        </a:cubicBezTo>
                        <a:cubicBezTo>
                          <a:pt x="1105665" y="267555"/>
                          <a:pt x="1150115" y="307518"/>
                          <a:pt x="1113836" y="285750"/>
                        </a:cubicBezTo>
                        <a:cubicBezTo>
                          <a:pt x="1081912" y="266595"/>
                          <a:pt x="1133211" y="283074"/>
                          <a:pt x="1083757" y="270710"/>
                        </a:cubicBezTo>
                        <a:cubicBezTo>
                          <a:pt x="1081702" y="270779"/>
                          <a:pt x="945291" y="269886"/>
                          <a:pt x="898270" y="280737"/>
                        </a:cubicBezTo>
                        <a:cubicBezTo>
                          <a:pt x="887972" y="283114"/>
                          <a:pt x="878217" y="287421"/>
                          <a:pt x="868191" y="290763"/>
                        </a:cubicBezTo>
                        <a:cubicBezTo>
                          <a:pt x="833099" y="289092"/>
                          <a:pt x="797935" y="288552"/>
                          <a:pt x="762915" y="285750"/>
                        </a:cubicBezTo>
                        <a:cubicBezTo>
                          <a:pt x="756047" y="285201"/>
                          <a:pt x="749752" y="280737"/>
                          <a:pt x="742862" y="280737"/>
                        </a:cubicBezTo>
                        <a:cubicBezTo>
                          <a:pt x="696043" y="280737"/>
                          <a:pt x="649283" y="284079"/>
                          <a:pt x="602493" y="285750"/>
                        </a:cubicBezTo>
                        <a:cubicBezTo>
                          <a:pt x="592467" y="289092"/>
                          <a:pt x="582668" y="293213"/>
                          <a:pt x="572415" y="295776"/>
                        </a:cubicBezTo>
                        <a:cubicBezTo>
                          <a:pt x="565731" y="297447"/>
                          <a:pt x="558961" y="298809"/>
                          <a:pt x="552362" y="300789"/>
                        </a:cubicBezTo>
                        <a:cubicBezTo>
                          <a:pt x="537177" y="305345"/>
                          <a:pt x="522283" y="310816"/>
                          <a:pt x="507243" y="315829"/>
                        </a:cubicBezTo>
                        <a:lnTo>
                          <a:pt x="492204" y="320842"/>
                        </a:lnTo>
                        <a:cubicBezTo>
                          <a:pt x="487191" y="322513"/>
                          <a:pt x="481562" y="322924"/>
                          <a:pt x="477165" y="325855"/>
                        </a:cubicBezTo>
                        <a:cubicBezTo>
                          <a:pt x="472152" y="329197"/>
                          <a:pt x="467767" y="333765"/>
                          <a:pt x="462125" y="335881"/>
                        </a:cubicBezTo>
                        <a:cubicBezTo>
                          <a:pt x="454147" y="338873"/>
                          <a:pt x="445280" y="338653"/>
                          <a:pt x="437059" y="340895"/>
                        </a:cubicBezTo>
                        <a:cubicBezTo>
                          <a:pt x="426863" y="343676"/>
                          <a:pt x="417176" y="348140"/>
                          <a:pt x="406980" y="350921"/>
                        </a:cubicBezTo>
                        <a:cubicBezTo>
                          <a:pt x="398760" y="353163"/>
                          <a:pt x="390135" y="353692"/>
                          <a:pt x="381915" y="355934"/>
                        </a:cubicBezTo>
                        <a:cubicBezTo>
                          <a:pt x="371719" y="358715"/>
                          <a:pt x="361959" y="362923"/>
                          <a:pt x="351836" y="365960"/>
                        </a:cubicBezTo>
                        <a:cubicBezTo>
                          <a:pt x="345237" y="367940"/>
                          <a:pt x="338467" y="369302"/>
                          <a:pt x="331783" y="370973"/>
                        </a:cubicBezTo>
                        <a:cubicBezTo>
                          <a:pt x="326770" y="374315"/>
                          <a:pt x="320507" y="376295"/>
                          <a:pt x="316743" y="381000"/>
                        </a:cubicBezTo>
                        <a:cubicBezTo>
                          <a:pt x="313442" y="385126"/>
                          <a:pt x="314093" y="391313"/>
                          <a:pt x="311730" y="396039"/>
                        </a:cubicBezTo>
                        <a:cubicBezTo>
                          <a:pt x="310673" y="398153"/>
                          <a:pt x="329277" y="362618"/>
                          <a:pt x="326770" y="365960"/>
                        </a:cubicBezTo>
                        <a:close/>
                      </a:path>
                    </a:pathLst>
                  </a:custGeom>
                  <a:solidFill>
                    <a:srgbClr val="FF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38" name="フリーフォーム 37"/>
                  <p:cNvSpPr/>
                  <p:nvPr/>
                </p:nvSpPr>
                <p:spPr bwMode="auto">
                  <a:xfrm>
                    <a:off x="682722" y="1266199"/>
                    <a:ext cx="586695" cy="167233"/>
                  </a:xfrm>
                  <a:custGeom>
                    <a:avLst/>
                    <a:gdLst>
                      <a:gd name="connsiteX0" fmla="*/ 1735 w 1876656"/>
                      <a:gd name="connsiteY0" fmla="*/ 205539 h 501316"/>
                      <a:gd name="connsiteX1" fmla="*/ 31814 w 1876656"/>
                      <a:gd name="connsiteY1" fmla="*/ 180474 h 501316"/>
                      <a:gd name="connsiteX2" fmla="*/ 112025 w 1876656"/>
                      <a:gd name="connsiteY2" fmla="*/ 150395 h 501316"/>
                      <a:gd name="connsiteX3" fmla="*/ 127064 w 1876656"/>
                      <a:gd name="connsiteY3" fmla="*/ 145382 h 501316"/>
                      <a:gd name="connsiteX4" fmla="*/ 157143 w 1876656"/>
                      <a:gd name="connsiteY4" fmla="*/ 140368 h 501316"/>
                      <a:gd name="connsiteX5" fmla="*/ 187222 w 1876656"/>
                      <a:gd name="connsiteY5" fmla="*/ 130342 h 501316"/>
                      <a:gd name="connsiteX6" fmla="*/ 217301 w 1876656"/>
                      <a:gd name="connsiteY6" fmla="*/ 120316 h 501316"/>
                      <a:gd name="connsiteX7" fmla="*/ 257406 w 1876656"/>
                      <a:gd name="connsiteY7" fmla="*/ 115303 h 501316"/>
                      <a:gd name="connsiteX8" fmla="*/ 437880 w 1876656"/>
                      <a:gd name="connsiteY8" fmla="*/ 105276 h 501316"/>
                      <a:gd name="connsiteX9" fmla="*/ 452919 w 1876656"/>
                      <a:gd name="connsiteY9" fmla="*/ 100263 h 501316"/>
                      <a:gd name="connsiteX10" fmla="*/ 508064 w 1876656"/>
                      <a:gd name="connsiteY10" fmla="*/ 85224 h 501316"/>
                      <a:gd name="connsiteX11" fmla="*/ 523104 w 1876656"/>
                      <a:gd name="connsiteY11" fmla="*/ 80210 h 501316"/>
                      <a:gd name="connsiteX12" fmla="*/ 568222 w 1876656"/>
                      <a:gd name="connsiteY12" fmla="*/ 65171 h 501316"/>
                      <a:gd name="connsiteX13" fmla="*/ 653446 w 1876656"/>
                      <a:gd name="connsiteY13" fmla="*/ 50132 h 501316"/>
                      <a:gd name="connsiteX14" fmla="*/ 668485 w 1876656"/>
                      <a:gd name="connsiteY14" fmla="*/ 45118 h 501316"/>
                      <a:gd name="connsiteX15" fmla="*/ 693551 w 1876656"/>
                      <a:gd name="connsiteY15" fmla="*/ 40105 h 501316"/>
                      <a:gd name="connsiteX16" fmla="*/ 783788 w 1876656"/>
                      <a:gd name="connsiteY16" fmla="*/ 30079 h 501316"/>
                      <a:gd name="connsiteX17" fmla="*/ 833919 w 1876656"/>
                      <a:gd name="connsiteY17" fmla="*/ 20053 h 501316"/>
                      <a:gd name="connsiteX18" fmla="*/ 884051 w 1876656"/>
                      <a:gd name="connsiteY18" fmla="*/ 5013 h 501316"/>
                      <a:gd name="connsiteX19" fmla="*/ 959248 w 1876656"/>
                      <a:gd name="connsiteY19" fmla="*/ 0 h 501316"/>
                      <a:gd name="connsiteX20" fmla="*/ 1189854 w 1876656"/>
                      <a:gd name="connsiteY20" fmla="*/ 5013 h 501316"/>
                      <a:gd name="connsiteX21" fmla="*/ 1204893 w 1876656"/>
                      <a:gd name="connsiteY21" fmla="*/ 10026 h 501316"/>
                      <a:gd name="connsiteX22" fmla="*/ 1224946 w 1876656"/>
                      <a:gd name="connsiteY22" fmla="*/ 15039 h 501316"/>
                      <a:gd name="connsiteX23" fmla="*/ 1239985 w 1876656"/>
                      <a:gd name="connsiteY23" fmla="*/ 20053 h 501316"/>
                      <a:gd name="connsiteX24" fmla="*/ 1275077 w 1876656"/>
                      <a:gd name="connsiteY24" fmla="*/ 25066 h 501316"/>
                      <a:gd name="connsiteX25" fmla="*/ 1290117 w 1876656"/>
                      <a:gd name="connsiteY25" fmla="*/ 30079 h 501316"/>
                      <a:gd name="connsiteX26" fmla="*/ 1315183 w 1876656"/>
                      <a:gd name="connsiteY26" fmla="*/ 35092 h 501316"/>
                      <a:gd name="connsiteX27" fmla="*/ 1380354 w 1876656"/>
                      <a:gd name="connsiteY27" fmla="*/ 45118 h 501316"/>
                      <a:gd name="connsiteX28" fmla="*/ 1400406 w 1876656"/>
                      <a:gd name="connsiteY28" fmla="*/ 55145 h 501316"/>
                      <a:gd name="connsiteX29" fmla="*/ 1420459 w 1876656"/>
                      <a:gd name="connsiteY29" fmla="*/ 60158 h 501316"/>
                      <a:gd name="connsiteX30" fmla="*/ 1435498 w 1876656"/>
                      <a:gd name="connsiteY30" fmla="*/ 70184 h 501316"/>
                      <a:gd name="connsiteX31" fmla="*/ 1490643 w 1876656"/>
                      <a:gd name="connsiteY31" fmla="*/ 80210 h 501316"/>
                      <a:gd name="connsiteX32" fmla="*/ 1535762 w 1876656"/>
                      <a:gd name="connsiteY32" fmla="*/ 95250 h 501316"/>
                      <a:gd name="connsiteX33" fmla="*/ 1550801 w 1876656"/>
                      <a:gd name="connsiteY33" fmla="*/ 100263 h 501316"/>
                      <a:gd name="connsiteX34" fmla="*/ 1565840 w 1876656"/>
                      <a:gd name="connsiteY34" fmla="*/ 105276 h 501316"/>
                      <a:gd name="connsiteX35" fmla="*/ 1585893 w 1876656"/>
                      <a:gd name="connsiteY35" fmla="*/ 110289 h 501316"/>
                      <a:gd name="connsiteX36" fmla="*/ 1600933 w 1876656"/>
                      <a:gd name="connsiteY36" fmla="*/ 115303 h 501316"/>
                      <a:gd name="connsiteX37" fmla="*/ 1641038 w 1876656"/>
                      <a:gd name="connsiteY37" fmla="*/ 125329 h 501316"/>
                      <a:gd name="connsiteX38" fmla="*/ 1656077 w 1876656"/>
                      <a:gd name="connsiteY38" fmla="*/ 135355 h 501316"/>
                      <a:gd name="connsiteX39" fmla="*/ 1681143 w 1876656"/>
                      <a:gd name="connsiteY39" fmla="*/ 140368 h 501316"/>
                      <a:gd name="connsiteX40" fmla="*/ 1711222 w 1876656"/>
                      <a:gd name="connsiteY40" fmla="*/ 150395 h 501316"/>
                      <a:gd name="connsiteX41" fmla="*/ 1731275 w 1876656"/>
                      <a:gd name="connsiteY41" fmla="*/ 155408 h 501316"/>
                      <a:gd name="connsiteX42" fmla="*/ 1761354 w 1876656"/>
                      <a:gd name="connsiteY42" fmla="*/ 165434 h 501316"/>
                      <a:gd name="connsiteX43" fmla="*/ 1776393 w 1876656"/>
                      <a:gd name="connsiteY43" fmla="*/ 175460 h 501316"/>
                      <a:gd name="connsiteX44" fmla="*/ 1811485 w 1876656"/>
                      <a:gd name="connsiteY44" fmla="*/ 180474 h 501316"/>
                      <a:gd name="connsiteX45" fmla="*/ 1841564 w 1876656"/>
                      <a:gd name="connsiteY45" fmla="*/ 185487 h 501316"/>
                      <a:gd name="connsiteX46" fmla="*/ 1871643 w 1876656"/>
                      <a:gd name="connsiteY46" fmla="*/ 210553 h 501316"/>
                      <a:gd name="connsiteX47" fmla="*/ 1876656 w 1876656"/>
                      <a:gd name="connsiteY47" fmla="*/ 225592 h 501316"/>
                      <a:gd name="connsiteX48" fmla="*/ 1871643 w 1876656"/>
                      <a:gd name="connsiteY48" fmla="*/ 245645 h 501316"/>
                      <a:gd name="connsiteX49" fmla="*/ 1861617 w 1876656"/>
                      <a:gd name="connsiteY49" fmla="*/ 260684 h 501316"/>
                      <a:gd name="connsiteX50" fmla="*/ 1801459 w 1876656"/>
                      <a:gd name="connsiteY50" fmla="*/ 290763 h 501316"/>
                      <a:gd name="connsiteX51" fmla="*/ 1771380 w 1876656"/>
                      <a:gd name="connsiteY51" fmla="*/ 300789 h 501316"/>
                      <a:gd name="connsiteX52" fmla="*/ 1756340 w 1876656"/>
                      <a:gd name="connsiteY52" fmla="*/ 305803 h 501316"/>
                      <a:gd name="connsiteX53" fmla="*/ 1736288 w 1876656"/>
                      <a:gd name="connsiteY53" fmla="*/ 320842 h 501316"/>
                      <a:gd name="connsiteX54" fmla="*/ 1701196 w 1876656"/>
                      <a:gd name="connsiteY54" fmla="*/ 330868 h 501316"/>
                      <a:gd name="connsiteX55" fmla="*/ 1656077 w 1876656"/>
                      <a:gd name="connsiteY55" fmla="*/ 365960 h 501316"/>
                      <a:gd name="connsiteX56" fmla="*/ 1641038 w 1876656"/>
                      <a:gd name="connsiteY56" fmla="*/ 370974 h 501316"/>
                      <a:gd name="connsiteX57" fmla="*/ 1610959 w 1876656"/>
                      <a:gd name="connsiteY57" fmla="*/ 391026 h 501316"/>
                      <a:gd name="connsiteX58" fmla="*/ 1555814 w 1876656"/>
                      <a:gd name="connsiteY58" fmla="*/ 406066 h 501316"/>
                      <a:gd name="connsiteX59" fmla="*/ 1525735 w 1876656"/>
                      <a:gd name="connsiteY59" fmla="*/ 416092 h 501316"/>
                      <a:gd name="connsiteX60" fmla="*/ 1495656 w 1876656"/>
                      <a:gd name="connsiteY60" fmla="*/ 421105 h 501316"/>
                      <a:gd name="connsiteX61" fmla="*/ 1475604 w 1876656"/>
                      <a:gd name="connsiteY61" fmla="*/ 426118 h 501316"/>
                      <a:gd name="connsiteX62" fmla="*/ 1445525 w 1876656"/>
                      <a:gd name="connsiteY62" fmla="*/ 436145 h 501316"/>
                      <a:gd name="connsiteX63" fmla="*/ 1385367 w 1876656"/>
                      <a:gd name="connsiteY63" fmla="*/ 451184 h 501316"/>
                      <a:gd name="connsiteX64" fmla="*/ 1290117 w 1876656"/>
                      <a:gd name="connsiteY64" fmla="*/ 461210 h 501316"/>
                      <a:gd name="connsiteX65" fmla="*/ 1224946 w 1876656"/>
                      <a:gd name="connsiteY65" fmla="*/ 471237 h 501316"/>
                      <a:gd name="connsiteX66" fmla="*/ 1204893 w 1876656"/>
                      <a:gd name="connsiteY66" fmla="*/ 476250 h 501316"/>
                      <a:gd name="connsiteX67" fmla="*/ 1189854 w 1876656"/>
                      <a:gd name="connsiteY67" fmla="*/ 481263 h 501316"/>
                      <a:gd name="connsiteX68" fmla="*/ 1129696 w 1876656"/>
                      <a:gd name="connsiteY68" fmla="*/ 486276 h 501316"/>
                      <a:gd name="connsiteX69" fmla="*/ 1104630 w 1876656"/>
                      <a:gd name="connsiteY69" fmla="*/ 491289 h 501316"/>
                      <a:gd name="connsiteX70" fmla="*/ 1084577 w 1876656"/>
                      <a:gd name="connsiteY70" fmla="*/ 496303 h 501316"/>
                      <a:gd name="connsiteX71" fmla="*/ 1019406 w 1876656"/>
                      <a:gd name="connsiteY71" fmla="*/ 501316 h 501316"/>
                      <a:gd name="connsiteX72" fmla="*/ 488012 w 1876656"/>
                      <a:gd name="connsiteY72" fmla="*/ 496303 h 501316"/>
                      <a:gd name="connsiteX73" fmla="*/ 462946 w 1876656"/>
                      <a:gd name="connsiteY73" fmla="*/ 491289 h 501316"/>
                      <a:gd name="connsiteX74" fmla="*/ 397775 w 1876656"/>
                      <a:gd name="connsiteY74" fmla="*/ 476250 h 501316"/>
                      <a:gd name="connsiteX75" fmla="*/ 377722 w 1876656"/>
                      <a:gd name="connsiteY75" fmla="*/ 466224 h 501316"/>
                      <a:gd name="connsiteX76" fmla="*/ 347643 w 1876656"/>
                      <a:gd name="connsiteY76" fmla="*/ 456197 h 501316"/>
                      <a:gd name="connsiteX77" fmla="*/ 302525 w 1876656"/>
                      <a:gd name="connsiteY77" fmla="*/ 441158 h 501316"/>
                      <a:gd name="connsiteX78" fmla="*/ 282472 w 1876656"/>
                      <a:gd name="connsiteY78" fmla="*/ 431132 h 501316"/>
                      <a:gd name="connsiteX79" fmla="*/ 252393 w 1876656"/>
                      <a:gd name="connsiteY79" fmla="*/ 421105 h 501316"/>
                      <a:gd name="connsiteX80" fmla="*/ 212288 w 1876656"/>
                      <a:gd name="connsiteY80" fmla="*/ 411079 h 501316"/>
                      <a:gd name="connsiteX81" fmla="*/ 197248 w 1876656"/>
                      <a:gd name="connsiteY81" fmla="*/ 396039 h 501316"/>
                      <a:gd name="connsiteX82" fmla="*/ 147117 w 1876656"/>
                      <a:gd name="connsiteY82" fmla="*/ 365960 h 501316"/>
                      <a:gd name="connsiteX83" fmla="*/ 132077 w 1876656"/>
                      <a:gd name="connsiteY83" fmla="*/ 360947 h 501316"/>
                      <a:gd name="connsiteX84" fmla="*/ 117038 w 1876656"/>
                      <a:gd name="connsiteY84" fmla="*/ 350921 h 501316"/>
                      <a:gd name="connsiteX85" fmla="*/ 101998 w 1876656"/>
                      <a:gd name="connsiteY85" fmla="*/ 345908 h 501316"/>
                      <a:gd name="connsiteX86" fmla="*/ 71919 w 1876656"/>
                      <a:gd name="connsiteY86" fmla="*/ 325855 h 501316"/>
                      <a:gd name="connsiteX87" fmla="*/ 56880 w 1876656"/>
                      <a:gd name="connsiteY87" fmla="*/ 315829 h 501316"/>
                      <a:gd name="connsiteX88" fmla="*/ 41840 w 1876656"/>
                      <a:gd name="connsiteY88" fmla="*/ 310816 h 501316"/>
                      <a:gd name="connsiteX89" fmla="*/ 31814 w 1876656"/>
                      <a:gd name="connsiteY89" fmla="*/ 300789 h 501316"/>
                      <a:gd name="connsiteX90" fmla="*/ 6748 w 1876656"/>
                      <a:gd name="connsiteY90" fmla="*/ 280737 h 501316"/>
                      <a:gd name="connsiteX91" fmla="*/ 6748 w 1876656"/>
                      <a:gd name="connsiteY91" fmla="*/ 210553 h 501316"/>
                      <a:gd name="connsiteX92" fmla="*/ 11762 w 1876656"/>
                      <a:gd name="connsiteY92" fmla="*/ 195513 h 501316"/>
                      <a:gd name="connsiteX93" fmla="*/ 1735 w 1876656"/>
                      <a:gd name="connsiteY93" fmla="*/ 205539 h 501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</a:cxnLst>
                    <a:rect l="l" t="t" r="r" b="b"/>
                    <a:pathLst>
                      <a:path w="1876656" h="501316">
                        <a:moveTo>
                          <a:pt x="1735" y="205539"/>
                        </a:moveTo>
                        <a:cubicBezTo>
                          <a:pt x="5077" y="203032"/>
                          <a:pt x="20141" y="186311"/>
                          <a:pt x="31814" y="180474"/>
                        </a:cubicBezTo>
                        <a:cubicBezTo>
                          <a:pt x="57355" y="167704"/>
                          <a:pt x="85230" y="160267"/>
                          <a:pt x="112025" y="150395"/>
                        </a:cubicBezTo>
                        <a:cubicBezTo>
                          <a:pt x="116983" y="148568"/>
                          <a:pt x="121906" y="146528"/>
                          <a:pt x="127064" y="145382"/>
                        </a:cubicBezTo>
                        <a:cubicBezTo>
                          <a:pt x="136987" y="143177"/>
                          <a:pt x="147282" y="142833"/>
                          <a:pt x="157143" y="140368"/>
                        </a:cubicBezTo>
                        <a:cubicBezTo>
                          <a:pt x="167396" y="137805"/>
                          <a:pt x="177196" y="133684"/>
                          <a:pt x="187222" y="130342"/>
                        </a:cubicBezTo>
                        <a:lnTo>
                          <a:pt x="217301" y="120316"/>
                        </a:lnTo>
                        <a:cubicBezTo>
                          <a:pt x="230082" y="116056"/>
                          <a:pt x="244038" y="116974"/>
                          <a:pt x="257406" y="115303"/>
                        </a:cubicBezTo>
                        <a:cubicBezTo>
                          <a:pt x="326270" y="92345"/>
                          <a:pt x="251647" y="115622"/>
                          <a:pt x="437880" y="105276"/>
                        </a:cubicBezTo>
                        <a:cubicBezTo>
                          <a:pt x="443156" y="104983"/>
                          <a:pt x="447793" y="101545"/>
                          <a:pt x="452919" y="100263"/>
                        </a:cubicBezTo>
                        <a:cubicBezTo>
                          <a:pt x="509597" y="86094"/>
                          <a:pt x="443547" y="106730"/>
                          <a:pt x="508064" y="85224"/>
                        </a:cubicBezTo>
                        <a:cubicBezTo>
                          <a:pt x="513077" y="83553"/>
                          <a:pt x="518377" y="82573"/>
                          <a:pt x="523104" y="80210"/>
                        </a:cubicBezTo>
                        <a:cubicBezTo>
                          <a:pt x="550777" y="66373"/>
                          <a:pt x="535828" y="71650"/>
                          <a:pt x="568222" y="65171"/>
                        </a:cubicBezTo>
                        <a:cubicBezTo>
                          <a:pt x="610957" y="43804"/>
                          <a:pt x="571510" y="60375"/>
                          <a:pt x="653446" y="50132"/>
                        </a:cubicBezTo>
                        <a:cubicBezTo>
                          <a:pt x="658689" y="49477"/>
                          <a:pt x="663359" y="46400"/>
                          <a:pt x="668485" y="45118"/>
                        </a:cubicBezTo>
                        <a:cubicBezTo>
                          <a:pt x="676751" y="43051"/>
                          <a:pt x="685168" y="41629"/>
                          <a:pt x="693551" y="40105"/>
                        </a:cubicBezTo>
                        <a:cubicBezTo>
                          <a:pt x="735797" y="32424"/>
                          <a:pt x="728706" y="34669"/>
                          <a:pt x="783788" y="30079"/>
                        </a:cubicBezTo>
                        <a:lnTo>
                          <a:pt x="833919" y="20053"/>
                        </a:lnTo>
                        <a:cubicBezTo>
                          <a:pt x="875258" y="11785"/>
                          <a:pt x="809904" y="15124"/>
                          <a:pt x="884051" y="5013"/>
                        </a:cubicBezTo>
                        <a:cubicBezTo>
                          <a:pt x="908942" y="1619"/>
                          <a:pt x="934182" y="1671"/>
                          <a:pt x="959248" y="0"/>
                        </a:cubicBezTo>
                        <a:lnTo>
                          <a:pt x="1189854" y="5013"/>
                        </a:lnTo>
                        <a:cubicBezTo>
                          <a:pt x="1195134" y="5228"/>
                          <a:pt x="1199812" y="8574"/>
                          <a:pt x="1204893" y="10026"/>
                        </a:cubicBezTo>
                        <a:cubicBezTo>
                          <a:pt x="1211518" y="11919"/>
                          <a:pt x="1218321" y="13146"/>
                          <a:pt x="1224946" y="15039"/>
                        </a:cubicBezTo>
                        <a:cubicBezTo>
                          <a:pt x="1230027" y="16491"/>
                          <a:pt x="1234803" y="19017"/>
                          <a:pt x="1239985" y="20053"/>
                        </a:cubicBezTo>
                        <a:cubicBezTo>
                          <a:pt x="1251572" y="22371"/>
                          <a:pt x="1263380" y="23395"/>
                          <a:pt x="1275077" y="25066"/>
                        </a:cubicBezTo>
                        <a:cubicBezTo>
                          <a:pt x="1280090" y="26737"/>
                          <a:pt x="1284990" y="28797"/>
                          <a:pt x="1290117" y="30079"/>
                        </a:cubicBezTo>
                        <a:cubicBezTo>
                          <a:pt x="1298383" y="32145"/>
                          <a:pt x="1306800" y="33568"/>
                          <a:pt x="1315183" y="35092"/>
                        </a:cubicBezTo>
                        <a:cubicBezTo>
                          <a:pt x="1340687" y="39729"/>
                          <a:pt x="1354066" y="41363"/>
                          <a:pt x="1380354" y="45118"/>
                        </a:cubicBezTo>
                        <a:cubicBezTo>
                          <a:pt x="1387038" y="48460"/>
                          <a:pt x="1393409" y="52521"/>
                          <a:pt x="1400406" y="55145"/>
                        </a:cubicBezTo>
                        <a:cubicBezTo>
                          <a:pt x="1406857" y="57564"/>
                          <a:pt x="1414126" y="57444"/>
                          <a:pt x="1420459" y="60158"/>
                        </a:cubicBezTo>
                        <a:cubicBezTo>
                          <a:pt x="1425997" y="62531"/>
                          <a:pt x="1429857" y="68069"/>
                          <a:pt x="1435498" y="70184"/>
                        </a:cubicBezTo>
                        <a:cubicBezTo>
                          <a:pt x="1441103" y="72286"/>
                          <a:pt x="1487265" y="79647"/>
                          <a:pt x="1490643" y="80210"/>
                        </a:cubicBezTo>
                        <a:lnTo>
                          <a:pt x="1535762" y="95250"/>
                        </a:lnTo>
                        <a:lnTo>
                          <a:pt x="1550801" y="100263"/>
                        </a:lnTo>
                        <a:cubicBezTo>
                          <a:pt x="1555814" y="101934"/>
                          <a:pt x="1560714" y="103994"/>
                          <a:pt x="1565840" y="105276"/>
                        </a:cubicBezTo>
                        <a:cubicBezTo>
                          <a:pt x="1572524" y="106947"/>
                          <a:pt x="1579268" y="108396"/>
                          <a:pt x="1585893" y="110289"/>
                        </a:cubicBezTo>
                        <a:cubicBezTo>
                          <a:pt x="1590974" y="111741"/>
                          <a:pt x="1595806" y="114021"/>
                          <a:pt x="1600933" y="115303"/>
                        </a:cubicBezTo>
                        <a:lnTo>
                          <a:pt x="1641038" y="125329"/>
                        </a:lnTo>
                        <a:cubicBezTo>
                          <a:pt x="1646051" y="128671"/>
                          <a:pt x="1650436" y="133240"/>
                          <a:pt x="1656077" y="135355"/>
                        </a:cubicBezTo>
                        <a:cubicBezTo>
                          <a:pt x="1664055" y="138347"/>
                          <a:pt x="1672922" y="138126"/>
                          <a:pt x="1681143" y="140368"/>
                        </a:cubicBezTo>
                        <a:cubicBezTo>
                          <a:pt x="1691339" y="143149"/>
                          <a:pt x="1701196" y="147053"/>
                          <a:pt x="1711222" y="150395"/>
                        </a:cubicBezTo>
                        <a:cubicBezTo>
                          <a:pt x="1717758" y="152574"/>
                          <a:pt x="1724676" y="153428"/>
                          <a:pt x="1731275" y="155408"/>
                        </a:cubicBezTo>
                        <a:cubicBezTo>
                          <a:pt x="1741398" y="158445"/>
                          <a:pt x="1761354" y="165434"/>
                          <a:pt x="1761354" y="165434"/>
                        </a:cubicBezTo>
                        <a:cubicBezTo>
                          <a:pt x="1766367" y="168776"/>
                          <a:pt x="1770622" y="173729"/>
                          <a:pt x="1776393" y="175460"/>
                        </a:cubicBezTo>
                        <a:cubicBezTo>
                          <a:pt x="1787711" y="178855"/>
                          <a:pt x="1799806" y="178677"/>
                          <a:pt x="1811485" y="180474"/>
                        </a:cubicBezTo>
                        <a:cubicBezTo>
                          <a:pt x="1821531" y="182020"/>
                          <a:pt x="1831538" y="183816"/>
                          <a:pt x="1841564" y="185487"/>
                        </a:cubicBezTo>
                        <a:cubicBezTo>
                          <a:pt x="1844917" y="188001"/>
                          <a:pt x="1867296" y="203307"/>
                          <a:pt x="1871643" y="210553"/>
                        </a:cubicBezTo>
                        <a:cubicBezTo>
                          <a:pt x="1874362" y="215084"/>
                          <a:pt x="1874985" y="220579"/>
                          <a:pt x="1876656" y="225592"/>
                        </a:cubicBezTo>
                        <a:cubicBezTo>
                          <a:pt x="1874985" y="232276"/>
                          <a:pt x="1874357" y="239312"/>
                          <a:pt x="1871643" y="245645"/>
                        </a:cubicBezTo>
                        <a:cubicBezTo>
                          <a:pt x="1869270" y="251183"/>
                          <a:pt x="1866151" y="256717"/>
                          <a:pt x="1861617" y="260684"/>
                        </a:cubicBezTo>
                        <a:cubicBezTo>
                          <a:pt x="1837695" y="281616"/>
                          <a:pt x="1829858" y="281297"/>
                          <a:pt x="1801459" y="290763"/>
                        </a:cubicBezTo>
                        <a:lnTo>
                          <a:pt x="1771380" y="300789"/>
                        </a:lnTo>
                        <a:lnTo>
                          <a:pt x="1756340" y="305803"/>
                        </a:lnTo>
                        <a:cubicBezTo>
                          <a:pt x="1749656" y="310816"/>
                          <a:pt x="1743542" y="316697"/>
                          <a:pt x="1736288" y="320842"/>
                        </a:cubicBezTo>
                        <a:cubicBezTo>
                          <a:pt x="1730695" y="324038"/>
                          <a:pt x="1705536" y="329783"/>
                          <a:pt x="1701196" y="330868"/>
                        </a:cubicBezTo>
                        <a:cubicBezTo>
                          <a:pt x="1676894" y="355170"/>
                          <a:pt x="1682873" y="354475"/>
                          <a:pt x="1656077" y="365960"/>
                        </a:cubicBezTo>
                        <a:cubicBezTo>
                          <a:pt x="1651220" y="368042"/>
                          <a:pt x="1645657" y="368408"/>
                          <a:pt x="1641038" y="370974"/>
                        </a:cubicBezTo>
                        <a:cubicBezTo>
                          <a:pt x="1630504" y="376826"/>
                          <a:pt x="1622391" y="387215"/>
                          <a:pt x="1610959" y="391026"/>
                        </a:cubicBezTo>
                        <a:cubicBezTo>
                          <a:pt x="1520092" y="421317"/>
                          <a:pt x="1633735" y="384815"/>
                          <a:pt x="1555814" y="406066"/>
                        </a:cubicBezTo>
                        <a:cubicBezTo>
                          <a:pt x="1545618" y="408847"/>
                          <a:pt x="1536160" y="414355"/>
                          <a:pt x="1525735" y="416092"/>
                        </a:cubicBezTo>
                        <a:cubicBezTo>
                          <a:pt x="1515709" y="417763"/>
                          <a:pt x="1505623" y="419112"/>
                          <a:pt x="1495656" y="421105"/>
                        </a:cubicBezTo>
                        <a:cubicBezTo>
                          <a:pt x="1488900" y="422456"/>
                          <a:pt x="1482203" y="424138"/>
                          <a:pt x="1475604" y="426118"/>
                        </a:cubicBezTo>
                        <a:cubicBezTo>
                          <a:pt x="1465481" y="429155"/>
                          <a:pt x="1455950" y="434408"/>
                          <a:pt x="1445525" y="436145"/>
                        </a:cubicBezTo>
                        <a:cubicBezTo>
                          <a:pt x="1405021" y="442895"/>
                          <a:pt x="1425089" y="437944"/>
                          <a:pt x="1385367" y="451184"/>
                        </a:cubicBezTo>
                        <a:cubicBezTo>
                          <a:pt x="1355080" y="461279"/>
                          <a:pt x="1321832" y="457550"/>
                          <a:pt x="1290117" y="461210"/>
                        </a:cubicBezTo>
                        <a:cubicBezTo>
                          <a:pt x="1278749" y="462522"/>
                          <a:pt x="1237616" y="468703"/>
                          <a:pt x="1224946" y="471237"/>
                        </a:cubicBezTo>
                        <a:cubicBezTo>
                          <a:pt x="1218190" y="472588"/>
                          <a:pt x="1211518" y="474357"/>
                          <a:pt x="1204893" y="476250"/>
                        </a:cubicBezTo>
                        <a:cubicBezTo>
                          <a:pt x="1199812" y="477702"/>
                          <a:pt x="1195092" y="480565"/>
                          <a:pt x="1189854" y="481263"/>
                        </a:cubicBezTo>
                        <a:cubicBezTo>
                          <a:pt x="1169908" y="483922"/>
                          <a:pt x="1149749" y="484605"/>
                          <a:pt x="1129696" y="486276"/>
                        </a:cubicBezTo>
                        <a:cubicBezTo>
                          <a:pt x="1121341" y="487947"/>
                          <a:pt x="1112948" y="489440"/>
                          <a:pt x="1104630" y="491289"/>
                        </a:cubicBezTo>
                        <a:cubicBezTo>
                          <a:pt x="1097904" y="492784"/>
                          <a:pt x="1091420" y="495498"/>
                          <a:pt x="1084577" y="496303"/>
                        </a:cubicBezTo>
                        <a:cubicBezTo>
                          <a:pt x="1062938" y="498849"/>
                          <a:pt x="1041130" y="499645"/>
                          <a:pt x="1019406" y="501316"/>
                        </a:cubicBezTo>
                        <a:lnTo>
                          <a:pt x="488012" y="496303"/>
                        </a:lnTo>
                        <a:cubicBezTo>
                          <a:pt x="479493" y="496149"/>
                          <a:pt x="471249" y="493205"/>
                          <a:pt x="462946" y="491289"/>
                        </a:cubicBezTo>
                        <a:cubicBezTo>
                          <a:pt x="384373" y="473156"/>
                          <a:pt x="455026" y="487700"/>
                          <a:pt x="397775" y="476250"/>
                        </a:cubicBezTo>
                        <a:cubicBezTo>
                          <a:pt x="391091" y="472908"/>
                          <a:pt x="384661" y="469000"/>
                          <a:pt x="377722" y="466224"/>
                        </a:cubicBezTo>
                        <a:cubicBezTo>
                          <a:pt x="367909" y="462299"/>
                          <a:pt x="357669" y="459539"/>
                          <a:pt x="347643" y="456197"/>
                        </a:cubicBezTo>
                        <a:lnTo>
                          <a:pt x="302525" y="441158"/>
                        </a:lnTo>
                        <a:cubicBezTo>
                          <a:pt x="295435" y="438795"/>
                          <a:pt x="289411" y="433908"/>
                          <a:pt x="282472" y="431132"/>
                        </a:cubicBezTo>
                        <a:cubicBezTo>
                          <a:pt x="272659" y="427207"/>
                          <a:pt x="262419" y="424447"/>
                          <a:pt x="252393" y="421105"/>
                        </a:cubicBezTo>
                        <a:cubicBezTo>
                          <a:pt x="239320" y="416747"/>
                          <a:pt x="212288" y="411079"/>
                          <a:pt x="212288" y="411079"/>
                        </a:cubicBezTo>
                        <a:cubicBezTo>
                          <a:pt x="207275" y="406066"/>
                          <a:pt x="202844" y="400392"/>
                          <a:pt x="197248" y="396039"/>
                        </a:cubicBezTo>
                        <a:cubicBezTo>
                          <a:pt x="182676" y="384705"/>
                          <a:pt x="164473" y="373399"/>
                          <a:pt x="147117" y="365960"/>
                        </a:cubicBezTo>
                        <a:cubicBezTo>
                          <a:pt x="142260" y="363878"/>
                          <a:pt x="137090" y="362618"/>
                          <a:pt x="132077" y="360947"/>
                        </a:cubicBezTo>
                        <a:cubicBezTo>
                          <a:pt x="127064" y="357605"/>
                          <a:pt x="122427" y="353615"/>
                          <a:pt x="117038" y="350921"/>
                        </a:cubicBezTo>
                        <a:cubicBezTo>
                          <a:pt x="112311" y="348558"/>
                          <a:pt x="106617" y="348474"/>
                          <a:pt x="101998" y="345908"/>
                        </a:cubicBezTo>
                        <a:cubicBezTo>
                          <a:pt x="91464" y="340056"/>
                          <a:pt x="81945" y="332539"/>
                          <a:pt x="71919" y="325855"/>
                        </a:cubicBezTo>
                        <a:cubicBezTo>
                          <a:pt x="66906" y="322513"/>
                          <a:pt x="62596" y="317734"/>
                          <a:pt x="56880" y="315829"/>
                        </a:cubicBezTo>
                        <a:lnTo>
                          <a:pt x="41840" y="310816"/>
                        </a:lnTo>
                        <a:cubicBezTo>
                          <a:pt x="38498" y="307474"/>
                          <a:pt x="35505" y="303742"/>
                          <a:pt x="31814" y="300789"/>
                        </a:cubicBezTo>
                        <a:cubicBezTo>
                          <a:pt x="182" y="275482"/>
                          <a:pt x="30968" y="304954"/>
                          <a:pt x="6748" y="280737"/>
                        </a:cubicBezTo>
                        <a:cubicBezTo>
                          <a:pt x="-3472" y="250074"/>
                          <a:pt x="-940" y="264368"/>
                          <a:pt x="6748" y="210553"/>
                        </a:cubicBezTo>
                        <a:cubicBezTo>
                          <a:pt x="7495" y="205322"/>
                          <a:pt x="8461" y="199640"/>
                          <a:pt x="11762" y="195513"/>
                        </a:cubicBezTo>
                        <a:cubicBezTo>
                          <a:pt x="28191" y="174977"/>
                          <a:pt x="-1607" y="208046"/>
                          <a:pt x="1735" y="205539"/>
                        </a:cubicBezTo>
                        <a:close/>
                      </a:path>
                    </a:pathLst>
                  </a:custGeom>
                  <a:solidFill>
                    <a:srgbClr val="FF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39" name="フリーフォーム 38"/>
                  <p:cNvSpPr/>
                  <p:nvPr/>
                </p:nvSpPr>
                <p:spPr bwMode="auto">
                  <a:xfrm>
                    <a:off x="875132" y="1156985"/>
                    <a:ext cx="154561" cy="10238"/>
                  </a:xfrm>
                  <a:custGeom>
                    <a:avLst/>
                    <a:gdLst>
                      <a:gd name="connsiteX0" fmla="*/ 0 w 496303"/>
                      <a:gd name="connsiteY0" fmla="*/ 5014 h 40162"/>
                      <a:gd name="connsiteX1" fmla="*/ 40106 w 496303"/>
                      <a:gd name="connsiteY1" fmla="*/ 10027 h 40162"/>
                      <a:gd name="connsiteX2" fmla="*/ 55145 w 496303"/>
                      <a:gd name="connsiteY2" fmla="*/ 15040 h 40162"/>
                      <a:gd name="connsiteX3" fmla="*/ 110290 w 496303"/>
                      <a:gd name="connsiteY3" fmla="*/ 20053 h 40162"/>
                      <a:gd name="connsiteX4" fmla="*/ 441158 w 496303"/>
                      <a:gd name="connsiteY4" fmla="*/ 20053 h 40162"/>
                      <a:gd name="connsiteX5" fmla="*/ 471237 w 496303"/>
                      <a:gd name="connsiteY5" fmla="*/ 10027 h 40162"/>
                      <a:gd name="connsiteX6" fmla="*/ 496303 w 496303"/>
                      <a:gd name="connsiteY6" fmla="*/ 0 h 40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6303" h="40162">
                        <a:moveTo>
                          <a:pt x="0" y="5014"/>
                        </a:moveTo>
                        <a:cubicBezTo>
                          <a:pt x="13369" y="6685"/>
                          <a:pt x="26851" y="7617"/>
                          <a:pt x="40106" y="10027"/>
                        </a:cubicBezTo>
                        <a:cubicBezTo>
                          <a:pt x="45305" y="10972"/>
                          <a:pt x="49914" y="14293"/>
                          <a:pt x="55145" y="15040"/>
                        </a:cubicBezTo>
                        <a:cubicBezTo>
                          <a:pt x="73417" y="17650"/>
                          <a:pt x="91908" y="18382"/>
                          <a:pt x="110290" y="20053"/>
                        </a:cubicBezTo>
                        <a:cubicBezTo>
                          <a:pt x="224035" y="57968"/>
                          <a:pt x="143570" y="32991"/>
                          <a:pt x="441158" y="20053"/>
                        </a:cubicBezTo>
                        <a:cubicBezTo>
                          <a:pt x="451717" y="19594"/>
                          <a:pt x="461211" y="13369"/>
                          <a:pt x="471237" y="10027"/>
                        </a:cubicBezTo>
                        <a:cubicBezTo>
                          <a:pt x="489823" y="3832"/>
                          <a:pt x="481550" y="7378"/>
                          <a:pt x="496303" y="0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40" name="フリーフォーム 39"/>
                  <p:cNvSpPr/>
                  <p:nvPr/>
                </p:nvSpPr>
                <p:spPr bwMode="auto">
                  <a:xfrm>
                    <a:off x="890904" y="935143"/>
                    <a:ext cx="75703" cy="68259"/>
                  </a:xfrm>
                  <a:custGeom>
                    <a:avLst/>
                    <a:gdLst>
                      <a:gd name="connsiteX0" fmla="*/ 28989 w 240444"/>
                      <a:gd name="connsiteY0" fmla="*/ 24848 h 211660"/>
                      <a:gd name="connsiteX1" fmla="*/ 8283 w 240444"/>
                      <a:gd name="connsiteY1" fmla="*/ 41413 h 211660"/>
                      <a:gd name="connsiteX2" fmla="*/ 0 w 240444"/>
                      <a:gd name="connsiteY2" fmla="*/ 66261 h 211660"/>
                      <a:gd name="connsiteX3" fmla="*/ 8283 w 240444"/>
                      <a:gd name="connsiteY3" fmla="*/ 140805 h 211660"/>
                      <a:gd name="connsiteX4" fmla="*/ 28989 w 240444"/>
                      <a:gd name="connsiteY4" fmla="*/ 165653 h 211660"/>
                      <a:gd name="connsiteX5" fmla="*/ 49696 w 240444"/>
                      <a:gd name="connsiteY5" fmla="*/ 186359 h 211660"/>
                      <a:gd name="connsiteX6" fmla="*/ 70402 w 240444"/>
                      <a:gd name="connsiteY6" fmla="*/ 211207 h 211660"/>
                      <a:gd name="connsiteX7" fmla="*/ 99392 w 240444"/>
                      <a:gd name="connsiteY7" fmla="*/ 207066 h 211660"/>
                      <a:gd name="connsiteX8" fmla="*/ 124239 w 240444"/>
                      <a:gd name="connsiteY8" fmla="*/ 194642 h 211660"/>
                      <a:gd name="connsiteX9" fmla="*/ 173935 w 240444"/>
                      <a:gd name="connsiteY9" fmla="*/ 186359 h 211660"/>
                      <a:gd name="connsiteX10" fmla="*/ 207066 w 240444"/>
                      <a:gd name="connsiteY10" fmla="*/ 178077 h 211660"/>
                      <a:gd name="connsiteX11" fmla="*/ 219489 w 240444"/>
                      <a:gd name="connsiteY11" fmla="*/ 153229 h 211660"/>
                      <a:gd name="connsiteX12" fmla="*/ 227772 w 240444"/>
                      <a:gd name="connsiteY12" fmla="*/ 140805 h 211660"/>
                      <a:gd name="connsiteX13" fmla="*/ 231913 w 240444"/>
                      <a:gd name="connsiteY13" fmla="*/ 128381 h 211660"/>
                      <a:gd name="connsiteX14" fmla="*/ 240196 w 240444"/>
                      <a:gd name="connsiteY14" fmla="*/ 115957 h 211660"/>
                      <a:gd name="connsiteX15" fmla="*/ 236055 w 240444"/>
                      <a:gd name="connsiteY15" fmla="*/ 57979 h 211660"/>
                      <a:gd name="connsiteX16" fmla="*/ 223631 w 240444"/>
                      <a:gd name="connsiteY16" fmla="*/ 33131 h 211660"/>
                      <a:gd name="connsiteX17" fmla="*/ 219489 w 240444"/>
                      <a:gd name="connsiteY17" fmla="*/ 20707 h 211660"/>
                      <a:gd name="connsiteX18" fmla="*/ 211207 w 240444"/>
                      <a:gd name="connsiteY18" fmla="*/ 0 h 211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40444" h="211660">
                        <a:moveTo>
                          <a:pt x="28989" y="24848"/>
                        </a:moveTo>
                        <a:cubicBezTo>
                          <a:pt x="22087" y="30370"/>
                          <a:pt x="13352" y="34172"/>
                          <a:pt x="8283" y="41413"/>
                        </a:cubicBezTo>
                        <a:cubicBezTo>
                          <a:pt x="3276" y="48566"/>
                          <a:pt x="0" y="66261"/>
                          <a:pt x="0" y="66261"/>
                        </a:cubicBezTo>
                        <a:cubicBezTo>
                          <a:pt x="2761" y="91109"/>
                          <a:pt x="3605" y="116246"/>
                          <a:pt x="8283" y="140805"/>
                        </a:cubicBezTo>
                        <a:cubicBezTo>
                          <a:pt x="9806" y="148800"/>
                          <a:pt x="24823" y="160654"/>
                          <a:pt x="28989" y="165653"/>
                        </a:cubicBezTo>
                        <a:cubicBezTo>
                          <a:pt x="46242" y="186357"/>
                          <a:pt x="26922" y="171177"/>
                          <a:pt x="49696" y="186359"/>
                        </a:cubicBezTo>
                        <a:cubicBezTo>
                          <a:pt x="52889" y="191148"/>
                          <a:pt x="64272" y="209981"/>
                          <a:pt x="70402" y="211207"/>
                        </a:cubicBezTo>
                        <a:cubicBezTo>
                          <a:pt x="79974" y="213121"/>
                          <a:pt x="89729" y="208446"/>
                          <a:pt x="99392" y="207066"/>
                        </a:cubicBezTo>
                        <a:cubicBezTo>
                          <a:pt x="151762" y="189607"/>
                          <a:pt x="68026" y="218734"/>
                          <a:pt x="124239" y="194642"/>
                        </a:cubicBezTo>
                        <a:cubicBezTo>
                          <a:pt x="135902" y="189644"/>
                          <a:pt x="165855" y="187602"/>
                          <a:pt x="173935" y="186359"/>
                        </a:cubicBezTo>
                        <a:cubicBezTo>
                          <a:pt x="192498" y="183503"/>
                          <a:pt x="191949" y="183116"/>
                          <a:pt x="207066" y="178077"/>
                        </a:cubicBezTo>
                        <a:cubicBezTo>
                          <a:pt x="230807" y="142462"/>
                          <a:pt x="202339" y="187529"/>
                          <a:pt x="219489" y="153229"/>
                        </a:cubicBezTo>
                        <a:cubicBezTo>
                          <a:pt x="221715" y="148777"/>
                          <a:pt x="225011" y="144946"/>
                          <a:pt x="227772" y="140805"/>
                        </a:cubicBezTo>
                        <a:cubicBezTo>
                          <a:pt x="229152" y="136664"/>
                          <a:pt x="229961" y="132285"/>
                          <a:pt x="231913" y="128381"/>
                        </a:cubicBezTo>
                        <a:cubicBezTo>
                          <a:pt x="234139" y="123929"/>
                          <a:pt x="239904" y="120926"/>
                          <a:pt x="240196" y="115957"/>
                        </a:cubicBezTo>
                        <a:cubicBezTo>
                          <a:pt x="241334" y="96615"/>
                          <a:pt x="238319" y="77222"/>
                          <a:pt x="236055" y="57979"/>
                        </a:cubicBezTo>
                        <a:cubicBezTo>
                          <a:pt x="234454" y="44371"/>
                          <a:pt x="229643" y="45154"/>
                          <a:pt x="223631" y="33131"/>
                        </a:cubicBezTo>
                        <a:cubicBezTo>
                          <a:pt x="221679" y="29226"/>
                          <a:pt x="221441" y="24612"/>
                          <a:pt x="219489" y="20707"/>
                        </a:cubicBezTo>
                        <a:cubicBezTo>
                          <a:pt x="209676" y="1080"/>
                          <a:pt x="211207" y="15981"/>
                          <a:pt x="211207" y="0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41" name="フリーフォーム 40"/>
                  <p:cNvSpPr/>
                  <p:nvPr/>
                </p:nvSpPr>
                <p:spPr bwMode="auto">
                  <a:xfrm>
                    <a:off x="856206" y="1283262"/>
                    <a:ext cx="230263" cy="40955"/>
                  </a:xfrm>
                  <a:custGeom>
                    <a:avLst/>
                    <a:gdLst>
                      <a:gd name="connsiteX0" fmla="*/ 0 w 728869"/>
                      <a:gd name="connsiteY0" fmla="*/ 91108 h 108003"/>
                      <a:gd name="connsiteX1" fmla="*/ 53837 w 728869"/>
                      <a:gd name="connsiteY1" fmla="*/ 86967 h 108003"/>
                      <a:gd name="connsiteX2" fmla="*/ 82826 w 728869"/>
                      <a:gd name="connsiteY2" fmla="*/ 74543 h 108003"/>
                      <a:gd name="connsiteX3" fmla="*/ 132522 w 728869"/>
                      <a:gd name="connsiteY3" fmla="*/ 70402 h 108003"/>
                      <a:gd name="connsiteX4" fmla="*/ 157369 w 728869"/>
                      <a:gd name="connsiteY4" fmla="*/ 62119 h 108003"/>
                      <a:gd name="connsiteX5" fmla="*/ 169793 w 728869"/>
                      <a:gd name="connsiteY5" fmla="*/ 57978 h 108003"/>
                      <a:gd name="connsiteX6" fmla="*/ 194641 w 728869"/>
                      <a:gd name="connsiteY6" fmla="*/ 45554 h 108003"/>
                      <a:gd name="connsiteX7" fmla="*/ 211206 w 728869"/>
                      <a:gd name="connsiteY7" fmla="*/ 37271 h 108003"/>
                      <a:gd name="connsiteX8" fmla="*/ 236054 w 728869"/>
                      <a:gd name="connsiteY8" fmla="*/ 28989 h 108003"/>
                      <a:gd name="connsiteX9" fmla="*/ 248478 w 728869"/>
                      <a:gd name="connsiteY9" fmla="*/ 20706 h 108003"/>
                      <a:gd name="connsiteX10" fmla="*/ 273326 w 728869"/>
                      <a:gd name="connsiteY10" fmla="*/ 12424 h 108003"/>
                      <a:gd name="connsiteX11" fmla="*/ 285750 w 728869"/>
                      <a:gd name="connsiteY11" fmla="*/ 8282 h 108003"/>
                      <a:gd name="connsiteX12" fmla="*/ 339587 w 728869"/>
                      <a:gd name="connsiteY12" fmla="*/ 0 h 108003"/>
                      <a:gd name="connsiteX13" fmla="*/ 451402 w 728869"/>
                      <a:gd name="connsiteY13" fmla="*/ 4141 h 108003"/>
                      <a:gd name="connsiteX14" fmla="*/ 492815 w 728869"/>
                      <a:gd name="connsiteY14" fmla="*/ 16565 h 108003"/>
                      <a:gd name="connsiteX15" fmla="*/ 505239 w 728869"/>
                      <a:gd name="connsiteY15" fmla="*/ 20706 h 108003"/>
                      <a:gd name="connsiteX16" fmla="*/ 517663 w 728869"/>
                      <a:gd name="connsiteY16" fmla="*/ 28989 h 108003"/>
                      <a:gd name="connsiteX17" fmla="*/ 534228 w 728869"/>
                      <a:gd name="connsiteY17" fmla="*/ 33130 h 108003"/>
                      <a:gd name="connsiteX18" fmla="*/ 546652 w 728869"/>
                      <a:gd name="connsiteY18" fmla="*/ 37271 h 108003"/>
                      <a:gd name="connsiteX19" fmla="*/ 554935 w 728869"/>
                      <a:gd name="connsiteY19" fmla="*/ 53837 h 108003"/>
                      <a:gd name="connsiteX20" fmla="*/ 575641 w 728869"/>
                      <a:gd name="connsiteY20" fmla="*/ 57978 h 108003"/>
                      <a:gd name="connsiteX21" fmla="*/ 592206 w 728869"/>
                      <a:gd name="connsiteY21" fmla="*/ 66261 h 108003"/>
                      <a:gd name="connsiteX22" fmla="*/ 617054 w 728869"/>
                      <a:gd name="connsiteY22" fmla="*/ 74543 h 108003"/>
                      <a:gd name="connsiteX23" fmla="*/ 646043 w 728869"/>
                      <a:gd name="connsiteY23" fmla="*/ 86967 h 108003"/>
                      <a:gd name="connsiteX24" fmla="*/ 670891 w 728869"/>
                      <a:gd name="connsiteY24" fmla="*/ 95250 h 108003"/>
                      <a:gd name="connsiteX25" fmla="*/ 683315 w 728869"/>
                      <a:gd name="connsiteY25" fmla="*/ 99391 h 108003"/>
                      <a:gd name="connsiteX26" fmla="*/ 716445 w 728869"/>
                      <a:gd name="connsiteY26" fmla="*/ 107674 h 108003"/>
                      <a:gd name="connsiteX27" fmla="*/ 728869 w 728869"/>
                      <a:gd name="connsiteY27" fmla="*/ 107674 h 108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28869" h="108003">
                        <a:moveTo>
                          <a:pt x="0" y="91108"/>
                        </a:moveTo>
                        <a:cubicBezTo>
                          <a:pt x="17946" y="89728"/>
                          <a:pt x="35977" y="89199"/>
                          <a:pt x="53837" y="86967"/>
                        </a:cubicBezTo>
                        <a:cubicBezTo>
                          <a:pt x="83562" y="83252"/>
                          <a:pt x="46172" y="81416"/>
                          <a:pt x="82826" y="74543"/>
                        </a:cubicBezTo>
                        <a:cubicBezTo>
                          <a:pt x="99164" y="71480"/>
                          <a:pt x="115957" y="71782"/>
                          <a:pt x="132522" y="70402"/>
                        </a:cubicBezTo>
                        <a:lnTo>
                          <a:pt x="157369" y="62119"/>
                        </a:lnTo>
                        <a:lnTo>
                          <a:pt x="169793" y="57978"/>
                        </a:lnTo>
                        <a:cubicBezTo>
                          <a:pt x="193671" y="42059"/>
                          <a:pt x="170635" y="55842"/>
                          <a:pt x="194641" y="45554"/>
                        </a:cubicBezTo>
                        <a:cubicBezTo>
                          <a:pt x="200315" y="43122"/>
                          <a:pt x="205474" y="39564"/>
                          <a:pt x="211206" y="37271"/>
                        </a:cubicBezTo>
                        <a:cubicBezTo>
                          <a:pt x="219312" y="34029"/>
                          <a:pt x="236054" y="28989"/>
                          <a:pt x="236054" y="28989"/>
                        </a:cubicBezTo>
                        <a:cubicBezTo>
                          <a:pt x="240195" y="26228"/>
                          <a:pt x="243930" y="22727"/>
                          <a:pt x="248478" y="20706"/>
                        </a:cubicBezTo>
                        <a:cubicBezTo>
                          <a:pt x="256456" y="17160"/>
                          <a:pt x="265043" y="15185"/>
                          <a:pt x="273326" y="12424"/>
                        </a:cubicBezTo>
                        <a:cubicBezTo>
                          <a:pt x="277467" y="11044"/>
                          <a:pt x="281444" y="9000"/>
                          <a:pt x="285750" y="8282"/>
                        </a:cubicBezTo>
                        <a:cubicBezTo>
                          <a:pt x="320226" y="2536"/>
                          <a:pt x="302285" y="5328"/>
                          <a:pt x="339587" y="0"/>
                        </a:cubicBezTo>
                        <a:cubicBezTo>
                          <a:pt x="376859" y="1380"/>
                          <a:pt x="414182" y="1740"/>
                          <a:pt x="451402" y="4141"/>
                        </a:cubicBezTo>
                        <a:cubicBezTo>
                          <a:pt x="459165" y="4642"/>
                          <a:pt x="489062" y="15314"/>
                          <a:pt x="492815" y="16565"/>
                        </a:cubicBezTo>
                        <a:lnTo>
                          <a:pt x="505239" y="20706"/>
                        </a:lnTo>
                        <a:cubicBezTo>
                          <a:pt x="509380" y="23467"/>
                          <a:pt x="513088" y="27028"/>
                          <a:pt x="517663" y="28989"/>
                        </a:cubicBezTo>
                        <a:cubicBezTo>
                          <a:pt x="522894" y="31231"/>
                          <a:pt x="528755" y="31567"/>
                          <a:pt x="534228" y="33130"/>
                        </a:cubicBezTo>
                        <a:cubicBezTo>
                          <a:pt x="538425" y="34329"/>
                          <a:pt x="542511" y="35891"/>
                          <a:pt x="546652" y="37271"/>
                        </a:cubicBezTo>
                        <a:cubicBezTo>
                          <a:pt x="549413" y="42793"/>
                          <a:pt x="549911" y="50248"/>
                          <a:pt x="554935" y="53837"/>
                        </a:cubicBezTo>
                        <a:cubicBezTo>
                          <a:pt x="560663" y="57928"/>
                          <a:pt x="568964" y="55752"/>
                          <a:pt x="575641" y="57978"/>
                        </a:cubicBezTo>
                        <a:cubicBezTo>
                          <a:pt x="581498" y="59930"/>
                          <a:pt x="586474" y="63968"/>
                          <a:pt x="592206" y="66261"/>
                        </a:cubicBezTo>
                        <a:cubicBezTo>
                          <a:pt x="600312" y="69503"/>
                          <a:pt x="617054" y="74543"/>
                          <a:pt x="617054" y="74543"/>
                        </a:cubicBezTo>
                        <a:cubicBezTo>
                          <a:pt x="636766" y="87685"/>
                          <a:pt x="621731" y="79673"/>
                          <a:pt x="646043" y="86967"/>
                        </a:cubicBezTo>
                        <a:cubicBezTo>
                          <a:pt x="654406" y="89476"/>
                          <a:pt x="662608" y="92489"/>
                          <a:pt x="670891" y="95250"/>
                        </a:cubicBezTo>
                        <a:cubicBezTo>
                          <a:pt x="675032" y="96630"/>
                          <a:pt x="679080" y="98332"/>
                          <a:pt x="683315" y="99391"/>
                        </a:cubicBezTo>
                        <a:cubicBezTo>
                          <a:pt x="694358" y="102152"/>
                          <a:pt x="705245" y="105638"/>
                          <a:pt x="716445" y="107674"/>
                        </a:cubicBezTo>
                        <a:cubicBezTo>
                          <a:pt x="720520" y="108415"/>
                          <a:pt x="724728" y="107674"/>
                          <a:pt x="728869" y="107674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42" name="フリーフォーム 41"/>
                  <p:cNvSpPr/>
                  <p:nvPr/>
                </p:nvSpPr>
                <p:spPr bwMode="auto">
                  <a:xfrm>
                    <a:off x="1389280" y="918080"/>
                    <a:ext cx="25234" cy="187710"/>
                  </a:xfrm>
                  <a:custGeom>
                    <a:avLst/>
                    <a:gdLst>
                      <a:gd name="connsiteX0" fmla="*/ 0 w 79077"/>
                      <a:gd name="connsiteY0" fmla="*/ 559076 h 559076"/>
                      <a:gd name="connsiteX1" fmla="*/ 8282 w 79077"/>
                      <a:gd name="connsiteY1" fmla="*/ 538370 h 559076"/>
                      <a:gd name="connsiteX2" fmla="*/ 16565 w 79077"/>
                      <a:gd name="connsiteY2" fmla="*/ 525946 h 559076"/>
                      <a:gd name="connsiteX3" fmla="*/ 20706 w 79077"/>
                      <a:gd name="connsiteY3" fmla="*/ 509381 h 559076"/>
                      <a:gd name="connsiteX4" fmla="*/ 24847 w 79077"/>
                      <a:gd name="connsiteY4" fmla="*/ 496957 h 559076"/>
                      <a:gd name="connsiteX5" fmla="*/ 33130 w 79077"/>
                      <a:gd name="connsiteY5" fmla="*/ 455544 h 559076"/>
                      <a:gd name="connsiteX6" fmla="*/ 37271 w 79077"/>
                      <a:gd name="connsiteY6" fmla="*/ 443120 h 559076"/>
                      <a:gd name="connsiteX7" fmla="*/ 45554 w 79077"/>
                      <a:gd name="connsiteY7" fmla="*/ 409989 h 559076"/>
                      <a:gd name="connsiteX8" fmla="*/ 49695 w 79077"/>
                      <a:gd name="connsiteY8" fmla="*/ 376859 h 559076"/>
                      <a:gd name="connsiteX9" fmla="*/ 53837 w 79077"/>
                      <a:gd name="connsiteY9" fmla="*/ 352011 h 559076"/>
                      <a:gd name="connsiteX10" fmla="*/ 62119 w 79077"/>
                      <a:gd name="connsiteY10" fmla="*/ 252620 h 559076"/>
                      <a:gd name="connsiteX11" fmla="*/ 66260 w 79077"/>
                      <a:gd name="connsiteY11" fmla="*/ 231913 h 559076"/>
                      <a:gd name="connsiteX12" fmla="*/ 70402 w 79077"/>
                      <a:gd name="connsiteY12" fmla="*/ 95250 h 559076"/>
                      <a:gd name="connsiteX13" fmla="*/ 74543 w 79077"/>
                      <a:gd name="connsiteY13" fmla="*/ 57978 h 559076"/>
                      <a:gd name="connsiteX14" fmla="*/ 78684 w 79077"/>
                      <a:gd name="connsiteY14" fmla="*/ 37272 h 559076"/>
                      <a:gd name="connsiteX15" fmla="*/ 78684 w 79077"/>
                      <a:gd name="connsiteY15" fmla="*/ 0 h 559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9077" h="559076">
                        <a:moveTo>
                          <a:pt x="0" y="559076"/>
                        </a:moveTo>
                        <a:cubicBezTo>
                          <a:pt x="2761" y="552174"/>
                          <a:pt x="4958" y="545019"/>
                          <a:pt x="8282" y="538370"/>
                        </a:cubicBezTo>
                        <a:cubicBezTo>
                          <a:pt x="10508" y="533918"/>
                          <a:pt x="14604" y="530521"/>
                          <a:pt x="16565" y="525946"/>
                        </a:cubicBezTo>
                        <a:cubicBezTo>
                          <a:pt x="18807" y="520715"/>
                          <a:pt x="19143" y="514854"/>
                          <a:pt x="20706" y="509381"/>
                        </a:cubicBezTo>
                        <a:cubicBezTo>
                          <a:pt x="21905" y="505184"/>
                          <a:pt x="23865" y="501211"/>
                          <a:pt x="24847" y="496957"/>
                        </a:cubicBezTo>
                        <a:cubicBezTo>
                          <a:pt x="28013" y="483240"/>
                          <a:pt x="30369" y="469348"/>
                          <a:pt x="33130" y="455544"/>
                        </a:cubicBezTo>
                        <a:cubicBezTo>
                          <a:pt x="33986" y="451263"/>
                          <a:pt x="36122" y="447331"/>
                          <a:pt x="37271" y="443120"/>
                        </a:cubicBezTo>
                        <a:cubicBezTo>
                          <a:pt x="40266" y="432138"/>
                          <a:pt x="42793" y="421033"/>
                          <a:pt x="45554" y="409989"/>
                        </a:cubicBezTo>
                        <a:cubicBezTo>
                          <a:pt x="48253" y="399192"/>
                          <a:pt x="48121" y="387876"/>
                          <a:pt x="49695" y="376859"/>
                        </a:cubicBezTo>
                        <a:cubicBezTo>
                          <a:pt x="50883" y="368546"/>
                          <a:pt x="52456" y="360294"/>
                          <a:pt x="53837" y="352011"/>
                        </a:cubicBezTo>
                        <a:cubicBezTo>
                          <a:pt x="55707" y="325836"/>
                          <a:pt x="58384" y="280632"/>
                          <a:pt x="62119" y="252620"/>
                        </a:cubicBezTo>
                        <a:cubicBezTo>
                          <a:pt x="63049" y="245643"/>
                          <a:pt x="64880" y="238815"/>
                          <a:pt x="66260" y="231913"/>
                        </a:cubicBezTo>
                        <a:cubicBezTo>
                          <a:pt x="67641" y="186359"/>
                          <a:pt x="68234" y="140774"/>
                          <a:pt x="70402" y="95250"/>
                        </a:cubicBezTo>
                        <a:cubicBezTo>
                          <a:pt x="70997" y="82764"/>
                          <a:pt x="72775" y="70353"/>
                          <a:pt x="74543" y="57978"/>
                        </a:cubicBezTo>
                        <a:cubicBezTo>
                          <a:pt x="75538" y="51010"/>
                          <a:pt x="78183" y="44293"/>
                          <a:pt x="78684" y="37272"/>
                        </a:cubicBezTo>
                        <a:cubicBezTo>
                          <a:pt x="79569" y="24880"/>
                          <a:pt x="78684" y="12424"/>
                          <a:pt x="78684" y="0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43" name="フリーフォーム 42"/>
                  <p:cNvSpPr/>
                  <p:nvPr/>
                </p:nvSpPr>
                <p:spPr bwMode="auto">
                  <a:xfrm>
                    <a:off x="477693" y="952209"/>
                    <a:ext cx="18926" cy="116040"/>
                  </a:xfrm>
                  <a:custGeom>
                    <a:avLst/>
                    <a:gdLst>
                      <a:gd name="connsiteX0" fmla="*/ 33946 w 53558"/>
                      <a:gd name="connsiteY0" fmla="*/ 352011 h 352011"/>
                      <a:gd name="connsiteX1" fmla="*/ 46370 w 53558"/>
                      <a:gd name="connsiteY1" fmla="*/ 269185 h 352011"/>
                      <a:gd name="connsiteX2" fmla="*/ 33946 w 53558"/>
                      <a:gd name="connsiteY2" fmla="*/ 227772 h 352011"/>
                      <a:gd name="connsiteX3" fmla="*/ 25663 w 53558"/>
                      <a:gd name="connsiteY3" fmla="*/ 190500 h 352011"/>
                      <a:gd name="connsiteX4" fmla="*/ 17381 w 53558"/>
                      <a:gd name="connsiteY4" fmla="*/ 178076 h 352011"/>
                      <a:gd name="connsiteX5" fmla="*/ 13239 w 53558"/>
                      <a:gd name="connsiteY5" fmla="*/ 165653 h 352011"/>
                      <a:gd name="connsiteX6" fmla="*/ 816 w 53558"/>
                      <a:gd name="connsiteY6" fmla="*/ 99392 h 352011"/>
                      <a:gd name="connsiteX7" fmla="*/ 816 w 53558"/>
                      <a:gd name="connsiteY7" fmla="*/ 0 h 3520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558" h="352011">
                        <a:moveTo>
                          <a:pt x="33946" y="352011"/>
                        </a:moveTo>
                        <a:cubicBezTo>
                          <a:pt x="62445" y="316388"/>
                          <a:pt x="53518" y="337100"/>
                          <a:pt x="46370" y="269185"/>
                        </a:cubicBezTo>
                        <a:cubicBezTo>
                          <a:pt x="44312" y="249629"/>
                          <a:pt x="37586" y="249615"/>
                          <a:pt x="33946" y="227772"/>
                        </a:cubicBezTo>
                        <a:cubicBezTo>
                          <a:pt x="32354" y="218221"/>
                          <a:pt x="30762" y="200699"/>
                          <a:pt x="25663" y="190500"/>
                        </a:cubicBezTo>
                        <a:cubicBezTo>
                          <a:pt x="23437" y="186048"/>
                          <a:pt x="19607" y="182528"/>
                          <a:pt x="17381" y="178076"/>
                        </a:cubicBezTo>
                        <a:cubicBezTo>
                          <a:pt x="15429" y="174172"/>
                          <a:pt x="14438" y="169850"/>
                          <a:pt x="13239" y="165653"/>
                        </a:cubicBezTo>
                        <a:cubicBezTo>
                          <a:pt x="7895" y="146948"/>
                          <a:pt x="1569" y="112943"/>
                          <a:pt x="816" y="99392"/>
                        </a:cubicBezTo>
                        <a:cubicBezTo>
                          <a:pt x="-1022" y="66312"/>
                          <a:pt x="816" y="33131"/>
                          <a:pt x="816" y="0"/>
                        </a:cubicBezTo>
                      </a:path>
                    </a:pathLst>
                  </a:custGeom>
                  <a:noFill/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44" name="フリーフォーム 43"/>
                  <p:cNvSpPr/>
                  <p:nvPr/>
                </p:nvSpPr>
                <p:spPr bwMode="auto">
                  <a:xfrm>
                    <a:off x="386220" y="716716"/>
                    <a:ext cx="72547" cy="293512"/>
                  </a:xfrm>
                  <a:custGeom>
                    <a:avLst/>
                    <a:gdLst>
                      <a:gd name="connsiteX0" fmla="*/ 0 w 237242"/>
                      <a:gd name="connsiteY0" fmla="*/ 0 h 886239"/>
                      <a:gd name="connsiteX1" fmla="*/ 33130 w 237242"/>
                      <a:gd name="connsiteY1" fmla="*/ 16565 h 886239"/>
                      <a:gd name="connsiteX2" fmla="*/ 41413 w 237242"/>
                      <a:gd name="connsiteY2" fmla="*/ 28989 h 886239"/>
                      <a:gd name="connsiteX3" fmla="*/ 57978 w 237242"/>
                      <a:gd name="connsiteY3" fmla="*/ 41413 h 886239"/>
                      <a:gd name="connsiteX4" fmla="*/ 74543 w 237242"/>
                      <a:gd name="connsiteY4" fmla="*/ 66261 h 886239"/>
                      <a:gd name="connsiteX5" fmla="*/ 95250 w 237242"/>
                      <a:gd name="connsiteY5" fmla="*/ 103533 h 886239"/>
                      <a:gd name="connsiteX6" fmla="*/ 91108 w 237242"/>
                      <a:gd name="connsiteY6" fmla="*/ 368576 h 886239"/>
                      <a:gd name="connsiteX7" fmla="*/ 82826 w 237242"/>
                      <a:gd name="connsiteY7" fmla="*/ 393424 h 886239"/>
                      <a:gd name="connsiteX8" fmla="*/ 66261 w 237242"/>
                      <a:gd name="connsiteY8" fmla="*/ 443120 h 886239"/>
                      <a:gd name="connsiteX9" fmla="*/ 57978 w 237242"/>
                      <a:gd name="connsiteY9" fmla="*/ 459685 h 886239"/>
                      <a:gd name="connsiteX10" fmla="*/ 53837 w 237242"/>
                      <a:gd name="connsiteY10" fmla="*/ 476250 h 886239"/>
                      <a:gd name="connsiteX11" fmla="*/ 45554 w 237242"/>
                      <a:gd name="connsiteY11" fmla="*/ 488674 h 886239"/>
                      <a:gd name="connsiteX12" fmla="*/ 37271 w 237242"/>
                      <a:gd name="connsiteY12" fmla="*/ 534228 h 886239"/>
                      <a:gd name="connsiteX13" fmla="*/ 28989 w 237242"/>
                      <a:gd name="connsiteY13" fmla="*/ 571500 h 886239"/>
                      <a:gd name="connsiteX14" fmla="*/ 33130 w 237242"/>
                      <a:gd name="connsiteY14" fmla="*/ 712304 h 886239"/>
                      <a:gd name="connsiteX15" fmla="*/ 53837 w 237242"/>
                      <a:gd name="connsiteY15" fmla="*/ 749576 h 886239"/>
                      <a:gd name="connsiteX16" fmla="*/ 78684 w 237242"/>
                      <a:gd name="connsiteY16" fmla="*/ 766141 h 886239"/>
                      <a:gd name="connsiteX17" fmla="*/ 103532 w 237242"/>
                      <a:gd name="connsiteY17" fmla="*/ 782707 h 886239"/>
                      <a:gd name="connsiteX18" fmla="*/ 124239 w 237242"/>
                      <a:gd name="connsiteY18" fmla="*/ 807554 h 886239"/>
                      <a:gd name="connsiteX19" fmla="*/ 136663 w 237242"/>
                      <a:gd name="connsiteY19" fmla="*/ 832402 h 886239"/>
                      <a:gd name="connsiteX20" fmla="*/ 140804 w 237242"/>
                      <a:gd name="connsiteY20" fmla="*/ 844826 h 886239"/>
                      <a:gd name="connsiteX21" fmla="*/ 144945 w 237242"/>
                      <a:gd name="connsiteY21" fmla="*/ 869674 h 886239"/>
                      <a:gd name="connsiteX22" fmla="*/ 149087 w 237242"/>
                      <a:gd name="connsiteY22" fmla="*/ 886239 h 886239"/>
                      <a:gd name="connsiteX23" fmla="*/ 182217 w 237242"/>
                      <a:gd name="connsiteY23" fmla="*/ 873815 h 886239"/>
                      <a:gd name="connsiteX24" fmla="*/ 194641 w 237242"/>
                      <a:gd name="connsiteY24" fmla="*/ 861391 h 886239"/>
                      <a:gd name="connsiteX25" fmla="*/ 211206 w 237242"/>
                      <a:gd name="connsiteY25" fmla="*/ 832402 h 886239"/>
                      <a:gd name="connsiteX26" fmla="*/ 215348 w 237242"/>
                      <a:gd name="connsiteY26" fmla="*/ 819978 h 886239"/>
                      <a:gd name="connsiteX27" fmla="*/ 227771 w 237242"/>
                      <a:gd name="connsiteY27" fmla="*/ 811696 h 886239"/>
                      <a:gd name="connsiteX28" fmla="*/ 231913 w 237242"/>
                      <a:gd name="connsiteY28" fmla="*/ 745435 h 886239"/>
                      <a:gd name="connsiteX29" fmla="*/ 223630 w 237242"/>
                      <a:gd name="connsiteY29" fmla="*/ 733011 h 886239"/>
                      <a:gd name="connsiteX30" fmla="*/ 198782 w 237242"/>
                      <a:gd name="connsiteY30" fmla="*/ 699880 h 886239"/>
                      <a:gd name="connsiteX31" fmla="*/ 194641 w 237242"/>
                      <a:gd name="connsiteY31" fmla="*/ 687457 h 886239"/>
                      <a:gd name="connsiteX32" fmla="*/ 186358 w 237242"/>
                      <a:gd name="connsiteY32" fmla="*/ 670891 h 886239"/>
                      <a:gd name="connsiteX33" fmla="*/ 190500 w 237242"/>
                      <a:gd name="connsiteY33" fmla="*/ 530087 h 886239"/>
                      <a:gd name="connsiteX34" fmla="*/ 186358 w 237242"/>
                      <a:gd name="connsiteY34" fmla="*/ 455544 h 886239"/>
                      <a:gd name="connsiteX35" fmla="*/ 165652 w 237242"/>
                      <a:gd name="connsiteY35" fmla="*/ 434837 h 886239"/>
                      <a:gd name="connsiteX36" fmla="*/ 153228 w 237242"/>
                      <a:gd name="connsiteY36" fmla="*/ 430696 h 886239"/>
                      <a:gd name="connsiteX37" fmla="*/ 144945 w 237242"/>
                      <a:gd name="connsiteY37" fmla="*/ 422413 h 886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37242" h="886239">
                        <a:moveTo>
                          <a:pt x="0" y="0"/>
                        </a:moveTo>
                        <a:cubicBezTo>
                          <a:pt x="9883" y="3954"/>
                          <a:pt x="24861" y="8296"/>
                          <a:pt x="33130" y="16565"/>
                        </a:cubicBezTo>
                        <a:cubicBezTo>
                          <a:pt x="36650" y="20084"/>
                          <a:pt x="37893" y="25469"/>
                          <a:pt x="41413" y="28989"/>
                        </a:cubicBezTo>
                        <a:cubicBezTo>
                          <a:pt x="46294" y="33870"/>
                          <a:pt x="52456" y="37272"/>
                          <a:pt x="57978" y="41413"/>
                        </a:cubicBezTo>
                        <a:cubicBezTo>
                          <a:pt x="65898" y="65174"/>
                          <a:pt x="56447" y="42995"/>
                          <a:pt x="74543" y="66261"/>
                        </a:cubicBezTo>
                        <a:cubicBezTo>
                          <a:pt x="91155" y="87620"/>
                          <a:pt x="89001" y="84789"/>
                          <a:pt x="95250" y="103533"/>
                        </a:cubicBezTo>
                        <a:cubicBezTo>
                          <a:pt x="93869" y="191881"/>
                          <a:pt x="94891" y="280299"/>
                          <a:pt x="91108" y="368576"/>
                        </a:cubicBezTo>
                        <a:cubicBezTo>
                          <a:pt x="90734" y="377299"/>
                          <a:pt x="85587" y="385141"/>
                          <a:pt x="82826" y="393424"/>
                        </a:cubicBezTo>
                        <a:lnTo>
                          <a:pt x="66261" y="443120"/>
                        </a:lnTo>
                        <a:cubicBezTo>
                          <a:pt x="64309" y="448977"/>
                          <a:pt x="60739" y="454163"/>
                          <a:pt x="57978" y="459685"/>
                        </a:cubicBezTo>
                        <a:cubicBezTo>
                          <a:pt x="56598" y="465207"/>
                          <a:pt x="56079" y="471019"/>
                          <a:pt x="53837" y="476250"/>
                        </a:cubicBezTo>
                        <a:cubicBezTo>
                          <a:pt x="51876" y="480825"/>
                          <a:pt x="47302" y="484014"/>
                          <a:pt x="45554" y="488674"/>
                        </a:cubicBezTo>
                        <a:cubicBezTo>
                          <a:pt x="43751" y="493483"/>
                          <a:pt x="37817" y="531225"/>
                          <a:pt x="37271" y="534228"/>
                        </a:cubicBezTo>
                        <a:cubicBezTo>
                          <a:pt x="33764" y="553514"/>
                          <a:pt x="33422" y="553768"/>
                          <a:pt x="28989" y="571500"/>
                        </a:cubicBezTo>
                        <a:cubicBezTo>
                          <a:pt x="30369" y="618435"/>
                          <a:pt x="30596" y="665417"/>
                          <a:pt x="33130" y="712304"/>
                        </a:cubicBezTo>
                        <a:cubicBezTo>
                          <a:pt x="33695" y="722751"/>
                          <a:pt x="50183" y="747140"/>
                          <a:pt x="53837" y="749576"/>
                        </a:cubicBezTo>
                        <a:cubicBezTo>
                          <a:pt x="62119" y="755098"/>
                          <a:pt x="71645" y="759102"/>
                          <a:pt x="78684" y="766141"/>
                        </a:cubicBezTo>
                        <a:cubicBezTo>
                          <a:pt x="94195" y="781652"/>
                          <a:pt x="85552" y="776713"/>
                          <a:pt x="103532" y="782707"/>
                        </a:cubicBezTo>
                        <a:cubicBezTo>
                          <a:pt x="112691" y="791865"/>
                          <a:pt x="118473" y="796023"/>
                          <a:pt x="124239" y="807554"/>
                        </a:cubicBezTo>
                        <a:cubicBezTo>
                          <a:pt x="141385" y="841846"/>
                          <a:pt x="112925" y="796796"/>
                          <a:pt x="136663" y="832402"/>
                        </a:cubicBezTo>
                        <a:cubicBezTo>
                          <a:pt x="138043" y="836543"/>
                          <a:pt x="139857" y="840565"/>
                          <a:pt x="140804" y="844826"/>
                        </a:cubicBezTo>
                        <a:cubicBezTo>
                          <a:pt x="142625" y="853023"/>
                          <a:pt x="143298" y="861440"/>
                          <a:pt x="144945" y="869674"/>
                        </a:cubicBezTo>
                        <a:cubicBezTo>
                          <a:pt x="146061" y="875255"/>
                          <a:pt x="147706" y="880717"/>
                          <a:pt x="149087" y="886239"/>
                        </a:cubicBezTo>
                        <a:cubicBezTo>
                          <a:pt x="162428" y="882904"/>
                          <a:pt x="170555" y="882145"/>
                          <a:pt x="182217" y="873815"/>
                        </a:cubicBezTo>
                        <a:cubicBezTo>
                          <a:pt x="186983" y="870411"/>
                          <a:pt x="190892" y="865890"/>
                          <a:pt x="194641" y="861391"/>
                        </a:cubicBezTo>
                        <a:cubicBezTo>
                          <a:pt x="200759" y="854049"/>
                          <a:pt x="207631" y="840745"/>
                          <a:pt x="211206" y="832402"/>
                        </a:cubicBezTo>
                        <a:cubicBezTo>
                          <a:pt x="212926" y="828390"/>
                          <a:pt x="212621" y="823387"/>
                          <a:pt x="215348" y="819978"/>
                        </a:cubicBezTo>
                        <a:cubicBezTo>
                          <a:pt x="218457" y="816092"/>
                          <a:pt x="223630" y="814457"/>
                          <a:pt x="227771" y="811696"/>
                        </a:cubicBezTo>
                        <a:cubicBezTo>
                          <a:pt x="238005" y="780996"/>
                          <a:pt x="240794" y="783921"/>
                          <a:pt x="231913" y="745435"/>
                        </a:cubicBezTo>
                        <a:cubicBezTo>
                          <a:pt x="230794" y="740585"/>
                          <a:pt x="226558" y="737036"/>
                          <a:pt x="223630" y="733011"/>
                        </a:cubicBezTo>
                        <a:cubicBezTo>
                          <a:pt x="215511" y="721847"/>
                          <a:pt x="198782" y="699880"/>
                          <a:pt x="198782" y="699880"/>
                        </a:cubicBezTo>
                        <a:cubicBezTo>
                          <a:pt x="197402" y="695739"/>
                          <a:pt x="196360" y="691469"/>
                          <a:pt x="194641" y="687457"/>
                        </a:cubicBezTo>
                        <a:cubicBezTo>
                          <a:pt x="192209" y="681782"/>
                          <a:pt x="186520" y="677063"/>
                          <a:pt x="186358" y="670891"/>
                        </a:cubicBezTo>
                        <a:cubicBezTo>
                          <a:pt x="185123" y="623952"/>
                          <a:pt x="189119" y="577022"/>
                          <a:pt x="190500" y="530087"/>
                        </a:cubicBezTo>
                        <a:cubicBezTo>
                          <a:pt x="189119" y="505239"/>
                          <a:pt x="189877" y="480180"/>
                          <a:pt x="186358" y="455544"/>
                        </a:cubicBezTo>
                        <a:cubicBezTo>
                          <a:pt x="185084" y="446624"/>
                          <a:pt x="172448" y="438235"/>
                          <a:pt x="165652" y="434837"/>
                        </a:cubicBezTo>
                        <a:cubicBezTo>
                          <a:pt x="161748" y="432885"/>
                          <a:pt x="156971" y="432942"/>
                          <a:pt x="153228" y="430696"/>
                        </a:cubicBezTo>
                        <a:cubicBezTo>
                          <a:pt x="149880" y="428687"/>
                          <a:pt x="147706" y="425174"/>
                          <a:pt x="144945" y="422413"/>
                        </a:cubicBezTo>
                      </a:path>
                    </a:pathLst>
                  </a:custGeom>
                  <a:noFill/>
                  <a:ln w="9525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45" name="フリーフォーム 44"/>
                  <p:cNvSpPr/>
                  <p:nvPr/>
                </p:nvSpPr>
                <p:spPr bwMode="auto">
                  <a:xfrm>
                    <a:off x="1420823" y="740608"/>
                    <a:ext cx="85165" cy="290098"/>
                  </a:xfrm>
                  <a:custGeom>
                    <a:avLst/>
                    <a:gdLst>
                      <a:gd name="connsiteX0" fmla="*/ 274636 w 274695"/>
                      <a:gd name="connsiteY0" fmla="*/ 0 h 869674"/>
                      <a:gd name="connsiteX1" fmla="*/ 253929 w 274695"/>
                      <a:gd name="connsiteY1" fmla="*/ 12424 h 869674"/>
                      <a:gd name="connsiteX2" fmla="*/ 216657 w 274695"/>
                      <a:gd name="connsiteY2" fmla="*/ 37272 h 869674"/>
                      <a:gd name="connsiteX3" fmla="*/ 204233 w 274695"/>
                      <a:gd name="connsiteY3" fmla="*/ 41413 h 869674"/>
                      <a:gd name="connsiteX4" fmla="*/ 187668 w 274695"/>
                      <a:gd name="connsiteY4" fmla="*/ 49696 h 869674"/>
                      <a:gd name="connsiteX5" fmla="*/ 179386 w 274695"/>
                      <a:gd name="connsiteY5" fmla="*/ 62120 h 869674"/>
                      <a:gd name="connsiteX6" fmla="*/ 154538 w 274695"/>
                      <a:gd name="connsiteY6" fmla="*/ 74544 h 869674"/>
                      <a:gd name="connsiteX7" fmla="*/ 129690 w 274695"/>
                      <a:gd name="connsiteY7" fmla="*/ 99391 h 869674"/>
                      <a:gd name="connsiteX8" fmla="*/ 121407 w 274695"/>
                      <a:gd name="connsiteY8" fmla="*/ 120098 h 869674"/>
                      <a:gd name="connsiteX9" fmla="*/ 113125 w 274695"/>
                      <a:gd name="connsiteY9" fmla="*/ 132522 h 869674"/>
                      <a:gd name="connsiteX10" fmla="*/ 104842 w 274695"/>
                      <a:gd name="connsiteY10" fmla="*/ 161511 h 869674"/>
                      <a:gd name="connsiteX11" fmla="*/ 96560 w 274695"/>
                      <a:gd name="connsiteY11" fmla="*/ 190500 h 869674"/>
                      <a:gd name="connsiteX12" fmla="*/ 108983 w 274695"/>
                      <a:gd name="connsiteY12" fmla="*/ 240196 h 869674"/>
                      <a:gd name="connsiteX13" fmla="*/ 133831 w 274695"/>
                      <a:gd name="connsiteY13" fmla="*/ 248478 h 869674"/>
                      <a:gd name="connsiteX14" fmla="*/ 146255 w 274695"/>
                      <a:gd name="connsiteY14" fmla="*/ 252620 h 869674"/>
                      <a:gd name="connsiteX15" fmla="*/ 158679 w 274695"/>
                      <a:gd name="connsiteY15" fmla="*/ 256761 h 869674"/>
                      <a:gd name="connsiteX16" fmla="*/ 171103 w 274695"/>
                      <a:gd name="connsiteY16" fmla="*/ 265044 h 869674"/>
                      <a:gd name="connsiteX17" fmla="*/ 175244 w 274695"/>
                      <a:gd name="connsiteY17" fmla="*/ 252620 h 869674"/>
                      <a:gd name="connsiteX18" fmla="*/ 162820 w 274695"/>
                      <a:gd name="connsiteY18" fmla="*/ 240196 h 869674"/>
                      <a:gd name="connsiteX19" fmla="*/ 162820 w 274695"/>
                      <a:gd name="connsiteY19" fmla="*/ 207065 h 869674"/>
                      <a:gd name="connsiteX20" fmla="*/ 166962 w 274695"/>
                      <a:gd name="connsiteY20" fmla="*/ 219489 h 869674"/>
                      <a:gd name="connsiteX21" fmla="*/ 171103 w 274695"/>
                      <a:gd name="connsiteY21" fmla="*/ 240196 h 869674"/>
                      <a:gd name="connsiteX22" fmla="*/ 179386 w 274695"/>
                      <a:gd name="connsiteY22" fmla="*/ 256761 h 869674"/>
                      <a:gd name="connsiteX23" fmla="*/ 183527 w 274695"/>
                      <a:gd name="connsiteY23" fmla="*/ 269185 h 869674"/>
                      <a:gd name="connsiteX24" fmla="*/ 191810 w 274695"/>
                      <a:gd name="connsiteY24" fmla="*/ 289891 h 869674"/>
                      <a:gd name="connsiteX25" fmla="*/ 200092 w 274695"/>
                      <a:gd name="connsiteY25" fmla="*/ 323022 h 869674"/>
                      <a:gd name="connsiteX26" fmla="*/ 208375 w 274695"/>
                      <a:gd name="connsiteY26" fmla="*/ 347870 h 869674"/>
                      <a:gd name="connsiteX27" fmla="*/ 216657 w 274695"/>
                      <a:gd name="connsiteY27" fmla="*/ 360294 h 869674"/>
                      <a:gd name="connsiteX28" fmla="*/ 220799 w 274695"/>
                      <a:gd name="connsiteY28" fmla="*/ 372718 h 869674"/>
                      <a:gd name="connsiteX29" fmla="*/ 229081 w 274695"/>
                      <a:gd name="connsiteY29" fmla="*/ 389283 h 869674"/>
                      <a:gd name="connsiteX30" fmla="*/ 233223 w 274695"/>
                      <a:gd name="connsiteY30" fmla="*/ 401707 h 869674"/>
                      <a:gd name="connsiteX31" fmla="*/ 241505 w 274695"/>
                      <a:gd name="connsiteY31" fmla="*/ 414131 h 869674"/>
                      <a:gd name="connsiteX32" fmla="*/ 249788 w 274695"/>
                      <a:gd name="connsiteY32" fmla="*/ 447261 h 869674"/>
                      <a:gd name="connsiteX33" fmla="*/ 262212 w 274695"/>
                      <a:gd name="connsiteY33" fmla="*/ 472109 h 869674"/>
                      <a:gd name="connsiteX34" fmla="*/ 270494 w 274695"/>
                      <a:gd name="connsiteY34" fmla="*/ 496957 h 869674"/>
                      <a:gd name="connsiteX35" fmla="*/ 270494 w 274695"/>
                      <a:gd name="connsiteY35" fmla="*/ 608772 h 869674"/>
                      <a:gd name="connsiteX36" fmla="*/ 266353 w 274695"/>
                      <a:gd name="connsiteY36" fmla="*/ 625337 h 869674"/>
                      <a:gd name="connsiteX37" fmla="*/ 258070 w 274695"/>
                      <a:gd name="connsiteY37" fmla="*/ 650185 h 869674"/>
                      <a:gd name="connsiteX38" fmla="*/ 249788 w 274695"/>
                      <a:gd name="connsiteY38" fmla="*/ 699881 h 869674"/>
                      <a:gd name="connsiteX39" fmla="*/ 233223 w 274695"/>
                      <a:gd name="connsiteY39" fmla="*/ 724728 h 869674"/>
                      <a:gd name="connsiteX40" fmla="*/ 224940 w 274695"/>
                      <a:gd name="connsiteY40" fmla="*/ 737152 h 869674"/>
                      <a:gd name="connsiteX41" fmla="*/ 183527 w 274695"/>
                      <a:gd name="connsiteY41" fmla="*/ 753718 h 869674"/>
                      <a:gd name="connsiteX42" fmla="*/ 171103 w 274695"/>
                      <a:gd name="connsiteY42" fmla="*/ 757859 h 869674"/>
                      <a:gd name="connsiteX43" fmla="*/ 158679 w 274695"/>
                      <a:gd name="connsiteY43" fmla="*/ 762000 h 869674"/>
                      <a:gd name="connsiteX44" fmla="*/ 146255 w 274695"/>
                      <a:gd name="connsiteY44" fmla="*/ 770283 h 869674"/>
                      <a:gd name="connsiteX45" fmla="*/ 133831 w 274695"/>
                      <a:gd name="connsiteY45" fmla="*/ 774424 h 869674"/>
                      <a:gd name="connsiteX46" fmla="*/ 125549 w 274695"/>
                      <a:gd name="connsiteY46" fmla="*/ 790989 h 869674"/>
                      <a:gd name="connsiteX47" fmla="*/ 117266 w 274695"/>
                      <a:gd name="connsiteY47" fmla="*/ 803413 h 869674"/>
                      <a:gd name="connsiteX48" fmla="*/ 113125 w 274695"/>
                      <a:gd name="connsiteY48" fmla="*/ 819978 h 869674"/>
                      <a:gd name="connsiteX49" fmla="*/ 108983 w 274695"/>
                      <a:gd name="connsiteY49" fmla="*/ 844826 h 869674"/>
                      <a:gd name="connsiteX50" fmla="*/ 100701 w 274695"/>
                      <a:gd name="connsiteY50" fmla="*/ 869674 h 869674"/>
                      <a:gd name="connsiteX51" fmla="*/ 92418 w 274695"/>
                      <a:gd name="connsiteY51" fmla="*/ 853109 h 869674"/>
                      <a:gd name="connsiteX52" fmla="*/ 96560 w 274695"/>
                      <a:gd name="connsiteY52" fmla="*/ 836544 h 869674"/>
                      <a:gd name="connsiteX53" fmla="*/ 104842 w 274695"/>
                      <a:gd name="connsiteY53" fmla="*/ 774424 h 869674"/>
                      <a:gd name="connsiteX54" fmla="*/ 96560 w 274695"/>
                      <a:gd name="connsiteY54" fmla="*/ 728870 h 869674"/>
                      <a:gd name="connsiteX55" fmla="*/ 92418 w 274695"/>
                      <a:gd name="connsiteY55" fmla="*/ 716446 h 869674"/>
                      <a:gd name="connsiteX56" fmla="*/ 79994 w 274695"/>
                      <a:gd name="connsiteY56" fmla="*/ 708163 h 869674"/>
                      <a:gd name="connsiteX57" fmla="*/ 59288 w 274695"/>
                      <a:gd name="connsiteY57" fmla="*/ 712304 h 869674"/>
                      <a:gd name="connsiteX58" fmla="*/ 46864 w 274695"/>
                      <a:gd name="connsiteY58" fmla="*/ 716446 h 869674"/>
                      <a:gd name="connsiteX59" fmla="*/ 34440 w 274695"/>
                      <a:gd name="connsiteY59" fmla="*/ 745435 h 869674"/>
                      <a:gd name="connsiteX60" fmla="*/ 30299 w 274695"/>
                      <a:gd name="connsiteY60" fmla="*/ 774424 h 869674"/>
                      <a:gd name="connsiteX61" fmla="*/ 26157 w 274695"/>
                      <a:gd name="connsiteY61" fmla="*/ 811696 h 869674"/>
                      <a:gd name="connsiteX62" fmla="*/ 17875 w 274695"/>
                      <a:gd name="connsiteY62" fmla="*/ 836544 h 869674"/>
                      <a:gd name="connsiteX63" fmla="*/ 13733 w 274695"/>
                      <a:gd name="connsiteY63" fmla="*/ 848968 h 869674"/>
                      <a:gd name="connsiteX64" fmla="*/ 9592 w 274695"/>
                      <a:gd name="connsiteY64" fmla="*/ 695739 h 869674"/>
                      <a:gd name="connsiteX65" fmla="*/ 17875 w 274695"/>
                      <a:gd name="connsiteY65" fmla="*/ 683315 h 869674"/>
                      <a:gd name="connsiteX66" fmla="*/ 30299 w 274695"/>
                      <a:gd name="connsiteY66" fmla="*/ 658468 h 869674"/>
                      <a:gd name="connsiteX67" fmla="*/ 42723 w 274695"/>
                      <a:gd name="connsiteY67" fmla="*/ 646044 h 869674"/>
                      <a:gd name="connsiteX68" fmla="*/ 59288 w 274695"/>
                      <a:gd name="connsiteY68" fmla="*/ 621196 h 869674"/>
                      <a:gd name="connsiteX69" fmla="*/ 67570 w 274695"/>
                      <a:gd name="connsiteY69" fmla="*/ 608772 h 869674"/>
                      <a:gd name="connsiteX70" fmla="*/ 71712 w 274695"/>
                      <a:gd name="connsiteY70" fmla="*/ 596348 h 869674"/>
                      <a:gd name="connsiteX71" fmla="*/ 84136 w 274695"/>
                      <a:gd name="connsiteY71" fmla="*/ 571500 h 869674"/>
                      <a:gd name="connsiteX72" fmla="*/ 79994 w 274695"/>
                      <a:gd name="connsiteY72" fmla="*/ 517663 h 869674"/>
                      <a:gd name="connsiteX73" fmla="*/ 71712 w 274695"/>
                      <a:gd name="connsiteY73" fmla="*/ 492815 h 869674"/>
                      <a:gd name="connsiteX74" fmla="*/ 59288 w 274695"/>
                      <a:gd name="connsiteY74" fmla="*/ 467968 h 869674"/>
                      <a:gd name="connsiteX75" fmla="*/ 63429 w 274695"/>
                      <a:gd name="connsiteY75" fmla="*/ 434837 h 869674"/>
                      <a:gd name="connsiteX76" fmla="*/ 71712 w 274695"/>
                      <a:gd name="connsiteY76" fmla="*/ 422413 h 869674"/>
                      <a:gd name="connsiteX77" fmla="*/ 59288 w 274695"/>
                      <a:gd name="connsiteY77" fmla="*/ 418272 h 869674"/>
                      <a:gd name="connsiteX78" fmla="*/ 46864 w 274695"/>
                      <a:gd name="connsiteY78" fmla="*/ 409989 h 869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274695" h="869674">
                        <a:moveTo>
                          <a:pt x="274636" y="0"/>
                        </a:moveTo>
                        <a:cubicBezTo>
                          <a:pt x="267734" y="4141"/>
                          <a:pt x="260720" y="8103"/>
                          <a:pt x="253929" y="12424"/>
                        </a:cubicBezTo>
                        <a:cubicBezTo>
                          <a:pt x="253891" y="12448"/>
                          <a:pt x="222888" y="33118"/>
                          <a:pt x="216657" y="37272"/>
                        </a:cubicBezTo>
                        <a:cubicBezTo>
                          <a:pt x="213025" y="39694"/>
                          <a:pt x="208245" y="39693"/>
                          <a:pt x="204233" y="41413"/>
                        </a:cubicBezTo>
                        <a:cubicBezTo>
                          <a:pt x="198559" y="43845"/>
                          <a:pt x="193190" y="46935"/>
                          <a:pt x="187668" y="49696"/>
                        </a:cubicBezTo>
                        <a:cubicBezTo>
                          <a:pt x="184907" y="53837"/>
                          <a:pt x="182905" y="58601"/>
                          <a:pt x="179386" y="62120"/>
                        </a:cubicBezTo>
                        <a:cubicBezTo>
                          <a:pt x="171360" y="70146"/>
                          <a:pt x="164640" y="71176"/>
                          <a:pt x="154538" y="74544"/>
                        </a:cubicBezTo>
                        <a:cubicBezTo>
                          <a:pt x="146255" y="82826"/>
                          <a:pt x="134040" y="88516"/>
                          <a:pt x="129690" y="99391"/>
                        </a:cubicBezTo>
                        <a:cubicBezTo>
                          <a:pt x="126929" y="106293"/>
                          <a:pt x="124732" y="113449"/>
                          <a:pt x="121407" y="120098"/>
                        </a:cubicBezTo>
                        <a:cubicBezTo>
                          <a:pt x="119181" y="124550"/>
                          <a:pt x="115351" y="128070"/>
                          <a:pt x="113125" y="132522"/>
                        </a:cubicBezTo>
                        <a:cubicBezTo>
                          <a:pt x="109813" y="139147"/>
                          <a:pt x="106613" y="155311"/>
                          <a:pt x="104842" y="161511"/>
                        </a:cubicBezTo>
                        <a:cubicBezTo>
                          <a:pt x="92961" y="203099"/>
                          <a:pt x="109505" y="138716"/>
                          <a:pt x="96560" y="190500"/>
                        </a:cubicBezTo>
                        <a:cubicBezTo>
                          <a:pt x="97258" y="196780"/>
                          <a:pt x="95357" y="231680"/>
                          <a:pt x="108983" y="240196"/>
                        </a:cubicBezTo>
                        <a:cubicBezTo>
                          <a:pt x="116387" y="244823"/>
                          <a:pt x="125548" y="245717"/>
                          <a:pt x="133831" y="248478"/>
                        </a:cubicBezTo>
                        <a:lnTo>
                          <a:pt x="146255" y="252620"/>
                        </a:lnTo>
                        <a:lnTo>
                          <a:pt x="158679" y="256761"/>
                        </a:lnTo>
                        <a:cubicBezTo>
                          <a:pt x="162820" y="259522"/>
                          <a:pt x="166274" y="266251"/>
                          <a:pt x="171103" y="265044"/>
                        </a:cubicBezTo>
                        <a:cubicBezTo>
                          <a:pt x="175338" y="263985"/>
                          <a:pt x="176624" y="256761"/>
                          <a:pt x="175244" y="252620"/>
                        </a:cubicBezTo>
                        <a:cubicBezTo>
                          <a:pt x="173392" y="247064"/>
                          <a:pt x="166961" y="244337"/>
                          <a:pt x="162820" y="240196"/>
                        </a:cubicBezTo>
                        <a:cubicBezTo>
                          <a:pt x="159552" y="230392"/>
                          <a:pt x="152826" y="217059"/>
                          <a:pt x="162820" y="207065"/>
                        </a:cubicBezTo>
                        <a:cubicBezTo>
                          <a:pt x="165907" y="203978"/>
                          <a:pt x="165903" y="215254"/>
                          <a:pt x="166962" y="219489"/>
                        </a:cubicBezTo>
                        <a:cubicBezTo>
                          <a:pt x="168669" y="226318"/>
                          <a:pt x="168877" y="233518"/>
                          <a:pt x="171103" y="240196"/>
                        </a:cubicBezTo>
                        <a:cubicBezTo>
                          <a:pt x="173055" y="246053"/>
                          <a:pt x="176954" y="251087"/>
                          <a:pt x="179386" y="256761"/>
                        </a:cubicBezTo>
                        <a:cubicBezTo>
                          <a:pt x="181106" y="260773"/>
                          <a:pt x="181994" y="265098"/>
                          <a:pt x="183527" y="269185"/>
                        </a:cubicBezTo>
                        <a:cubicBezTo>
                          <a:pt x="186137" y="276145"/>
                          <a:pt x="189624" y="282786"/>
                          <a:pt x="191810" y="289891"/>
                        </a:cubicBezTo>
                        <a:cubicBezTo>
                          <a:pt x="195158" y="300771"/>
                          <a:pt x="196492" y="312223"/>
                          <a:pt x="200092" y="323022"/>
                        </a:cubicBezTo>
                        <a:lnTo>
                          <a:pt x="208375" y="347870"/>
                        </a:lnTo>
                        <a:cubicBezTo>
                          <a:pt x="209949" y="352592"/>
                          <a:pt x="214431" y="355842"/>
                          <a:pt x="216657" y="360294"/>
                        </a:cubicBezTo>
                        <a:cubicBezTo>
                          <a:pt x="218609" y="364199"/>
                          <a:pt x="219079" y="368706"/>
                          <a:pt x="220799" y="372718"/>
                        </a:cubicBezTo>
                        <a:cubicBezTo>
                          <a:pt x="223231" y="378392"/>
                          <a:pt x="226649" y="383609"/>
                          <a:pt x="229081" y="389283"/>
                        </a:cubicBezTo>
                        <a:cubicBezTo>
                          <a:pt x="230801" y="393295"/>
                          <a:pt x="231271" y="397802"/>
                          <a:pt x="233223" y="401707"/>
                        </a:cubicBezTo>
                        <a:cubicBezTo>
                          <a:pt x="235449" y="406159"/>
                          <a:pt x="239279" y="409679"/>
                          <a:pt x="241505" y="414131"/>
                        </a:cubicBezTo>
                        <a:cubicBezTo>
                          <a:pt x="246241" y="423603"/>
                          <a:pt x="247423" y="437800"/>
                          <a:pt x="249788" y="447261"/>
                        </a:cubicBezTo>
                        <a:cubicBezTo>
                          <a:pt x="253217" y="460978"/>
                          <a:pt x="254114" y="459962"/>
                          <a:pt x="262212" y="472109"/>
                        </a:cubicBezTo>
                        <a:cubicBezTo>
                          <a:pt x="264973" y="480392"/>
                          <a:pt x="268885" y="488376"/>
                          <a:pt x="270494" y="496957"/>
                        </a:cubicBezTo>
                        <a:cubicBezTo>
                          <a:pt x="277685" y="535307"/>
                          <a:pt x="274249" y="569346"/>
                          <a:pt x="270494" y="608772"/>
                        </a:cubicBezTo>
                        <a:cubicBezTo>
                          <a:pt x="269954" y="614438"/>
                          <a:pt x="267988" y="619885"/>
                          <a:pt x="266353" y="625337"/>
                        </a:cubicBezTo>
                        <a:cubicBezTo>
                          <a:pt x="263844" y="633700"/>
                          <a:pt x="258070" y="650185"/>
                          <a:pt x="258070" y="650185"/>
                        </a:cubicBezTo>
                        <a:cubicBezTo>
                          <a:pt x="257310" y="657024"/>
                          <a:pt x="256533" y="687741"/>
                          <a:pt x="249788" y="699881"/>
                        </a:cubicBezTo>
                        <a:cubicBezTo>
                          <a:pt x="244954" y="708583"/>
                          <a:pt x="238745" y="716446"/>
                          <a:pt x="233223" y="724728"/>
                        </a:cubicBezTo>
                        <a:cubicBezTo>
                          <a:pt x="230462" y="728869"/>
                          <a:pt x="229392" y="734926"/>
                          <a:pt x="224940" y="737152"/>
                        </a:cubicBezTo>
                        <a:cubicBezTo>
                          <a:pt x="200568" y="749339"/>
                          <a:pt x="214229" y="743484"/>
                          <a:pt x="183527" y="753718"/>
                        </a:cubicBezTo>
                        <a:lnTo>
                          <a:pt x="171103" y="757859"/>
                        </a:lnTo>
                        <a:lnTo>
                          <a:pt x="158679" y="762000"/>
                        </a:lnTo>
                        <a:cubicBezTo>
                          <a:pt x="154538" y="764761"/>
                          <a:pt x="150707" y="768057"/>
                          <a:pt x="146255" y="770283"/>
                        </a:cubicBezTo>
                        <a:cubicBezTo>
                          <a:pt x="142351" y="772235"/>
                          <a:pt x="136918" y="771337"/>
                          <a:pt x="133831" y="774424"/>
                        </a:cubicBezTo>
                        <a:cubicBezTo>
                          <a:pt x="129466" y="778789"/>
                          <a:pt x="128612" y="785629"/>
                          <a:pt x="125549" y="790989"/>
                        </a:cubicBezTo>
                        <a:cubicBezTo>
                          <a:pt x="123080" y="795311"/>
                          <a:pt x="120027" y="799272"/>
                          <a:pt x="117266" y="803413"/>
                        </a:cubicBezTo>
                        <a:cubicBezTo>
                          <a:pt x="115886" y="808935"/>
                          <a:pt x="114241" y="814397"/>
                          <a:pt x="113125" y="819978"/>
                        </a:cubicBezTo>
                        <a:cubicBezTo>
                          <a:pt x="111478" y="828212"/>
                          <a:pt x="111020" y="836680"/>
                          <a:pt x="108983" y="844826"/>
                        </a:cubicBezTo>
                        <a:cubicBezTo>
                          <a:pt x="106866" y="853296"/>
                          <a:pt x="100701" y="869674"/>
                          <a:pt x="100701" y="869674"/>
                        </a:cubicBezTo>
                        <a:cubicBezTo>
                          <a:pt x="97940" y="864152"/>
                          <a:pt x="93184" y="859235"/>
                          <a:pt x="92418" y="853109"/>
                        </a:cubicBezTo>
                        <a:cubicBezTo>
                          <a:pt x="91712" y="847461"/>
                          <a:pt x="95542" y="842144"/>
                          <a:pt x="96560" y="836544"/>
                        </a:cubicBezTo>
                        <a:cubicBezTo>
                          <a:pt x="98845" y="823978"/>
                          <a:pt x="103401" y="785953"/>
                          <a:pt x="104842" y="774424"/>
                        </a:cubicBezTo>
                        <a:cubicBezTo>
                          <a:pt x="102081" y="759239"/>
                          <a:pt x="99794" y="743961"/>
                          <a:pt x="96560" y="728870"/>
                        </a:cubicBezTo>
                        <a:cubicBezTo>
                          <a:pt x="95645" y="724601"/>
                          <a:pt x="95145" y="719855"/>
                          <a:pt x="92418" y="716446"/>
                        </a:cubicBezTo>
                        <a:cubicBezTo>
                          <a:pt x="89309" y="712559"/>
                          <a:pt x="84135" y="710924"/>
                          <a:pt x="79994" y="708163"/>
                        </a:cubicBezTo>
                        <a:cubicBezTo>
                          <a:pt x="73092" y="709543"/>
                          <a:pt x="66116" y="710597"/>
                          <a:pt x="59288" y="712304"/>
                        </a:cubicBezTo>
                        <a:cubicBezTo>
                          <a:pt x="55053" y="713363"/>
                          <a:pt x="49951" y="713359"/>
                          <a:pt x="46864" y="716446"/>
                        </a:cubicBezTo>
                        <a:cubicBezTo>
                          <a:pt x="41745" y="721565"/>
                          <a:pt x="36915" y="738009"/>
                          <a:pt x="34440" y="745435"/>
                        </a:cubicBezTo>
                        <a:cubicBezTo>
                          <a:pt x="33060" y="755098"/>
                          <a:pt x="31510" y="764738"/>
                          <a:pt x="30299" y="774424"/>
                        </a:cubicBezTo>
                        <a:cubicBezTo>
                          <a:pt x="28748" y="786828"/>
                          <a:pt x="28609" y="799438"/>
                          <a:pt x="26157" y="811696"/>
                        </a:cubicBezTo>
                        <a:cubicBezTo>
                          <a:pt x="24445" y="820257"/>
                          <a:pt x="20636" y="828261"/>
                          <a:pt x="17875" y="836544"/>
                        </a:cubicBezTo>
                        <a:lnTo>
                          <a:pt x="13733" y="848968"/>
                        </a:lnTo>
                        <a:cubicBezTo>
                          <a:pt x="-6850" y="787214"/>
                          <a:pt x="-899" y="814639"/>
                          <a:pt x="9592" y="695739"/>
                        </a:cubicBezTo>
                        <a:cubicBezTo>
                          <a:pt x="10029" y="690781"/>
                          <a:pt x="15114" y="687456"/>
                          <a:pt x="17875" y="683315"/>
                        </a:cubicBezTo>
                        <a:cubicBezTo>
                          <a:pt x="22026" y="670862"/>
                          <a:pt x="21377" y="669173"/>
                          <a:pt x="30299" y="658468"/>
                        </a:cubicBezTo>
                        <a:cubicBezTo>
                          <a:pt x="34049" y="653969"/>
                          <a:pt x="39127" y="650667"/>
                          <a:pt x="42723" y="646044"/>
                        </a:cubicBezTo>
                        <a:cubicBezTo>
                          <a:pt x="48834" y="638186"/>
                          <a:pt x="53766" y="629479"/>
                          <a:pt x="59288" y="621196"/>
                        </a:cubicBezTo>
                        <a:cubicBezTo>
                          <a:pt x="62049" y="617055"/>
                          <a:pt x="65996" y="613494"/>
                          <a:pt x="67570" y="608772"/>
                        </a:cubicBezTo>
                        <a:cubicBezTo>
                          <a:pt x="68951" y="604631"/>
                          <a:pt x="69760" y="600253"/>
                          <a:pt x="71712" y="596348"/>
                        </a:cubicBezTo>
                        <a:cubicBezTo>
                          <a:pt x="87768" y="564235"/>
                          <a:pt x="73725" y="602729"/>
                          <a:pt x="84136" y="571500"/>
                        </a:cubicBezTo>
                        <a:cubicBezTo>
                          <a:pt x="82755" y="553554"/>
                          <a:pt x="82801" y="535441"/>
                          <a:pt x="79994" y="517663"/>
                        </a:cubicBezTo>
                        <a:cubicBezTo>
                          <a:pt x="78632" y="509039"/>
                          <a:pt x="74473" y="501098"/>
                          <a:pt x="71712" y="492815"/>
                        </a:cubicBezTo>
                        <a:cubicBezTo>
                          <a:pt x="65998" y="475672"/>
                          <a:pt x="69989" y="484020"/>
                          <a:pt x="59288" y="467968"/>
                        </a:cubicBezTo>
                        <a:cubicBezTo>
                          <a:pt x="60668" y="456924"/>
                          <a:pt x="60501" y="445574"/>
                          <a:pt x="63429" y="434837"/>
                        </a:cubicBezTo>
                        <a:cubicBezTo>
                          <a:pt x="64739" y="430035"/>
                          <a:pt x="72919" y="427242"/>
                          <a:pt x="71712" y="422413"/>
                        </a:cubicBezTo>
                        <a:cubicBezTo>
                          <a:pt x="70653" y="418178"/>
                          <a:pt x="63429" y="419652"/>
                          <a:pt x="59288" y="418272"/>
                        </a:cubicBezTo>
                        <a:lnTo>
                          <a:pt x="46864" y="409989"/>
                        </a:lnTo>
                      </a:path>
                    </a:pathLst>
                  </a:custGeom>
                  <a:noFill/>
                  <a:ln w="9525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46" name="フリーフォーム 45"/>
                  <p:cNvSpPr/>
                  <p:nvPr/>
                </p:nvSpPr>
                <p:spPr bwMode="auto">
                  <a:xfrm flipH="1">
                    <a:off x="613436" y="563848"/>
                    <a:ext cx="167176" cy="64847"/>
                  </a:xfrm>
                  <a:custGeom>
                    <a:avLst/>
                    <a:gdLst>
                      <a:gd name="connsiteX0" fmla="*/ 0 w 544336"/>
                      <a:gd name="connsiteY0" fmla="*/ 136273 h 196144"/>
                      <a:gd name="connsiteX1" fmla="*/ 5442 w 544336"/>
                      <a:gd name="connsiteY1" fmla="*/ 122665 h 196144"/>
                      <a:gd name="connsiteX2" fmla="*/ 8164 w 544336"/>
                      <a:gd name="connsiteY2" fmla="*/ 114501 h 196144"/>
                      <a:gd name="connsiteX3" fmla="*/ 21771 w 544336"/>
                      <a:gd name="connsiteY3" fmla="*/ 98173 h 196144"/>
                      <a:gd name="connsiteX4" fmla="*/ 27214 w 544336"/>
                      <a:gd name="connsiteY4" fmla="*/ 90008 h 196144"/>
                      <a:gd name="connsiteX5" fmla="*/ 40821 w 544336"/>
                      <a:gd name="connsiteY5" fmla="*/ 65515 h 196144"/>
                      <a:gd name="connsiteX6" fmla="*/ 48985 w 544336"/>
                      <a:gd name="connsiteY6" fmla="*/ 57351 h 196144"/>
                      <a:gd name="connsiteX7" fmla="*/ 54428 w 544336"/>
                      <a:gd name="connsiteY7" fmla="*/ 49187 h 196144"/>
                      <a:gd name="connsiteX8" fmla="*/ 62592 w 544336"/>
                      <a:gd name="connsiteY8" fmla="*/ 43744 h 196144"/>
                      <a:gd name="connsiteX9" fmla="*/ 92528 w 544336"/>
                      <a:gd name="connsiteY9" fmla="*/ 30137 h 196144"/>
                      <a:gd name="connsiteX10" fmla="*/ 108857 w 544336"/>
                      <a:gd name="connsiteY10" fmla="*/ 19251 h 196144"/>
                      <a:gd name="connsiteX11" fmla="*/ 125185 w 544336"/>
                      <a:gd name="connsiteY11" fmla="*/ 13808 h 196144"/>
                      <a:gd name="connsiteX12" fmla="*/ 163285 w 544336"/>
                      <a:gd name="connsiteY12" fmla="*/ 8365 h 196144"/>
                      <a:gd name="connsiteX13" fmla="*/ 272142 w 544336"/>
                      <a:gd name="connsiteY13" fmla="*/ 5644 h 196144"/>
                      <a:gd name="connsiteX14" fmla="*/ 291192 w 544336"/>
                      <a:gd name="connsiteY14" fmla="*/ 8365 h 196144"/>
                      <a:gd name="connsiteX15" fmla="*/ 299357 w 544336"/>
                      <a:gd name="connsiteY15" fmla="*/ 13808 h 196144"/>
                      <a:gd name="connsiteX16" fmla="*/ 310242 w 544336"/>
                      <a:gd name="connsiteY16" fmla="*/ 16530 h 196144"/>
                      <a:gd name="connsiteX17" fmla="*/ 329292 w 544336"/>
                      <a:gd name="connsiteY17" fmla="*/ 27415 h 196144"/>
                      <a:gd name="connsiteX18" fmla="*/ 337457 w 544336"/>
                      <a:gd name="connsiteY18" fmla="*/ 30137 h 196144"/>
                      <a:gd name="connsiteX19" fmla="*/ 353785 w 544336"/>
                      <a:gd name="connsiteY19" fmla="*/ 38301 h 196144"/>
                      <a:gd name="connsiteX20" fmla="*/ 370114 w 544336"/>
                      <a:gd name="connsiteY20" fmla="*/ 49187 h 196144"/>
                      <a:gd name="connsiteX21" fmla="*/ 378278 w 544336"/>
                      <a:gd name="connsiteY21" fmla="*/ 60073 h 196144"/>
                      <a:gd name="connsiteX22" fmla="*/ 386442 w 544336"/>
                      <a:gd name="connsiteY22" fmla="*/ 65515 h 196144"/>
                      <a:gd name="connsiteX23" fmla="*/ 402771 w 544336"/>
                      <a:gd name="connsiteY23" fmla="*/ 81844 h 196144"/>
                      <a:gd name="connsiteX24" fmla="*/ 419100 w 544336"/>
                      <a:gd name="connsiteY24" fmla="*/ 92730 h 196144"/>
                      <a:gd name="connsiteX25" fmla="*/ 438150 w 544336"/>
                      <a:gd name="connsiteY25" fmla="*/ 106337 h 196144"/>
                      <a:gd name="connsiteX26" fmla="*/ 446314 w 544336"/>
                      <a:gd name="connsiteY26" fmla="*/ 114501 h 196144"/>
                      <a:gd name="connsiteX27" fmla="*/ 454478 w 544336"/>
                      <a:gd name="connsiteY27" fmla="*/ 117223 h 196144"/>
                      <a:gd name="connsiteX28" fmla="*/ 481692 w 544336"/>
                      <a:gd name="connsiteY28" fmla="*/ 130830 h 196144"/>
                      <a:gd name="connsiteX29" fmla="*/ 506185 w 544336"/>
                      <a:gd name="connsiteY29" fmla="*/ 144437 h 196144"/>
                      <a:gd name="connsiteX30" fmla="*/ 514350 w 544336"/>
                      <a:gd name="connsiteY30" fmla="*/ 149880 h 196144"/>
                      <a:gd name="connsiteX31" fmla="*/ 522514 w 544336"/>
                      <a:gd name="connsiteY31" fmla="*/ 152601 h 196144"/>
                      <a:gd name="connsiteX32" fmla="*/ 533400 w 544336"/>
                      <a:gd name="connsiteY32" fmla="*/ 160765 h 196144"/>
                      <a:gd name="connsiteX33" fmla="*/ 536121 w 544336"/>
                      <a:gd name="connsiteY33" fmla="*/ 166208 h 196144"/>
                      <a:gd name="connsiteX34" fmla="*/ 525235 w 544336"/>
                      <a:gd name="connsiteY34" fmla="*/ 160765 h 196144"/>
                      <a:gd name="connsiteX35" fmla="*/ 514350 w 544336"/>
                      <a:gd name="connsiteY35" fmla="*/ 158044 h 196144"/>
                      <a:gd name="connsiteX36" fmla="*/ 506185 w 544336"/>
                      <a:gd name="connsiteY36" fmla="*/ 149880 h 196144"/>
                      <a:gd name="connsiteX37" fmla="*/ 489857 w 544336"/>
                      <a:gd name="connsiteY37" fmla="*/ 144437 h 196144"/>
                      <a:gd name="connsiteX38" fmla="*/ 410935 w 544336"/>
                      <a:gd name="connsiteY38" fmla="*/ 147158 h 196144"/>
                      <a:gd name="connsiteX39" fmla="*/ 391885 w 544336"/>
                      <a:gd name="connsiteY39" fmla="*/ 152601 h 196144"/>
                      <a:gd name="connsiteX40" fmla="*/ 381000 w 544336"/>
                      <a:gd name="connsiteY40" fmla="*/ 155323 h 196144"/>
                      <a:gd name="connsiteX41" fmla="*/ 364671 w 544336"/>
                      <a:gd name="connsiteY41" fmla="*/ 163487 h 196144"/>
                      <a:gd name="connsiteX42" fmla="*/ 348342 w 544336"/>
                      <a:gd name="connsiteY42" fmla="*/ 171651 h 196144"/>
                      <a:gd name="connsiteX43" fmla="*/ 329292 w 544336"/>
                      <a:gd name="connsiteY43" fmla="*/ 182537 h 196144"/>
                      <a:gd name="connsiteX44" fmla="*/ 312964 w 544336"/>
                      <a:gd name="connsiteY44" fmla="*/ 187980 h 196144"/>
                      <a:gd name="connsiteX45" fmla="*/ 296635 w 544336"/>
                      <a:gd name="connsiteY45" fmla="*/ 196144 h 196144"/>
                      <a:gd name="connsiteX46" fmla="*/ 179614 w 544336"/>
                      <a:gd name="connsiteY46" fmla="*/ 193423 h 196144"/>
                      <a:gd name="connsiteX47" fmla="*/ 163285 w 544336"/>
                      <a:gd name="connsiteY47" fmla="*/ 187980 h 196144"/>
                      <a:gd name="connsiteX48" fmla="*/ 136071 w 544336"/>
                      <a:gd name="connsiteY48" fmla="*/ 179815 h 196144"/>
                      <a:gd name="connsiteX49" fmla="*/ 127907 w 544336"/>
                      <a:gd name="connsiteY49" fmla="*/ 174373 h 196144"/>
                      <a:gd name="connsiteX50" fmla="*/ 111578 w 544336"/>
                      <a:gd name="connsiteY50" fmla="*/ 168930 h 196144"/>
                      <a:gd name="connsiteX51" fmla="*/ 95250 w 544336"/>
                      <a:gd name="connsiteY51" fmla="*/ 163487 h 196144"/>
                      <a:gd name="connsiteX52" fmla="*/ 68035 w 544336"/>
                      <a:gd name="connsiteY52" fmla="*/ 155323 h 196144"/>
                      <a:gd name="connsiteX53" fmla="*/ 24492 w 544336"/>
                      <a:gd name="connsiteY53" fmla="*/ 147158 h 196144"/>
                      <a:gd name="connsiteX54" fmla="*/ 8164 w 544336"/>
                      <a:gd name="connsiteY54" fmla="*/ 141715 h 196144"/>
                      <a:gd name="connsiteX55" fmla="*/ 0 w 544336"/>
                      <a:gd name="connsiteY55" fmla="*/ 136273 h 19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544336" h="196144">
                        <a:moveTo>
                          <a:pt x="0" y="136273"/>
                        </a:moveTo>
                        <a:cubicBezTo>
                          <a:pt x="1814" y="131737"/>
                          <a:pt x="3727" y="127239"/>
                          <a:pt x="5442" y="122665"/>
                        </a:cubicBezTo>
                        <a:cubicBezTo>
                          <a:pt x="6449" y="119979"/>
                          <a:pt x="6881" y="117067"/>
                          <a:pt x="8164" y="114501"/>
                        </a:cubicBezTo>
                        <a:cubicBezTo>
                          <a:pt x="13233" y="104365"/>
                          <a:pt x="14247" y="107202"/>
                          <a:pt x="21771" y="98173"/>
                        </a:cubicBezTo>
                        <a:cubicBezTo>
                          <a:pt x="23865" y="95660"/>
                          <a:pt x="25400" y="92730"/>
                          <a:pt x="27214" y="90008"/>
                        </a:cubicBezTo>
                        <a:cubicBezTo>
                          <a:pt x="30636" y="79741"/>
                          <a:pt x="31463" y="74873"/>
                          <a:pt x="40821" y="65515"/>
                        </a:cubicBezTo>
                        <a:cubicBezTo>
                          <a:pt x="43542" y="62794"/>
                          <a:pt x="46521" y="60308"/>
                          <a:pt x="48985" y="57351"/>
                        </a:cubicBezTo>
                        <a:cubicBezTo>
                          <a:pt x="51079" y="54838"/>
                          <a:pt x="52115" y="51500"/>
                          <a:pt x="54428" y="49187"/>
                        </a:cubicBezTo>
                        <a:cubicBezTo>
                          <a:pt x="56741" y="46874"/>
                          <a:pt x="59721" y="45310"/>
                          <a:pt x="62592" y="43744"/>
                        </a:cubicBezTo>
                        <a:cubicBezTo>
                          <a:pt x="81715" y="33313"/>
                          <a:pt x="78510" y="34809"/>
                          <a:pt x="92528" y="30137"/>
                        </a:cubicBezTo>
                        <a:lnTo>
                          <a:pt x="108857" y="19251"/>
                        </a:lnTo>
                        <a:cubicBezTo>
                          <a:pt x="113631" y="16069"/>
                          <a:pt x="119742" y="15622"/>
                          <a:pt x="125185" y="13808"/>
                        </a:cubicBezTo>
                        <a:cubicBezTo>
                          <a:pt x="142851" y="7920"/>
                          <a:pt x="130510" y="11345"/>
                          <a:pt x="163285" y="8365"/>
                        </a:cubicBezTo>
                        <a:cubicBezTo>
                          <a:pt x="208887" y="-6833"/>
                          <a:pt x="173879" y="2754"/>
                          <a:pt x="272142" y="5644"/>
                        </a:cubicBezTo>
                        <a:cubicBezTo>
                          <a:pt x="278492" y="6551"/>
                          <a:pt x="285048" y="6522"/>
                          <a:pt x="291192" y="8365"/>
                        </a:cubicBezTo>
                        <a:cubicBezTo>
                          <a:pt x="294325" y="9305"/>
                          <a:pt x="296351" y="12519"/>
                          <a:pt x="299357" y="13808"/>
                        </a:cubicBezTo>
                        <a:cubicBezTo>
                          <a:pt x="302795" y="15281"/>
                          <a:pt x="306614" y="15623"/>
                          <a:pt x="310242" y="16530"/>
                        </a:cubicBezTo>
                        <a:cubicBezTo>
                          <a:pt x="318443" y="21997"/>
                          <a:pt x="319623" y="23271"/>
                          <a:pt x="329292" y="27415"/>
                        </a:cubicBezTo>
                        <a:cubicBezTo>
                          <a:pt x="331929" y="28545"/>
                          <a:pt x="334891" y="28854"/>
                          <a:pt x="337457" y="30137"/>
                        </a:cubicBezTo>
                        <a:cubicBezTo>
                          <a:pt x="358555" y="40686"/>
                          <a:pt x="333268" y="31463"/>
                          <a:pt x="353785" y="38301"/>
                        </a:cubicBezTo>
                        <a:cubicBezTo>
                          <a:pt x="368569" y="60475"/>
                          <a:pt x="347746" y="33209"/>
                          <a:pt x="370114" y="49187"/>
                        </a:cubicBezTo>
                        <a:cubicBezTo>
                          <a:pt x="373805" y="51823"/>
                          <a:pt x="375071" y="56866"/>
                          <a:pt x="378278" y="60073"/>
                        </a:cubicBezTo>
                        <a:cubicBezTo>
                          <a:pt x="380591" y="62386"/>
                          <a:pt x="383998" y="63342"/>
                          <a:pt x="386442" y="65515"/>
                        </a:cubicBezTo>
                        <a:cubicBezTo>
                          <a:pt x="392195" y="70629"/>
                          <a:pt x="396366" y="77574"/>
                          <a:pt x="402771" y="81844"/>
                        </a:cubicBezTo>
                        <a:lnTo>
                          <a:pt x="419100" y="92730"/>
                        </a:lnTo>
                        <a:cubicBezTo>
                          <a:pt x="425557" y="97035"/>
                          <a:pt x="432248" y="101278"/>
                          <a:pt x="438150" y="106337"/>
                        </a:cubicBezTo>
                        <a:cubicBezTo>
                          <a:pt x="441072" y="108842"/>
                          <a:pt x="443112" y="112366"/>
                          <a:pt x="446314" y="114501"/>
                        </a:cubicBezTo>
                        <a:cubicBezTo>
                          <a:pt x="448701" y="116092"/>
                          <a:pt x="451970" y="115830"/>
                          <a:pt x="454478" y="117223"/>
                        </a:cubicBezTo>
                        <a:cubicBezTo>
                          <a:pt x="480987" y="131950"/>
                          <a:pt x="460420" y="125511"/>
                          <a:pt x="481692" y="130830"/>
                        </a:cubicBezTo>
                        <a:cubicBezTo>
                          <a:pt x="493914" y="143051"/>
                          <a:pt x="486206" y="137777"/>
                          <a:pt x="506185" y="144437"/>
                        </a:cubicBezTo>
                        <a:cubicBezTo>
                          <a:pt x="509288" y="145471"/>
                          <a:pt x="511424" y="148417"/>
                          <a:pt x="514350" y="149880"/>
                        </a:cubicBezTo>
                        <a:cubicBezTo>
                          <a:pt x="516916" y="151163"/>
                          <a:pt x="519793" y="151694"/>
                          <a:pt x="522514" y="152601"/>
                        </a:cubicBezTo>
                        <a:cubicBezTo>
                          <a:pt x="526143" y="155322"/>
                          <a:pt x="529343" y="158736"/>
                          <a:pt x="533400" y="160765"/>
                        </a:cubicBezTo>
                        <a:cubicBezTo>
                          <a:pt x="542968" y="165549"/>
                          <a:pt x="550977" y="161256"/>
                          <a:pt x="536121" y="166208"/>
                        </a:cubicBezTo>
                        <a:cubicBezTo>
                          <a:pt x="532492" y="164394"/>
                          <a:pt x="529034" y="162189"/>
                          <a:pt x="525235" y="160765"/>
                        </a:cubicBezTo>
                        <a:cubicBezTo>
                          <a:pt x="521733" y="159452"/>
                          <a:pt x="517597" y="159899"/>
                          <a:pt x="514350" y="158044"/>
                        </a:cubicBezTo>
                        <a:cubicBezTo>
                          <a:pt x="511008" y="156135"/>
                          <a:pt x="509549" y="151749"/>
                          <a:pt x="506185" y="149880"/>
                        </a:cubicBezTo>
                        <a:cubicBezTo>
                          <a:pt x="501170" y="147094"/>
                          <a:pt x="489857" y="144437"/>
                          <a:pt x="489857" y="144437"/>
                        </a:cubicBezTo>
                        <a:cubicBezTo>
                          <a:pt x="463550" y="145344"/>
                          <a:pt x="437210" y="145566"/>
                          <a:pt x="410935" y="147158"/>
                        </a:cubicBezTo>
                        <a:cubicBezTo>
                          <a:pt x="405546" y="147485"/>
                          <a:pt x="397248" y="151069"/>
                          <a:pt x="391885" y="152601"/>
                        </a:cubicBezTo>
                        <a:cubicBezTo>
                          <a:pt x="388289" y="153628"/>
                          <a:pt x="384628" y="154416"/>
                          <a:pt x="381000" y="155323"/>
                        </a:cubicBezTo>
                        <a:cubicBezTo>
                          <a:pt x="357586" y="170929"/>
                          <a:pt x="387219" y="152212"/>
                          <a:pt x="364671" y="163487"/>
                        </a:cubicBezTo>
                        <a:cubicBezTo>
                          <a:pt x="343579" y="174034"/>
                          <a:pt x="368855" y="164815"/>
                          <a:pt x="348342" y="171651"/>
                        </a:cubicBezTo>
                        <a:cubicBezTo>
                          <a:pt x="340977" y="176561"/>
                          <a:pt x="337925" y="179084"/>
                          <a:pt x="329292" y="182537"/>
                        </a:cubicBezTo>
                        <a:cubicBezTo>
                          <a:pt x="323965" y="184668"/>
                          <a:pt x="317737" y="184797"/>
                          <a:pt x="312964" y="187980"/>
                        </a:cubicBezTo>
                        <a:cubicBezTo>
                          <a:pt x="302413" y="195014"/>
                          <a:pt x="307903" y="192389"/>
                          <a:pt x="296635" y="196144"/>
                        </a:cubicBezTo>
                        <a:cubicBezTo>
                          <a:pt x="257628" y="195237"/>
                          <a:pt x="218559" y="195807"/>
                          <a:pt x="179614" y="193423"/>
                        </a:cubicBezTo>
                        <a:cubicBezTo>
                          <a:pt x="173887" y="193072"/>
                          <a:pt x="168728" y="189794"/>
                          <a:pt x="163285" y="187980"/>
                        </a:cubicBezTo>
                        <a:cubicBezTo>
                          <a:pt x="155681" y="185445"/>
                          <a:pt x="142376" y="184018"/>
                          <a:pt x="136071" y="179815"/>
                        </a:cubicBezTo>
                        <a:cubicBezTo>
                          <a:pt x="133350" y="178001"/>
                          <a:pt x="130896" y="175701"/>
                          <a:pt x="127907" y="174373"/>
                        </a:cubicBezTo>
                        <a:cubicBezTo>
                          <a:pt x="122664" y="172043"/>
                          <a:pt x="117021" y="170744"/>
                          <a:pt x="111578" y="168930"/>
                        </a:cubicBezTo>
                        <a:lnTo>
                          <a:pt x="95250" y="163487"/>
                        </a:lnTo>
                        <a:cubicBezTo>
                          <a:pt x="86227" y="160479"/>
                          <a:pt x="77390" y="157194"/>
                          <a:pt x="68035" y="155323"/>
                        </a:cubicBezTo>
                        <a:cubicBezTo>
                          <a:pt x="55685" y="152853"/>
                          <a:pt x="35147" y="150710"/>
                          <a:pt x="24492" y="147158"/>
                        </a:cubicBezTo>
                        <a:cubicBezTo>
                          <a:pt x="19049" y="145344"/>
                          <a:pt x="13790" y="142840"/>
                          <a:pt x="8164" y="141715"/>
                        </a:cubicBezTo>
                        <a:lnTo>
                          <a:pt x="0" y="13627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47" name="フリーフォーム 46"/>
                  <p:cNvSpPr/>
                  <p:nvPr/>
                </p:nvSpPr>
                <p:spPr bwMode="auto">
                  <a:xfrm>
                    <a:off x="676707" y="563848"/>
                    <a:ext cx="69394" cy="64847"/>
                  </a:xfrm>
                  <a:custGeom>
                    <a:avLst/>
                    <a:gdLst>
                      <a:gd name="connsiteX0" fmla="*/ 68217 w 207010"/>
                      <a:gd name="connsiteY0" fmla="*/ 198664 h 201565"/>
                      <a:gd name="connsiteX1" fmla="*/ 54610 w 207010"/>
                      <a:gd name="connsiteY1" fmla="*/ 193221 h 201565"/>
                      <a:gd name="connsiteX2" fmla="*/ 49167 w 207010"/>
                      <a:gd name="connsiteY2" fmla="*/ 185057 h 201565"/>
                      <a:gd name="connsiteX3" fmla="*/ 35560 w 207010"/>
                      <a:gd name="connsiteY3" fmla="*/ 182335 h 201565"/>
                      <a:gd name="connsiteX4" fmla="*/ 19231 w 207010"/>
                      <a:gd name="connsiteY4" fmla="*/ 168728 h 201565"/>
                      <a:gd name="connsiteX5" fmla="*/ 13788 w 207010"/>
                      <a:gd name="connsiteY5" fmla="*/ 157843 h 201565"/>
                      <a:gd name="connsiteX6" fmla="*/ 8345 w 207010"/>
                      <a:gd name="connsiteY6" fmla="*/ 149678 h 201565"/>
                      <a:gd name="connsiteX7" fmla="*/ 5624 w 207010"/>
                      <a:gd name="connsiteY7" fmla="*/ 141514 h 201565"/>
                      <a:gd name="connsiteX8" fmla="*/ 181 w 207010"/>
                      <a:gd name="connsiteY8" fmla="*/ 133350 h 201565"/>
                      <a:gd name="connsiteX9" fmla="*/ 2903 w 207010"/>
                      <a:gd name="connsiteY9" fmla="*/ 70757 h 201565"/>
                      <a:gd name="connsiteX10" fmla="*/ 5624 w 207010"/>
                      <a:gd name="connsiteY10" fmla="*/ 57150 h 201565"/>
                      <a:gd name="connsiteX11" fmla="*/ 11067 w 207010"/>
                      <a:gd name="connsiteY11" fmla="*/ 46264 h 201565"/>
                      <a:gd name="connsiteX12" fmla="*/ 19231 w 207010"/>
                      <a:gd name="connsiteY12" fmla="*/ 38100 h 201565"/>
                      <a:gd name="connsiteX13" fmla="*/ 32838 w 207010"/>
                      <a:gd name="connsiteY13" fmla="*/ 21771 h 201565"/>
                      <a:gd name="connsiteX14" fmla="*/ 41003 w 207010"/>
                      <a:gd name="connsiteY14" fmla="*/ 19050 h 201565"/>
                      <a:gd name="connsiteX15" fmla="*/ 49167 w 207010"/>
                      <a:gd name="connsiteY15" fmla="*/ 10885 h 201565"/>
                      <a:gd name="connsiteX16" fmla="*/ 81824 w 207010"/>
                      <a:gd name="connsiteY16" fmla="*/ 2721 h 201565"/>
                      <a:gd name="connsiteX17" fmla="*/ 95431 w 207010"/>
                      <a:gd name="connsiteY17" fmla="*/ 0 h 201565"/>
                      <a:gd name="connsiteX18" fmla="*/ 125367 w 207010"/>
                      <a:gd name="connsiteY18" fmla="*/ 2721 h 201565"/>
                      <a:gd name="connsiteX19" fmla="*/ 136253 w 207010"/>
                      <a:gd name="connsiteY19" fmla="*/ 5443 h 201565"/>
                      <a:gd name="connsiteX20" fmla="*/ 152581 w 207010"/>
                      <a:gd name="connsiteY20" fmla="*/ 10885 h 201565"/>
                      <a:gd name="connsiteX21" fmla="*/ 160745 w 207010"/>
                      <a:gd name="connsiteY21" fmla="*/ 13607 h 201565"/>
                      <a:gd name="connsiteX22" fmla="*/ 168910 w 207010"/>
                      <a:gd name="connsiteY22" fmla="*/ 19050 h 201565"/>
                      <a:gd name="connsiteX23" fmla="*/ 174353 w 207010"/>
                      <a:gd name="connsiteY23" fmla="*/ 27214 h 201565"/>
                      <a:gd name="connsiteX24" fmla="*/ 182517 w 207010"/>
                      <a:gd name="connsiteY24" fmla="*/ 35378 h 201565"/>
                      <a:gd name="connsiteX25" fmla="*/ 185238 w 207010"/>
                      <a:gd name="connsiteY25" fmla="*/ 43543 h 201565"/>
                      <a:gd name="connsiteX26" fmla="*/ 196124 w 207010"/>
                      <a:gd name="connsiteY26" fmla="*/ 59871 h 201565"/>
                      <a:gd name="connsiteX27" fmla="*/ 204288 w 207010"/>
                      <a:gd name="connsiteY27" fmla="*/ 84364 h 201565"/>
                      <a:gd name="connsiteX28" fmla="*/ 207010 w 207010"/>
                      <a:gd name="connsiteY28" fmla="*/ 92528 h 201565"/>
                      <a:gd name="connsiteX29" fmla="*/ 204288 w 207010"/>
                      <a:gd name="connsiteY29" fmla="*/ 163285 h 201565"/>
                      <a:gd name="connsiteX30" fmla="*/ 198845 w 207010"/>
                      <a:gd name="connsiteY30" fmla="*/ 171450 h 201565"/>
                      <a:gd name="connsiteX31" fmla="*/ 190681 w 207010"/>
                      <a:gd name="connsiteY31" fmla="*/ 174171 h 201565"/>
                      <a:gd name="connsiteX32" fmla="*/ 185238 w 207010"/>
                      <a:gd name="connsiteY32" fmla="*/ 182335 h 201565"/>
                      <a:gd name="connsiteX33" fmla="*/ 174353 w 207010"/>
                      <a:gd name="connsiteY33" fmla="*/ 185057 h 201565"/>
                      <a:gd name="connsiteX34" fmla="*/ 163467 w 207010"/>
                      <a:gd name="connsiteY34" fmla="*/ 190500 h 201565"/>
                      <a:gd name="connsiteX35" fmla="*/ 155303 w 207010"/>
                      <a:gd name="connsiteY35" fmla="*/ 193221 h 201565"/>
                      <a:gd name="connsiteX36" fmla="*/ 147138 w 207010"/>
                      <a:gd name="connsiteY36" fmla="*/ 198664 h 201565"/>
                      <a:gd name="connsiteX37" fmla="*/ 138974 w 207010"/>
                      <a:gd name="connsiteY37" fmla="*/ 201385 h 201565"/>
                      <a:gd name="connsiteX38" fmla="*/ 68217 w 207010"/>
                      <a:gd name="connsiteY38" fmla="*/ 198664 h 201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207010" h="201565">
                        <a:moveTo>
                          <a:pt x="68217" y="198664"/>
                        </a:moveTo>
                        <a:cubicBezTo>
                          <a:pt x="54156" y="197303"/>
                          <a:pt x="58585" y="196060"/>
                          <a:pt x="54610" y="193221"/>
                        </a:cubicBezTo>
                        <a:cubicBezTo>
                          <a:pt x="51949" y="191320"/>
                          <a:pt x="52007" y="186680"/>
                          <a:pt x="49167" y="185057"/>
                        </a:cubicBezTo>
                        <a:cubicBezTo>
                          <a:pt x="45151" y="182762"/>
                          <a:pt x="40096" y="183242"/>
                          <a:pt x="35560" y="182335"/>
                        </a:cubicBezTo>
                        <a:cubicBezTo>
                          <a:pt x="29046" y="177994"/>
                          <a:pt x="23996" y="175399"/>
                          <a:pt x="19231" y="168728"/>
                        </a:cubicBezTo>
                        <a:cubicBezTo>
                          <a:pt x="16873" y="165427"/>
                          <a:pt x="15801" y="161365"/>
                          <a:pt x="13788" y="157843"/>
                        </a:cubicBezTo>
                        <a:cubicBezTo>
                          <a:pt x="12165" y="155003"/>
                          <a:pt x="10159" y="152400"/>
                          <a:pt x="8345" y="149678"/>
                        </a:cubicBezTo>
                        <a:cubicBezTo>
                          <a:pt x="7438" y="146957"/>
                          <a:pt x="6907" y="144080"/>
                          <a:pt x="5624" y="141514"/>
                        </a:cubicBezTo>
                        <a:cubicBezTo>
                          <a:pt x="4161" y="138589"/>
                          <a:pt x="307" y="136618"/>
                          <a:pt x="181" y="133350"/>
                        </a:cubicBezTo>
                        <a:cubicBezTo>
                          <a:pt x="-622" y="112481"/>
                          <a:pt x="1415" y="91588"/>
                          <a:pt x="2903" y="70757"/>
                        </a:cubicBezTo>
                        <a:cubicBezTo>
                          <a:pt x="3233" y="66143"/>
                          <a:pt x="4161" y="61538"/>
                          <a:pt x="5624" y="57150"/>
                        </a:cubicBezTo>
                        <a:cubicBezTo>
                          <a:pt x="6907" y="53301"/>
                          <a:pt x="8709" y="49565"/>
                          <a:pt x="11067" y="46264"/>
                        </a:cubicBezTo>
                        <a:cubicBezTo>
                          <a:pt x="13304" y="43132"/>
                          <a:pt x="16767" y="41057"/>
                          <a:pt x="19231" y="38100"/>
                        </a:cubicBezTo>
                        <a:cubicBezTo>
                          <a:pt x="25506" y="30570"/>
                          <a:pt x="23894" y="27733"/>
                          <a:pt x="32838" y="21771"/>
                        </a:cubicBezTo>
                        <a:cubicBezTo>
                          <a:pt x="35225" y="20180"/>
                          <a:pt x="38281" y="19957"/>
                          <a:pt x="41003" y="19050"/>
                        </a:cubicBezTo>
                        <a:cubicBezTo>
                          <a:pt x="43724" y="16328"/>
                          <a:pt x="45803" y="12754"/>
                          <a:pt x="49167" y="10885"/>
                        </a:cubicBezTo>
                        <a:cubicBezTo>
                          <a:pt x="58831" y="5516"/>
                          <a:pt x="71281" y="4638"/>
                          <a:pt x="81824" y="2721"/>
                        </a:cubicBezTo>
                        <a:cubicBezTo>
                          <a:pt x="86375" y="1894"/>
                          <a:pt x="90895" y="907"/>
                          <a:pt x="95431" y="0"/>
                        </a:cubicBezTo>
                        <a:cubicBezTo>
                          <a:pt x="105410" y="907"/>
                          <a:pt x="115435" y="1397"/>
                          <a:pt x="125367" y="2721"/>
                        </a:cubicBezTo>
                        <a:cubicBezTo>
                          <a:pt x="129075" y="3215"/>
                          <a:pt x="132670" y="4368"/>
                          <a:pt x="136253" y="5443"/>
                        </a:cubicBezTo>
                        <a:cubicBezTo>
                          <a:pt x="141748" y="7091"/>
                          <a:pt x="147138" y="9071"/>
                          <a:pt x="152581" y="10885"/>
                        </a:cubicBezTo>
                        <a:cubicBezTo>
                          <a:pt x="155302" y="11792"/>
                          <a:pt x="158358" y="12016"/>
                          <a:pt x="160745" y="13607"/>
                        </a:cubicBezTo>
                        <a:lnTo>
                          <a:pt x="168910" y="19050"/>
                        </a:lnTo>
                        <a:cubicBezTo>
                          <a:pt x="170724" y="21771"/>
                          <a:pt x="172259" y="24701"/>
                          <a:pt x="174353" y="27214"/>
                        </a:cubicBezTo>
                        <a:cubicBezTo>
                          <a:pt x="176817" y="30171"/>
                          <a:pt x="180382" y="32176"/>
                          <a:pt x="182517" y="35378"/>
                        </a:cubicBezTo>
                        <a:cubicBezTo>
                          <a:pt x="184108" y="37765"/>
                          <a:pt x="183845" y="41035"/>
                          <a:pt x="185238" y="43543"/>
                        </a:cubicBezTo>
                        <a:cubicBezTo>
                          <a:pt x="188415" y="49261"/>
                          <a:pt x="196124" y="59871"/>
                          <a:pt x="196124" y="59871"/>
                        </a:cubicBezTo>
                        <a:lnTo>
                          <a:pt x="204288" y="84364"/>
                        </a:lnTo>
                        <a:lnTo>
                          <a:pt x="207010" y="92528"/>
                        </a:lnTo>
                        <a:cubicBezTo>
                          <a:pt x="206103" y="116114"/>
                          <a:pt x="206717" y="139807"/>
                          <a:pt x="204288" y="163285"/>
                        </a:cubicBezTo>
                        <a:cubicBezTo>
                          <a:pt x="203951" y="166539"/>
                          <a:pt x="201399" y="169407"/>
                          <a:pt x="198845" y="171450"/>
                        </a:cubicBezTo>
                        <a:cubicBezTo>
                          <a:pt x="196605" y="173242"/>
                          <a:pt x="193402" y="173264"/>
                          <a:pt x="190681" y="174171"/>
                        </a:cubicBezTo>
                        <a:cubicBezTo>
                          <a:pt x="188867" y="176892"/>
                          <a:pt x="187959" y="180521"/>
                          <a:pt x="185238" y="182335"/>
                        </a:cubicBezTo>
                        <a:cubicBezTo>
                          <a:pt x="182126" y="184410"/>
                          <a:pt x="177855" y="183744"/>
                          <a:pt x="174353" y="185057"/>
                        </a:cubicBezTo>
                        <a:cubicBezTo>
                          <a:pt x="170554" y="186482"/>
                          <a:pt x="167196" y="188902"/>
                          <a:pt x="163467" y="190500"/>
                        </a:cubicBezTo>
                        <a:cubicBezTo>
                          <a:pt x="160830" y="191630"/>
                          <a:pt x="158024" y="192314"/>
                          <a:pt x="155303" y="193221"/>
                        </a:cubicBezTo>
                        <a:cubicBezTo>
                          <a:pt x="152581" y="195035"/>
                          <a:pt x="150064" y="197201"/>
                          <a:pt x="147138" y="198664"/>
                        </a:cubicBezTo>
                        <a:cubicBezTo>
                          <a:pt x="144572" y="199947"/>
                          <a:pt x="141841" y="201295"/>
                          <a:pt x="138974" y="201385"/>
                        </a:cubicBezTo>
                        <a:cubicBezTo>
                          <a:pt x="112680" y="202207"/>
                          <a:pt x="82278" y="200025"/>
                          <a:pt x="68217" y="198664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/>
                  </a:p>
                </p:txBody>
              </p:sp>
            </p:grpSp>
          </p:grpSp>
          <p:pic>
            <p:nvPicPr>
              <p:cNvPr id="52" name="図 5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0629" y="3652489"/>
                <a:ext cx="1159174" cy="1485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図 5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8520" y="3453480"/>
                <a:ext cx="1309088" cy="1659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図 5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8097" y="3904282"/>
                <a:ext cx="1219200" cy="1209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円形吹き出し 54"/>
              <p:cNvSpPr/>
              <p:nvPr/>
            </p:nvSpPr>
            <p:spPr>
              <a:xfrm>
                <a:off x="357226" y="2086244"/>
                <a:ext cx="2588739" cy="1434101"/>
              </a:xfrm>
              <a:prstGeom prst="wedgeEllipseCallout">
                <a:avLst>
                  <a:gd name="adj1" fmla="val 3314"/>
                  <a:gd name="adj2" fmla="val 68920"/>
                </a:avLst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ja-JP" sz="2400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3</a:t>
                </a:r>
                <a:r>
                  <a:rPr lang="ja-JP" altLang="en-US" sz="2400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ヶ月半で</a:t>
                </a:r>
                <a:endParaRPr lang="en-US" altLang="ja-JP" sz="24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lang="ja-JP" altLang="en-US" sz="2400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償却できた！</a:t>
                </a:r>
                <a:endParaRPr lang="en-US" altLang="ja-JP" sz="24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pic>
          <p:nvPicPr>
            <p:cNvPr id="58" name="Picture 53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2014325"/>
              <a:ext cx="666750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grpSp>
          <p:nvGrpSpPr>
            <p:cNvPr id="113" name="グループ化 112"/>
            <p:cNvGrpSpPr/>
            <p:nvPr/>
          </p:nvGrpSpPr>
          <p:grpSpPr>
            <a:xfrm>
              <a:off x="2835082" y="2088770"/>
              <a:ext cx="1400175" cy="1434928"/>
              <a:chOff x="8308971" y="5423072"/>
              <a:chExt cx="1400175" cy="1434928"/>
            </a:xfrm>
          </p:grpSpPr>
          <p:pic>
            <p:nvPicPr>
              <p:cNvPr id="56" name="Picture 537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46772" y="5423072"/>
                <a:ext cx="676275" cy="847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F81B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pic>
            <p:nvPicPr>
              <p:cNvPr id="112" name="図 11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982" b="32009"/>
              <a:stretch/>
            </p:blipFill>
            <p:spPr bwMode="auto">
              <a:xfrm>
                <a:off x="8308971" y="6215063"/>
                <a:ext cx="1400175" cy="642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5" name="グループ化 114"/>
            <p:cNvGrpSpPr/>
            <p:nvPr/>
          </p:nvGrpSpPr>
          <p:grpSpPr>
            <a:xfrm>
              <a:off x="3871912" y="2058646"/>
              <a:ext cx="1400175" cy="1586379"/>
              <a:chOff x="3871912" y="2058646"/>
              <a:chExt cx="1400175" cy="1586379"/>
            </a:xfrm>
          </p:grpSpPr>
          <p:pic>
            <p:nvPicPr>
              <p:cNvPr id="59" name="Picture 541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1040" y="2058646"/>
                <a:ext cx="676275" cy="819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F81B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pic>
            <p:nvPicPr>
              <p:cNvPr id="114" name="図 1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982" b="21254"/>
              <a:stretch/>
            </p:blipFill>
            <p:spPr bwMode="auto">
              <a:xfrm>
                <a:off x="3871912" y="2786063"/>
                <a:ext cx="1400175" cy="858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7" name="グループ化 116"/>
            <p:cNvGrpSpPr/>
            <p:nvPr/>
          </p:nvGrpSpPr>
          <p:grpSpPr>
            <a:xfrm>
              <a:off x="4991808" y="2072809"/>
              <a:ext cx="1400175" cy="2045823"/>
              <a:chOff x="4991808" y="2072809"/>
              <a:chExt cx="1400175" cy="2045823"/>
            </a:xfrm>
          </p:grpSpPr>
          <p:grpSp>
            <p:nvGrpSpPr>
              <p:cNvPr id="86" name="グループ化 85"/>
              <p:cNvGrpSpPr>
                <a:grpSpLocks/>
              </p:cNvGrpSpPr>
              <p:nvPr/>
            </p:nvGrpSpPr>
            <p:grpSpPr bwMode="auto">
              <a:xfrm>
                <a:off x="5336996" y="2072809"/>
                <a:ext cx="800100" cy="800100"/>
                <a:chOff x="0" y="0"/>
                <a:chExt cx="1904738" cy="2303489"/>
              </a:xfrm>
            </p:grpSpPr>
            <p:sp>
              <p:nvSpPr>
                <p:cNvPr id="87" name="フリーフォーム 86"/>
                <p:cNvSpPr/>
                <p:nvPr/>
              </p:nvSpPr>
              <p:spPr>
                <a:xfrm>
                  <a:off x="249430" y="246802"/>
                  <a:ext cx="1383203" cy="2056687"/>
                </a:xfrm>
                <a:custGeom>
                  <a:avLst/>
                  <a:gdLst>
                    <a:gd name="connsiteX0" fmla="*/ 53340 w 1379638"/>
                    <a:gd name="connsiteY0" fmla="*/ 1062990 h 2045970"/>
                    <a:gd name="connsiteX1" fmla="*/ 64770 w 1379638"/>
                    <a:gd name="connsiteY1" fmla="*/ 1082040 h 2045970"/>
                    <a:gd name="connsiteX2" fmla="*/ 72390 w 1379638"/>
                    <a:gd name="connsiteY2" fmla="*/ 1219200 h 2045970"/>
                    <a:gd name="connsiteX3" fmla="*/ 80010 w 1379638"/>
                    <a:gd name="connsiteY3" fmla="*/ 1245870 h 2045970"/>
                    <a:gd name="connsiteX4" fmla="*/ 87630 w 1379638"/>
                    <a:gd name="connsiteY4" fmla="*/ 1257300 h 2045970"/>
                    <a:gd name="connsiteX5" fmla="*/ 99060 w 1379638"/>
                    <a:gd name="connsiteY5" fmla="*/ 1287780 h 2045970"/>
                    <a:gd name="connsiteX6" fmla="*/ 106680 w 1379638"/>
                    <a:gd name="connsiteY6" fmla="*/ 1310640 h 2045970"/>
                    <a:gd name="connsiteX7" fmla="*/ 110490 w 1379638"/>
                    <a:gd name="connsiteY7" fmla="*/ 1322070 h 2045970"/>
                    <a:gd name="connsiteX8" fmla="*/ 118110 w 1379638"/>
                    <a:gd name="connsiteY8" fmla="*/ 1352550 h 2045970"/>
                    <a:gd name="connsiteX9" fmla="*/ 133350 w 1379638"/>
                    <a:gd name="connsiteY9" fmla="*/ 1379220 h 2045970"/>
                    <a:gd name="connsiteX10" fmla="*/ 140970 w 1379638"/>
                    <a:gd name="connsiteY10" fmla="*/ 1405890 h 2045970"/>
                    <a:gd name="connsiteX11" fmla="*/ 144780 w 1379638"/>
                    <a:gd name="connsiteY11" fmla="*/ 1417320 h 2045970"/>
                    <a:gd name="connsiteX12" fmla="*/ 148590 w 1379638"/>
                    <a:gd name="connsiteY12" fmla="*/ 1436370 h 2045970"/>
                    <a:gd name="connsiteX13" fmla="*/ 156210 w 1379638"/>
                    <a:gd name="connsiteY13" fmla="*/ 1459230 h 2045970"/>
                    <a:gd name="connsiteX14" fmla="*/ 160020 w 1379638"/>
                    <a:gd name="connsiteY14" fmla="*/ 1470660 h 2045970"/>
                    <a:gd name="connsiteX15" fmla="*/ 163830 w 1379638"/>
                    <a:gd name="connsiteY15" fmla="*/ 1482090 h 2045970"/>
                    <a:gd name="connsiteX16" fmla="*/ 175260 w 1379638"/>
                    <a:gd name="connsiteY16" fmla="*/ 1504950 h 2045970"/>
                    <a:gd name="connsiteX17" fmla="*/ 182880 w 1379638"/>
                    <a:gd name="connsiteY17" fmla="*/ 1516380 h 2045970"/>
                    <a:gd name="connsiteX18" fmla="*/ 186690 w 1379638"/>
                    <a:gd name="connsiteY18" fmla="*/ 1527810 h 2045970"/>
                    <a:gd name="connsiteX19" fmla="*/ 194310 w 1379638"/>
                    <a:gd name="connsiteY19" fmla="*/ 1539240 h 2045970"/>
                    <a:gd name="connsiteX20" fmla="*/ 198120 w 1379638"/>
                    <a:gd name="connsiteY20" fmla="*/ 1550670 h 2045970"/>
                    <a:gd name="connsiteX21" fmla="*/ 205740 w 1379638"/>
                    <a:gd name="connsiteY21" fmla="*/ 1565910 h 2045970"/>
                    <a:gd name="connsiteX22" fmla="*/ 217170 w 1379638"/>
                    <a:gd name="connsiteY22" fmla="*/ 1600200 h 2045970"/>
                    <a:gd name="connsiteX23" fmla="*/ 224790 w 1379638"/>
                    <a:gd name="connsiteY23" fmla="*/ 1615440 h 2045970"/>
                    <a:gd name="connsiteX24" fmla="*/ 228600 w 1379638"/>
                    <a:gd name="connsiteY24" fmla="*/ 1626870 h 2045970"/>
                    <a:gd name="connsiteX25" fmla="*/ 236220 w 1379638"/>
                    <a:gd name="connsiteY25" fmla="*/ 1638300 h 2045970"/>
                    <a:gd name="connsiteX26" fmla="*/ 243840 w 1379638"/>
                    <a:gd name="connsiteY26" fmla="*/ 1661160 h 2045970"/>
                    <a:gd name="connsiteX27" fmla="*/ 251460 w 1379638"/>
                    <a:gd name="connsiteY27" fmla="*/ 1676400 h 2045970"/>
                    <a:gd name="connsiteX28" fmla="*/ 259080 w 1379638"/>
                    <a:gd name="connsiteY28" fmla="*/ 1699260 h 2045970"/>
                    <a:gd name="connsiteX29" fmla="*/ 262890 w 1379638"/>
                    <a:gd name="connsiteY29" fmla="*/ 1714500 h 2045970"/>
                    <a:gd name="connsiteX30" fmla="*/ 281940 w 1379638"/>
                    <a:gd name="connsiteY30" fmla="*/ 1737360 h 2045970"/>
                    <a:gd name="connsiteX31" fmla="*/ 297180 w 1379638"/>
                    <a:gd name="connsiteY31" fmla="*/ 1760220 h 2045970"/>
                    <a:gd name="connsiteX32" fmla="*/ 316230 w 1379638"/>
                    <a:gd name="connsiteY32" fmla="*/ 1783080 h 2045970"/>
                    <a:gd name="connsiteX33" fmla="*/ 323850 w 1379638"/>
                    <a:gd name="connsiteY33" fmla="*/ 1798320 h 2045970"/>
                    <a:gd name="connsiteX34" fmla="*/ 335280 w 1379638"/>
                    <a:gd name="connsiteY34" fmla="*/ 1809750 h 2045970"/>
                    <a:gd name="connsiteX35" fmla="*/ 350520 w 1379638"/>
                    <a:gd name="connsiteY35" fmla="*/ 1836420 h 2045970"/>
                    <a:gd name="connsiteX36" fmla="*/ 361950 w 1379638"/>
                    <a:gd name="connsiteY36" fmla="*/ 1847850 h 2045970"/>
                    <a:gd name="connsiteX37" fmla="*/ 384810 w 1379638"/>
                    <a:gd name="connsiteY37" fmla="*/ 1882140 h 2045970"/>
                    <a:gd name="connsiteX38" fmla="*/ 407670 w 1379638"/>
                    <a:gd name="connsiteY38" fmla="*/ 1905000 h 2045970"/>
                    <a:gd name="connsiteX39" fmla="*/ 422910 w 1379638"/>
                    <a:gd name="connsiteY39" fmla="*/ 1920240 h 2045970"/>
                    <a:gd name="connsiteX40" fmla="*/ 430530 w 1379638"/>
                    <a:gd name="connsiteY40" fmla="*/ 1931670 h 2045970"/>
                    <a:gd name="connsiteX41" fmla="*/ 441960 w 1379638"/>
                    <a:gd name="connsiteY41" fmla="*/ 1935480 h 2045970"/>
                    <a:gd name="connsiteX42" fmla="*/ 464820 w 1379638"/>
                    <a:gd name="connsiteY42" fmla="*/ 1954530 h 2045970"/>
                    <a:gd name="connsiteX43" fmla="*/ 476250 w 1379638"/>
                    <a:gd name="connsiteY43" fmla="*/ 1958340 h 2045970"/>
                    <a:gd name="connsiteX44" fmla="*/ 502920 w 1379638"/>
                    <a:gd name="connsiteY44" fmla="*/ 1973580 h 2045970"/>
                    <a:gd name="connsiteX45" fmla="*/ 514350 w 1379638"/>
                    <a:gd name="connsiteY45" fmla="*/ 1981200 h 2045970"/>
                    <a:gd name="connsiteX46" fmla="*/ 537210 w 1379638"/>
                    <a:gd name="connsiteY46" fmla="*/ 1988820 h 2045970"/>
                    <a:gd name="connsiteX47" fmla="*/ 548640 w 1379638"/>
                    <a:gd name="connsiteY47" fmla="*/ 1992630 h 2045970"/>
                    <a:gd name="connsiteX48" fmla="*/ 560070 w 1379638"/>
                    <a:gd name="connsiteY48" fmla="*/ 1996440 h 2045970"/>
                    <a:gd name="connsiteX49" fmla="*/ 586740 w 1379638"/>
                    <a:gd name="connsiteY49" fmla="*/ 2015490 h 2045970"/>
                    <a:gd name="connsiteX50" fmla="*/ 598170 w 1379638"/>
                    <a:gd name="connsiteY50" fmla="*/ 2019300 h 2045970"/>
                    <a:gd name="connsiteX51" fmla="*/ 609600 w 1379638"/>
                    <a:gd name="connsiteY51" fmla="*/ 2026920 h 2045970"/>
                    <a:gd name="connsiteX52" fmla="*/ 666750 w 1379638"/>
                    <a:gd name="connsiteY52" fmla="*/ 2034540 h 2045970"/>
                    <a:gd name="connsiteX53" fmla="*/ 712470 w 1379638"/>
                    <a:gd name="connsiteY53" fmla="*/ 2045970 h 2045970"/>
                    <a:gd name="connsiteX54" fmla="*/ 819150 w 1379638"/>
                    <a:gd name="connsiteY54" fmla="*/ 2042160 h 2045970"/>
                    <a:gd name="connsiteX55" fmla="*/ 857250 w 1379638"/>
                    <a:gd name="connsiteY55" fmla="*/ 2034540 h 2045970"/>
                    <a:gd name="connsiteX56" fmla="*/ 876300 w 1379638"/>
                    <a:gd name="connsiteY56" fmla="*/ 2030730 h 2045970"/>
                    <a:gd name="connsiteX57" fmla="*/ 910590 w 1379638"/>
                    <a:gd name="connsiteY57" fmla="*/ 2023110 h 2045970"/>
                    <a:gd name="connsiteX58" fmla="*/ 944880 w 1379638"/>
                    <a:gd name="connsiteY58" fmla="*/ 2000250 h 2045970"/>
                    <a:gd name="connsiteX59" fmla="*/ 975360 w 1379638"/>
                    <a:gd name="connsiteY59" fmla="*/ 1985010 h 2045970"/>
                    <a:gd name="connsiteX60" fmla="*/ 998220 w 1379638"/>
                    <a:gd name="connsiteY60" fmla="*/ 1977390 h 2045970"/>
                    <a:gd name="connsiteX61" fmla="*/ 1009650 w 1379638"/>
                    <a:gd name="connsiteY61" fmla="*/ 1969770 h 2045970"/>
                    <a:gd name="connsiteX62" fmla="*/ 1021080 w 1379638"/>
                    <a:gd name="connsiteY62" fmla="*/ 1958340 h 2045970"/>
                    <a:gd name="connsiteX63" fmla="*/ 1032510 w 1379638"/>
                    <a:gd name="connsiteY63" fmla="*/ 1954530 h 2045970"/>
                    <a:gd name="connsiteX64" fmla="*/ 1089660 w 1379638"/>
                    <a:gd name="connsiteY64" fmla="*/ 1916430 h 2045970"/>
                    <a:gd name="connsiteX65" fmla="*/ 1104900 w 1379638"/>
                    <a:gd name="connsiteY65" fmla="*/ 1908810 h 2045970"/>
                    <a:gd name="connsiteX66" fmla="*/ 1116330 w 1379638"/>
                    <a:gd name="connsiteY66" fmla="*/ 1897380 h 2045970"/>
                    <a:gd name="connsiteX67" fmla="*/ 1139190 w 1379638"/>
                    <a:gd name="connsiteY67" fmla="*/ 1882140 h 2045970"/>
                    <a:gd name="connsiteX68" fmla="*/ 1150620 w 1379638"/>
                    <a:gd name="connsiteY68" fmla="*/ 1874520 h 2045970"/>
                    <a:gd name="connsiteX69" fmla="*/ 1158240 w 1379638"/>
                    <a:gd name="connsiteY69" fmla="*/ 1863090 h 2045970"/>
                    <a:gd name="connsiteX70" fmla="*/ 1169670 w 1379638"/>
                    <a:gd name="connsiteY70" fmla="*/ 1859280 h 2045970"/>
                    <a:gd name="connsiteX71" fmla="*/ 1192530 w 1379638"/>
                    <a:gd name="connsiteY71" fmla="*/ 1836420 h 2045970"/>
                    <a:gd name="connsiteX72" fmla="*/ 1192530 w 1379638"/>
                    <a:gd name="connsiteY72" fmla="*/ 1836420 h 2045970"/>
                    <a:gd name="connsiteX73" fmla="*/ 1211580 w 1379638"/>
                    <a:gd name="connsiteY73" fmla="*/ 1813560 h 2045970"/>
                    <a:gd name="connsiteX74" fmla="*/ 1230630 w 1379638"/>
                    <a:gd name="connsiteY74" fmla="*/ 1790700 h 2045970"/>
                    <a:gd name="connsiteX75" fmla="*/ 1245870 w 1379638"/>
                    <a:gd name="connsiteY75" fmla="*/ 1771650 h 2045970"/>
                    <a:gd name="connsiteX76" fmla="*/ 1249680 w 1379638"/>
                    <a:gd name="connsiteY76" fmla="*/ 1760220 h 2045970"/>
                    <a:gd name="connsiteX77" fmla="*/ 1257300 w 1379638"/>
                    <a:gd name="connsiteY77" fmla="*/ 1744980 h 2045970"/>
                    <a:gd name="connsiteX78" fmla="*/ 1264920 w 1379638"/>
                    <a:gd name="connsiteY78" fmla="*/ 1733550 h 2045970"/>
                    <a:gd name="connsiteX79" fmla="*/ 1268730 w 1379638"/>
                    <a:gd name="connsiteY79" fmla="*/ 1722120 h 2045970"/>
                    <a:gd name="connsiteX80" fmla="*/ 1276350 w 1379638"/>
                    <a:gd name="connsiteY80" fmla="*/ 1710690 h 2045970"/>
                    <a:gd name="connsiteX81" fmla="*/ 1280160 w 1379638"/>
                    <a:gd name="connsiteY81" fmla="*/ 1699260 h 2045970"/>
                    <a:gd name="connsiteX82" fmla="*/ 1287780 w 1379638"/>
                    <a:gd name="connsiteY82" fmla="*/ 1680210 h 2045970"/>
                    <a:gd name="connsiteX83" fmla="*/ 1291590 w 1379638"/>
                    <a:gd name="connsiteY83" fmla="*/ 1668780 h 2045970"/>
                    <a:gd name="connsiteX84" fmla="*/ 1295400 w 1379638"/>
                    <a:gd name="connsiteY84" fmla="*/ 1653540 h 2045970"/>
                    <a:gd name="connsiteX85" fmla="*/ 1310640 w 1379638"/>
                    <a:gd name="connsiteY85" fmla="*/ 1630680 h 2045970"/>
                    <a:gd name="connsiteX86" fmla="*/ 1318260 w 1379638"/>
                    <a:gd name="connsiteY86" fmla="*/ 1619250 h 2045970"/>
                    <a:gd name="connsiteX87" fmla="*/ 1322070 w 1379638"/>
                    <a:gd name="connsiteY87" fmla="*/ 1607820 h 2045970"/>
                    <a:gd name="connsiteX88" fmla="*/ 1329690 w 1379638"/>
                    <a:gd name="connsiteY88" fmla="*/ 1558290 h 2045970"/>
                    <a:gd name="connsiteX89" fmla="*/ 1337310 w 1379638"/>
                    <a:gd name="connsiteY89" fmla="*/ 1535430 h 2045970"/>
                    <a:gd name="connsiteX90" fmla="*/ 1341120 w 1379638"/>
                    <a:gd name="connsiteY90" fmla="*/ 1516380 h 2045970"/>
                    <a:gd name="connsiteX91" fmla="*/ 1348740 w 1379638"/>
                    <a:gd name="connsiteY91" fmla="*/ 1493520 h 2045970"/>
                    <a:gd name="connsiteX92" fmla="*/ 1356360 w 1379638"/>
                    <a:gd name="connsiteY92" fmla="*/ 1459230 h 2045970"/>
                    <a:gd name="connsiteX93" fmla="*/ 1360170 w 1379638"/>
                    <a:gd name="connsiteY93" fmla="*/ 1417320 h 2045970"/>
                    <a:gd name="connsiteX94" fmla="*/ 1363980 w 1379638"/>
                    <a:gd name="connsiteY94" fmla="*/ 1398270 h 2045970"/>
                    <a:gd name="connsiteX95" fmla="*/ 1371600 w 1379638"/>
                    <a:gd name="connsiteY95" fmla="*/ 1352550 h 2045970"/>
                    <a:gd name="connsiteX96" fmla="*/ 1375410 w 1379638"/>
                    <a:gd name="connsiteY96" fmla="*/ 1192530 h 2045970"/>
                    <a:gd name="connsiteX97" fmla="*/ 1375410 w 1379638"/>
                    <a:gd name="connsiteY97" fmla="*/ 937260 h 2045970"/>
                    <a:gd name="connsiteX98" fmla="*/ 1367790 w 1379638"/>
                    <a:gd name="connsiteY98" fmla="*/ 914400 h 2045970"/>
                    <a:gd name="connsiteX99" fmla="*/ 1360170 w 1379638"/>
                    <a:gd name="connsiteY99" fmla="*/ 891540 h 2045970"/>
                    <a:gd name="connsiteX100" fmla="*/ 1356360 w 1379638"/>
                    <a:gd name="connsiteY100" fmla="*/ 876300 h 2045970"/>
                    <a:gd name="connsiteX101" fmla="*/ 1352550 w 1379638"/>
                    <a:gd name="connsiteY101" fmla="*/ 864870 h 2045970"/>
                    <a:gd name="connsiteX102" fmla="*/ 1341120 w 1379638"/>
                    <a:gd name="connsiteY102" fmla="*/ 857250 h 2045970"/>
                    <a:gd name="connsiteX103" fmla="*/ 1325880 w 1379638"/>
                    <a:gd name="connsiteY103" fmla="*/ 822960 h 2045970"/>
                    <a:gd name="connsiteX104" fmla="*/ 1322070 w 1379638"/>
                    <a:gd name="connsiteY104" fmla="*/ 811530 h 2045970"/>
                    <a:gd name="connsiteX105" fmla="*/ 1318260 w 1379638"/>
                    <a:gd name="connsiteY105" fmla="*/ 784860 h 2045970"/>
                    <a:gd name="connsiteX106" fmla="*/ 1314450 w 1379638"/>
                    <a:gd name="connsiteY106" fmla="*/ 765810 h 2045970"/>
                    <a:gd name="connsiteX107" fmla="*/ 1310640 w 1379638"/>
                    <a:gd name="connsiteY107" fmla="*/ 727710 h 2045970"/>
                    <a:gd name="connsiteX108" fmla="*/ 1306830 w 1379638"/>
                    <a:gd name="connsiteY108" fmla="*/ 712470 h 2045970"/>
                    <a:gd name="connsiteX109" fmla="*/ 1299210 w 1379638"/>
                    <a:gd name="connsiteY109" fmla="*/ 670560 h 2045970"/>
                    <a:gd name="connsiteX110" fmla="*/ 1295400 w 1379638"/>
                    <a:gd name="connsiteY110" fmla="*/ 621030 h 2045970"/>
                    <a:gd name="connsiteX111" fmla="*/ 1291590 w 1379638"/>
                    <a:gd name="connsiteY111" fmla="*/ 609600 h 2045970"/>
                    <a:gd name="connsiteX112" fmla="*/ 1287780 w 1379638"/>
                    <a:gd name="connsiteY112" fmla="*/ 575310 h 2045970"/>
                    <a:gd name="connsiteX113" fmla="*/ 1283970 w 1379638"/>
                    <a:gd name="connsiteY113" fmla="*/ 556260 h 2045970"/>
                    <a:gd name="connsiteX114" fmla="*/ 1272540 w 1379638"/>
                    <a:gd name="connsiteY114" fmla="*/ 502920 h 2045970"/>
                    <a:gd name="connsiteX115" fmla="*/ 1242060 w 1379638"/>
                    <a:gd name="connsiteY115" fmla="*/ 426720 h 2045970"/>
                    <a:gd name="connsiteX116" fmla="*/ 1242060 w 1379638"/>
                    <a:gd name="connsiteY116" fmla="*/ 426720 h 2045970"/>
                    <a:gd name="connsiteX117" fmla="*/ 1226820 w 1379638"/>
                    <a:gd name="connsiteY117" fmla="*/ 381000 h 2045970"/>
                    <a:gd name="connsiteX118" fmla="*/ 1219200 w 1379638"/>
                    <a:gd name="connsiteY118" fmla="*/ 369570 h 2045970"/>
                    <a:gd name="connsiteX119" fmla="*/ 1211580 w 1379638"/>
                    <a:gd name="connsiteY119" fmla="*/ 354330 h 2045970"/>
                    <a:gd name="connsiteX120" fmla="*/ 1200150 w 1379638"/>
                    <a:gd name="connsiteY120" fmla="*/ 312420 h 2045970"/>
                    <a:gd name="connsiteX121" fmla="*/ 1188720 w 1379638"/>
                    <a:gd name="connsiteY121" fmla="*/ 297180 h 2045970"/>
                    <a:gd name="connsiteX122" fmla="*/ 1184910 w 1379638"/>
                    <a:gd name="connsiteY122" fmla="*/ 285750 h 2045970"/>
                    <a:gd name="connsiteX123" fmla="*/ 1177290 w 1379638"/>
                    <a:gd name="connsiteY123" fmla="*/ 274320 h 2045970"/>
                    <a:gd name="connsiteX124" fmla="*/ 1173480 w 1379638"/>
                    <a:gd name="connsiteY124" fmla="*/ 259080 h 2045970"/>
                    <a:gd name="connsiteX125" fmla="*/ 1158240 w 1379638"/>
                    <a:gd name="connsiteY125" fmla="*/ 236220 h 2045970"/>
                    <a:gd name="connsiteX126" fmla="*/ 1150620 w 1379638"/>
                    <a:gd name="connsiteY126" fmla="*/ 224790 h 2045970"/>
                    <a:gd name="connsiteX127" fmla="*/ 1146810 w 1379638"/>
                    <a:gd name="connsiteY127" fmla="*/ 213360 h 2045970"/>
                    <a:gd name="connsiteX128" fmla="*/ 1123950 w 1379638"/>
                    <a:gd name="connsiteY128" fmla="*/ 190500 h 2045970"/>
                    <a:gd name="connsiteX129" fmla="*/ 1101090 w 1379638"/>
                    <a:gd name="connsiteY129" fmla="*/ 163830 h 2045970"/>
                    <a:gd name="connsiteX130" fmla="*/ 1085850 w 1379638"/>
                    <a:gd name="connsiteY130" fmla="*/ 156210 h 2045970"/>
                    <a:gd name="connsiteX131" fmla="*/ 1059180 w 1379638"/>
                    <a:gd name="connsiteY131" fmla="*/ 133350 h 2045970"/>
                    <a:gd name="connsiteX132" fmla="*/ 1047750 w 1379638"/>
                    <a:gd name="connsiteY132" fmla="*/ 121920 h 2045970"/>
                    <a:gd name="connsiteX133" fmla="*/ 1032510 w 1379638"/>
                    <a:gd name="connsiteY133" fmla="*/ 114300 h 2045970"/>
                    <a:gd name="connsiteX134" fmla="*/ 1021080 w 1379638"/>
                    <a:gd name="connsiteY134" fmla="*/ 106680 h 2045970"/>
                    <a:gd name="connsiteX135" fmla="*/ 1009650 w 1379638"/>
                    <a:gd name="connsiteY135" fmla="*/ 102870 h 2045970"/>
                    <a:gd name="connsiteX136" fmla="*/ 990600 w 1379638"/>
                    <a:gd name="connsiteY136" fmla="*/ 91440 h 2045970"/>
                    <a:gd name="connsiteX137" fmla="*/ 971550 w 1379638"/>
                    <a:gd name="connsiteY137" fmla="*/ 83820 h 2045970"/>
                    <a:gd name="connsiteX138" fmla="*/ 952500 w 1379638"/>
                    <a:gd name="connsiteY138" fmla="*/ 72390 h 2045970"/>
                    <a:gd name="connsiteX139" fmla="*/ 941070 w 1379638"/>
                    <a:gd name="connsiteY139" fmla="*/ 64770 h 2045970"/>
                    <a:gd name="connsiteX140" fmla="*/ 929640 w 1379638"/>
                    <a:gd name="connsiteY140" fmla="*/ 60960 h 2045970"/>
                    <a:gd name="connsiteX141" fmla="*/ 876300 w 1379638"/>
                    <a:gd name="connsiteY141" fmla="*/ 41910 h 2045970"/>
                    <a:gd name="connsiteX142" fmla="*/ 845820 w 1379638"/>
                    <a:gd name="connsiteY142" fmla="*/ 30480 h 2045970"/>
                    <a:gd name="connsiteX143" fmla="*/ 834390 w 1379638"/>
                    <a:gd name="connsiteY143" fmla="*/ 22860 h 2045970"/>
                    <a:gd name="connsiteX144" fmla="*/ 811530 w 1379638"/>
                    <a:gd name="connsiteY144" fmla="*/ 15240 h 2045970"/>
                    <a:gd name="connsiteX145" fmla="*/ 781050 w 1379638"/>
                    <a:gd name="connsiteY145" fmla="*/ 3810 h 2045970"/>
                    <a:gd name="connsiteX146" fmla="*/ 746760 w 1379638"/>
                    <a:gd name="connsiteY146" fmla="*/ 0 h 2045970"/>
                    <a:gd name="connsiteX147" fmla="*/ 415290 w 1379638"/>
                    <a:gd name="connsiteY147" fmla="*/ 3810 h 2045970"/>
                    <a:gd name="connsiteX148" fmla="*/ 400050 w 1379638"/>
                    <a:gd name="connsiteY148" fmla="*/ 7620 h 2045970"/>
                    <a:gd name="connsiteX149" fmla="*/ 361950 w 1379638"/>
                    <a:gd name="connsiteY149" fmla="*/ 15240 h 2045970"/>
                    <a:gd name="connsiteX150" fmla="*/ 335280 w 1379638"/>
                    <a:gd name="connsiteY150" fmla="*/ 34290 h 2045970"/>
                    <a:gd name="connsiteX151" fmla="*/ 323850 w 1379638"/>
                    <a:gd name="connsiteY151" fmla="*/ 38100 h 2045970"/>
                    <a:gd name="connsiteX152" fmla="*/ 308610 w 1379638"/>
                    <a:gd name="connsiteY152" fmla="*/ 53340 h 2045970"/>
                    <a:gd name="connsiteX153" fmla="*/ 285750 w 1379638"/>
                    <a:gd name="connsiteY153" fmla="*/ 68580 h 2045970"/>
                    <a:gd name="connsiteX154" fmla="*/ 274320 w 1379638"/>
                    <a:gd name="connsiteY154" fmla="*/ 76200 h 2045970"/>
                    <a:gd name="connsiteX155" fmla="*/ 251460 w 1379638"/>
                    <a:gd name="connsiteY155" fmla="*/ 91440 h 2045970"/>
                    <a:gd name="connsiteX156" fmla="*/ 240030 w 1379638"/>
                    <a:gd name="connsiteY156" fmla="*/ 106680 h 2045970"/>
                    <a:gd name="connsiteX157" fmla="*/ 228600 w 1379638"/>
                    <a:gd name="connsiteY157" fmla="*/ 114300 h 2045970"/>
                    <a:gd name="connsiteX158" fmla="*/ 205740 w 1379638"/>
                    <a:gd name="connsiteY158" fmla="*/ 137160 h 2045970"/>
                    <a:gd name="connsiteX159" fmla="*/ 190500 w 1379638"/>
                    <a:gd name="connsiteY159" fmla="*/ 160020 h 2045970"/>
                    <a:gd name="connsiteX160" fmla="*/ 175260 w 1379638"/>
                    <a:gd name="connsiteY160" fmla="*/ 186690 h 2045970"/>
                    <a:gd name="connsiteX161" fmla="*/ 163830 w 1379638"/>
                    <a:gd name="connsiteY161" fmla="*/ 198120 h 2045970"/>
                    <a:gd name="connsiteX162" fmla="*/ 152400 w 1379638"/>
                    <a:gd name="connsiteY162" fmla="*/ 220980 h 2045970"/>
                    <a:gd name="connsiteX163" fmla="*/ 148590 w 1379638"/>
                    <a:gd name="connsiteY163" fmla="*/ 236220 h 2045970"/>
                    <a:gd name="connsiteX164" fmla="*/ 137160 w 1379638"/>
                    <a:gd name="connsiteY164" fmla="*/ 247650 h 2045970"/>
                    <a:gd name="connsiteX165" fmla="*/ 125730 w 1379638"/>
                    <a:gd name="connsiteY165" fmla="*/ 270510 h 2045970"/>
                    <a:gd name="connsiteX166" fmla="*/ 118110 w 1379638"/>
                    <a:gd name="connsiteY166" fmla="*/ 281940 h 2045970"/>
                    <a:gd name="connsiteX167" fmla="*/ 102870 w 1379638"/>
                    <a:gd name="connsiteY167" fmla="*/ 335280 h 2045970"/>
                    <a:gd name="connsiteX168" fmla="*/ 95250 w 1379638"/>
                    <a:gd name="connsiteY168" fmla="*/ 354330 h 2045970"/>
                    <a:gd name="connsiteX169" fmla="*/ 91440 w 1379638"/>
                    <a:gd name="connsiteY169" fmla="*/ 381000 h 2045970"/>
                    <a:gd name="connsiteX170" fmla="*/ 83820 w 1379638"/>
                    <a:gd name="connsiteY170" fmla="*/ 403860 h 2045970"/>
                    <a:gd name="connsiteX171" fmla="*/ 80010 w 1379638"/>
                    <a:gd name="connsiteY171" fmla="*/ 422910 h 2045970"/>
                    <a:gd name="connsiteX172" fmla="*/ 68580 w 1379638"/>
                    <a:gd name="connsiteY172" fmla="*/ 441960 h 2045970"/>
                    <a:gd name="connsiteX173" fmla="*/ 60960 w 1379638"/>
                    <a:gd name="connsiteY173" fmla="*/ 480060 h 2045970"/>
                    <a:gd name="connsiteX174" fmla="*/ 57150 w 1379638"/>
                    <a:gd name="connsiteY174" fmla="*/ 495300 h 2045970"/>
                    <a:gd name="connsiteX175" fmla="*/ 49530 w 1379638"/>
                    <a:gd name="connsiteY175" fmla="*/ 506730 h 2045970"/>
                    <a:gd name="connsiteX176" fmla="*/ 45720 w 1379638"/>
                    <a:gd name="connsiteY176" fmla="*/ 544830 h 2045970"/>
                    <a:gd name="connsiteX177" fmla="*/ 38100 w 1379638"/>
                    <a:gd name="connsiteY177" fmla="*/ 567690 h 2045970"/>
                    <a:gd name="connsiteX178" fmla="*/ 26670 w 1379638"/>
                    <a:gd name="connsiteY178" fmla="*/ 594360 h 2045970"/>
                    <a:gd name="connsiteX179" fmla="*/ 22860 w 1379638"/>
                    <a:gd name="connsiteY179" fmla="*/ 632460 h 2045970"/>
                    <a:gd name="connsiteX180" fmla="*/ 15240 w 1379638"/>
                    <a:gd name="connsiteY180" fmla="*/ 655320 h 2045970"/>
                    <a:gd name="connsiteX181" fmla="*/ 11430 w 1379638"/>
                    <a:gd name="connsiteY181" fmla="*/ 666750 h 2045970"/>
                    <a:gd name="connsiteX182" fmla="*/ 0 w 1379638"/>
                    <a:gd name="connsiteY182" fmla="*/ 758190 h 2045970"/>
                    <a:gd name="connsiteX183" fmla="*/ 3810 w 1379638"/>
                    <a:gd name="connsiteY183" fmla="*/ 895350 h 2045970"/>
                    <a:gd name="connsiteX184" fmla="*/ 11430 w 1379638"/>
                    <a:gd name="connsiteY184" fmla="*/ 925830 h 2045970"/>
                    <a:gd name="connsiteX185" fmla="*/ 19050 w 1379638"/>
                    <a:gd name="connsiteY185" fmla="*/ 937260 h 2045970"/>
                    <a:gd name="connsiteX186" fmla="*/ 38100 w 1379638"/>
                    <a:gd name="connsiteY186" fmla="*/ 971550 h 2045970"/>
                    <a:gd name="connsiteX187" fmla="*/ 60960 w 1379638"/>
                    <a:gd name="connsiteY187" fmla="*/ 1005840 h 2045970"/>
                    <a:gd name="connsiteX188" fmla="*/ 64770 w 1379638"/>
                    <a:gd name="connsiteY188" fmla="*/ 1021080 h 2045970"/>
                    <a:gd name="connsiteX189" fmla="*/ 72390 w 1379638"/>
                    <a:gd name="connsiteY189" fmla="*/ 1032510 h 2045970"/>
                    <a:gd name="connsiteX190" fmla="*/ 53340 w 1379638"/>
                    <a:gd name="connsiteY190" fmla="*/ 1062990 h 2045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1379638" h="2045970">
                      <a:moveTo>
                        <a:pt x="53340" y="1062990"/>
                      </a:moveTo>
                      <a:cubicBezTo>
                        <a:pt x="52070" y="1071245"/>
                        <a:pt x="63929" y="1074683"/>
                        <a:pt x="64770" y="1082040"/>
                      </a:cubicBezTo>
                      <a:cubicBezTo>
                        <a:pt x="78625" y="1203272"/>
                        <a:pt x="60329" y="1158897"/>
                        <a:pt x="72390" y="1219200"/>
                      </a:cubicBezTo>
                      <a:cubicBezTo>
                        <a:pt x="73204" y="1223269"/>
                        <a:pt x="77589" y="1241028"/>
                        <a:pt x="80010" y="1245870"/>
                      </a:cubicBezTo>
                      <a:cubicBezTo>
                        <a:pt x="82058" y="1249966"/>
                        <a:pt x="85090" y="1253490"/>
                        <a:pt x="87630" y="1257300"/>
                      </a:cubicBezTo>
                      <a:cubicBezTo>
                        <a:pt x="95879" y="1290296"/>
                        <a:pt x="85778" y="1254574"/>
                        <a:pt x="99060" y="1287780"/>
                      </a:cubicBezTo>
                      <a:cubicBezTo>
                        <a:pt x="102043" y="1295238"/>
                        <a:pt x="104140" y="1303020"/>
                        <a:pt x="106680" y="1310640"/>
                      </a:cubicBezTo>
                      <a:lnTo>
                        <a:pt x="110490" y="1322070"/>
                      </a:lnTo>
                      <a:cubicBezTo>
                        <a:pt x="114837" y="1335112"/>
                        <a:pt x="112407" y="1341145"/>
                        <a:pt x="118110" y="1352550"/>
                      </a:cubicBezTo>
                      <a:cubicBezTo>
                        <a:pt x="137242" y="1390814"/>
                        <a:pt x="113311" y="1332463"/>
                        <a:pt x="133350" y="1379220"/>
                      </a:cubicBezTo>
                      <a:cubicBezTo>
                        <a:pt x="137265" y="1388355"/>
                        <a:pt x="138208" y="1396223"/>
                        <a:pt x="140970" y="1405890"/>
                      </a:cubicBezTo>
                      <a:cubicBezTo>
                        <a:pt x="142073" y="1409752"/>
                        <a:pt x="143806" y="1413424"/>
                        <a:pt x="144780" y="1417320"/>
                      </a:cubicBezTo>
                      <a:cubicBezTo>
                        <a:pt x="146351" y="1423602"/>
                        <a:pt x="146886" y="1430122"/>
                        <a:pt x="148590" y="1436370"/>
                      </a:cubicBezTo>
                      <a:cubicBezTo>
                        <a:pt x="150703" y="1444119"/>
                        <a:pt x="153670" y="1451610"/>
                        <a:pt x="156210" y="1459230"/>
                      </a:cubicBezTo>
                      <a:lnTo>
                        <a:pt x="160020" y="1470660"/>
                      </a:lnTo>
                      <a:cubicBezTo>
                        <a:pt x="161290" y="1474470"/>
                        <a:pt x="161602" y="1478748"/>
                        <a:pt x="163830" y="1482090"/>
                      </a:cubicBezTo>
                      <a:cubicBezTo>
                        <a:pt x="185668" y="1514847"/>
                        <a:pt x="159486" y="1473402"/>
                        <a:pt x="175260" y="1504950"/>
                      </a:cubicBezTo>
                      <a:cubicBezTo>
                        <a:pt x="177308" y="1509046"/>
                        <a:pt x="180832" y="1512284"/>
                        <a:pt x="182880" y="1516380"/>
                      </a:cubicBezTo>
                      <a:cubicBezTo>
                        <a:pt x="184676" y="1519972"/>
                        <a:pt x="184894" y="1524218"/>
                        <a:pt x="186690" y="1527810"/>
                      </a:cubicBezTo>
                      <a:cubicBezTo>
                        <a:pt x="188738" y="1531906"/>
                        <a:pt x="192262" y="1535144"/>
                        <a:pt x="194310" y="1539240"/>
                      </a:cubicBezTo>
                      <a:cubicBezTo>
                        <a:pt x="196106" y="1542832"/>
                        <a:pt x="196538" y="1546979"/>
                        <a:pt x="198120" y="1550670"/>
                      </a:cubicBezTo>
                      <a:cubicBezTo>
                        <a:pt x="200357" y="1555890"/>
                        <a:pt x="203631" y="1560637"/>
                        <a:pt x="205740" y="1565910"/>
                      </a:cubicBezTo>
                      <a:lnTo>
                        <a:pt x="217170" y="1600200"/>
                      </a:lnTo>
                      <a:cubicBezTo>
                        <a:pt x="218966" y="1605588"/>
                        <a:pt x="222553" y="1610220"/>
                        <a:pt x="224790" y="1615440"/>
                      </a:cubicBezTo>
                      <a:cubicBezTo>
                        <a:pt x="226372" y="1619131"/>
                        <a:pt x="226804" y="1623278"/>
                        <a:pt x="228600" y="1626870"/>
                      </a:cubicBezTo>
                      <a:cubicBezTo>
                        <a:pt x="230648" y="1630966"/>
                        <a:pt x="234360" y="1634116"/>
                        <a:pt x="236220" y="1638300"/>
                      </a:cubicBezTo>
                      <a:cubicBezTo>
                        <a:pt x="239482" y="1645640"/>
                        <a:pt x="241300" y="1653540"/>
                        <a:pt x="243840" y="1661160"/>
                      </a:cubicBezTo>
                      <a:cubicBezTo>
                        <a:pt x="245636" y="1666548"/>
                        <a:pt x="249351" y="1671127"/>
                        <a:pt x="251460" y="1676400"/>
                      </a:cubicBezTo>
                      <a:cubicBezTo>
                        <a:pt x="254443" y="1683858"/>
                        <a:pt x="257132" y="1691468"/>
                        <a:pt x="259080" y="1699260"/>
                      </a:cubicBezTo>
                      <a:cubicBezTo>
                        <a:pt x="260350" y="1704340"/>
                        <a:pt x="260827" y="1709687"/>
                        <a:pt x="262890" y="1714500"/>
                      </a:cubicBezTo>
                      <a:cubicBezTo>
                        <a:pt x="268460" y="1727496"/>
                        <a:pt x="273202" y="1726125"/>
                        <a:pt x="281940" y="1737360"/>
                      </a:cubicBezTo>
                      <a:cubicBezTo>
                        <a:pt x="287563" y="1744589"/>
                        <a:pt x="292100" y="1752600"/>
                        <a:pt x="297180" y="1760220"/>
                      </a:cubicBezTo>
                      <a:cubicBezTo>
                        <a:pt x="328700" y="1807500"/>
                        <a:pt x="291299" y="1739451"/>
                        <a:pt x="316230" y="1783080"/>
                      </a:cubicBezTo>
                      <a:cubicBezTo>
                        <a:pt x="319048" y="1788011"/>
                        <a:pt x="320549" y="1793698"/>
                        <a:pt x="323850" y="1798320"/>
                      </a:cubicBezTo>
                      <a:cubicBezTo>
                        <a:pt x="326982" y="1802705"/>
                        <a:pt x="332148" y="1805365"/>
                        <a:pt x="335280" y="1809750"/>
                      </a:cubicBezTo>
                      <a:cubicBezTo>
                        <a:pt x="353913" y="1835836"/>
                        <a:pt x="332522" y="1814822"/>
                        <a:pt x="350520" y="1836420"/>
                      </a:cubicBezTo>
                      <a:cubicBezTo>
                        <a:pt x="353969" y="1840559"/>
                        <a:pt x="358642" y="1843597"/>
                        <a:pt x="361950" y="1847850"/>
                      </a:cubicBezTo>
                      <a:lnTo>
                        <a:pt x="384810" y="1882140"/>
                      </a:lnTo>
                      <a:cubicBezTo>
                        <a:pt x="390788" y="1891106"/>
                        <a:pt x="400050" y="1897380"/>
                        <a:pt x="407670" y="1905000"/>
                      </a:cubicBezTo>
                      <a:cubicBezTo>
                        <a:pt x="412750" y="1910080"/>
                        <a:pt x="418925" y="1914262"/>
                        <a:pt x="422910" y="1920240"/>
                      </a:cubicBezTo>
                      <a:cubicBezTo>
                        <a:pt x="425450" y="1924050"/>
                        <a:pt x="426954" y="1928809"/>
                        <a:pt x="430530" y="1931670"/>
                      </a:cubicBezTo>
                      <a:cubicBezTo>
                        <a:pt x="433666" y="1934179"/>
                        <a:pt x="438150" y="1934210"/>
                        <a:pt x="441960" y="1935480"/>
                      </a:cubicBezTo>
                      <a:cubicBezTo>
                        <a:pt x="450386" y="1943906"/>
                        <a:pt x="454211" y="1949226"/>
                        <a:pt x="464820" y="1954530"/>
                      </a:cubicBezTo>
                      <a:cubicBezTo>
                        <a:pt x="468412" y="1956326"/>
                        <a:pt x="472440" y="1957070"/>
                        <a:pt x="476250" y="1958340"/>
                      </a:cubicBezTo>
                      <a:cubicBezTo>
                        <a:pt x="497964" y="1980054"/>
                        <a:pt x="476057" y="1962067"/>
                        <a:pt x="502920" y="1973580"/>
                      </a:cubicBezTo>
                      <a:cubicBezTo>
                        <a:pt x="507129" y="1975384"/>
                        <a:pt x="510166" y="1979340"/>
                        <a:pt x="514350" y="1981200"/>
                      </a:cubicBezTo>
                      <a:cubicBezTo>
                        <a:pt x="521690" y="1984462"/>
                        <a:pt x="529590" y="1986280"/>
                        <a:pt x="537210" y="1988820"/>
                      </a:cubicBezTo>
                      <a:lnTo>
                        <a:pt x="548640" y="1992630"/>
                      </a:lnTo>
                      <a:lnTo>
                        <a:pt x="560070" y="1996440"/>
                      </a:lnTo>
                      <a:cubicBezTo>
                        <a:pt x="563522" y="1999029"/>
                        <a:pt x="581169" y="2012704"/>
                        <a:pt x="586740" y="2015490"/>
                      </a:cubicBezTo>
                      <a:cubicBezTo>
                        <a:pt x="590332" y="2017286"/>
                        <a:pt x="594360" y="2018030"/>
                        <a:pt x="598170" y="2019300"/>
                      </a:cubicBezTo>
                      <a:cubicBezTo>
                        <a:pt x="601980" y="2021840"/>
                        <a:pt x="605214" y="2025604"/>
                        <a:pt x="609600" y="2026920"/>
                      </a:cubicBezTo>
                      <a:cubicBezTo>
                        <a:pt x="613356" y="2028047"/>
                        <a:pt x="665042" y="2034327"/>
                        <a:pt x="666750" y="2034540"/>
                      </a:cubicBezTo>
                      <a:cubicBezTo>
                        <a:pt x="696939" y="2044603"/>
                        <a:pt x="681687" y="2040840"/>
                        <a:pt x="712470" y="2045970"/>
                      </a:cubicBezTo>
                      <a:cubicBezTo>
                        <a:pt x="748030" y="2044700"/>
                        <a:pt x="783678" y="2044960"/>
                        <a:pt x="819150" y="2042160"/>
                      </a:cubicBezTo>
                      <a:cubicBezTo>
                        <a:pt x="832061" y="2041141"/>
                        <a:pt x="844550" y="2037080"/>
                        <a:pt x="857250" y="2034540"/>
                      </a:cubicBezTo>
                      <a:cubicBezTo>
                        <a:pt x="863600" y="2033270"/>
                        <a:pt x="870018" y="2032301"/>
                        <a:pt x="876300" y="2030730"/>
                      </a:cubicBezTo>
                      <a:cubicBezTo>
                        <a:pt x="897822" y="2025349"/>
                        <a:pt x="886405" y="2027947"/>
                        <a:pt x="910590" y="2023110"/>
                      </a:cubicBezTo>
                      <a:lnTo>
                        <a:pt x="944880" y="2000250"/>
                      </a:lnTo>
                      <a:cubicBezTo>
                        <a:pt x="954331" y="1993949"/>
                        <a:pt x="965200" y="1990090"/>
                        <a:pt x="975360" y="1985010"/>
                      </a:cubicBezTo>
                      <a:cubicBezTo>
                        <a:pt x="982544" y="1981418"/>
                        <a:pt x="998220" y="1977390"/>
                        <a:pt x="998220" y="1977390"/>
                      </a:cubicBezTo>
                      <a:cubicBezTo>
                        <a:pt x="1002030" y="1974850"/>
                        <a:pt x="1006132" y="1972701"/>
                        <a:pt x="1009650" y="1969770"/>
                      </a:cubicBezTo>
                      <a:cubicBezTo>
                        <a:pt x="1013789" y="1966321"/>
                        <a:pt x="1016597" y="1961329"/>
                        <a:pt x="1021080" y="1958340"/>
                      </a:cubicBezTo>
                      <a:cubicBezTo>
                        <a:pt x="1024422" y="1956112"/>
                        <a:pt x="1028700" y="1955800"/>
                        <a:pt x="1032510" y="1954530"/>
                      </a:cubicBezTo>
                      <a:lnTo>
                        <a:pt x="1089660" y="1916430"/>
                      </a:lnTo>
                      <a:cubicBezTo>
                        <a:pt x="1094386" y="1913280"/>
                        <a:pt x="1100278" y="1912111"/>
                        <a:pt x="1104900" y="1908810"/>
                      </a:cubicBezTo>
                      <a:cubicBezTo>
                        <a:pt x="1109285" y="1905678"/>
                        <a:pt x="1112077" y="1900688"/>
                        <a:pt x="1116330" y="1897380"/>
                      </a:cubicBezTo>
                      <a:cubicBezTo>
                        <a:pt x="1123559" y="1891757"/>
                        <a:pt x="1131570" y="1887220"/>
                        <a:pt x="1139190" y="1882140"/>
                      </a:cubicBezTo>
                      <a:lnTo>
                        <a:pt x="1150620" y="1874520"/>
                      </a:lnTo>
                      <a:cubicBezTo>
                        <a:pt x="1153160" y="1870710"/>
                        <a:pt x="1154664" y="1865951"/>
                        <a:pt x="1158240" y="1863090"/>
                      </a:cubicBezTo>
                      <a:cubicBezTo>
                        <a:pt x="1161376" y="1860581"/>
                        <a:pt x="1166500" y="1861746"/>
                        <a:pt x="1169670" y="1859280"/>
                      </a:cubicBezTo>
                      <a:cubicBezTo>
                        <a:pt x="1178176" y="1852664"/>
                        <a:pt x="1184910" y="1844040"/>
                        <a:pt x="1192530" y="1836420"/>
                      </a:cubicBezTo>
                      <a:lnTo>
                        <a:pt x="1192530" y="1836420"/>
                      </a:lnTo>
                      <a:cubicBezTo>
                        <a:pt x="1211449" y="1808041"/>
                        <a:pt x="1187134" y="1842896"/>
                        <a:pt x="1211580" y="1813560"/>
                      </a:cubicBezTo>
                      <a:cubicBezTo>
                        <a:pt x="1238102" y="1781734"/>
                        <a:pt x="1197237" y="1824093"/>
                        <a:pt x="1230630" y="1790700"/>
                      </a:cubicBezTo>
                      <a:cubicBezTo>
                        <a:pt x="1240207" y="1761970"/>
                        <a:pt x="1226175" y="1796269"/>
                        <a:pt x="1245870" y="1771650"/>
                      </a:cubicBezTo>
                      <a:cubicBezTo>
                        <a:pt x="1248379" y="1768514"/>
                        <a:pt x="1248098" y="1763911"/>
                        <a:pt x="1249680" y="1760220"/>
                      </a:cubicBezTo>
                      <a:cubicBezTo>
                        <a:pt x="1251917" y="1755000"/>
                        <a:pt x="1254482" y="1749911"/>
                        <a:pt x="1257300" y="1744980"/>
                      </a:cubicBezTo>
                      <a:cubicBezTo>
                        <a:pt x="1259572" y="1741004"/>
                        <a:pt x="1262872" y="1737646"/>
                        <a:pt x="1264920" y="1733550"/>
                      </a:cubicBezTo>
                      <a:cubicBezTo>
                        <a:pt x="1266716" y="1729958"/>
                        <a:pt x="1266934" y="1725712"/>
                        <a:pt x="1268730" y="1722120"/>
                      </a:cubicBezTo>
                      <a:cubicBezTo>
                        <a:pt x="1270778" y="1718024"/>
                        <a:pt x="1274302" y="1714786"/>
                        <a:pt x="1276350" y="1710690"/>
                      </a:cubicBezTo>
                      <a:cubicBezTo>
                        <a:pt x="1278146" y="1707098"/>
                        <a:pt x="1278750" y="1703020"/>
                        <a:pt x="1280160" y="1699260"/>
                      </a:cubicBezTo>
                      <a:cubicBezTo>
                        <a:pt x="1282561" y="1692856"/>
                        <a:pt x="1285379" y="1686614"/>
                        <a:pt x="1287780" y="1680210"/>
                      </a:cubicBezTo>
                      <a:cubicBezTo>
                        <a:pt x="1289190" y="1676450"/>
                        <a:pt x="1290487" y="1672642"/>
                        <a:pt x="1291590" y="1668780"/>
                      </a:cubicBezTo>
                      <a:cubicBezTo>
                        <a:pt x="1293029" y="1663745"/>
                        <a:pt x="1293058" y="1658224"/>
                        <a:pt x="1295400" y="1653540"/>
                      </a:cubicBezTo>
                      <a:cubicBezTo>
                        <a:pt x="1299496" y="1645349"/>
                        <a:pt x="1305560" y="1638300"/>
                        <a:pt x="1310640" y="1630680"/>
                      </a:cubicBezTo>
                      <a:cubicBezTo>
                        <a:pt x="1313180" y="1626870"/>
                        <a:pt x="1316812" y="1623594"/>
                        <a:pt x="1318260" y="1619250"/>
                      </a:cubicBezTo>
                      <a:lnTo>
                        <a:pt x="1322070" y="1607820"/>
                      </a:lnTo>
                      <a:cubicBezTo>
                        <a:pt x="1322876" y="1602180"/>
                        <a:pt x="1327928" y="1565338"/>
                        <a:pt x="1329690" y="1558290"/>
                      </a:cubicBezTo>
                      <a:cubicBezTo>
                        <a:pt x="1331638" y="1550498"/>
                        <a:pt x="1334770" y="1543050"/>
                        <a:pt x="1337310" y="1535430"/>
                      </a:cubicBezTo>
                      <a:cubicBezTo>
                        <a:pt x="1339358" y="1529287"/>
                        <a:pt x="1339416" y="1522628"/>
                        <a:pt x="1341120" y="1516380"/>
                      </a:cubicBezTo>
                      <a:cubicBezTo>
                        <a:pt x="1343233" y="1508631"/>
                        <a:pt x="1346998" y="1501361"/>
                        <a:pt x="1348740" y="1493520"/>
                      </a:cubicBezTo>
                      <a:lnTo>
                        <a:pt x="1356360" y="1459230"/>
                      </a:lnTo>
                      <a:cubicBezTo>
                        <a:pt x="1357630" y="1445260"/>
                        <a:pt x="1358430" y="1431239"/>
                        <a:pt x="1360170" y="1417320"/>
                      </a:cubicBezTo>
                      <a:cubicBezTo>
                        <a:pt x="1360973" y="1410894"/>
                        <a:pt x="1362915" y="1404658"/>
                        <a:pt x="1363980" y="1398270"/>
                      </a:cubicBezTo>
                      <a:cubicBezTo>
                        <a:pt x="1373432" y="1341560"/>
                        <a:pt x="1362621" y="1397445"/>
                        <a:pt x="1371600" y="1352550"/>
                      </a:cubicBezTo>
                      <a:cubicBezTo>
                        <a:pt x="1372870" y="1299210"/>
                        <a:pt x="1373928" y="1245865"/>
                        <a:pt x="1375410" y="1192530"/>
                      </a:cubicBezTo>
                      <a:cubicBezTo>
                        <a:pt x="1378378" y="1085695"/>
                        <a:pt x="1383220" y="1049199"/>
                        <a:pt x="1375410" y="937260"/>
                      </a:cubicBezTo>
                      <a:cubicBezTo>
                        <a:pt x="1374851" y="929247"/>
                        <a:pt x="1370330" y="922020"/>
                        <a:pt x="1367790" y="914400"/>
                      </a:cubicBezTo>
                      <a:lnTo>
                        <a:pt x="1360170" y="891540"/>
                      </a:lnTo>
                      <a:cubicBezTo>
                        <a:pt x="1358514" y="886572"/>
                        <a:pt x="1357799" y="881335"/>
                        <a:pt x="1356360" y="876300"/>
                      </a:cubicBezTo>
                      <a:cubicBezTo>
                        <a:pt x="1355257" y="872438"/>
                        <a:pt x="1355059" y="868006"/>
                        <a:pt x="1352550" y="864870"/>
                      </a:cubicBezTo>
                      <a:cubicBezTo>
                        <a:pt x="1349689" y="861294"/>
                        <a:pt x="1344930" y="859790"/>
                        <a:pt x="1341120" y="857250"/>
                      </a:cubicBezTo>
                      <a:cubicBezTo>
                        <a:pt x="1329045" y="839137"/>
                        <a:pt x="1334948" y="850164"/>
                        <a:pt x="1325880" y="822960"/>
                      </a:cubicBezTo>
                      <a:lnTo>
                        <a:pt x="1322070" y="811530"/>
                      </a:lnTo>
                      <a:cubicBezTo>
                        <a:pt x="1320800" y="802640"/>
                        <a:pt x="1319736" y="793718"/>
                        <a:pt x="1318260" y="784860"/>
                      </a:cubicBezTo>
                      <a:cubicBezTo>
                        <a:pt x="1317195" y="778472"/>
                        <a:pt x="1315306" y="772229"/>
                        <a:pt x="1314450" y="765810"/>
                      </a:cubicBezTo>
                      <a:cubicBezTo>
                        <a:pt x="1312763" y="753159"/>
                        <a:pt x="1312445" y="740345"/>
                        <a:pt x="1310640" y="727710"/>
                      </a:cubicBezTo>
                      <a:cubicBezTo>
                        <a:pt x="1309899" y="722526"/>
                        <a:pt x="1307857" y="717605"/>
                        <a:pt x="1306830" y="712470"/>
                      </a:cubicBezTo>
                      <a:cubicBezTo>
                        <a:pt x="1304045" y="698547"/>
                        <a:pt x="1301750" y="684530"/>
                        <a:pt x="1299210" y="670560"/>
                      </a:cubicBezTo>
                      <a:cubicBezTo>
                        <a:pt x="1297940" y="654050"/>
                        <a:pt x="1297454" y="637461"/>
                        <a:pt x="1295400" y="621030"/>
                      </a:cubicBezTo>
                      <a:cubicBezTo>
                        <a:pt x="1294902" y="617045"/>
                        <a:pt x="1292250" y="613561"/>
                        <a:pt x="1291590" y="609600"/>
                      </a:cubicBezTo>
                      <a:cubicBezTo>
                        <a:pt x="1289699" y="598256"/>
                        <a:pt x="1289406" y="586695"/>
                        <a:pt x="1287780" y="575310"/>
                      </a:cubicBezTo>
                      <a:cubicBezTo>
                        <a:pt x="1286864" y="568899"/>
                        <a:pt x="1284826" y="562679"/>
                        <a:pt x="1283970" y="556260"/>
                      </a:cubicBezTo>
                      <a:cubicBezTo>
                        <a:pt x="1277606" y="508531"/>
                        <a:pt x="1286753" y="531346"/>
                        <a:pt x="1272540" y="502920"/>
                      </a:cubicBezTo>
                      <a:cubicBezTo>
                        <a:pt x="1262015" y="450297"/>
                        <a:pt x="1271583" y="475926"/>
                        <a:pt x="1242060" y="426720"/>
                      </a:cubicBezTo>
                      <a:lnTo>
                        <a:pt x="1242060" y="426720"/>
                      </a:lnTo>
                      <a:lnTo>
                        <a:pt x="1226820" y="381000"/>
                      </a:lnTo>
                      <a:cubicBezTo>
                        <a:pt x="1225372" y="376656"/>
                        <a:pt x="1221472" y="373546"/>
                        <a:pt x="1219200" y="369570"/>
                      </a:cubicBezTo>
                      <a:cubicBezTo>
                        <a:pt x="1216382" y="364639"/>
                        <a:pt x="1214120" y="359410"/>
                        <a:pt x="1211580" y="354330"/>
                      </a:cubicBezTo>
                      <a:cubicBezTo>
                        <a:pt x="1208793" y="340395"/>
                        <a:pt x="1206595" y="325310"/>
                        <a:pt x="1200150" y="312420"/>
                      </a:cubicBezTo>
                      <a:cubicBezTo>
                        <a:pt x="1197310" y="306740"/>
                        <a:pt x="1192530" y="302260"/>
                        <a:pt x="1188720" y="297180"/>
                      </a:cubicBezTo>
                      <a:cubicBezTo>
                        <a:pt x="1187450" y="293370"/>
                        <a:pt x="1186706" y="289342"/>
                        <a:pt x="1184910" y="285750"/>
                      </a:cubicBezTo>
                      <a:cubicBezTo>
                        <a:pt x="1182862" y="281654"/>
                        <a:pt x="1179094" y="278529"/>
                        <a:pt x="1177290" y="274320"/>
                      </a:cubicBezTo>
                      <a:cubicBezTo>
                        <a:pt x="1175227" y="269507"/>
                        <a:pt x="1175822" y="263764"/>
                        <a:pt x="1173480" y="259080"/>
                      </a:cubicBezTo>
                      <a:cubicBezTo>
                        <a:pt x="1169384" y="250889"/>
                        <a:pt x="1163320" y="243840"/>
                        <a:pt x="1158240" y="236220"/>
                      </a:cubicBezTo>
                      <a:lnTo>
                        <a:pt x="1150620" y="224790"/>
                      </a:lnTo>
                      <a:cubicBezTo>
                        <a:pt x="1148392" y="221448"/>
                        <a:pt x="1149276" y="216530"/>
                        <a:pt x="1146810" y="213360"/>
                      </a:cubicBezTo>
                      <a:cubicBezTo>
                        <a:pt x="1140194" y="204854"/>
                        <a:pt x="1129928" y="199466"/>
                        <a:pt x="1123950" y="190500"/>
                      </a:cubicBezTo>
                      <a:cubicBezTo>
                        <a:pt x="1116271" y="178981"/>
                        <a:pt x="1113409" y="173069"/>
                        <a:pt x="1101090" y="163830"/>
                      </a:cubicBezTo>
                      <a:cubicBezTo>
                        <a:pt x="1096546" y="160422"/>
                        <a:pt x="1090930" y="158750"/>
                        <a:pt x="1085850" y="156210"/>
                      </a:cubicBezTo>
                      <a:cubicBezTo>
                        <a:pt x="1071281" y="134356"/>
                        <a:pt x="1086752" y="154029"/>
                        <a:pt x="1059180" y="133350"/>
                      </a:cubicBezTo>
                      <a:cubicBezTo>
                        <a:pt x="1054869" y="130117"/>
                        <a:pt x="1052135" y="125052"/>
                        <a:pt x="1047750" y="121920"/>
                      </a:cubicBezTo>
                      <a:cubicBezTo>
                        <a:pt x="1043128" y="118619"/>
                        <a:pt x="1037441" y="117118"/>
                        <a:pt x="1032510" y="114300"/>
                      </a:cubicBezTo>
                      <a:cubicBezTo>
                        <a:pt x="1028534" y="112028"/>
                        <a:pt x="1025176" y="108728"/>
                        <a:pt x="1021080" y="106680"/>
                      </a:cubicBezTo>
                      <a:cubicBezTo>
                        <a:pt x="1017488" y="104884"/>
                        <a:pt x="1013242" y="104666"/>
                        <a:pt x="1009650" y="102870"/>
                      </a:cubicBezTo>
                      <a:cubicBezTo>
                        <a:pt x="1003026" y="99558"/>
                        <a:pt x="997224" y="94752"/>
                        <a:pt x="990600" y="91440"/>
                      </a:cubicBezTo>
                      <a:cubicBezTo>
                        <a:pt x="984483" y="88381"/>
                        <a:pt x="977667" y="86879"/>
                        <a:pt x="971550" y="83820"/>
                      </a:cubicBezTo>
                      <a:cubicBezTo>
                        <a:pt x="964926" y="80508"/>
                        <a:pt x="958780" y="76315"/>
                        <a:pt x="952500" y="72390"/>
                      </a:cubicBezTo>
                      <a:cubicBezTo>
                        <a:pt x="948617" y="69963"/>
                        <a:pt x="945166" y="66818"/>
                        <a:pt x="941070" y="64770"/>
                      </a:cubicBezTo>
                      <a:cubicBezTo>
                        <a:pt x="937478" y="62974"/>
                        <a:pt x="933369" y="62452"/>
                        <a:pt x="929640" y="60960"/>
                      </a:cubicBezTo>
                      <a:cubicBezTo>
                        <a:pt x="885680" y="43376"/>
                        <a:pt x="920674" y="54588"/>
                        <a:pt x="876300" y="41910"/>
                      </a:cubicBezTo>
                      <a:cubicBezTo>
                        <a:pt x="849495" y="24040"/>
                        <a:pt x="883484" y="44604"/>
                        <a:pt x="845820" y="30480"/>
                      </a:cubicBezTo>
                      <a:cubicBezTo>
                        <a:pt x="841533" y="28872"/>
                        <a:pt x="838574" y="24720"/>
                        <a:pt x="834390" y="22860"/>
                      </a:cubicBezTo>
                      <a:cubicBezTo>
                        <a:pt x="827050" y="19598"/>
                        <a:pt x="819150" y="17780"/>
                        <a:pt x="811530" y="15240"/>
                      </a:cubicBezTo>
                      <a:cubicBezTo>
                        <a:pt x="810153" y="14781"/>
                        <a:pt x="786400" y="4702"/>
                        <a:pt x="781050" y="3810"/>
                      </a:cubicBezTo>
                      <a:cubicBezTo>
                        <a:pt x="769706" y="1919"/>
                        <a:pt x="758190" y="1270"/>
                        <a:pt x="746760" y="0"/>
                      </a:cubicBezTo>
                      <a:lnTo>
                        <a:pt x="415290" y="3810"/>
                      </a:lnTo>
                      <a:cubicBezTo>
                        <a:pt x="410055" y="3925"/>
                        <a:pt x="405185" y="6593"/>
                        <a:pt x="400050" y="7620"/>
                      </a:cubicBezTo>
                      <a:cubicBezTo>
                        <a:pt x="390644" y="9501"/>
                        <a:pt x="372064" y="11447"/>
                        <a:pt x="361950" y="15240"/>
                      </a:cubicBezTo>
                      <a:cubicBezTo>
                        <a:pt x="331880" y="26516"/>
                        <a:pt x="360223" y="17661"/>
                        <a:pt x="335280" y="34290"/>
                      </a:cubicBezTo>
                      <a:cubicBezTo>
                        <a:pt x="331938" y="36518"/>
                        <a:pt x="327660" y="36830"/>
                        <a:pt x="323850" y="38100"/>
                      </a:cubicBezTo>
                      <a:cubicBezTo>
                        <a:pt x="318770" y="43180"/>
                        <a:pt x="314220" y="48852"/>
                        <a:pt x="308610" y="53340"/>
                      </a:cubicBezTo>
                      <a:cubicBezTo>
                        <a:pt x="301459" y="59061"/>
                        <a:pt x="293370" y="63500"/>
                        <a:pt x="285750" y="68580"/>
                      </a:cubicBezTo>
                      <a:lnTo>
                        <a:pt x="274320" y="76200"/>
                      </a:lnTo>
                      <a:cubicBezTo>
                        <a:pt x="245780" y="95226"/>
                        <a:pt x="278638" y="82381"/>
                        <a:pt x="251460" y="91440"/>
                      </a:cubicBezTo>
                      <a:cubicBezTo>
                        <a:pt x="247650" y="96520"/>
                        <a:pt x="244520" y="102190"/>
                        <a:pt x="240030" y="106680"/>
                      </a:cubicBezTo>
                      <a:cubicBezTo>
                        <a:pt x="236792" y="109918"/>
                        <a:pt x="231838" y="111062"/>
                        <a:pt x="228600" y="114300"/>
                      </a:cubicBezTo>
                      <a:cubicBezTo>
                        <a:pt x="200245" y="142655"/>
                        <a:pt x="232677" y="119202"/>
                        <a:pt x="205740" y="137160"/>
                      </a:cubicBezTo>
                      <a:lnTo>
                        <a:pt x="190500" y="160020"/>
                      </a:lnTo>
                      <a:cubicBezTo>
                        <a:pt x="178078" y="178653"/>
                        <a:pt x="188251" y="171101"/>
                        <a:pt x="175260" y="186690"/>
                      </a:cubicBezTo>
                      <a:cubicBezTo>
                        <a:pt x="171811" y="190829"/>
                        <a:pt x="167640" y="194310"/>
                        <a:pt x="163830" y="198120"/>
                      </a:cubicBezTo>
                      <a:cubicBezTo>
                        <a:pt x="147776" y="246283"/>
                        <a:pt x="174557" y="169279"/>
                        <a:pt x="152400" y="220980"/>
                      </a:cubicBezTo>
                      <a:cubicBezTo>
                        <a:pt x="150337" y="225793"/>
                        <a:pt x="151188" y="231674"/>
                        <a:pt x="148590" y="236220"/>
                      </a:cubicBezTo>
                      <a:cubicBezTo>
                        <a:pt x="145917" y="240898"/>
                        <a:pt x="140609" y="243511"/>
                        <a:pt x="137160" y="247650"/>
                      </a:cubicBezTo>
                      <a:cubicBezTo>
                        <a:pt x="123511" y="264028"/>
                        <a:pt x="134322" y="253327"/>
                        <a:pt x="125730" y="270510"/>
                      </a:cubicBezTo>
                      <a:cubicBezTo>
                        <a:pt x="123682" y="274606"/>
                        <a:pt x="119871" y="277713"/>
                        <a:pt x="118110" y="281940"/>
                      </a:cubicBezTo>
                      <a:cubicBezTo>
                        <a:pt x="92788" y="342713"/>
                        <a:pt x="115409" y="293484"/>
                        <a:pt x="102870" y="335280"/>
                      </a:cubicBezTo>
                      <a:cubicBezTo>
                        <a:pt x="100905" y="341831"/>
                        <a:pt x="97790" y="347980"/>
                        <a:pt x="95250" y="354330"/>
                      </a:cubicBezTo>
                      <a:cubicBezTo>
                        <a:pt x="93980" y="363220"/>
                        <a:pt x="93459" y="372250"/>
                        <a:pt x="91440" y="381000"/>
                      </a:cubicBezTo>
                      <a:cubicBezTo>
                        <a:pt x="89634" y="388826"/>
                        <a:pt x="85395" y="395984"/>
                        <a:pt x="83820" y="403860"/>
                      </a:cubicBezTo>
                      <a:cubicBezTo>
                        <a:pt x="82550" y="410210"/>
                        <a:pt x="82415" y="416897"/>
                        <a:pt x="80010" y="422910"/>
                      </a:cubicBezTo>
                      <a:cubicBezTo>
                        <a:pt x="77260" y="429786"/>
                        <a:pt x="72390" y="435610"/>
                        <a:pt x="68580" y="441960"/>
                      </a:cubicBezTo>
                      <a:cubicBezTo>
                        <a:pt x="62078" y="487475"/>
                        <a:pt x="68560" y="453461"/>
                        <a:pt x="60960" y="480060"/>
                      </a:cubicBezTo>
                      <a:cubicBezTo>
                        <a:pt x="59521" y="485095"/>
                        <a:pt x="59213" y="490487"/>
                        <a:pt x="57150" y="495300"/>
                      </a:cubicBezTo>
                      <a:cubicBezTo>
                        <a:pt x="55346" y="499509"/>
                        <a:pt x="52070" y="502920"/>
                        <a:pt x="49530" y="506730"/>
                      </a:cubicBezTo>
                      <a:cubicBezTo>
                        <a:pt x="48260" y="519430"/>
                        <a:pt x="48072" y="532285"/>
                        <a:pt x="45720" y="544830"/>
                      </a:cubicBezTo>
                      <a:cubicBezTo>
                        <a:pt x="44240" y="552725"/>
                        <a:pt x="40640" y="560070"/>
                        <a:pt x="38100" y="567690"/>
                      </a:cubicBezTo>
                      <a:cubicBezTo>
                        <a:pt x="32494" y="584508"/>
                        <a:pt x="36086" y="575528"/>
                        <a:pt x="26670" y="594360"/>
                      </a:cubicBezTo>
                      <a:cubicBezTo>
                        <a:pt x="25400" y="607060"/>
                        <a:pt x="25212" y="619915"/>
                        <a:pt x="22860" y="632460"/>
                      </a:cubicBezTo>
                      <a:cubicBezTo>
                        <a:pt x="21380" y="640355"/>
                        <a:pt x="17780" y="647700"/>
                        <a:pt x="15240" y="655320"/>
                      </a:cubicBezTo>
                      <a:lnTo>
                        <a:pt x="11430" y="666750"/>
                      </a:lnTo>
                      <a:cubicBezTo>
                        <a:pt x="8015" y="688948"/>
                        <a:pt x="0" y="734240"/>
                        <a:pt x="0" y="758190"/>
                      </a:cubicBezTo>
                      <a:cubicBezTo>
                        <a:pt x="0" y="803928"/>
                        <a:pt x="1582" y="849667"/>
                        <a:pt x="3810" y="895350"/>
                      </a:cubicBezTo>
                      <a:cubicBezTo>
                        <a:pt x="4045" y="900167"/>
                        <a:pt x="8278" y="919526"/>
                        <a:pt x="11430" y="925830"/>
                      </a:cubicBezTo>
                      <a:cubicBezTo>
                        <a:pt x="13478" y="929926"/>
                        <a:pt x="17002" y="933164"/>
                        <a:pt x="19050" y="937260"/>
                      </a:cubicBezTo>
                      <a:cubicBezTo>
                        <a:pt x="39168" y="977496"/>
                        <a:pt x="-9952" y="899472"/>
                        <a:pt x="38100" y="971550"/>
                      </a:cubicBezTo>
                      <a:cubicBezTo>
                        <a:pt x="66984" y="1014876"/>
                        <a:pt x="24071" y="978173"/>
                        <a:pt x="60960" y="1005840"/>
                      </a:cubicBezTo>
                      <a:cubicBezTo>
                        <a:pt x="62230" y="1010920"/>
                        <a:pt x="62707" y="1016267"/>
                        <a:pt x="64770" y="1021080"/>
                      </a:cubicBezTo>
                      <a:cubicBezTo>
                        <a:pt x="66574" y="1025289"/>
                        <a:pt x="71676" y="1027987"/>
                        <a:pt x="72390" y="1032510"/>
                      </a:cubicBezTo>
                      <a:cubicBezTo>
                        <a:pt x="82215" y="1094738"/>
                        <a:pt x="54610" y="1054735"/>
                        <a:pt x="53340" y="1062990"/>
                      </a:cubicBezTo>
                      <a:close/>
                    </a:path>
                  </a:pathLst>
                </a:custGeom>
                <a:solidFill>
                  <a:srgbClr val="FF9966"/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88" name="フリーフォーム 87"/>
                <p:cNvSpPr/>
                <p:nvPr/>
              </p:nvSpPr>
              <p:spPr>
                <a:xfrm>
                  <a:off x="0" y="0"/>
                  <a:ext cx="1904738" cy="1453392"/>
                </a:xfrm>
                <a:custGeom>
                  <a:avLst/>
                  <a:gdLst>
                    <a:gd name="connsiteX0" fmla="*/ 304800 w 1905000"/>
                    <a:gd name="connsiteY0" fmla="*/ 1390650 h 1449710"/>
                    <a:gd name="connsiteX1" fmla="*/ 300990 w 1905000"/>
                    <a:gd name="connsiteY1" fmla="*/ 1447800 h 1449710"/>
                    <a:gd name="connsiteX2" fmla="*/ 285750 w 1905000"/>
                    <a:gd name="connsiteY2" fmla="*/ 1443990 h 1449710"/>
                    <a:gd name="connsiteX3" fmla="*/ 274320 w 1905000"/>
                    <a:gd name="connsiteY3" fmla="*/ 1421130 h 1449710"/>
                    <a:gd name="connsiteX4" fmla="*/ 255270 w 1905000"/>
                    <a:gd name="connsiteY4" fmla="*/ 1390650 h 1449710"/>
                    <a:gd name="connsiteX5" fmla="*/ 251460 w 1905000"/>
                    <a:gd name="connsiteY5" fmla="*/ 1379220 h 1449710"/>
                    <a:gd name="connsiteX6" fmla="*/ 243840 w 1905000"/>
                    <a:gd name="connsiteY6" fmla="*/ 1360170 h 1449710"/>
                    <a:gd name="connsiteX7" fmla="*/ 240030 w 1905000"/>
                    <a:gd name="connsiteY7" fmla="*/ 1333500 h 1449710"/>
                    <a:gd name="connsiteX8" fmla="*/ 201930 w 1905000"/>
                    <a:gd name="connsiteY8" fmla="*/ 1329690 h 1449710"/>
                    <a:gd name="connsiteX9" fmla="*/ 190500 w 1905000"/>
                    <a:gd name="connsiteY9" fmla="*/ 1322070 h 1449710"/>
                    <a:gd name="connsiteX10" fmla="*/ 175260 w 1905000"/>
                    <a:gd name="connsiteY10" fmla="*/ 1318260 h 1449710"/>
                    <a:gd name="connsiteX11" fmla="*/ 163830 w 1905000"/>
                    <a:gd name="connsiteY11" fmla="*/ 1306830 h 1449710"/>
                    <a:gd name="connsiteX12" fmla="*/ 156210 w 1905000"/>
                    <a:gd name="connsiteY12" fmla="*/ 1280160 h 1449710"/>
                    <a:gd name="connsiteX13" fmla="*/ 182880 w 1905000"/>
                    <a:gd name="connsiteY13" fmla="*/ 1253490 h 1449710"/>
                    <a:gd name="connsiteX14" fmla="*/ 205740 w 1905000"/>
                    <a:gd name="connsiteY14" fmla="*/ 1245870 h 1449710"/>
                    <a:gd name="connsiteX15" fmla="*/ 201930 w 1905000"/>
                    <a:gd name="connsiteY15" fmla="*/ 1234440 h 1449710"/>
                    <a:gd name="connsiteX16" fmla="*/ 175260 w 1905000"/>
                    <a:gd name="connsiteY16" fmla="*/ 1211580 h 1449710"/>
                    <a:gd name="connsiteX17" fmla="*/ 171450 w 1905000"/>
                    <a:gd name="connsiteY17" fmla="*/ 1196340 h 1449710"/>
                    <a:gd name="connsiteX18" fmla="*/ 167640 w 1905000"/>
                    <a:gd name="connsiteY18" fmla="*/ 1184910 h 1449710"/>
                    <a:gd name="connsiteX19" fmla="*/ 163830 w 1905000"/>
                    <a:gd name="connsiteY19" fmla="*/ 1158240 h 1449710"/>
                    <a:gd name="connsiteX20" fmla="*/ 140970 w 1905000"/>
                    <a:gd name="connsiteY20" fmla="*/ 1150620 h 1449710"/>
                    <a:gd name="connsiteX21" fmla="*/ 137160 w 1905000"/>
                    <a:gd name="connsiteY21" fmla="*/ 1139190 h 1449710"/>
                    <a:gd name="connsiteX22" fmla="*/ 129540 w 1905000"/>
                    <a:gd name="connsiteY22" fmla="*/ 1104900 h 1449710"/>
                    <a:gd name="connsiteX23" fmla="*/ 125730 w 1905000"/>
                    <a:gd name="connsiteY23" fmla="*/ 1062990 h 1449710"/>
                    <a:gd name="connsiteX24" fmla="*/ 102870 w 1905000"/>
                    <a:gd name="connsiteY24" fmla="*/ 1047750 h 1449710"/>
                    <a:gd name="connsiteX25" fmla="*/ 91440 w 1905000"/>
                    <a:gd name="connsiteY25" fmla="*/ 1040130 h 1449710"/>
                    <a:gd name="connsiteX26" fmla="*/ 87630 w 1905000"/>
                    <a:gd name="connsiteY26" fmla="*/ 1028700 h 1449710"/>
                    <a:gd name="connsiteX27" fmla="*/ 102870 w 1905000"/>
                    <a:gd name="connsiteY27" fmla="*/ 986790 h 1449710"/>
                    <a:gd name="connsiteX28" fmla="*/ 110490 w 1905000"/>
                    <a:gd name="connsiteY28" fmla="*/ 963930 h 1449710"/>
                    <a:gd name="connsiteX29" fmla="*/ 114300 w 1905000"/>
                    <a:gd name="connsiteY29" fmla="*/ 929640 h 1449710"/>
                    <a:gd name="connsiteX30" fmla="*/ 118110 w 1905000"/>
                    <a:gd name="connsiteY30" fmla="*/ 914400 h 1449710"/>
                    <a:gd name="connsiteX31" fmla="*/ 110490 w 1905000"/>
                    <a:gd name="connsiteY31" fmla="*/ 902970 h 1449710"/>
                    <a:gd name="connsiteX32" fmla="*/ 64770 w 1905000"/>
                    <a:gd name="connsiteY32" fmla="*/ 891540 h 1449710"/>
                    <a:gd name="connsiteX33" fmla="*/ 57150 w 1905000"/>
                    <a:gd name="connsiteY33" fmla="*/ 876300 h 1449710"/>
                    <a:gd name="connsiteX34" fmla="*/ 72390 w 1905000"/>
                    <a:gd name="connsiteY34" fmla="*/ 842010 h 1449710"/>
                    <a:gd name="connsiteX35" fmla="*/ 83820 w 1905000"/>
                    <a:gd name="connsiteY35" fmla="*/ 830580 h 1449710"/>
                    <a:gd name="connsiteX36" fmla="*/ 91440 w 1905000"/>
                    <a:gd name="connsiteY36" fmla="*/ 819150 h 1449710"/>
                    <a:gd name="connsiteX37" fmla="*/ 11430 w 1905000"/>
                    <a:gd name="connsiteY37" fmla="*/ 815340 h 1449710"/>
                    <a:gd name="connsiteX38" fmla="*/ 26670 w 1905000"/>
                    <a:gd name="connsiteY38" fmla="*/ 803910 h 1449710"/>
                    <a:gd name="connsiteX39" fmla="*/ 38100 w 1905000"/>
                    <a:gd name="connsiteY39" fmla="*/ 796290 h 1449710"/>
                    <a:gd name="connsiteX40" fmla="*/ 60960 w 1905000"/>
                    <a:gd name="connsiteY40" fmla="*/ 788670 h 1449710"/>
                    <a:gd name="connsiteX41" fmla="*/ 72390 w 1905000"/>
                    <a:gd name="connsiteY41" fmla="*/ 781050 h 1449710"/>
                    <a:gd name="connsiteX42" fmla="*/ 83820 w 1905000"/>
                    <a:gd name="connsiteY42" fmla="*/ 777240 h 1449710"/>
                    <a:gd name="connsiteX43" fmla="*/ 91440 w 1905000"/>
                    <a:gd name="connsiteY43" fmla="*/ 754380 h 1449710"/>
                    <a:gd name="connsiteX44" fmla="*/ 106680 w 1905000"/>
                    <a:gd name="connsiteY44" fmla="*/ 735330 h 1449710"/>
                    <a:gd name="connsiteX45" fmla="*/ 125730 w 1905000"/>
                    <a:gd name="connsiteY45" fmla="*/ 716280 h 1449710"/>
                    <a:gd name="connsiteX46" fmla="*/ 148590 w 1905000"/>
                    <a:gd name="connsiteY46" fmla="*/ 701040 h 1449710"/>
                    <a:gd name="connsiteX47" fmla="*/ 137160 w 1905000"/>
                    <a:gd name="connsiteY47" fmla="*/ 693420 h 1449710"/>
                    <a:gd name="connsiteX48" fmla="*/ 83820 w 1905000"/>
                    <a:gd name="connsiteY48" fmla="*/ 681990 h 1449710"/>
                    <a:gd name="connsiteX49" fmla="*/ 87630 w 1905000"/>
                    <a:gd name="connsiteY49" fmla="*/ 670560 h 1449710"/>
                    <a:gd name="connsiteX50" fmla="*/ 19050 w 1905000"/>
                    <a:gd name="connsiteY50" fmla="*/ 659130 h 1449710"/>
                    <a:gd name="connsiteX51" fmla="*/ 0 w 1905000"/>
                    <a:gd name="connsiteY51" fmla="*/ 647700 h 1449710"/>
                    <a:gd name="connsiteX52" fmla="*/ 19050 w 1905000"/>
                    <a:gd name="connsiteY52" fmla="*/ 640080 h 1449710"/>
                    <a:gd name="connsiteX53" fmla="*/ 53340 w 1905000"/>
                    <a:gd name="connsiteY53" fmla="*/ 613410 h 1449710"/>
                    <a:gd name="connsiteX54" fmla="*/ 64770 w 1905000"/>
                    <a:gd name="connsiteY54" fmla="*/ 605790 h 1449710"/>
                    <a:gd name="connsiteX55" fmla="*/ 87630 w 1905000"/>
                    <a:gd name="connsiteY55" fmla="*/ 582930 h 1449710"/>
                    <a:gd name="connsiteX56" fmla="*/ 102870 w 1905000"/>
                    <a:gd name="connsiteY56" fmla="*/ 575310 h 1449710"/>
                    <a:gd name="connsiteX57" fmla="*/ 114300 w 1905000"/>
                    <a:gd name="connsiteY57" fmla="*/ 563880 h 1449710"/>
                    <a:gd name="connsiteX58" fmla="*/ 125730 w 1905000"/>
                    <a:gd name="connsiteY58" fmla="*/ 556260 h 1449710"/>
                    <a:gd name="connsiteX59" fmla="*/ 121920 w 1905000"/>
                    <a:gd name="connsiteY59" fmla="*/ 537210 h 1449710"/>
                    <a:gd name="connsiteX60" fmla="*/ 118110 w 1905000"/>
                    <a:gd name="connsiteY60" fmla="*/ 518160 h 1449710"/>
                    <a:gd name="connsiteX61" fmla="*/ 121920 w 1905000"/>
                    <a:gd name="connsiteY61" fmla="*/ 468630 h 1449710"/>
                    <a:gd name="connsiteX62" fmla="*/ 137160 w 1905000"/>
                    <a:gd name="connsiteY62" fmla="*/ 438150 h 1449710"/>
                    <a:gd name="connsiteX63" fmla="*/ 148590 w 1905000"/>
                    <a:gd name="connsiteY63" fmla="*/ 415290 h 1449710"/>
                    <a:gd name="connsiteX64" fmla="*/ 137160 w 1905000"/>
                    <a:gd name="connsiteY64" fmla="*/ 411480 h 1449710"/>
                    <a:gd name="connsiteX65" fmla="*/ 118110 w 1905000"/>
                    <a:gd name="connsiteY65" fmla="*/ 407670 h 1449710"/>
                    <a:gd name="connsiteX66" fmla="*/ 152400 w 1905000"/>
                    <a:gd name="connsiteY66" fmla="*/ 377190 h 1449710"/>
                    <a:gd name="connsiteX67" fmla="*/ 156210 w 1905000"/>
                    <a:gd name="connsiteY67" fmla="*/ 365760 h 1449710"/>
                    <a:gd name="connsiteX68" fmla="*/ 137160 w 1905000"/>
                    <a:gd name="connsiteY68" fmla="*/ 354330 h 1449710"/>
                    <a:gd name="connsiteX69" fmla="*/ 121920 w 1905000"/>
                    <a:gd name="connsiteY69" fmla="*/ 342900 h 1449710"/>
                    <a:gd name="connsiteX70" fmla="*/ 110490 w 1905000"/>
                    <a:gd name="connsiteY70" fmla="*/ 335280 h 1449710"/>
                    <a:gd name="connsiteX71" fmla="*/ 106680 w 1905000"/>
                    <a:gd name="connsiteY71" fmla="*/ 323850 h 1449710"/>
                    <a:gd name="connsiteX72" fmla="*/ 137160 w 1905000"/>
                    <a:gd name="connsiteY72" fmla="*/ 289560 h 1449710"/>
                    <a:gd name="connsiteX73" fmla="*/ 152400 w 1905000"/>
                    <a:gd name="connsiteY73" fmla="*/ 285750 h 1449710"/>
                    <a:gd name="connsiteX74" fmla="*/ 182880 w 1905000"/>
                    <a:gd name="connsiteY74" fmla="*/ 274320 h 1449710"/>
                    <a:gd name="connsiteX75" fmla="*/ 160020 w 1905000"/>
                    <a:gd name="connsiteY75" fmla="*/ 262890 h 1449710"/>
                    <a:gd name="connsiteX76" fmla="*/ 167640 w 1905000"/>
                    <a:gd name="connsiteY76" fmla="*/ 243840 h 1449710"/>
                    <a:gd name="connsiteX77" fmla="*/ 194310 w 1905000"/>
                    <a:gd name="connsiteY77" fmla="*/ 232410 h 1449710"/>
                    <a:gd name="connsiteX78" fmla="*/ 209550 w 1905000"/>
                    <a:gd name="connsiteY78" fmla="*/ 224790 h 1449710"/>
                    <a:gd name="connsiteX79" fmla="*/ 220980 w 1905000"/>
                    <a:gd name="connsiteY79" fmla="*/ 220980 h 1449710"/>
                    <a:gd name="connsiteX80" fmla="*/ 251460 w 1905000"/>
                    <a:gd name="connsiteY80" fmla="*/ 209550 h 1449710"/>
                    <a:gd name="connsiteX81" fmla="*/ 262890 w 1905000"/>
                    <a:gd name="connsiteY81" fmla="*/ 201930 h 1449710"/>
                    <a:gd name="connsiteX82" fmla="*/ 285750 w 1905000"/>
                    <a:gd name="connsiteY82" fmla="*/ 198120 h 1449710"/>
                    <a:gd name="connsiteX83" fmla="*/ 297180 w 1905000"/>
                    <a:gd name="connsiteY83" fmla="*/ 194310 h 1449710"/>
                    <a:gd name="connsiteX84" fmla="*/ 308610 w 1905000"/>
                    <a:gd name="connsiteY84" fmla="*/ 186690 h 1449710"/>
                    <a:gd name="connsiteX85" fmla="*/ 331470 w 1905000"/>
                    <a:gd name="connsiteY85" fmla="*/ 179070 h 1449710"/>
                    <a:gd name="connsiteX86" fmla="*/ 274320 w 1905000"/>
                    <a:gd name="connsiteY86" fmla="*/ 175260 h 1449710"/>
                    <a:gd name="connsiteX87" fmla="*/ 278130 w 1905000"/>
                    <a:gd name="connsiteY87" fmla="*/ 163830 h 1449710"/>
                    <a:gd name="connsiteX88" fmla="*/ 293370 w 1905000"/>
                    <a:gd name="connsiteY88" fmla="*/ 156210 h 1449710"/>
                    <a:gd name="connsiteX89" fmla="*/ 320040 w 1905000"/>
                    <a:gd name="connsiteY89" fmla="*/ 144780 h 1449710"/>
                    <a:gd name="connsiteX90" fmla="*/ 331470 w 1905000"/>
                    <a:gd name="connsiteY90" fmla="*/ 137160 h 1449710"/>
                    <a:gd name="connsiteX91" fmla="*/ 388620 w 1905000"/>
                    <a:gd name="connsiteY91" fmla="*/ 121920 h 1449710"/>
                    <a:gd name="connsiteX92" fmla="*/ 403860 w 1905000"/>
                    <a:gd name="connsiteY92" fmla="*/ 118110 h 1449710"/>
                    <a:gd name="connsiteX93" fmla="*/ 426720 w 1905000"/>
                    <a:gd name="connsiteY93" fmla="*/ 110490 h 1449710"/>
                    <a:gd name="connsiteX94" fmla="*/ 365760 w 1905000"/>
                    <a:gd name="connsiteY94" fmla="*/ 102870 h 1449710"/>
                    <a:gd name="connsiteX95" fmla="*/ 335280 w 1905000"/>
                    <a:gd name="connsiteY95" fmla="*/ 95250 h 1449710"/>
                    <a:gd name="connsiteX96" fmla="*/ 358140 w 1905000"/>
                    <a:gd name="connsiteY96" fmla="*/ 80010 h 1449710"/>
                    <a:gd name="connsiteX97" fmla="*/ 415290 w 1905000"/>
                    <a:gd name="connsiteY97" fmla="*/ 76200 h 1449710"/>
                    <a:gd name="connsiteX98" fmla="*/ 457200 w 1905000"/>
                    <a:gd name="connsiteY98" fmla="*/ 68580 h 1449710"/>
                    <a:gd name="connsiteX99" fmla="*/ 468630 w 1905000"/>
                    <a:gd name="connsiteY99" fmla="*/ 64770 h 1449710"/>
                    <a:gd name="connsiteX100" fmla="*/ 502920 w 1905000"/>
                    <a:gd name="connsiteY100" fmla="*/ 57150 h 1449710"/>
                    <a:gd name="connsiteX101" fmla="*/ 529590 w 1905000"/>
                    <a:gd name="connsiteY101" fmla="*/ 49530 h 1449710"/>
                    <a:gd name="connsiteX102" fmla="*/ 541020 w 1905000"/>
                    <a:gd name="connsiteY102" fmla="*/ 45720 h 1449710"/>
                    <a:gd name="connsiteX103" fmla="*/ 567690 w 1905000"/>
                    <a:gd name="connsiteY103" fmla="*/ 41910 h 1449710"/>
                    <a:gd name="connsiteX104" fmla="*/ 605790 w 1905000"/>
                    <a:gd name="connsiteY104" fmla="*/ 34290 h 1449710"/>
                    <a:gd name="connsiteX105" fmla="*/ 609600 w 1905000"/>
                    <a:gd name="connsiteY105" fmla="*/ 11430 h 1449710"/>
                    <a:gd name="connsiteX106" fmla="*/ 643890 w 1905000"/>
                    <a:gd name="connsiteY106" fmla="*/ 0 h 1449710"/>
                    <a:gd name="connsiteX107" fmla="*/ 716280 w 1905000"/>
                    <a:gd name="connsiteY107" fmla="*/ 7620 h 1449710"/>
                    <a:gd name="connsiteX108" fmla="*/ 731520 w 1905000"/>
                    <a:gd name="connsiteY108" fmla="*/ 11430 h 1449710"/>
                    <a:gd name="connsiteX109" fmla="*/ 754380 w 1905000"/>
                    <a:gd name="connsiteY109" fmla="*/ 19050 h 1449710"/>
                    <a:gd name="connsiteX110" fmla="*/ 758190 w 1905000"/>
                    <a:gd name="connsiteY110" fmla="*/ 7620 h 1449710"/>
                    <a:gd name="connsiteX111" fmla="*/ 796290 w 1905000"/>
                    <a:gd name="connsiteY111" fmla="*/ 22860 h 1449710"/>
                    <a:gd name="connsiteX112" fmla="*/ 822960 w 1905000"/>
                    <a:gd name="connsiteY112" fmla="*/ 26670 h 1449710"/>
                    <a:gd name="connsiteX113" fmla="*/ 834390 w 1905000"/>
                    <a:gd name="connsiteY113" fmla="*/ 34290 h 1449710"/>
                    <a:gd name="connsiteX114" fmla="*/ 861060 w 1905000"/>
                    <a:gd name="connsiteY114" fmla="*/ 49530 h 1449710"/>
                    <a:gd name="connsiteX115" fmla="*/ 864870 w 1905000"/>
                    <a:gd name="connsiteY115" fmla="*/ 38100 h 1449710"/>
                    <a:gd name="connsiteX116" fmla="*/ 895350 w 1905000"/>
                    <a:gd name="connsiteY116" fmla="*/ 45720 h 1449710"/>
                    <a:gd name="connsiteX117" fmla="*/ 922020 w 1905000"/>
                    <a:gd name="connsiteY117" fmla="*/ 64770 h 1449710"/>
                    <a:gd name="connsiteX118" fmla="*/ 933450 w 1905000"/>
                    <a:gd name="connsiteY118" fmla="*/ 76200 h 1449710"/>
                    <a:gd name="connsiteX119" fmla="*/ 944880 w 1905000"/>
                    <a:gd name="connsiteY119" fmla="*/ 91440 h 1449710"/>
                    <a:gd name="connsiteX120" fmla="*/ 956310 w 1905000"/>
                    <a:gd name="connsiteY120" fmla="*/ 95250 h 1449710"/>
                    <a:gd name="connsiteX121" fmla="*/ 986790 w 1905000"/>
                    <a:gd name="connsiteY121" fmla="*/ 110490 h 1449710"/>
                    <a:gd name="connsiteX122" fmla="*/ 998220 w 1905000"/>
                    <a:gd name="connsiteY122" fmla="*/ 118110 h 1449710"/>
                    <a:gd name="connsiteX123" fmla="*/ 1005840 w 1905000"/>
                    <a:gd name="connsiteY123" fmla="*/ 129540 h 1449710"/>
                    <a:gd name="connsiteX124" fmla="*/ 1021080 w 1905000"/>
                    <a:gd name="connsiteY124" fmla="*/ 118110 h 1449710"/>
                    <a:gd name="connsiteX125" fmla="*/ 1032510 w 1905000"/>
                    <a:gd name="connsiteY125" fmla="*/ 114300 h 1449710"/>
                    <a:gd name="connsiteX126" fmla="*/ 1055370 w 1905000"/>
                    <a:gd name="connsiteY126" fmla="*/ 102870 h 1449710"/>
                    <a:gd name="connsiteX127" fmla="*/ 1074420 w 1905000"/>
                    <a:gd name="connsiteY127" fmla="*/ 91440 h 1449710"/>
                    <a:gd name="connsiteX128" fmla="*/ 1104900 w 1905000"/>
                    <a:gd name="connsiteY128" fmla="*/ 87630 h 1449710"/>
                    <a:gd name="connsiteX129" fmla="*/ 1131570 w 1905000"/>
                    <a:gd name="connsiteY129" fmla="*/ 83820 h 1449710"/>
                    <a:gd name="connsiteX130" fmla="*/ 1398270 w 1905000"/>
                    <a:gd name="connsiteY130" fmla="*/ 87630 h 1449710"/>
                    <a:gd name="connsiteX131" fmla="*/ 1550670 w 1905000"/>
                    <a:gd name="connsiteY131" fmla="*/ 110490 h 1449710"/>
                    <a:gd name="connsiteX132" fmla="*/ 1703070 w 1905000"/>
                    <a:gd name="connsiteY132" fmla="*/ 137160 h 1449710"/>
                    <a:gd name="connsiteX133" fmla="*/ 1691640 w 1905000"/>
                    <a:gd name="connsiteY133" fmla="*/ 144780 h 1449710"/>
                    <a:gd name="connsiteX134" fmla="*/ 1672590 w 1905000"/>
                    <a:gd name="connsiteY134" fmla="*/ 148590 h 1449710"/>
                    <a:gd name="connsiteX135" fmla="*/ 1657350 w 1905000"/>
                    <a:gd name="connsiteY135" fmla="*/ 152400 h 1449710"/>
                    <a:gd name="connsiteX136" fmla="*/ 1630680 w 1905000"/>
                    <a:gd name="connsiteY136" fmla="*/ 163830 h 1449710"/>
                    <a:gd name="connsiteX137" fmla="*/ 1657350 w 1905000"/>
                    <a:gd name="connsiteY137" fmla="*/ 171450 h 1449710"/>
                    <a:gd name="connsiteX138" fmla="*/ 1668780 w 1905000"/>
                    <a:gd name="connsiteY138" fmla="*/ 175260 h 1449710"/>
                    <a:gd name="connsiteX139" fmla="*/ 1687830 w 1905000"/>
                    <a:gd name="connsiteY139" fmla="*/ 179070 h 1449710"/>
                    <a:gd name="connsiteX140" fmla="*/ 1699260 w 1905000"/>
                    <a:gd name="connsiteY140" fmla="*/ 186690 h 1449710"/>
                    <a:gd name="connsiteX141" fmla="*/ 1722120 w 1905000"/>
                    <a:gd name="connsiteY141" fmla="*/ 198120 h 1449710"/>
                    <a:gd name="connsiteX142" fmla="*/ 1744980 w 1905000"/>
                    <a:gd name="connsiteY142" fmla="*/ 220980 h 1449710"/>
                    <a:gd name="connsiteX143" fmla="*/ 1741170 w 1905000"/>
                    <a:gd name="connsiteY143" fmla="*/ 240030 h 1449710"/>
                    <a:gd name="connsiteX144" fmla="*/ 1733550 w 1905000"/>
                    <a:gd name="connsiteY144" fmla="*/ 251460 h 1449710"/>
                    <a:gd name="connsiteX145" fmla="*/ 1729740 w 1905000"/>
                    <a:gd name="connsiteY145" fmla="*/ 262890 h 1449710"/>
                    <a:gd name="connsiteX146" fmla="*/ 1744980 w 1905000"/>
                    <a:gd name="connsiteY146" fmla="*/ 293370 h 1449710"/>
                    <a:gd name="connsiteX147" fmla="*/ 1756410 w 1905000"/>
                    <a:gd name="connsiteY147" fmla="*/ 300990 h 1449710"/>
                    <a:gd name="connsiteX148" fmla="*/ 1767840 w 1905000"/>
                    <a:gd name="connsiteY148" fmla="*/ 312420 h 1449710"/>
                    <a:gd name="connsiteX149" fmla="*/ 1805940 w 1905000"/>
                    <a:gd name="connsiteY149" fmla="*/ 339090 h 1449710"/>
                    <a:gd name="connsiteX150" fmla="*/ 1817370 w 1905000"/>
                    <a:gd name="connsiteY150" fmla="*/ 354330 h 1449710"/>
                    <a:gd name="connsiteX151" fmla="*/ 1824990 w 1905000"/>
                    <a:gd name="connsiteY151" fmla="*/ 365760 h 1449710"/>
                    <a:gd name="connsiteX152" fmla="*/ 1805940 w 1905000"/>
                    <a:gd name="connsiteY152" fmla="*/ 377190 h 1449710"/>
                    <a:gd name="connsiteX153" fmla="*/ 1809750 w 1905000"/>
                    <a:gd name="connsiteY153" fmla="*/ 415290 h 1449710"/>
                    <a:gd name="connsiteX154" fmla="*/ 1824990 w 1905000"/>
                    <a:gd name="connsiteY154" fmla="*/ 441960 h 1449710"/>
                    <a:gd name="connsiteX155" fmla="*/ 1836420 w 1905000"/>
                    <a:gd name="connsiteY155" fmla="*/ 449580 h 1449710"/>
                    <a:gd name="connsiteX156" fmla="*/ 1905000 w 1905000"/>
                    <a:gd name="connsiteY156" fmla="*/ 518160 h 1449710"/>
                    <a:gd name="connsiteX157" fmla="*/ 1878330 w 1905000"/>
                    <a:gd name="connsiteY157" fmla="*/ 533400 h 1449710"/>
                    <a:gd name="connsiteX158" fmla="*/ 1885950 w 1905000"/>
                    <a:gd name="connsiteY158" fmla="*/ 563880 h 1449710"/>
                    <a:gd name="connsiteX159" fmla="*/ 1889760 w 1905000"/>
                    <a:gd name="connsiteY159" fmla="*/ 579120 h 1449710"/>
                    <a:gd name="connsiteX160" fmla="*/ 1870710 w 1905000"/>
                    <a:gd name="connsiteY160" fmla="*/ 598170 h 1449710"/>
                    <a:gd name="connsiteX161" fmla="*/ 1855470 w 1905000"/>
                    <a:gd name="connsiteY161" fmla="*/ 605790 h 1449710"/>
                    <a:gd name="connsiteX162" fmla="*/ 1859280 w 1905000"/>
                    <a:gd name="connsiteY162" fmla="*/ 666750 h 1449710"/>
                    <a:gd name="connsiteX163" fmla="*/ 1851660 w 1905000"/>
                    <a:gd name="connsiteY163" fmla="*/ 681990 h 1449710"/>
                    <a:gd name="connsiteX164" fmla="*/ 1855470 w 1905000"/>
                    <a:gd name="connsiteY164" fmla="*/ 777240 h 1449710"/>
                    <a:gd name="connsiteX165" fmla="*/ 1832610 w 1905000"/>
                    <a:gd name="connsiteY165" fmla="*/ 781050 h 1449710"/>
                    <a:gd name="connsiteX166" fmla="*/ 1798320 w 1905000"/>
                    <a:gd name="connsiteY166" fmla="*/ 803910 h 1449710"/>
                    <a:gd name="connsiteX167" fmla="*/ 1802130 w 1905000"/>
                    <a:gd name="connsiteY167" fmla="*/ 815340 h 1449710"/>
                    <a:gd name="connsiteX168" fmla="*/ 1817370 w 1905000"/>
                    <a:gd name="connsiteY168" fmla="*/ 845820 h 1449710"/>
                    <a:gd name="connsiteX169" fmla="*/ 1824990 w 1905000"/>
                    <a:gd name="connsiteY169" fmla="*/ 891540 h 1449710"/>
                    <a:gd name="connsiteX170" fmla="*/ 1828800 w 1905000"/>
                    <a:gd name="connsiteY170" fmla="*/ 902970 h 1449710"/>
                    <a:gd name="connsiteX171" fmla="*/ 1783080 w 1905000"/>
                    <a:gd name="connsiteY171" fmla="*/ 941070 h 1449710"/>
                    <a:gd name="connsiteX172" fmla="*/ 1786890 w 1905000"/>
                    <a:gd name="connsiteY172" fmla="*/ 952500 h 1449710"/>
                    <a:gd name="connsiteX173" fmla="*/ 1794510 w 1905000"/>
                    <a:gd name="connsiteY173" fmla="*/ 971550 h 1449710"/>
                    <a:gd name="connsiteX174" fmla="*/ 1798320 w 1905000"/>
                    <a:gd name="connsiteY174" fmla="*/ 982980 h 1449710"/>
                    <a:gd name="connsiteX175" fmla="*/ 1805940 w 1905000"/>
                    <a:gd name="connsiteY175" fmla="*/ 994410 h 1449710"/>
                    <a:gd name="connsiteX176" fmla="*/ 1786890 w 1905000"/>
                    <a:gd name="connsiteY176" fmla="*/ 998220 h 1449710"/>
                    <a:gd name="connsiteX177" fmla="*/ 1790700 w 1905000"/>
                    <a:gd name="connsiteY177" fmla="*/ 1059180 h 1449710"/>
                    <a:gd name="connsiteX178" fmla="*/ 1783080 w 1905000"/>
                    <a:gd name="connsiteY178" fmla="*/ 1078230 h 1449710"/>
                    <a:gd name="connsiteX179" fmla="*/ 1779270 w 1905000"/>
                    <a:gd name="connsiteY179" fmla="*/ 1112520 h 1449710"/>
                    <a:gd name="connsiteX180" fmla="*/ 1786890 w 1905000"/>
                    <a:gd name="connsiteY180" fmla="*/ 1123950 h 1449710"/>
                    <a:gd name="connsiteX181" fmla="*/ 1764030 w 1905000"/>
                    <a:gd name="connsiteY181" fmla="*/ 1146810 h 1449710"/>
                    <a:gd name="connsiteX182" fmla="*/ 1771650 w 1905000"/>
                    <a:gd name="connsiteY182" fmla="*/ 1184910 h 1449710"/>
                    <a:gd name="connsiteX183" fmla="*/ 1775460 w 1905000"/>
                    <a:gd name="connsiteY183" fmla="*/ 1200150 h 1449710"/>
                    <a:gd name="connsiteX184" fmla="*/ 1767840 w 1905000"/>
                    <a:gd name="connsiteY184" fmla="*/ 1211580 h 1449710"/>
                    <a:gd name="connsiteX185" fmla="*/ 1741170 w 1905000"/>
                    <a:gd name="connsiteY185" fmla="*/ 1207770 h 1449710"/>
                    <a:gd name="connsiteX186" fmla="*/ 1741170 w 1905000"/>
                    <a:gd name="connsiteY186" fmla="*/ 1249680 h 1449710"/>
                    <a:gd name="connsiteX187" fmla="*/ 1737360 w 1905000"/>
                    <a:gd name="connsiteY187" fmla="*/ 1268730 h 1449710"/>
                    <a:gd name="connsiteX188" fmla="*/ 1710690 w 1905000"/>
                    <a:gd name="connsiteY188" fmla="*/ 1272540 h 1449710"/>
                    <a:gd name="connsiteX189" fmla="*/ 1706880 w 1905000"/>
                    <a:gd name="connsiteY189" fmla="*/ 1333500 h 1449710"/>
                    <a:gd name="connsiteX190" fmla="*/ 1691640 w 1905000"/>
                    <a:gd name="connsiteY190" fmla="*/ 1329690 h 1449710"/>
                    <a:gd name="connsiteX191" fmla="*/ 1691640 w 1905000"/>
                    <a:gd name="connsiteY191" fmla="*/ 1333500 h 1449710"/>
                    <a:gd name="connsiteX192" fmla="*/ 1695450 w 1905000"/>
                    <a:gd name="connsiteY192" fmla="*/ 1344930 h 1449710"/>
                    <a:gd name="connsiteX193" fmla="*/ 1703070 w 1905000"/>
                    <a:gd name="connsiteY193" fmla="*/ 1356360 h 1449710"/>
                    <a:gd name="connsiteX194" fmla="*/ 1699260 w 1905000"/>
                    <a:gd name="connsiteY194" fmla="*/ 1375410 h 1449710"/>
                    <a:gd name="connsiteX195" fmla="*/ 1691640 w 1905000"/>
                    <a:gd name="connsiteY195" fmla="*/ 1390650 h 1449710"/>
                    <a:gd name="connsiteX196" fmla="*/ 1657350 w 1905000"/>
                    <a:gd name="connsiteY196" fmla="*/ 1394460 h 1449710"/>
                    <a:gd name="connsiteX197" fmla="*/ 1649730 w 1905000"/>
                    <a:gd name="connsiteY197" fmla="*/ 1428750 h 1449710"/>
                    <a:gd name="connsiteX198" fmla="*/ 1642110 w 1905000"/>
                    <a:gd name="connsiteY198" fmla="*/ 1413510 h 1449710"/>
                    <a:gd name="connsiteX199" fmla="*/ 1638300 w 1905000"/>
                    <a:gd name="connsiteY199" fmla="*/ 1291590 h 1449710"/>
                    <a:gd name="connsiteX200" fmla="*/ 1634490 w 1905000"/>
                    <a:gd name="connsiteY200" fmla="*/ 1276350 h 1449710"/>
                    <a:gd name="connsiteX201" fmla="*/ 1615440 w 1905000"/>
                    <a:gd name="connsiteY201" fmla="*/ 1230630 h 1449710"/>
                    <a:gd name="connsiteX202" fmla="*/ 1588770 w 1905000"/>
                    <a:gd name="connsiteY202" fmla="*/ 1177290 h 1449710"/>
                    <a:gd name="connsiteX203" fmla="*/ 1577340 w 1905000"/>
                    <a:gd name="connsiteY203" fmla="*/ 1154430 h 1449710"/>
                    <a:gd name="connsiteX204" fmla="*/ 1581150 w 1905000"/>
                    <a:gd name="connsiteY204" fmla="*/ 1143000 h 1449710"/>
                    <a:gd name="connsiteX205" fmla="*/ 1588770 w 1905000"/>
                    <a:gd name="connsiteY205" fmla="*/ 1085850 h 1449710"/>
                    <a:gd name="connsiteX206" fmla="*/ 1577340 w 1905000"/>
                    <a:gd name="connsiteY206" fmla="*/ 1066800 h 1449710"/>
                    <a:gd name="connsiteX207" fmla="*/ 1558290 w 1905000"/>
                    <a:gd name="connsiteY207" fmla="*/ 1043940 h 1449710"/>
                    <a:gd name="connsiteX208" fmla="*/ 1550670 w 1905000"/>
                    <a:gd name="connsiteY208" fmla="*/ 1021080 h 1449710"/>
                    <a:gd name="connsiteX209" fmla="*/ 1546860 w 1905000"/>
                    <a:gd name="connsiteY209" fmla="*/ 990600 h 1449710"/>
                    <a:gd name="connsiteX210" fmla="*/ 1524000 w 1905000"/>
                    <a:gd name="connsiteY210" fmla="*/ 982980 h 1449710"/>
                    <a:gd name="connsiteX211" fmla="*/ 1508760 w 1905000"/>
                    <a:gd name="connsiteY211" fmla="*/ 963930 h 1449710"/>
                    <a:gd name="connsiteX212" fmla="*/ 1497330 w 1905000"/>
                    <a:gd name="connsiteY212" fmla="*/ 956310 h 1449710"/>
                    <a:gd name="connsiteX213" fmla="*/ 1485900 w 1905000"/>
                    <a:gd name="connsiteY213" fmla="*/ 944880 h 1449710"/>
                    <a:gd name="connsiteX214" fmla="*/ 1482090 w 1905000"/>
                    <a:gd name="connsiteY214" fmla="*/ 925830 h 1449710"/>
                    <a:gd name="connsiteX215" fmla="*/ 1474470 w 1905000"/>
                    <a:gd name="connsiteY215" fmla="*/ 914400 h 1449710"/>
                    <a:gd name="connsiteX216" fmla="*/ 1466850 w 1905000"/>
                    <a:gd name="connsiteY216" fmla="*/ 899160 h 1449710"/>
                    <a:gd name="connsiteX217" fmla="*/ 1455420 w 1905000"/>
                    <a:gd name="connsiteY217" fmla="*/ 868680 h 1449710"/>
                    <a:gd name="connsiteX218" fmla="*/ 1436370 w 1905000"/>
                    <a:gd name="connsiteY218" fmla="*/ 845820 h 1449710"/>
                    <a:gd name="connsiteX219" fmla="*/ 1424940 w 1905000"/>
                    <a:gd name="connsiteY219" fmla="*/ 819150 h 1449710"/>
                    <a:gd name="connsiteX220" fmla="*/ 1409700 w 1905000"/>
                    <a:gd name="connsiteY220" fmla="*/ 781050 h 1449710"/>
                    <a:gd name="connsiteX221" fmla="*/ 1405890 w 1905000"/>
                    <a:gd name="connsiteY221" fmla="*/ 762000 h 1449710"/>
                    <a:gd name="connsiteX222" fmla="*/ 1398270 w 1905000"/>
                    <a:gd name="connsiteY222" fmla="*/ 750570 h 1449710"/>
                    <a:gd name="connsiteX223" fmla="*/ 1394460 w 1905000"/>
                    <a:gd name="connsiteY223" fmla="*/ 739140 h 1449710"/>
                    <a:gd name="connsiteX224" fmla="*/ 1394460 w 1905000"/>
                    <a:gd name="connsiteY224" fmla="*/ 895350 h 1449710"/>
                    <a:gd name="connsiteX225" fmla="*/ 1402080 w 1905000"/>
                    <a:gd name="connsiteY225" fmla="*/ 918210 h 1449710"/>
                    <a:gd name="connsiteX226" fmla="*/ 1386840 w 1905000"/>
                    <a:gd name="connsiteY226" fmla="*/ 906780 h 1449710"/>
                    <a:gd name="connsiteX227" fmla="*/ 1375410 w 1905000"/>
                    <a:gd name="connsiteY227" fmla="*/ 868680 h 1449710"/>
                    <a:gd name="connsiteX228" fmla="*/ 1371600 w 1905000"/>
                    <a:gd name="connsiteY228" fmla="*/ 857250 h 1449710"/>
                    <a:gd name="connsiteX229" fmla="*/ 1367790 w 1905000"/>
                    <a:gd name="connsiteY229" fmla="*/ 842010 h 1449710"/>
                    <a:gd name="connsiteX230" fmla="*/ 1360170 w 1905000"/>
                    <a:gd name="connsiteY230" fmla="*/ 830580 h 1449710"/>
                    <a:gd name="connsiteX231" fmla="*/ 1337310 w 1905000"/>
                    <a:gd name="connsiteY231" fmla="*/ 807720 h 1449710"/>
                    <a:gd name="connsiteX232" fmla="*/ 1333500 w 1905000"/>
                    <a:gd name="connsiteY232" fmla="*/ 796290 h 1449710"/>
                    <a:gd name="connsiteX233" fmla="*/ 1322070 w 1905000"/>
                    <a:gd name="connsiteY233" fmla="*/ 784860 h 1449710"/>
                    <a:gd name="connsiteX234" fmla="*/ 1325880 w 1905000"/>
                    <a:gd name="connsiteY234" fmla="*/ 815340 h 1449710"/>
                    <a:gd name="connsiteX235" fmla="*/ 1310640 w 1905000"/>
                    <a:gd name="connsiteY235" fmla="*/ 876300 h 1449710"/>
                    <a:gd name="connsiteX236" fmla="*/ 1299210 w 1905000"/>
                    <a:gd name="connsiteY236" fmla="*/ 861060 h 1449710"/>
                    <a:gd name="connsiteX237" fmla="*/ 1295400 w 1905000"/>
                    <a:gd name="connsiteY237" fmla="*/ 849630 h 1449710"/>
                    <a:gd name="connsiteX238" fmla="*/ 1280160 w 1905000"/>
                    <a:gd name="connsiteY238" fmla="*/ 826770 h 1449710"/>
                    <a:gd name="connsiteX239" fmla="*/ 1268730 w 1905000"/>
                    <a:gd name="connsiteY239" fmla="*/ 807720 h 1449710"/>
                    <a:gd name="connsiteX240" fmla="*/ 1261110 w 1905000"/>
                    <a:gd name="connsiteY240" fmla="*/ 792480 h 1449710"/>
                    <a:gd name="connsiteX241" fmla="*/ 1253490 w 1905000"/>
                    <a:gd name="connsiteY241" fmla="*/ 765810 h 1449710"/>
                    <a:gd name="connsiteX242" fmla="*/ 1245870 w 1905000"/>
                    <a:gd name="connsiteY242" fmla="*/ 754380 h 1449710"/>
                    <a:gd name="connsiteX243" fmla="*/ 1230630 w 1905000"/>
                    <a:gd name="connsiteY243" fmla="*/ 723900 h 1449710"/>
                    <a:gd name="connsiteX244" fmla="*/ 1234440 w 1905000"/>
                    <a:gd name="connsiteY244" fmla="*/ 746760 h 1449710"/>
                    <a:gd name="connsiteX245" fmla="*/ 1238250 w 1905000"/>
                    <a:gd name="connsiteY245" fmla="*/ 773430 h 1449710"/>
                    <a:gd name="connsiteX246" fmla="*/ 1242060 w 1905000"/>
                    <a:gd name="connsiteY246" fmla="*/ 788670 h 1449710"/>
                    <a:gd name="connsiteX247" fmla="*/ 1238250 w 1905000"/>
                    <a:gd name="connsiteY247" fmla="*/ 815340 h 1449710"/>
                    <a:gd name="connsiteX248" fmla="*/ 1230630 w 1905000"/>
                    <a:gd name="connsiteY248" fmla="*/ 803910 h 1449710"/>
                    <a:gd name="connsiteX249" fmla="*/ 1211580 w 1905000"/>
                    <a:gd name="connsiteY249" fmla="*/ 788670 h 1449710"/>
                    <a:gd name="connsiteX250" fmla="*/ 1203960 w 1905000"/>
                    <a:gd name="connsiteY250" fmla="*/ 777240 h 1449710"/>
                    <a:gd name="connsiteX251" fmla="*/ 1192530 w 1905000"/>
                    <a:gd name="connsiteY251" fmla="*/ 758190 h 1449710"/>
                    <a:gd name="connsiteX252" fmla="*/ 1181100 w 1905000"/>
                    <a:gd name="connsiteY252" fmla="*/ 746760 h 1449710"/>
                    <a:gd name="connsiteX253" fmla="*/ 1188720 w 1905000"/>
                    <a:gd name="connsiteY253" fmla="*/ 796290 h 1449710"/>
                    <a:gd name="connsiteX254" fmla="*/ 1192530 w 1905000"/>
                    <a:gd name="connsiteY254" fmla="*/ 834390 h 1449710"/>
                    <a:gd name="connsiteX255" fmla="*/ 1169670 w 1905000"/>
                    <a:gd name="connsiteY255" fmla="*/ 842010 h 1449710"/>
                    <a:gd name="connsiteX256" fmla="*/ 1158240 w 1905000"/>
                    <a:gd name="connsiteY256" fmla="*/ 838200 h 1449710"/>
                    <a:gd name="connsiteX257" fmla="*/ 1146810 w 1905000"/>
                    <a:gd name="connsiteY257" fmla="*/ 822960 h 1449710"/>
                    <a:gd name="connsiteX258" fmla="*/ 1135380 w 1905000"/>
                    <a:gd name="connsiteY258" fmla="*/ 811530 h 1449710"/>
                    <a:gd name="connsiteX259" fmla="*/ 1131570 w 1905000"/>
                    <a:gd name="connsiteY259" fmla="*/ 800100 h 1449710"/>
                    <a:gd name="connsiteX260" fmla="*/ 1116330 w 1905000"/>
                    <a:gd name="connsiteY260" fmla="*/ 784860 h 1449710"/>
                    <a:gd name="connsiteX261" fmla="*/ 1101090 w 1905000"/>
                    <a:gd name="connsiteY261" fmla="*/ 762000 h 1449710"/>
                    <a:gd name="connsiteX262" fmla="*/ 1085850 w 1905000"/>
                    <a:gd name="connsiteY262" fmla="*/ 739140 h 1449710"/>
                    <a:gd name="connsiteX263" fmla="*/ 1078230 w 1905000"/>
                    <a:gd name="connsiteY263" fmla="*/ 727710 h 1449710"/>
                    <a:gd name="connsiteX264" fmla="*/ 1051560 w 1905000"/>
                    <a:gd name="connsiteY264" fmla="*/ 708660 h 1449710"/>
                    <a:gd name="connsiteX265" fmla="*/ 1043940 w 1905000"/>
                    <a:gd name="connsiteY265" fmla="*/ 697230 h 1449710"/>
                    <a:gd name="connsiteX266" fmla="*/ 1021080 w 1905000"/>
                    <a:gd name="connsiteY266" fmla="*/ 674370 h 1449710"/>
                    <a:gd name="connsiteX267" fmla="*/ 1009650 w 1905000"/>
                    <a:gd name="connsiteY267" fmla="*/ 662940 h 1449710"/>
                    <a:gd name="connsiteX268" fmla="*/ 960120 w 1905000"/>
                    <a:gd name="connsiteY268" fmla="*/ 609600 h 1449710"/>
                    <a:gd name="connsiteX269" fmla="*/ 952500 w 1905000"/>
                    <a:gd name="connsiteY269" fmla="*/ 590550 h 1449710"/>
                    <a:gd name="connsiteX270" fmla="*/ 937260 w 1905000"/>
                    <a:gd name="connsiteY270" fmla="*/ 567690 h 1449710"/>
                    <a:gd name="connsiteX271" fmla="*/ 933450 w 1905000"/>
                    <a:gd name="connsiteY271" fmla="*/ 556260 h 1449710"/>
                    <a:gd name="connsiteX272" fmla="*/ 956310 w 1905000"/>
                    <a:gd name="connsiteY272" fmla="*/ 579120 h 1449710"/>
                    <a:gd name="connsiteX273" fmla="*/ 948690 w 1905000"/>
                    <a:gd name="connsiteY273" fmla="*/ 556260 h 1449710"/>
                    <a:gd name="connsiteX274" fmla="*/ 944880 w 1905000"/>
                    <a:gd name="connsiteY274" fmla="*/ 544830 h 1449710"/>
                    <a:gd name="connsiteX275" fmla="*/ 937260 w 1905000"/>
                    <a:gd name="connsiteY275" fmla="*/ 533400 h 1449710"/>
                    <a:gd name="connsiteX276" fmla="*/ 925830 w 1905000"/>
                    <a:gd name="connsiteY276" fmla="*/ 514350 h 1449710"/>
                    <a:gd name="connsiteX277" fmla="*/ 914400 w 1905000"/>
                    <a:gd name="connsiteY277" fmla="*/ 502920 h 1449710"/>
                    <a:gd name="connsiteX278" fmla="*/ 906780 w 1905000"/>
                    <a:gd name="connsiteY278" fmla="*/ 491490 h 1449710"/>
                    <a:gd name="connsiteX279" fmla="*/ 902970 w 1905000"/>
                    <a:gd name="connsiteY279" fmla="*/ 480060 h 1449710"/>
                    <a:gd name="connsiteX280" fmla="*/ 891540 w 1905000"/>
                    <a:gd name="connsiteY280" fmla="*/ 472440 h 1449710"/>
                    <a:gd name="connsiteX281" fmla="*/ 887730 w 1905000"/>
                    <a:gd name="connsiteY281" fmla="*/ 461010 h 1449710"/>
                    <a:gd name="connsiteX282" fmla="*/ 864870 w 1905000"/>
                    <a:gd name="connsiteY282" fmla="*/ 426720 h 1449710"/>
                    <a:gd name="connsiteX283" fmla="*/ 857250 w 1905000"/>
                    <a:gd name="connsiteY283" fmla="*/ 415290 h 1449710"/>
                    <a:gd name="connsiteX284" fmla="*/ 849630 w 1905000"/>
                    <a:gd name="connsiteY284" fmla="*/ 403860 h 1449710"/>
                    <a:gd name="connsiteX285" fmla="*/ 838200 w 1905000"/>
                    <a:gd name="connsiteY285" fmla="*/ 415290 h 1449710"/>
                    <a:gd name="connsiteX286" fmla="*/ 834390 w 1905000"/>
                    <a:gd name="connsiteY286" fmla="*/ 495300 h 1449710"/>
                    <a:gd name="connsiteX287" fmla="*/ 826770 w 1905000"/>
                    <a:gd name="connsiteY287" fmla="*/ 483870 h 1449710"/>
                    <a:gd name="connsiteX288" fmla="*/ 811530 w 1905000"/>
                    <a:gd name="connsiteY288" fmla="*/ 464820 h 1449710"/>
                    <a:gd name="connsiteX289" fmla="*/ 807720 w 1905000"/>
                    <a:gd name="connsiteY289" fmla="*/ 453390 h 1449710"/>
                    <a:gd name="connsiteX290" fmla="*/ 800100 w 1905000"/>
                    <a:gd name="connsiteY290" fmla="*/ 438150 h 1449710"/>
                    <a:gd name="connsiteX291" fmla="*/ 792480 w 1905000"/>
                    <a:gd name="connsiteY291" fmla="*/ 415290 h 1449710"/>
                    <a:gd name="connsiteX292" fmla="*/ 788670 w 1905000"/>
                    <a:gd name="connsiteY292" fmla="*/ 426720 h 1449710"/>
                    <a:gd name="connsiteX293" fmla="*/ 800100 w 1905000"/>
                    <a:gd name="connsiteY293" fmla="*/ 518160 h 1449710"/>
                    <a:gd name="connsiteX294" fmla="*/ 796290 w 1905000"/>
                    <a:gd name="connsiteY294" fmla="*/ 506730 h 1449710"/>
                    <a:gd name="connsiteX295" fmla="*/ 784860 w 1905000"/>
                    <a:gd name="connsiteY295" fmla="*/ 491490 h 1449710"/>
                    <a:gd name="connsiteX296" fmla="*/ 758190 w 1905000"/>
                    <a:gd name="connsiteY296" fmla="*/ 449580 h 1449710"/>
                    <a:gd name="connsiteX297" fmla="*/ 742950 w 1905000"/>
                    <a:gd name="connsiteY297" fmla="*/ 422910 h 1449710"/>
                    <a:gd name="connsiteX298" fmla="*/ 739140 w 1905000"/>
                    <a:gd name="connsiteY298" fmla="*/ 411480 h 1449710"/>
                    <a:gd name="connsiteX299" fmla="*/ 731520 w 1905000"/>
                    <a:gd name="connsiteY299" fmla="*/ 396240 h 1449710"/>
                    <a:gd name="connsiteX300" fmla="*/ 723900 w 1905000"/>
                    <a:gd name="connsiteY300" fmla="*/ 373380 h 1449710"/>
                    <a:gd name="connsiteX301" fmla="*/ 697230 w 1905000"/>
                    <a:gd name="connsiteY301" fmla="*/ 407670 h 1449710"/>
                    <a:gd name="connsiteX302" fmla="*/ 670560 w 1905000"/>
                    <a:gd name="connsiteY302" fmla="*/ 434340 h 1449710"/>
                    <a:gd name="connsiteX303" fmla="*/ 662940 w 1905000"/>
                    <a:gd name="connsiteY303" fmla="*/ 445770 h 1449710"/>
                    <a:gd name="connsiteX304" fmla="*/ 655320 w 1905000"/>
                    <a:gd name="connsiteY304" fmla="*/ 461010 h 1449710"/>
                    <a:gd name="connsiteX305" fmla="*/ 617220 w 1905000"/>
                    <a:gd name="connsiteY305" fmla="*/ 480060 h 1449710"/>
                    <a:gd name="connsiteX306" fmla="*/ 605790 w 1905000"/>
                    <a:gd name="connsiteY306" fmla="*/ 483870 h 1449710"/>
                    <a:gd name="connsiteX307" fmla="*/ 594360 w 1905000"/>
                    <a:gd name="connsiteY307" fmla="*/ 491490 h 1449710"/>
                    <a:gd name="connsiteX308" fmla="*/ 579120 w 1905000"/>
                    <a:gd name="connsiteY308" fmla="*/ 495300 h 1449710"/>
                    <a:gd name="connsiteX309" fmla="*/ 601980 w 1905000"/>
                    <a:gd name="connsiteY309" fmla="*/ 491490 h 1449710"/>
                    <a:gd name="connsiteX310" fmla="*/ 617220 w 1905000"/>
                    <a:gd name="connsiteY310" fmla="*/ 483870 h 1449710"/>
                    <a:gd name="connsiteX311" fmla="*/ 605790 w 1905000"/>
                    <a:gd name="connsiteY311" fmla="*/ 487680 h 1449710"/>
                    <a:gd name="connsiteX312" fmla="*/ 556260 w 1905000"/>
                    <a:gd name="connsiteY312" fmla="*/ 518160 h 1449710"/>
                    <a:gd name="connsiteX313" fmla="*/ 537210 w 1905000"/>
                    <a:gd name="connsiteY313" fmla="*/ 541020 h 1449710"/>
                    <a:gd name="connsiteX314" fmla="*/ 506730 w 1905000"/>
                    <a:gd name="connsiteY314" fmla="*/ 571500 h 1449710"/>
                    <a:gd name="connsiteX315" fmla="*/ 483870 w 1905000"/>
                    <a:gd name="connsiteY315" fmla="*/ 594360 h 1449710"/>
                    <a:gd name="connsiteX316" fmla="*/ 468630 w 1905000"/>
                    <a:gd name="connsiteY316" fmla="*/ 598170 h 1449710"/>
                    <a:gd name="connsiteX317" fmla="*/ 457200 w 1905000"/>
                    <a:gd name="connsiteY317" fmla="*/ 605790 h 1449710"/>
                    <a:gd name="connsiteX318" fmla="*/ 441960 w 1905000"/>
                    <a:gd name="connsiteY318" fmla="*/ 601980 h 1449710"/>
                    <a:gd name="connsiteX319" fmla="*/ 430530 w 1905000"/>
                    <a:gd name="connsiteY319" fmla="*/ 640080 h 1449710"/>
                    <a:gd name="connsiteX320" fmla="*/ 415290 w 1905000"/>
                    <a:gd name="connsiteY320" fmla="*/ 662940 h 1449710"/>
                    <a:gd name="connsiteX321" fmla="*/ 407670 w 1905000"/>
                    <a:gd name="connsiteY321" fmla="*/ 674370 h 1449710"/>
                    <a:gd name="connsiteX322" fmla="*/ 403860 w 1905000"/>
                    <a:gd name="connsiteY322" fmla="*/ 685800 h 1449710"/>
                    <a:gd name="connsiteX323" fmla="*/ 396240 w 1905000"/>
                    <a:gd name="connsiteY323" fmla="*/ 792480 h 1449710"/>
                    <a:gd name="connsiteX324" fmla="*/ 392430 w 1905000"/>
                    <a:gd name="connsiteY324" fmla="*/ 815340 h 1449710"/>
                    <a:gd name="connsiteX325" fmla="*/ 381000 w 1905000"/>
                    <a:gd name="connsiteY325" fmla="*/ 838200 h 1449710"/>
                    <a:gd name="connsiteX326" fmla="*/ 373380 w 1905000"/>
                    <a:gd name="connsiteY326" fmla="*/ 861060 h 1449710"/>
                    <a:gd name="connsiteX327" fmla="*/ 361950 w 1905000"/>
                    <a:gd name="connsiteY327" fmla="*/ 895350 h 1449710"/>
                    <a:gd name="connsiteX328" fmla="*/ 342900 w 1905000"/>
                    <a:gd name="connsiteY328" fmla="*/ 918210 h 1449710"/>
                    <a:gd name="connsiteX329" fmla="*/ 331470 w 1905000"/>
                    <a:gd name="connsiteY329" fmla="*/ 941070 h 1449710"/>
                    <a:gd name="connsiteX330" fmla="*/ 327660 w 1905000"/>
                    <a:gd name="connsiteY330" fmla="*/ 1017270 h 1449710"/>
                    <a:gd name="connsiteX331" fmla="*/ 323850 w 1905000"/>
                    <a:gd name="connsiteY331" fmla="*/ 1032510 h 1449710"/>
                    <a:gd name="connsiteX332" fmla="*/ 316230 w 1905000"/>
                    <a:gd name="connsiteY332" fmla="*/ 1082040 h 1449710"/>
                    <a:gd name="connsiteX333" fmla="*/ 312420 w 1905000"/>
                    <a:gd name="connsiteY333" fmla="*/ 1428750 h 1449710"/>
                    <a:gd name="connsiteX334" fmla="*/ 300990 w 1905000"/>
                    <a:gd name="connsiteY334" fmla="*/ 1432560 h 1449710"/>
                    <a:gd name="connsiteX335" fmla="*/ 270510 w 1905000"/>
                    <a:gd name="connsiteY335" fmla="*/ 1432560 h 1449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</a:cxnLst>
                  <a:rect l="l" t="t" r="r" b="b"/>
                  <a:pathLst>
                    <a:path w="1905000" h="1449710">
                      <a:moveTo>
                        <a:pt x="304800" y="1390650"/>
                      </a:moveTo>
                      <a:lnTo>
                        <a:pt x="300990" y="1447800"/>
                      </a:lnTo>
                      <a:cubicBezTo>
                        <a:pt x="299229" y="1452731"/>
                        <a:pt x="290107" y="1446895"/>
                        <a:pt x="285750" y="1443990"/>
                      </a:cubicBezTo>
                      <a:cubicBezTo>
                        <a:pt x="279419" y="1439770"/>
                        <a:pt x="276493" y="1427650"/>
                        <a:pt x="274320" y="1421130"/>
                      </a:cubicBezTo>
                      <a:cubicBezTo>
                        <a:pt x="266125" y="1363768"/>
                        <a:pt x="281347" y="1411512"/>
                        <a:pt x="255270" y="1390650"/>
                      </a:cubicBezTo>
                      <a:cubicBezTo>
                        <a:pt x="252134" y="1388141"/>
                        <a:pt x="252870" y="1382980"/>
                        <a:pt x="251460" y="1379220"/>
                      </a:cubicBezTo>
                      <a:cubicBezTo>
                        <a:pt x="249059" y="1372816"/>
                        <a:pt x="246380" y="1366520"/>
                        <a:pt x="243840" y="1360170"/>
                      </a:cubicBezTo>
                      <a:cubicBezTo>
                        <a:pt x="242570" y="1351280"/>
                        <a:pt x="247293" y="1338782"/>
                        <a:pt x="240030" y="1333500"/>
                      </a:cubicBezTo>
                      <a:cubicBezTo>
                        <a:pt x="229708" y="1325993"/>
                        <a:pt x="214366" y="1332560"/>
                        <a:pt x="201930" y="1329690"/>
                      </a:cubicBezTo>
                      <a:cubicBezTo>
                        <a:pt x="197468" y="1328660"/>
                        <a:pt x="194709" y="1323874"/>
                        <a:pt x="190500" y="1322070"/>
                      </a:cubicBezTo>
                      <a:cubicBezTo>
                        <a:pt x="185687" y="1320007"/>
                        <a:pt x="180340" y="1319530"/>
                        <a:pt x="175260" y="1318260"/>
                      </a:cubicBezTo>
                      <a:cubicBezTo>
                        <a:pt x="171450" y="1314450"/>
                        <a:pt x="166819" y="1311313"/>
                        <a:pt x="163830" y="1306830"/>
                      </a:cubicBezTo>
                      <a:cubicBezTo>
                        <a:pt x="161644" y="1303550"/>
                        <a:pt x="156718" y="1282192"/>
                        <a:pt x="156210" y="1280160"/>
                      </a:cubicBezTo>
                      <a:lnTo>
                        <a:pt x="182880" y="1253490"/>
                      </a:lnTo>
                      <a:cubicBezTo>
                        <a:pt x="188560" y="1247810"/>
                        <a:pt x="205740" y="1245870"/>
                        <a:pt x="205740" y="1245870"/>
                      </a:cubicBezTo>
                      <a:cubicBezTo>
                        <a:pt x="204470" y="1242060"/>
                        <a:pt x="204264" y="1237708"/>
                        <a:pt x="201930" y="1234440"/>
                      </a:cubicBezTo>
                      <a:cubicBezTo>
                        <a:pt x="193531" y="1222681"/>
                        <a:pt x="186244" y="1218902"/>
                        <a:pt x="175260" y="1211580"/>
                      </a:cubicBezTo>
                      <a:cubicBezTo>
                        <a:pt x="173990" y="1206500"/>
                        <a:pt x="172889" y="1201375"/>
                        <a:pt x="171450" y="1196340"/>
                      </a:cubicBezTo>
                      <a:cubicBezTo>
                        <a:pt x="170347" y="1192478"/>
                        <a:pt x="168428" y="1188848"/>
                        <a:pt x="167640" y="1184910"/>
                      </a:cubicBezTo>
                      <a:cubicBezTo>
                        <a:pt x="165879" y="1176104"/>
                        <a:pt x="169343" y="1165329"/>
                        <a:pt x="163830" y="1158240"/>
                      </a:cubicBezTo>
                      <a:cubicBezTo>
                        <a:pt x="158899" y="1151900"/>
                        <a:pt x="140970" y="1150620"/>
                        <a:pt x="140970" y="1150620"/>
                      </a:cubicBezTo>
                      <a:cubicBezTo>
                        <a:pt x="139700" y="1146810"/>
                        <a:pt x="138263" y="1143052"/>
                        <a:pt x="137160" y="1139190"/>
                      </a:cubicBezTo>
                      <a:cubicBezTo>
                        <a:pt x="133573" y="1126635"/>
                        <a:pt x="132159" y="1117994"/>
                        <a:pt x="129540" y="1104900"/>
                      </a:cubicBezTo>
                      <a:cubicBezTo>
                        <a:pt x="128270" y="1090930"/>
                        <a:pt x="131662" y="1075702"/>
                        <a:pt x="125730" y="1062990"/>
                      </a:cubicBezTo>
                      <a:cubicBezTo>
                        <a:pt x="121857" y="1054691"/>
                        <a:pt x="110490" y="1052830"/>
                        <a:pt x="102870" y="1047750"/>
                      </a:cubicBezTo>
                      <a:lnTo>
                        <a:pt x="91440" y="1040130"/>
                      </a:lnTo>
                      <a:cubicBezTo>
                        <a:pt x="90170" y="1036320"/>
                        <a:pt x="87266" y="1032700"/>
                        <a:pt x="87630" y="1028700"/>
                      </a:cubicBezTo>
                      <a:cubicBezTo>
                        <a:pt x="92009" y="980534"/>
                        <a:pt x="91344" y="1012724"/>
                        <a:pt x="102870" y="986790"/>
                      </a:cubicBezTo>
                      <a:cubicBezTo>
                        <a:pt x="106132" y="979450"/>
                        <a:pt x="110490" y="963930"/>
                        <a:pt x="110490" y="963930"/>
                      </a:cubicBezTo>
                      <a:cubicBezTo>
                        <a:pt x="111760" y="952500"/>
                        <a:pt x="112551" y="941007"/>
                        <a:pt x="114300" y="929640"/>
                      </a:cubicBezTo>
                      <a:cubicBezTo>
                        <a:pt x="115096" y="924465"/>
                        <a:pt x="118851" y="919584"/>
                        <a:pt x="118110" y="914400"/>
                      </a:cubicBezTo>
                      <a:cubicBezTo>
                        <a:pt x="117462" y="909867"/>
                        <a:pt x="114699" y="904774"/>
                        <a:pt x="110490" y="902970"/>
                      </a:cubicBezTo>
                      <a:cubicBezTo>
                        <a:pt x="96051" y="896782"/>
                        <a:pt x="80010" y="895350"/>
                        <a:pt x="64770" y="891540"/>
                      </a:cubicBezTo>
                      <a:cubicBezTo>
                        <a:pt x="62230" y="886460"/>
                        <a:pt x="57777" y="881945"/>
                        <a:pt x="57150" y="876300"/>
                      </a:cubicBezTo>
                      <a:cubicBezTo>
                        <a:pt x="55500" y="861449"/>
                        <a:pt x="63650" y="852207"/>
                        <a:pt x="72390" y="842010"/>
                      </a:cubicBezTo>
                      <a:cubicBezTo>
                        <a:pt x="75897" y="837919"/>
                        <a:pt x="80371" y="834719"/>
                        <a:pt x="83820" y="830580"/>
                      </a:cubicBezTo>
                      <a:cubicBezTo>
                        <a:pt x="86751" y="827062"/>
                        <a:pt x="88900" y="822960"/>
                        <a:pt x="91440" y="819150"/>
                      </a:cubicBezTo>
                      <a:lnTo>
                        <a:pt x="11430" y="815340"/>
                      </a:lnTo>
                      <a:cubicBezTo>
                        <a:pt x="5249" y="813886"/>
                        <a:pt x="21503" y="807601"/>
                        <a:pt x="26670" y="803910"/>
                      </a:cubicBezTo>
                      <a:cubicBezTo>
                        <a:pt x="30396" y="801248"/>
                        <a:pt x="33916" y="798150"/>
                        <a:pt x="38100" y="796290"/>
                      </a:cubicBezTo>
                      <a:cubicBezTo>
                        <a:pt x="45440" y="793028"/>
                        <a:pt x="60960" y="788670"/>
                        <a:pt x="60960" y="788670"/>
                      </a:cubicBezTo>
                      <a:cubicBezTo>
                        <a:pt x="64770" y="786130"/>
                        <a:pt x="68294" y="783098"/>
                        <a:pt x="72390" y="781050"/>
                      </a:cubicBezTo>
                      <a:cubicBezTo>
                        <a:pt x="75982" y="779254"/>
                        <a:pt x="81486" y="780508"/>
                        <a:pt x="83820" y="777240"/>
                      </a:cubicBezTo>
                      <a:cubicBezTo>
                        <a:pt x="88489" y="770704"/>
                        <a:pt x="86422" y="760652"/>
                        <a:pt x="91440" y="754380"/>
                      </a:cubicBezTo>
                      <a:cubicBezTo>
                        <a:pt x="96520" y="748030"/>
                        <a:pt x="101240" y="741374"/>
                        <a:pt x="106680" y="735330"/>
                      </a:cubicBezTo>
                      <a:cubicBezTo>
                        <a:pt x="112687" y="728655"/>
                        <a:pt x="118780" y="721967"/>
                        <a:pt x="125730" y="716280"/>
                      </a:cubicBezTo>
                      <a:cubicBezTo>
                        <a:pt x="132818" y="710481"/>
                        <a:pt x="148590" y="701040"/>
                        <a:pt x="148590" y="701040"/>
                      </a:cubicBezTo>
                      <a:cubicBezTo>
                        <a:pt x="144780" y="698500"/>
                        <a:pt x="141553" y="694712"/>
                        <a:pt x="137160" y="693420"/>
                      </a:cubicBezTo>
                      <a:cubicBezTo>
                        <a:pt x="119715" y="688289"/>
                        <a:pt x="83820" y="681990"/>
                        <a:pt x="83820" y="681990"/>
                      </a:cubicBezTo>
                      <a:cubicBezTo>
                        <a:pt x="85090" y="678180"/>
                        <a:pt x="90470" y="673400"/>
                        <a:pt x="87630" y="670560"/>
                      </a:cubicBezTo>
                      <a:cubicBezTo>
                        <a:pt x="77439" y="660369"/>
                        <a:pt x="21031" y="659295"/>
                        <a:pt x="19050" y="659130"/>
                      </a:cubicBezTo>
                      <a:cubicBezTo>
                        <a:pt x="12700" y="655320"/>
                        <a:pt x="0" y="655105"/>
                        <a:pt x="0" y="647700"/>
                      </a:cubicBezTo>
                      <a:cubicBezTo>
                        <a:pt x="0" y="640861"/>
                        <a:pt x="13297" y="643778"/>
                        <a:pt x="19050" y="640080"/>
                      </a:cubicBezTo>
                      <a:cubicBezTo>
                        <a:pt x="31230" y="632250"/>
                        <a:pt x="41292" y="621442"/>
                        <a:pt x="53340" y="613410"/>
                      </a:cubicBezTo>
                      <a:cubicBezTo>
                        <a:pt x="57150" y="610870"/>
                        <a:pt x="61348" y="608832"/>
                        <a:pt x="64770" y="605790"/>
                      </a:cubicBezTo>
                      <a:cubicBezTo>
                        <a:pt x="72824" y="598631"/>
                        <a:pt x="79215" y="589662"/>
                        <a:pt x="87630" y="582930"/>
                      </a:cubicBezTo>
                      <a:cubicBezTo>
                        <a:pt x="92065" y="579382"/>
                        <a:pt x="98248" y="578611"/>
                        <a:pt x="102870" y="575310"/>
                      </a:cubicBezTo>
                      <a:cubicBezTo>
                        <a:pt x="107255" y="572178"/>
                        <a:pt x="110161" y="567329"/>
                        <a:pt x="114300" y="563880"/>
                      </a:cubicBezTo>
                      <a:cubicBezTo>
                        <a:pt x="117818" y="560949"/>
                        <a:pt x="121920" y="558800"/>
                        <a:pt x="125730" y="556260"/>
                      </a:cubicBezTo>
                      <a:cubicBezTo>
                        <a:pt x="140970" y="533400"/>
                        <a:pt x="132080" y="554990"/>
                        <a:pt x="121920" y="537210"/>
                      </a:cubicBezTo>
                      <a:cubicBezTo>
                        <a:pt x="118707" y="531587"/>
                        <a:pt x="119380" y="524510"/>
                        <a:pt x="118110" y="518160"/>
                      </a:cubicBezTo>
                      <a:cubicBezTo>
                        <a:pt x="119380" y="501650"/>
                        <a:pt x="118085" y="484738"/>
                        <a:pt x="121920" y="468630"/>
                      </a:cubicBezTo>
                      <a:cubicBezTo>
                        <a:pt x="124551" y="457580"/>
                        <a:pt x="132460" y="448491"/>
                        <a:pt x="137160" y="438150"/>
                      </a:cubicBezTo>
                      <a:cubicBezTo>
                        <a:pt x="148427" y="413362"/>
                        <a:pt x="131891" y="440339"/>
                        <a:pt x="148590" y="415290"/>
                      </a:cubicBezTo>
                      <a:cubicBezTo>
                        <a:pt x="144780" y="414020"/>
                        <a:pt x="141056" y="412454"/>
                        <a:pt x="137160" y="411480"/>
                      </a:cubicBezTo>
                      <a:cubicBezTo>
                        <a:pt x="130878" y="409909"/>
                        <a:pt x="118110" y="414146"/>
                        <a:pt x="118110" y="407670"/>
                      </a:cubicBezTo>
                      <a:cubicBezTo>
                        <a:pt x="118110" y="401785"/>
                        <a:pt x="146621" y="381524"/>
                        <a:pt x="152400" y="377190"/>
                      </a:cubicBezTo>
                      <a:cubicBezTo>
                        <a:pt x="153670" y="373380"/>
                        <a:pt x="158438" y="369102"/>
                        <a:pt x="156210" y="365760"/>
                      </a:cubicBezTo>
                      <a:cubicBezTo>
                        <a:pt x="152102" y="359598"/>
                        <a:pt x="143322" y="358438"/>
                        <a:pt x="137160" y="354330"/>
                      </a:cubicBezTo>
                      <a:cubicBezTo>
                        <a:pt x="131876" y="350808"/>
                        <a:pt x="127087" y="346591"/>
                        <a:pt x="121920" y="342900"/>
                      </a:cubicBezTo>
                      <a:cubicBezTo>
                        <a:pt x="118194" y="340238"/>
                        <a:pt x="114300" y="337820"/>
                        <a:pt x="110490" y="335280"/>
                      </a:cubicBezTo>
                      <a:cubicBezTo>
                        <a:pt x="109220" y="331470"/>
                        <a:pt x="105809" y="327770"/>
                        <a:pt x="106680" y="323850"/>
                      </a:cubicBezTo>
                      <a:cubicBezTo>
                        <a:pt x="111171" y="303639"/>
                        <a:pt x="119715" y="297314"/>
                        <a:pt x="137160" y="289560"/>
                      </a:cubicBezTo>
                      <a:cubicBezTo>
                        <a:pt x="141945" y="287433"/>
                        <a:pt x="147497" y="287589"/>
                        <a:pt x="152400" y="285750"/>
                      </a:cubicBezTo>
                      <a:cubicBezTo>
                        <a:pt x="192247" y="270807"/>
                        <a:pt x="143761" y="284100"/>
                        <a:pt x="182880" y="274320"/>
                      </a:cubicBezTo>
                      <a:cubicBezTo>
                        <a:pt x="175260" y="270510"/>
                        <a:pt x="163830" y="270510"/>
                        <a:pt x="160020" y="262890"/>
                      </a:cubicBezTo>
                      <a:cubicBezTo>
                        <a:pt x="156961" y="256773"/>
                        <a:pt x="162528" y="248384"/>
                        <a:pt x="167640" y="243840"/>
                      </a:cubicBezTo>
                      <a:cubicBezTo>
                        <a:pt x="174869" y="237414"/>
                        <a:pt x="185505" y="236412"/>
                        <a:pt x="194310" y="232410"/>
                      </a:cubicBezTo>
                      <a:cubicBezTo>
                        <a:pt x="199481" y="230060"/>
                        <a:pt x="204330" y="227027"/>
                        <a:pt x="209550" y="224790"/>
                      </a:cubicBezTo>
                      <a:cubicBezTo>
                        <a:pt x="213241" y="223208"/>
                        <a:pt x="217220" y="222390"/>
                        <a:pt x="220980" y="220980"/>
                      </a:cubicBezTo>
                      <a:cubicBezTo>
                        <a:pt x="257426" y="207313"/>
                        <a:pt x="225516" y="218198"/>
                        <a:pt x="251460" y="209550"/>
                      </a:cubicBezTo>
                      <a:cubicBezTo>
                        <a:pt x="255270" y="207010"/>
                        <a:pt x="258546" y="203378"/>
                        <a:pt x="262890" y="201930"/>
                      </a:cubicBezTo>
                      <a:cubicBezTo>
                        <a:pt x="270219" y="199487"/>
                        <a:pt x="278209" y="199796"/>
                        <a:pt x="285750" y="198120"/>
                      </a:cubicBezTo>
                      <a:cubicBezTo>
                        <a:pt x="289670" y="197249"/>
                        <a:pt x="293370" y="195580"/>
                        <a:pt x="297180" y="194310"/>
                      </a:cubicBezTo>
                      <a:cubicBezTo>
                        <a:pt x="300990" y="191770"/>
                        <a:pt x="304426" y="188550"/>
                        <a:pt x="308610" y="186690"/>
                      </a:cubicBezTo>
                      <a:cubicBezTo>
                        <a:pt x="315950" y="183428"/>
                        <a:pt x="331470" y="179070"/>
                        <a:pt x="331470" y="179070"/>
                      </a:cubicBezTo>
                      <a:cubicBezTo>
                        <a:pt x="312420" y="177800"/>
                        <a:pt x="292678" y="180505"/>
                        <a:pt x="274320" y="175260"/>
                      </a:cubicBezTo>
                      <a:cubicBezTo>
                        <a:pt x="270458" y="174157"/>
                        <a:pt x="275290" y="166670"/>
                        <a:pt x="278130" y="163830"/>
                      </a:cubicBezTo>
                      <a:cubicBezTo>
                        <a:pt x="282146" y="159814"/>
                        <a:pt x="288439" y="159028"/>
                        <a:pt x="293370" y="156210"/>
                      </a:cubicBezTo>
                      <a:cubicBezTo>
                        <a:pt x="313835" y="144516"/>
                        <a:pt x="295009" y="151038"/>
                        <a:pt x="320040" y="144780"/>
                      </a:cubicBezTo>
                      <a:cubicBezTo>
                        <a:pt x="323850" y="142240"/>
                        <a:pt x="327243" y="138921"/>
                        <a:pt x="331470" y="137160"/>
                      </a:cubicBezTo>
                      <a:cubicBezTo>
                        <a:pt x="365418" y="123015"/>
                        <a:pt x="358794" y="127885"/>
                        <a:pt x="388620" y="121920"/>
                      </a:cubicBezTo>
                      <a:cubicBezTo>
                        <a:pt x="393755" y="120893"/>
                        <a:pt x="398844" y="119615"/>
                        <a:pt x="403860" y="118110"/>
                      </a:cubicBezTo>
                      <a:cubicBezTo>
                        <a:pt x="411553" y="115802"/>
                        <a:pt x="426720" y="110490"/>
                        <a:pt x="426720" y="110490"/>
                      </a:cubicBezTo>
                      <a:cubicBezTo>
                        <a:pt x="406400" y="107950"/>
                        <a:pt x="385960" y="106237"/>
                        <a:pt x="365760" y="102870"/>
                      </a:cubicBezTo>
                      <a:cubicBezTo>
                        <a:pt x="355430" y="101148"/>
                        <a:pt x="338592" y="105185"/>
                        <a:pt x="335280" y="95250"/>
                      </a:cubicBezTo>
                      <a:cubicBezTo>
                        <a:pt x="332384" y="86562"/>
                        <a:pt x="349002" y="80619"/>
                        <a:pt x="358140" y="80010"/>
                      </a:cubicBezTo>
                      <a:lnTo>
                        <a:pt x="415290" y="76200"/>
                      </a:lnTo>
                      <a:cubicBezTo>
                        <a:pt x="429260" y="73660"/>
                        <a:pt x="443316" y="71555"/>
                        <a:pt x="457200" y="68580"/>
                      </a:cubicBezTo>
                      <a:cubicBezTo>
                        <a:pt x="461127" y="67739"/>
                        <a:pt x="464734" y="65744"/>
                        <a:pt x="468630" y="64770"/>
                      </a:cubicBezTo>
                      <a:cubicBezTo>
                        <a:pt x="519404" y="52076"/>
                        <a:pt x="459897" y="68884"/>
                        <a:pt x="502920" y="57150"/>
                      </a:cubicBezTo>
                      <a:cubicBezTo>
                        <a:pt x="511840" y="54717"/>
                        <a:pt x="520734" y="52187"/>
                        <a:pt x="529590" y="49530"/>
                      </a:cubicBezTo>
                      <a:cubicBezTo>
                        <a:pt x="533437" y="48376"/>
                        <a:pt x="537082" y="46508"/>
                        <a:pt x="541020" y="45720"/>
                      </a:cubicBezTo>
                      <a:cubicBezTo>
                        <a:pt x="549826" y="43959"/>
                        <a:pt x="558846" y="43471"/>
                        <a:pt x="567690" y="41910"/>
                      </a:cubicBezTo>
                      <a:cubicBezTo>
                        <a:pt x="580444" y="39659"/>
                        <a:pt x="605790" y="34290"/>
                        <a:pt x="605790" y="34290"/>
                      </a:cubicBezTo>
                      <a:cubicBezTo>
                        <a:pt x="607060" y="26670"/>
                        <a:pt x="605506" y="17981"/>
                        <a:pt x="609600" y="11430"/>
                      </a:cubicBezTo>
                      <a:cubicBezTo>
                        <a:pt x="614107" y="4219"/>
                        <a:pt x="638112" y="1156"/>
                        <a:pt x="643890" y="0"/>
                      </a:cubicBezTo>
                      <a:cubicBezTo>
                        <a:pt x="742109" y="6139"/>
                        <a:pt x="678976" y="-3038"/>
                        <a:pt x="716280" y="7620"/>
                      </a:cubicBezTo>
                      <a:cubicBezTo>
                        <a:pt x="721315" y="9059"/>
                        <a:pt x="726504" y="9925"/>
                        <a:pt x="731520" y="11430"/>
                      </a:cubicBezTo>
                      <a:cubicBezTo>
                        <a:pt x="739213" y="13738"/>
                        <a:pt x="754380" y="19050"/>
                        <a:pt x="754380" y="19050"/>
                      </a:cubicBezTo>
                      <a:cubicBezTo>
                        <a:pt x="755650" y="15240"/>
                        <a:pt x="754328" y="8723"/>
                        <a:pt x="758190" y="7620"/>
                      </a:cubicBezTo>
                      <a:cubicBezTo>
                        <a:pt x="782529" y="666"/>
                        <a:pt x="778803" y="16501"/>
                        <a:pt x="796290" y="22860"/>
                      </a:cubicBezTo>
                      <a:cubicBezTo>
                        <a:pt x="804730" y="25929"/>
                        <a:pt x="814070" y="25400"/>
                        <a:pt x="822960" y="26670"/>
                      </a:cubicBezTo>
                      <a:cubicBezTo>
                        <a:pt x="826770" y="29210"/>
                        <a:pt x="830414" y="32018"/>
                        <a:pt x="834390" y="34290"/>
                      </a:cubicBezTo>
                      <a:cubicBezTo>
                        <a:pt x="868227" y="53626"/>
                        <a:pt x="833213" y="30965"/>
                        <a:pt x="861060" y="49530"/>
                      </a:cubicBezTo>
                      <a:cubicBezTo>
                        <a:pt x="862330" y="45720"/>
                        <a:pt x="860878" y="38544"/>
                        <a:pt x="864870" y="38100"/>
                      </a:cubicBezTo>
                      <a:cubicBezTo>
                        <a:pt x="875279" y="36943"/>
                        <a:pt x="895350" y="45720"/>
                        <a:pt x="895350" y="45720"/>
                      </a:cubicBezTo>
                      <a:cubicBezTo>
                        <a:pt x="904240" y="52070"/>
                        <a:pt x="913489" y="57945"/>
                        <a:pt x="922020" y="64770"/>
                      </a:cubicBezTo>
                      <a:cubicBezTo>
                        <a:pt x="926227" y="68136"/>
                        <a:pt x="929943" y="72109"/>
                        <a:pt x="933450" y="76200"/>
                      </a:cubicBezTo>
                      <a:cubicBezTo>
                        <a:pt x="937583" y="81021"/>
                        <a:pt x="940002" y="87375"/>
                        <a:pt x="944880" y="91440"/>
                      </a:cubicBezTo>
                      <a:cubicBezTo>
                        <a:pt x="947965" y="94011"/>
                        <a:pt x="952500" y="93980"/>
                        <a:pt x="956310" y="95250"/>
                      </a:cubicBezTo>
                      <a:cubicBezTo>
                        <a:pt x="982791" y="112904"/>
                        <a:pt x="949508" y="91849"/>
                        <a:pt x="986790" y="110490"/>
                      </a:cubicBezTo>
                      <a:cubicBezTo>
                        <a:pt x="990886" y="112538"/>
                        <a:pt x="994410" y="115570"/>
                        <a:pt x="998220" y="118110"/>
                      </a:cubicBezTo>
                      <a:cubicBezTo>
                        <a:pt x="1000760" y="121920"/>
                        <a:pt x="1001261" y="129540"/>
                        <a:pt x="1005840" y="129540"/>
                      </a:cubicBezTo>
                      <a:cubicBezTo>
                        <a:pt x="1012190" y="129540"/>
                        <a:pt x="1015567" y="121260"/>
                        <a:pt x="1021080" y="118110"/>
                      </a:cubicBezTo>
                      <a:cubicBezTo>
                        <a:pt x="1024567" y="116117"/>
                        <a:pt x="1028700" y="115570"/>
                        <a:pt x="1032510" y="114300"/>
                      </a:cubicBezTo>
                      <a:cubicBezTo>
                        <a:pt x="1065267" y="92462"/>
                        <a:pt x="1023822" y="118644"/>
                        <a:pt x="1055370" y="102870"/>
                      </a:cubicBezTo>
                      <a:cubicBezTo>
                        <a:pt x="1061994" y="99558"/>
                        <a:pt x="1067342" y="93618"/>
                        <a:pt x="1074420" y="91440"/>
                      </a:cubicBezTo>
                      <a:cubicBezTo>
                        <a:pt x="1084206" y="88429"/>
                        <a:pt x="1094751" y="88983"/>
                        <a:pt x="1104900" y="87630"/>
                      </a:cubicBezTo>
                      <a:lnTo>
                        <a:pt x="1131570" y="83820"/>
                      </a:lnTo>
                      <a:cubicBezTo>
                        <a:pt x="1222413" y="53539"/>
                        <a:pt x="1167523" y="70378"/>
                        <a:pt x="1398270" y="87630"/>
                      </a:cubicBezTo>
                      <a:cubicBezTo>
                        <a:pt x="1449495" y="91460"/>
                        <a:pt x="1499930" y="102478"/>
                        <a:pt x="1550670" y="110490"/>
                      </a:cubicBezTo>
                      <a:cubicBezTo>
                        <a:pt x="1679440" y="130822"/>
                        <a:pt x="1644395" y="122491"/>
                        <a:pt x="1703070" y="137160"/>
                      </a:cubicBezTo>
                      <a:cubicBezTo>
                        <a:pt x="1699260" y="139700"/>
                        <a:pt x="1695927" y="143172"/>
                        <a:pt x="1691640" y="144780"/>
                      </a:cubicBezTo>
                      <a:cubicBezTo>
                        <a:pt x="1685577" y="147054"/>
                        <a:pt x="1678912" y="147185"/>
                        <a:pt x="1672590" y="148590"/>
                      </a:cubicBezTo>
                      <a:cubicBezTo>
                        <a:pt x="1667478" y="149726"/>
                        <a:pt x="1662385" y="150961"/>
                        <a:pt x="1657350" y="152400"/>
                      </a:cubicBezTo>
                      <a:cubicBezTo>
                        <a:pt x="1644269" y="156137"/>
                        <a:pt x="1644227" y="157057"/>
                        <a:pt x="1630680" y="163830"/>
                      </a:cubicBezTo>
                      <a:lnTo>
                        <a:pt x="1657350" y="171450"/>
                      </a:lnTo>
                      <a:cubicBezTo>
                        <a:pt x="1661197" y="172604"/>
                        <a:pt x="1664884" y="174286"/>
                        <a:pt x="1668780" y="175260"/>
                      </a:cubicBezTo>
                      <a:cubicBezTo>
                        <a:pt x="1675062" y="176831"/>
                        <a:pt x="1681480" y="177800"/>
                        <a:pt x="1687830" y="179070"/>
                      </a:cubicBezTo>
                      <a:cubicBezTo>
                        <a:pt x="1691640" y="181610"/>
                        <a:pt x="1695164" y="184642"/>
                        <a:pt x="1699260" y="186690"/>
                      </a:cubicBezTo>
                      <a:cubicBezTo>
                        <a:pt x="1714391" y="194256"/>
                        <a:pt x="1708081" y="185641"/>
                        <a:pt x="1722120" y="198120"/>
                      </a:cubicBezTo>
                      <a:cubicBezTo>
                        <a:pt x="1730174" y="205279"/>
                        <a:pt x="1744980" y="220980"/>
                        <a:pt x="1744980" y="220980"/>
                      </a:cubicBezTo>
                      <a:cubicBezTo>
                        <a:pt x="1743710" y="227330"/>
                        <a:pt x="1743444" y="233967"/>
                        <a:pt x="1741170" y="240030"/>
                      </a:cubicBezTo>
                      <a:cubicBezTo>
                        <a:pt x="1739562" y="244317"/>
                        <a:pt x="1735598" y="247364"/>
                        <a:pt x="1733550" y="251460"/>
                      </a:cubicBezTo>
                      <a:cubicBezTo>
                        <a:pt x="1731754" y="255052"/>
                        <a:pt x="1731010" y="259080"/>
                        <a:pt x="1729740" y="262890"/>
                      </a:cubicBezTo>
                      <a:cubicBezTo>
                        <a:pt x="1734820" y="273050"/>
                        <a:pt x="1738466" y="284064"/>
                        <a:pt x="1744980" y="293370"/>
                      </a:cubicBezTo>
                      <a:cubicBezTo>
                        <a:pt x="1747606" y="297121"/>
                        <a:pt x="1752892" y="298059"/>
                        <a:pt x="1756410" y="300990"/>
                      </a:cubicBezTo>
                      <a:cubicBezTo>
                        <a:pt x="1760549" y="304439"/>
                        <a:pt x="1763569" y="309135"/>
                        <a:pt x="1767840" y="312420"/>
                      </a:cubicBezTo>
                      <a:cubicBezTo>
                        <a:pt x="1780128" y="321872"/>
                        <a:pt x="1805940" y="339090"/>
                        <a:pt x="1805940" y="339090"/>
                      </a:cubicBezTo>
                      <a:cubicBezTo>
                        <a:pt x="1809750" y="344170"/>
                        <a:pt x="1813679" y="349163"/>
                        <a:pt x="1817370" y="354330"/>
                      </a:cubicBezTo>
                      <a:cubicBezTo>
                        <a:pt x="1820032" y="358056"/>
                        <a:pt x="1827038" y="361664"/>
                        <a:pt x="1824990" y="365760"/>
                      </a:cubicBezTo>
                      <a:cubicBezTo>
                        <a:pt x="1821678" y="372384"/>
                        <a:pt x="1812290" y="373380"/>
                        <a:pt x="1805940" y="377190"/>
                      </a:cubicBezTo>
                      <a:cubicBezTo>
                        <a:pt x="1807210" y="389890"/>
                        <a:pt x="1807076" y="402810"/>
                        <a:pt x="1809750" y="415290"/>
                      </a:cubicBezTo>
                      <a:cubicBezTo>
                        <a:pt x="1810565" y="419093"/>
                        <a:pt x="1821357" y="438327"/>
                        <a:pt x="1824990" y="441960"/>
                      </a:cubicBezTo>
                      <a:cubicBezTo>
                        <a:pt x="1828228" y="445198"/>
                        <a:pt x="1833182" y="446342"/>
                        <a:pt x="1836420" y="449580"/>
                      </a:cubicBezTo>
                      <a:cubicBezTo>
                        <a:pt x="1925461" y="538621"/>
                        <a:pt x="1818092" y="440908"/>
                        <a:pt x="1905000" y="518160"/>
                      </a:cubicBezTo>
                      <a:cubicBezTo>
                        <a:pt x="1896110" y="523240"/>
                        <a:pt x="1882268" y="523949"/>
                        <a:pt x="1878330" y="533400"/>
                      </a:cubicBezTo>
                      <a:cubicBezTo>
                        <a:pt x="1874302" y="543067"/>
                        <a:pt x="1883410" y="553720"/>
                        <a:pt x="1885950" y="563880"/>
                      </a:cubicBezTo>
                      <a:lnTo>
                        <a:pt x="1889760" y="579120"/>
                      </a:lnTo>
                      <a:cubicBezTo>
                        <a:pt x="1882948" y="619990"/>
                        <a:pt x="1894896" y="595147"/>
                        <a:pt x="1870710" y="598170"/>
                      </a:cubicBezTo>
                      <a:cubicBezTo>
                        <a:pt x="1865074" y="598874"/>
                        <a:pt x="1860550" y="603250"/>
                        <a:pt x="1855470" y="605790"/>
                      </a:cubicBezTo>
                      <a:cubicBezTo>
                        <a:pt x="1882806" y="671396"/>
                        <a:pt x="1883791" y="634068"/>
                        <a:pt x="1859280" y="666750"/>
                      </a:cubicBezTo>
                      <a:cubicBezTo>
                        <a:pt x="1855872" y="671294"/>
                        <a:pt x="1854200" y="676910"/>
                        <a:pt x="1851660" y="681990"/>
                      </a:cubicBezTo>
                      <a:cubicBezTo>
                        <a:pt x="1863044" y="716141"/>
                        <a:pt x="1871366" y="731822"/>
                        <a:pt x="1855470" y="777240"/>
                      </a:cubicBezTo>
                      <a:cubicBezTo>
                        <a:pt x="1852918" y="784531"/>
                        <a:pt x="1840230" y="779780"/>
                        <a:pt x="1832610" y="781050"/>
                      </a:cubicBezTo>
                      <a:cubicBezTo>
                        <a:pt x="1824439" y="821905"/>
                        <a:pt x="1838946" y="780695"/>
                        <a:pt x="1798320" y="803910"/>
                      </a:cubicBezTo>
                      <a:cubicBezTo>
                        <a:pt x="1794833" y="805903"/>
                        <a:pt x="1801027" y="811478"/>
                        <a:pt x="1802130" y="815340"/>
                      </a:cubicBezTo>
                      <a:cubicBezTo>
                        <a:pt x="1808715" y="838387"/>
                        <a:pt x="1801301" y="824395"/>
                        <a:pt x="1817370" y="845820"/>
                      </a:cubicBezTo>
                      <a:cubicBezTo>
                        <a:pt x="1826302" y="872616"/>
                        <a:pt x="1816483" y="840498"/>
                        <a:pt x="1824990" y="891540"/>
                      </a:cubicBezTo>
                      <a:cubicBezTo>
                        <a:pt x="1825650" y="895501"/>
                        <a:pt x="1827530" y="899160"/>
                        <a:pt x="1828800" y="902970"/>
                      </a:cubicBezTo>
                      <a:cubicBezTo>
                        <a:pt x="1821869" y="965353"/>
                        <a:pt x="1838361" y="918958"/>
                        <a:pt x="1783080" y="941070"/>
                      </a:cubicBezTo>
                      <a:cubicBezTo>
                        <a:pt x="1779351" y="942562"/>
                        <a:pt x="1785480" y="948740"/>
                        <a:pt x="1786890" y="952500"/>
                      </a:cubicBezTo>
                      <a:cubicBezTo>
                        <a:pt x="1789291" y="958904"/>
                        <a:pt x="1792109" y="965146"/>
                        <a:pt x="1794510" y="971550"/>
                      </a:cubicBezTo>
                      <a:cubicBezTo>
                        <a:pt x="1795920" y="975310"/>
                        <a:pt x="1796524" y="979388"/>
                        <a:pt x="1798320" y="982980"/>
                      </a:cubicBezTo>
                      <a:cubicBezTo>
                        <a:pt x="1800368" y="987076"/>
                        <a:pt x="1803400" y="990600"/>
                        <a:pt x="1805940" y="994410"/>
                      </a:cubicBezTo>
                      <a:cubicBezTo>
                        <a:pt x="1799590" y="995680"/>
                        <a:pt x="1788373" y="991916"/>
                        <a:pt x="1786890" y="998220"/>
                      </a:cubicBezTo>
                      <a:cubicBezTo>
                        <a:pt x="1782227" y="1018038"/>
                        <a:pt x="1791668" y="1038843"/>
                        <a:pt x="1790700" y="1059180"/>
                      </a:cubicBezTo>
                      <a:cubicBezTo>
                        <a:pt x="1790375" y="1066011"/>
                        <a:pt x="1785620" y="1071880"/>
                        <a:pt x="1783080" y="1078230"/>
                      </a:cubicBezTo>
                      <a:cubicBezTo>
                        <a:pt x="1781810" y="1089660"/>
                        <a:pt x="1778315" y="1101059"/>
                        <a:pt x="1779270" y="1112520"/>
                      </a:cubicBezTo>
                      <a:cubicBezTo>
                        <a:pt x="1779650" y="1117083"/>
                        <a:pt x="1786890" y="1119371"/>
                        <a:pt x="1786890" y="1123950"/>
                      </a:cubicBezTo>
                      <a:cubicBezTo>
                        <a:pt x="1786890" y="1145471"/>
                        <a:pt x="1778582" y="1143172"/>
                        <a:pt x="1764030" y="1146810"/>
                      </a:cubicBezTo>
                      <a:cubicBezTo>
                        <a:pt x="1766570" y="1159510"/>
                        <a:pt x="1768936" y="1172246"/>
                        <a:pt x="1771650" y="1184910"/>
                      </a:cubicBezTo>
                      <a:cubicBezTo>
                        <a:pt x="1772747" y="1190030"/>
                        <a:pt x="1776201" y="1194966"/>
                        <a:pt x="1775460" y="1200150"/>
                      </a:cubicBezTo>
                      <a:cubicBezTo>
                        <a:pt x="1774812" y="1204683"/>
                        <a:pt x="1770380" y="1207770"/>
                        <a:pt x="1767840" y="1211580"/>
                      </a:cubicBezTo>
                      <a:cubicBezTo>
                        <a:pt x="1758950" y="1210310"/>
                        <a:pt x="1748259" y="1202257"/>
                        <a:pt x="1741170" y="1207770"/>
                      </a:cubicBezTo>
                      <a:cubicBezTo>
                        <a:pt x="1720089" y="1224166"/>
                        <a:pt x="1733141" y="1237636"/>
                        <a:pt x="1741170" y="1249680"/>
                      </a:cubicBezTo>
                      <a:cubicBezTo>
                        <a:pt x="1739900" y="1256030"/>
                        <a:pt x="1742541" y="1264845"/>
                        <a:pt x="1737360" y="1268730"/>
                      </a:cubicBezTo>
                      <a:cubicBezTo>
                        <a:pt x="1730176" y="1274118"/>
                        <a:pt x="1714514" y="1264414"/>
                        <a:pt x="1710690" y="1272540"/>
                      </a:cubicBezTo>
                      <a:cubicBezTo>
                        <a:pt x="1702021" y="1290962"/>
                        <a:pt x="1708150" y="1313180"/>
                        <a:pt x="1706880" y="1333500"/>
                      </a:cubicBezTo>
                      <a:cubicBezTo>
                        <a:pt x="1701800" y="1332230"/>
                        <a:pt x="1696675" y="1331129"/>
                        <a:pt x="1691640" y="1329690"/>
                      </a:cubicBezTo>
                      <a:cubicBezTo>
                        <a:pt x="1677838" y="1325746"/>
                        <a:pt x="1674620" y="1322154"/>
                        <a:pt x="1691640" y="1333500"/>
                      </a:cubicBezTo>
                      <a:cubicBezTo>
                        <a:pt x="1692910" y="1337310"/>
                        <a:pt x="1693654" y="1341338"/>
                        <a:pt x="1695450" y="1344930"/>
                      </a:cubicBezTo>
                      <a:cubicBezTo>
                        <a:pt x="1697498" y="1349026"/>
                        <a:pt x="1702502" y="1351816"/>
                        <a:pt x="1703070" y="1356360"/>
                      </a:cubicBezTo>
                      <a:cubicBezTo>
                        <a:pt x="1703873" y="1362786"/>
                        <a:pt x="1701308" y="1369267"/>
                        <a:pt x="1699260" y="1375410"/>
                      </a:cubicBezTo>
                      <a:cubicBezTo>
                        <a:pt x="1697464" y="1380798"/>
                        <a:pt x="1696811" y="1388300"/>
                        <a:pt x="1691640" y="1390650"/>
                      </a:cubicBezTo>
                      <a:cubicBezTo>
                        <a:pt x="1681170" y="1395409"/>
                        <a:pt x="1668780" y="1393190"/>
                        <a:pt x="1657350" y="1394460"/>
                      </a:cubicBezTo>
                      <a:cubicBezTo>
                        <a:pt x="1654810" y="1405890"/>
                        <a:pt x="1657044" y="1419607"/>
                        <a:pt x="1649730" y="1428750"/>
                      </a:cubicBezTo>
                      <a:cubicBezTo>
                        <a:pt x="1646182" y="1433185"/>
                        <a:pt x="1642582" y="1419170"/>
                        <a:pt x="1642110" y="1413510"/>
                      </a:cubicBezTo>
                      <a:cubicBezTo>
                        <a:pt x="1638733" y="1372991"/>
                        <a:pt x="1640555" y="1332187"/>
                        <a:pt x="1638300" y="1291590"/>
                      </a:cubicBezTo>
                      <a:cubicBezTo>
                        <a:pt x="1638010" y="1286362"/>
                        <a:pt x="1636329" y="1281253"/>
                        <a:pt x="1634490" y="1276350"/>
                      </a:cubicBezTo>
                      <a:cubicBezTo>
                        <a:pt x="1628693" y="1260891"/>
                        <a:pt x="1621726" y="1245896"/>
                        <a:pt x="1615440" y="1230630"/>
                      </a:cubicBezTo>
                      <a:cubicBezTo>
                        <a:pt x="1603120" y="1200711"/>
                        <a:pt x="1610842" y="1215128"/>
                        <a:pt x="1588770" y="1177290"/>
                      </a:cubicBezTo>
                      <a:cubicBezTo>
                        <a:pt x="1577281" y="1157595"/>
                        <a:pt x="1584038" y="1174523"/>
                        <a:pt x="1577340" y="1154430"/>
                      </a:cubicBezTo>
                      <a:cubicBezTo>
                        <a:pt x="1578610" y="1150620"/>
                        <a:pt x="1580619" y="1146981"/>
                        <a:pt x="1581150" y="1143000"/>
                      </a:cubicBezTo>
                      <a:cubicBezTo>
                        <a:pt x="1589437" y="1080847"/>
                        <a:pt x="1579036" y="1115052"/>
                        <a:pt x="1588770" y="1085850"/>
                      </a:cubicBezTo>
                      <a:cubicBezTo>
                        <a:pt x="1584960" y="1079500"/>
                        <a:pt x="1581783" y="1072724"/>
                        <a:pt x="1577340" y="1066800"/>
                      </a:cubicBezTo>
                      <a:cubicBezTo>
                        <a:pt x="1567552" y="1053749"/>
                        <a:pt x="1564752" y="1058479"/>
                        <a:pt x="1558290" y="1043940"/>
                      </a:cubicBezTo>
                      <a:cubicBezTo>
                        <a:pt x="1555028" y="1036600"/>
                        <a:pt x="1550670" y="1021080"/>
                        <a:pt x="1550670" y="1021080"/>
                      </a:cubicBezTo>
                      <a:cubicBezTo>
                        <a:pt x="1549400" y="1010920"/>
                        <a:pt x="1552732" y="998988"/>
                        <a:pt x="1546860" y="990600"/>
                      </a:cubicBezTo>
                      <a:cubicBezTo>
                        <a:pt x="1542254" y="984020"/>
                        <a:pt x="1530580" y="987586"/>
                        <a:pt x="1524000" y="982980"/>
                      </a:cubicBezTo>
                      <a:cubicBezTo>
                        <a:pt x="1517338" y="978317"/>
                        <a:pt x="1514510" y="969680"/>
                        <a:pt x="1508760" y="963930"/>
                      </a:cubicBezTo>
                      <a:cubicBezTo>
                        <a:pt x="1505522" y="960692"/>
                        <a:pt x="1500848" y="959241"/>
                        <a:pt x="1497330" y="956310"/>
                      </a:cubicBezTo>
                      <a:cubicBezTo>
                        <a:pt x="1493191" y="952861"/>
                        <a:pt x="1489710" y="948690"/>
                        <a:pt x="1485900" y="944880"/>
                      </a:cubicBezTo>
                      <a:cubicBezTo>
                        <a:pt x="1484630" y="938530"/>
                        <a:pt x="1484364" y="931893"/>
                        <a:pt x="1482090" y="925830"/>
                      </a:cubicBezTo>
                      <a:cubicBezTo>
                        <a:pt x="1480482" y="921543"/>
                        <a:pt x="1476742" y="918376"/>
                        <a:pt x="1474470" y="914400"/>
                      </a:cubicBezTo>
                      <a:cubicBezTo>
                        <a:pt x="1471652" y="909469"/>
                        <a:pt x="1469087" y="904380"/>
                        <a:pt x="1466850" y="899160"/>
                      </a:cubicBezTo>
                      <a:cubicBezTo>
                        <a:pt x="1456958" y="876078"/>
                        <a:pt x="1471207" y="900253"/>
                        <a:pt x="1455420" y="868680"/>
                      </a:cubicBezTo>
                      <a:cubicBezTo>
                        <a:pt x="1450116" y="858071"/>
                        <a:pt x="1444796" y="854246"/>
                        <a:pt x="1436370" y="845820"/>
                      </a:cubicBezTo>
                      <a:cubicBezTo>
                        <a:pt x="1424106" y="809027"/>
                        <a:pt x="1443772" y="866230"/>
                        <a:pt x="1424940" y="819150"/>
                      </a:cubicBezTo>
                      <a:cubicBezTo>
                        <a:pt x="1406108" y="772070"/>
                        <a:pt x="1427570" y="816791"/>
                        <a:pt x="1409700" y="781050"/>
                      </a:cubicBezTo>
                      <a:cubicBezTo>
                        <a:pt x="1408430" y="774700"/>
                        <a:pt x="1408164" y="768063"/>
                        <a:pt x="1405890" y="762000"/>
                      </a:cubicBezTo>
                      <a:cubicBezTo>
                        <a:pt x="1404282" y="757713"/>
                        <a:pt x="1400318" y="754666"/>
                        <a:pt x="1398270" y="750570"/>
                      </a:cubicBezTo>
                      <a:cubicBezTo>
                        <a:pt x="1396474" y="746978"/>
                        <a:pt x="1395730" y="742950"/>
                        <a:pt x="1394460" y="739140"/>
                      </a:cubicBezTo>
                      <a:cubicBezTo>
                        <a:pt x="1391893" y="798179"/>
                        <a:pt x="1387276" y="837878"/>
                        <a:pt x="1394460" y="895350"/>
                      </a:cubicBezTo>
                      <a:cubicBezTo>
                        <a:pt x="1395456" y="903320"/>
                        <a:pt x="1399540" y="910590"/>
                        <a:pt x="1402080" y="918210"/>
                      </a:cubicBezTo>
                      <a:cubicBezTo>
                        <a:pt x="1404088" y="924234"/>
                        <a:pt x="1391920" y="910590"/>
                        <a:pt x="1386840" y="906780"/>
                      </a:cubicBezTo>
                      <a:cubicBezTo>
                        <a:pt x="1380727" y="870101"/>
                        <a:pt x="1387492" y="896870"/>
                        <a:pt x="1375410" y="868680"/>
                      </a:cubicBezTo>
                      <a:cubicBezTo>
                        <a:pt x="1373828" y="864989"/>
                        <a:pt x="1372703" y="861112"/>
                        <a:pt x="1371600" y="857250"/>
                      </a:cubicBezTo>
                      <a:cubicBezTo>
                        <a:pt x="1370161" y="852215"/>
                        <a:pt x="1369853" y="846823"/>
                        <a:pt x="1367790" y="842010"/>
                      </a:cubicBezTo>
                      <a:cubicBezTo>
                        <a:pt x="1365986" y="837801"/>
                        <a:pt x="1363212" y="834002"/>
                        <a:pt x="1360170" y="830580"/>
                      </a:cubicBezTo>
                      <a:cubicBezTo>
                        <a:pt x="1353011" y="822526"/>
                        <a:pt x="1337310" y="807720"/>
                        <a:pt x="1337310" y="807720"/>
                      </a:cubicBezTo>
                      <a:cubicBezTo>
                        <a:pt x="1336040" y="803910"/>
                        <a:pt x="1335728" y="799632"/>
                        <a:pt x="1333500" y="796290"/>
                      </a:cubicBezTo>
                      <a:cubicBezTo>
                        <a:pt x="1330511" y="791807"/>
                        <a:pt x="1324071" y="779857"/>
                        <a:pt x="1322070" y="784860"/>
                      </a:cubicBezTo>
                      <a:cubicBezTo>
                        <a:pt x="1318267" y="794367"/>
                        <a:pt x="1324610" y="805180"/>
                        <a:pt x="1325880" y="815340"/>
                      </a:cubicBezTo>
                      <a:cubicBezTo>
                        <a:pt x="1322844" y="873030"/>
                        <a:pt x="1338920" y="909294"/>
                        <a:pt x="1310640" y="876300"/>
                      </a:cubicBezTo>
                      <a:cubicBezTo>
                        <a:pt x="1306507" y="871479"/>
                        <a:pt x="1303020" y="866140"/>
                        <a:pt x="1299210" y="861060"/>
                      </a:cubicBezTo>
                      <a:cubicBezTo>
                        <a:pt x="1297940" y="857250"/>
                        <a:pt x="1297350" y="853141"/>
                        <a:pt x="1295400" y="849630"/>
                      </a:cubicBezTo>
                      <a:cubicBezTo>
                        <a:pt x="1290952" y="841624"/>
                        <a:pt x="1285077" y="834496"/>
                        <a:pt x="1280160" y="826770"/>
                      </a:cubicBezTo>
                      <a:cubicBezTo>
                        <a:pt x="1276184" y="820522"/>
                        <a:pt x="1272326" y="814193"/>
                        <a:pt x="1268730" y="807720"/>
                      </a:cubicBezTo>
                      <a:cubicBezTo>
                        <a:pt x="1265972" y="802755"/>
                        <a:pt x="1263104" y="797798"/>
                        <a:pt x="1261110" y="792480"/>
                      </a:cubicBezTo>
                      <a:cubicBezTo>
                        <a:pt x="1257448" y="782714"/>
                        <a:pt x="1258095" y="775021"/>
                        <a:pt x="1253490" y="765810"/>
                      </a:cubicBezTo>
                      <a:cubicBezTo>
                        <a:pt x="1251442" y="761714"/>
                        <a:pt x="1247918" y="758476"/>
                        <a:pt x="1245870" y="754380"/>
                      </a:cubicBezTo>
                      <a:cubicBezTo>
                        <a:pt x="1227229" y="717098"/>
                        <a:pt x="1248284" y="750381"/>
                        <a:pt x="1230630" y="723900"/>
                      </a:cubicBezTo>
                      <a:cubicBezTo>
                        <a:pt x="1231900" y="731520"/>
                        <a:pt x="1233265" y="739125"/>
                        <a:pt x="1234440" y="746760"/>
                      </a:cubicBezTo>
                      <a:cubicBezTo>
                        <a:pt x="1235806" y="755636"/>
                        <a:pt x="1236644" y="764595"/>
                        <a:pt x="1238250" y="773430"/>
                      </a:cubicBezTo>
                      <a:cubicBezTo>
                        <a:pt x="1239187" y="778582"/>
                        <a:pt x="1240790" y="783590"/>
                        <a:pt x="1242060" y="788670"/>
                      </a:cubicBezTo>
                      <a:cubicBezTo>
                        <a:pt x="1240790" y="797560"/>
                        <a:pt x="1243638" y="808156"/>
                        <a:pt x="1238250" y="815340"/>
                      </a:cubicBezTo>
                      <a:cubicBezTo>
                        <a:pt x="1235503" y="819003"/>
                        <a:pt x="1233868" y="807148"/>
                        <a:pt x="1230630" y="803910"/>
                      </a:cubicBezTo>
                      <a:cubicBezTo>
                        <a:pt x="1224880" y="798160"/>
                        <a:pt x="1217330" y="794420"/>
                        <a:pt x="1211580" y="788670"/>
                      </a:cubicBezTo>
                      <a:cubicBezTo>
                        <a:pt x="1208342" y="785432"/>
                        <a:pt x="1206387" y="781123"/>
                        <a:pt x="1203960" y="777240"/>
                      </a:cubicBezTo>
                      <a:cubicBezTo>
                        <a:pt x="1200035" y="770960"/>
                        <a:pt x="1196973" y="764114"/>
                        <a:pt x="1192530" y="758190"/>
                      </a:cubicBezTo>
                      <a:cubicBezTo>
                        <a:pt x="1189297" y="753879"/>
                        <a:pt x="1184910" y="750570"/>
                        <a:pt x="1181100" y="746760"/>
                      </a:cubicBezTo>
                      <a:cubicBezTo>
                        <a:pt x="1165682" y="700506"/>
                        <a:pt x="1171825" y="716040"/>
                        <a:pt x="1188720" y="796290"/>
                      </a:cubicBezTo>
                      <a:cubicBezTo>
                        <a:pt x="1191349" y="808780"/>
                        <a:pt x="1191260" y="821690"/>
                        <a:pt x="1192530" y="834390"/>
                      </a:cubicBezTo>
                      <a:cubicBezTo>
                        <a:pt x="1167073" y="866211"/>
                        <a:pt x="1185943" y="855028"/>
                        <a:pt x="1169670" y="842010"/>
                      </a:cubicBezTo>
                      <a:cubicBezTo>
                        <a:pt x="1166534" y="839501"/>
                        <a:pt x="1162050" y="839470"/>
                        <a:pt x="1158240" y="838200"/>
                      </a:cubicBezTo>
                      <a:cubicBezTo>
                        <a:pt x="1154430" y="833120"/>
                        <a:pt x="1150943" y="827781"/>
                        <a:pt x="1146810" y="822960"/>
                      </a:cubicBezTo>
                      <a:cubicBezTo>
                        <a:pt x="1143303" y="818869"/>
                        <a:pt x="1138369" y="816013"/>
                        <a:pt x="1135380" y="811530"/>
                      </a:cubicBezTo>
                      <a:cubicBezTo>
                        <a:pt x="1133152" y="808188"/>
                        <a:pt x="1133904" y="803368"/>
                        <a:pt x="1131570" y="800100"/>
                      </a:cubicBezTo>
                      <a:cubicBezTo>
                        <a:pt x="1127394" y="794254"/>
                        <a:pt x="1120818" y="790470"/>
                        <a:pt x="1116330" y="784860"/>
                      </a:cubicBezTo>
                      <a:cubicBezTo>
                        <a:pt x="1110609" y="777709"/>
                        <a:pt x="1106170" y="769620"/>
                        <a:pt x="1101090" y="762000"/>
                      </a:cubicBezTo>
                      <a:lnTo>
                        <a:pt x="1085850" y="739140"/>
                      </a:lnTo>
                      <a:cubicBezTo>
                        <a:pt x="1083310" y="735330"/>
                        <a:pt x="1081893" y="730457"/>
                        <a:pt x="1078230" y="727710"/>
                      </a:cubicBezTo>
                      <a:cubicBezTo>
                        <a:pt x="1059327" y="713533"/>
                        <a:pt x="1068274" y="719802"/>
                        <a:pt x="1051560" y="708660"/>
                      </a:cubicBezTo>
                      <a:cubicBezTo>
                        <a:pt x="1049020" y="704850"/>
                        <a:pt x="1046982" y="700652"/>
                        <a:pt x="1043940" y="697230"/>
                      </a:cubicBezTo>
                      <a:cubicBezTo>
                        <a:pt x="1036781" y="689176"/>
                        <a:pt x="1028700" y="681990"/>
                        <a:pt x="1021080" y="674370"/>
                      </a:cubicBezTo>
                      <a:cubicBezTo>
                        <a:pt x="1017270" y="670560"/>
                        <a:pt x="1012958" y="667193"/>
                        <a:pt x="1009650" y="662940"/>
                      </a:cubicBezTo>
                      <a:cubicBezTo>
                        <a:pt x="976890" y="620820"/>
                        <a:pt x="994104" y="637920"/>
                        <a:pt x="960120" y="609600"/>
                      </a:cubicBezTo>
                      <a:cubicBezTo>
                        <a:pt x="957580" y="603250"/>
                        <a:pt x="955775" y="596554"/>
                        <a:pt x="952500" y="590550"/>
                      </a:cubicBezTo>
                      <a:cubicBezTo>
                        <a:pt x="948115" y="582510"/>
                        <a:pt x="940156" y="576378"/>
                        <a:pt x="937260" y="567690"/>
                      </a:cubicBezTo>
                      <a:cubicBezTo>
                        <a:pt x="935990" y="563880"/>
                        <a:pt x="930006" y="554194"/>
                        <a:pt x="933450" y="556260"/>
                      </a:cubicBezTo>
                      <a:cubicBezTo>
                        <a:pt x="942691" y="561804"/>
                        <a:pt x="956310" y="579120"/>
                        <a:pt x="956310" y="579120"/>
                      </a:cubicBezTo>
                      <a:cubicBezTo>
                        <a:pt x="963006" y="559033"/>
                        <a:pt x="961374" y="575286"/>
                        <a:pt x="948690" y="556260"/>
                      </a:cubicBezTo>
                      <a:cubicBezTo>
                        <a:pt x="946462" y="552918"/>
                        <a:pt x="946676" y="548422"/>
                        <a:pt x="944880" y="544830"/>
                      </a:cubicBezTo>
                      <a:cubicBezTo>
                        <a:pt x="942832" y="540734"/>
                        <a:pt x="939687" y="537283"/>
                        <a:pt x="937260" y="533400"/>
                      </a:cubicBezTo>
                      <a:cubicBezTo>
                        <a:pt x="933335" y="527120"/>
                        <a:pt x="930273" y="520274"/>
                        <a:pt x="925830" y="514350"/>
                      </a:cubicBezTo>
                      <a:cubicBezTo>
                        <a:pt x="922597" y="510039"/>
                        <a:pt x="917849" y="507059"/>
                        <a:pt x="914400" y="502920"/>
                      </a:cubicBezTo>
                      <a:cubicBezTo>
                        <a:pt x="911469" y="499402"/>
                        <a:pt x="908828" y="495586"/>
                        <a:pt x="906780" y="491490"/>
                      </a:cubicBezTo>
                      <a:cubicBezTo>
                        <a:pt x="904984" y="487898"/>
                        <a:pt x="905479" y="483196"/>
                        <a:pt x="902970" y="480060"/>
                      </a:cubicBezTo>
                      <a:cubicBezTo>
                        <a:pt x="900109" y="476484"/>
                        <a:pt x="895350" y="474980"/>
                        <a:pt x="891540" y="472440"/>
                      </a:cubicBezTo>
                      <a:cubicBezTo>
                        <a:pt x="890270" y="468630"/>
                        <a:pt x="889680" y="464521"/>
                        <a:pt x="887730" y="461010"/>
                      </a:cubicBezTo>
                      <a:lnTo>
                        <a:pt x="864870" y="426720"/>
                      </a:lnTo>
                      <a:lnTo>
                        <a:pt x="857250" y="415290"/>
                      </a:lnTo>
                      <a:lnTo>
                        <a:pt x="849630" y="403860"/>
                      </a:lnTo>
                      <a:cubicBezTo>
                        <a:pt x="845820" y="407670"/>
                        <a:pt x="838407" y="409906"/>
                        <a:pt x="838200" y="415290"/>
                      </a:cubicBezTo>
                      <a:cubicBezTo>
                        <a:pt x="834943" y="499966"/>
                        <a:pt x="871977" y="520358"/>
                        <a:pt x="834390" y="495300"/>
                      </a:cubicBezTo>
                      <a:cubicBezTo>
                        <a:pt x="831850" y="491490"/>
                        <a:pt x="829517" y="487533"/>
                        <a:pt x="826770" y="483870"/>
                      </a:cubicBezTo>
                      <a:cubicBezTo>
                        <a:pt x="821891" y="477364"/>
                        <a:pt x="815840" y="471716"/>
                        <a:pt x="811530" y="464820"/>
                      </a:cubicBezTo>
                      <a:cubicBezTo>
                        <a:pt x="809401" y="461414"/>
                        <a:pt x="809302" y="457081"/>
                        <a:pt x="807720" y="453390"/>
                      </a:cubicBezTo>
                      <a:cubicBezTo>
                        <a:pt x="805483" y="448170"/>
                        <a:pt x="802209" y="443423"/>
                        <a:pt x="800100" y="438150"/>
                      </a:cubicBezTo>
                      <a:cubicBezTo>
                        <a:pt x="797117" y="430692"/>
                        <a:pt x="792480" y="415290"/>
                        <a:pt x="792480" y="415290"/>
                      </a:cubicBezTo>
                      <a:cubicBezTo>
                        <a:pt x="791210" y="419100"/>
                        <a:pt x="788670" y="422704"/>
                        <a:pt x="788670" y="426720"/>
                      </a:cubicBezTo>
                      <a:cubicBezTo>
                        <a:pt x="788670" y="490553"/>
                        <a:pt x="786733" y="478058"/>
                        <a:pt x="800100" y="518160"/>
                      </a:cubicBezTo>
                      <a:cubicBezTo>
                        <a:pt x="801370" y="521970"/>
                        <a:pt x="798700" y="509943"/>
                        <a:pt x="796290" y="506730"/>
                      </a:cubicBezTo>
                      <a:lnTo>
                        <a:pt x="784860" y="491490"/>
                      </a:lnTo>
                      <a:cubicBezTo>
                        <a:pt x="774370" y="460021"/>
                        <a:pt x="791883" y="508543"/>
                        <a:pt x="758190" y="449580"/>
                      </a:cubicBezTo>
                      <a:cubicBezTo>
                        <a:pt x="753110" y="440690"/>
                        <a:pt x="747529" y="432068"/>
                        <a:pt x="742950" y="422910"/>
                      </a:cubicBezTo>
                      <a:cubicBezTo>
                        <a:pt x="741154" y="419318"/>
                        <a:pt x="740722" y="415171"/>
                        <a:pt x="739140" y="411480"/>
                      </a:cubicBezTo>
                      <a:cubicBezTo>
                        <a:pt x="736903" y="406260"/>
                        <a:pt x="733629" y="401513"/>
                        <a:pt x="731520" y="396240"/>
                      </a:cubicBezTo>
                      <a:cubicBezTo>
                        <a:pt x="728537" y="388782"/>
                        <a:pt x="723900" y="373380"/>
                        <a:pt x="723900" y="373380"/>
                      </a:cubicBezTo>
                      <a:cubicBezTo>
                        <a:pt x="692659" y="383794"/>
                        <a:pt x="739820" y="365080"/>
                        <a:pt x="697230" y="407670"/>
                      </a:cubicBezTo>
                      <a:cubicBezTo>
                        <a:pt x="688340" y="416560"/>
                        <a:pt x="677534" y="423879"/>
                        <a:pt x="670560" y="434340"/>
                      </a:cubicBezTo>
                      <a:cubicBezTo>
                        <a:pt x="668020" y="438150"/>
                        <a:pt x="665212" y="441794"/>
                        <a:pt x="662940" y="445770"/>
                      </a:cubicBezTo>
                      <a:cubicBezTo>
                        <a:pt x="660122" y="450701"/>
                        <a:pt x="659336" y="456994"/>
                        <a:pt x="655320" y="461010"/>
                      </a:cubicBezTo>
                      <a:cubicBezTo>
                        <a:pt x="638695" y="477635"/>
                        <a:pt x="635289" y="474898"/>
                        <a:pt x="617220" y="480060"/>
                      </a:cubicBezTo>
                      <a:cubicBezTo>
                        <a:pt x="613358" y="481163"/>
                        <a:pt x="609600" y="482600"/>
                        <a:pt x="605790" y="483870"/>
                      </a:cubicBezTo>
                      <a:cubicBezTo>
                        <a:pt x="601980" y="486410"/>
                        <a:pt x="598569" y="489686"/>
                        <a:pt x="594360" y="491490"/>
                      </a:cubicBezTo>
                      <a:cubicBezTo>
                        <a:pt x="589547" y="493553"/>
                        <a:pt x="573884" y="495300"/>
                        <a:pt x="579120" y="495300"/>
                      </a:cubicBezTo>
                      <a:cubicBezTo>
                        <a:pt x="586845" y="495300"/>
                        <a:pt x="594360" y="492760"/>
                        <a:pt x="601980" y="491490"/>
                      </a:cubicBezTo>
                      <a:cubicBezTo>
                        <a:pt x="607060" y="488950"/>
                        <a:pt x="613204" y="487886"/>
                        <a:pt x="617220" y="483870"/>
                      </a:cubicBezTo>
                      <a:cubicBezTo>
                        <a:pt x="620060" y="481030"/>
                        <a:pt x="609460" y="486049"/>
                        <a:pt x="605790" y="487680"/>
                      </a:cubicBezTo>
                      <a:cubicBezTo>
                        <a:pt x="584574" y="497109"/>
                        <a:pt x="575224" y="502989"/>
                        <a:pt x="556260" y="518160"/>
                      </a:cubicBezTo>
                      <a:cubicBezTo>
                        <a:pt x="534726" y="535387"/>
                        <a:pt x="553654" y="522932"/>
                        <a:pt x="537210" y="541020"/>
                      </a:cubicBezTo>
                      <a:cubicBezTo>
                        <a:pt x="527545" y="551652"/>
                        <a:pt x="516890" y="561340"/>
                        <a:pt x="506730" y="571500"/>
                      </a:cubicBezTo>
                      <a:lnTo>
                        <a:pt x="483870" y="594360"/>
                      </a:lnTo>
                      <a:cubicBezTo>
                        <a:pt x="480167" y="598063"/>
                        <a:pt x="473710" y="596900"/>
                        <a:pt x="468630" y="598170"/>
                      </a:cubicBezTo>
                      <a:cubicBezTo>
                        <a:pt x="464820" y="600710"/>
                        <a:pt x="461733" y="605142"/>
                        <a:pt x="457200" y="605790"/>
                      </a:cubicBezTo>
                      <a:cubicBezTo>
                        <a:pt x="452016" y="606531"/>
                        <a:pt x="445663" y="598277"/>
                        <a:pt x="441960" y="601980"/>
                      </a:cubicBezTo>
                      <a:cubicBezTo>
                        <a:pt x="437244" y="606696"/>
                        <a:pt x="435523" y="631092"/>
                        <a:pt x="430530" y="640080"/>
                      </a:cubicBezTo>
                      <a:cubicBezTo>
                        <a:pt x="426082" y="648086"/>
                        <a:pt x="420370" y="655320"/>
                        <a:pt x="415290" y="662940"/>
                      </a:cubicBezTo>
                      <a:cubicBezTo>
                        <a:pt x="412750" y="666750"/>
                        <a:pt x="409118" y="670026"/>
                        <a:pt x="407670" y="674370"/>
                      </a:cubicBezTo>
                      <a:lnTo>
                        <a:pt x="403860" y="685800"/>
                      </a:lnTo>
                      <a:cubicBezTo>
                        <a:pt x="400869" y="745614"/>
                        <a:pt x="402669" y="747479"/>
                        <a:pt x="396240" y="792480"/>
                      </a:cubicBezTo>
                      <a:cubicBezTo>
                        <a:pt x="395148" y="800127"/>
                        <a:pt x="394106" y="807799"/>
                        <a:pt x="392430" y="815340"/>
                      </a:cubicBezTo>
                      <a:cubicBezTo>
                        <a:pt x="387798" y="836183"/>
                        <a:pt x="390134" y="817649"/>
                        <a:pt x="381000" y="838200"/>
                      </a:cubicBezTo>
                      <a:cubicBezTo>
                        <a:pt x="377738" y="845540"/>
                        <a:pt x="375920" y="853440"/>
                        <a:pt x="373380" y="861060"/>
                      </a:cubicBezTo>
                      <a:lnTo>
                        <a:pt x="361950" y="895350"/>
                      </a:lnTo>
                      <a:cubicBezTo>
                        <a:pt x="358797" y="904810"/>
                        <a:pt x="348795" y="911136"/>
                        <a:pt x="342900" y="918210"/>
                      </a:cubicBezTo>
                      <a:cubicBezTo>
                        <a:pt x="334694" y="928058"/>
                        <a:pt x="335289" y="929614"/>
                        <a:pt x="331470" y="941070"/>
                      </a:cubicBezTo>
                      <a:cubicBezTo>
                        <a:pt x="330200" y="966470"/>
                        <a:pt x="329772" y="991926"/>
                        <a:pt x="327660" y="1017270"/>
                      </a:cubicBezTo>
                      <a:cubicBezTo>
                        <a:pt x="327225" y="1022488"/>
                        <a:pt x="324711" y="1027345"/>
                        <a:pt x="323850" y="1032510"/>
                      </a:cubicBezTo>
                      <a:cubicBezTo>
                        <a:pt x="310010" y="1115548"/>
                        <a:pt x="327883" y="1023773"/>
                        <a:pt x="316230" y="1082040"/>
                      </a:cubicBezTo>
                      <a:cubicBezTo>
                        <a:pt x="314960" y="1197610"/>
                        <a:pt x="317440" y="1313282"/>
                        <a:pt x="312420" y="1428750"/>
                      </a:cubicBezTo>
                      <a:cubicBezTo>
                        <a:pt x="312246" y="1432762"/>
                        <a:pt x="304990" y="1432196"/>
                        <a:pt x="300990" y="1432560"/>
                      </a:cubicBezTo>
                      <a:cubicBezTo>
                        <a:pt x="290872" y="1433480"/>
                        <a:pt x="280670" y="1432560"/>
                        <a:pt x="270510" y="1432560"/>
                      </a:cubicBezTo>
                    </a:path>
                  </a:pathLst>
                </a:custGeom>
                <a:solidFill>
                  <a:schemeClr val="tx1"/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89" name="フリーフォーム 88"/>
                <p:cNvSpPr/>
                <p:nvPr/>
              </p:nvSpPr>
              <p:spPr>
                <a:xfrm>
                  <a:off x="725614" y="1782462"/>
                  <a:ext cx="566886" cy="82267"/>
                </a:xfrm>
                <a:custGeom>
                  <a:avLst/>
                  <a:gdLst>
                    <a:gd name="connsiteX0" fmla="*/ 0 w 573882"/>
                    <a:gd name="connsiteY0" fmla="*/ 71437 h 95250"/>
                    <a:gd name="connsiteX1" fmla="*/ 28575 w 573882"/>
                    <a:gd name="connsiteY1" fmla="*/ 69056 h 95250"/>
                    <a:gd name="connsiteX2" fmla="*/ 35719 w 573882"/>
                    <a:gd name="connsiteY2" fmla="*/ 66675 h 95250"/>
                    <a:gd name="connsiteX3" fmla="*/ 69057 w 573882"/>
                    <a:gd name="connsiteY3" fmla="*/ 61912 h 95250"/>
                    <a:gd name="connsiteX4" fmla="*/ 104775 w 573882"/>
                    <a:gd name="connsiteY4" fmla="*/ 50006 h 95250"/>
                    <a:gd name="connsiteX5" fmla="*/ 114300 w 573882"/>
                    <a:gd name="connsiteY5" fmla="*/ 47625 h 95250"/>
                    <a:gd name="connsiteX6" fmla="*/ 121444 w 573882"/>
                    <a:gd name="connsiteY6" fmla="*/ 45243 h 95250"/>
                    <a:gd name="connsiteX7" fmla="*/ 140494 w 573882"/>
                    <a:gd name="connsiteY7" fmla="*/ 40481 h 95250"/>
                    <a:gd name="connsiteX8" fmla="*/ 171450 w 573882"/>
                    <a:gd name="connsiteY8" fmla="*/ 30956 h 95250"/>
                    <a:gd name="connsiteX9" fmla="*/ 183357 w 573882"/>
                    <a:gd name="connsiteY9" fmla="*/ 28575 h 95250"/>
                    <a:gd name="connsiteX10" fmla="*/ 209550 w 573882"/>
                    <a:gd name="connsiteY10" fmla="*/ 26193 h 95250"/>
                    <a:gd name="connsiteX11" fmla="*/ 233363 w 573882"/>
                    <a:gd name="connsiteY11" fmla="*/ 35718 h 95250"/>
                    <a:gd name="connsiteX12" fmla="*/ 240507 w 573882"/>
                    <a:gd name="connsiteY12" fmla="*/ 38100 h 95250"/>
                    <a:gd name="connsiteX13" fmla="*/ 295275 w 573882"/>
                    <a:gd name="connsiteY13" fmla="*/ 35718 h 95250"/>
                    <a:gd name="connsiteX14" fmla="*/ 304800 w 573882"/>
                    <a:gd name="connsiteY14" fmla="*/ 33337 h 95250"/>
                    <a:gd name="connsiteX15" fmla="*/ 311944 w 573882"/>
                    <a:gd name="connsiteY15" fmla="*/ 28575 h 95250"/>
                    <a:gd name="connsiteX16" fmla="*/ 316707 w 573882"/>
                    <a:gd name="connsiteY16" fmla="*/ 21431 h 95250"/>
                    <a:gd name="connsiteX17" fmla="*/ 323850 w 573882"/>
                    <a:gd name="connsiteY17" fmla="*/ 16668 h 95250"/>
                    <a:gd name="connsiteX18" fmla="*/ 333375 w 573882"/>
                    <a:gd name="connsiteY18" fmla="*/ 9525 h 95250"/>
                    <a:gd name="connsiteX19" fmla="*/ 340519 w 573882"/>
                    <a:gd name="connsiteY19" fmla="*/ 4762 h 95250"/>
                    <a:gd name="connsiteX20" fmla="*/ 361950 w 573882"/>
                    <a:gd name="connsiteY20" fmla="*/ 0 h 95250"/>
                    <a:gd name="connsiteX21" fmla="*/ 411957 w 573882"/>
                    <a:gd name="connsiteY21" fmla="*/ 2381 h 95250"/>
                    <a:gd name="connsiteX22" fmla="*/ 433388 w 573882"/>
                    <a:gd name="connsiteY22" fmla="*/ 9525 h 95250"/>
                    <a:gd name="connsiteX23" fmla="*/ 452438 w 573882"/>
                    <a:gd name="connsiteY23" fmla="*/ 11906 h 95250"/>
                    <a:gd name="connsiteX24" fmla="*/ 469107 w 573882"/>
                    <a:gd name="connsiteY24" fmla="*/ 14287 h 95250"/>
                    <a:gd name="connsiteX25" fmla="*/ 573882 w 573882"/>
                    <a:gd name="connsiteY25" fmla="*/ 16668 h 95250"/>
                    <a:gd name="connsiteX26" fmla="*/ 547688 w 573882"/>
                    <a:gd name="connsiteY26" fmla="*/ 19050 h 95250"/>
                    <a:gd name="connsiteX27" fmla="*/ 523875 w 573882"/>
                    <a:gd name="connsiteY27" fmla="*/ 23812 h 95250"/>
                    <a:gd name="connsiteX28" fmla="*/ 497682 w 573882"/>
                    <a:gd name="connsiteY28" fmla="*/ 28575 h 95250"/>
                    <a:gd name="connsiteX29" fmla="*/ 490538 w 573882"/>
                    <a:gd name="connsiteY29" fmla="*/ 30956 h 95250"/>
                    <a:gd name="connsiteX30" fmla="*/ 459582 w 573882"/>
                    <a:gd name="connsiteY30" fmla="*/ 35718 h 95250"/>
                    <a:gd name="connsiteX31" fmla="*/ 450057 w 573882"/>
                    <a:gd name="connsiteY31" fmla="*/ 38100 h 95250"/>
                    <a:gd name="connsiteX32" fmla="*/ 409575 w 573882"/>
                    <a:gd name="connsiteY32" fmla="*/ 42862 h 95250"/>
                    <a:gd name="connsiteX33" fmla="*/ 400050 w 573882"/>
                    <a:gd name="connsiteY33" fmla="*/ 45243 h 95250"/>
                    <a:gd name="connsiteX34" fmla="*/ 388144 w 573882"/>
                    <a:gd name="connsiteY34" fmla="*/ 47625 h 95250"/>
                    <a:gd name="connsiteX35" fmla="*/ 366713 w 573882"/>
                    <a:gd name="connsiteY35" fmla="*/ 54768 h 95250"/>
                    <a:gd name="connsiteX36" fmla="*/ 359569 w 573882"/>
                    <a:gd name="connsiteY36" fmla="*/ 57150 h 95250"/>
                    <a:gd name="connsiteX37" fmla="*/ 335757 w 573882"/>
                    <a:gd name="connsiteY37" fmla="*/ 64293 h 95250"/>
                    <a:gd name="connsiteX38" fmla="*/ 328613 w 573882"/>
                    <a:gd name="connsiteY38" fmla="*/ 66675 h 95250"/>
                    <a:gd name="connsiteX39" fmla="*/ 319088 w 573882"/>
                    <a:gd name="connsiteY39" fmla="*/ 73818 h 95250"/>
                    <a:gd name="connsiteX40" fmla="*/ 304800 w 573882"/>
                    <a:gd name="connsiteY40" fmla="*/ 78581 h 95250"/>
                    <a:gd name="connsiteX41" fmla="*/ 278607 w 573882"/>
                    <a:gd name="connsiteY41" fmla="*/ 83343 h 95250"/>
                    <a:gd name="connsiteX42" fmla="*/ 207169 w 573882"/>
                    <a:gd name="connsiteY42" fmla="*/ 85725 h 95250"/>
                    <a:gd name="connsiteX43" fmla="*/ 190500 w 573882"/>
                    <a:gd name="connsiteY43" fmla="*/ 88106 h 95250"/>
                    <a:gd name="connsiteX44" fmla="*/ 180975 w 573882"/>
                    <a:gd name="connsiteY44" fmla="*/ 90487 h 95250"/>
                    <a:gd name="connsiteX45" fmla="*/ 145257 w 573882"/>
                    <a:gd name="connsiteY45" fmla="*/ 95250 h 95250"/>
                    <a:gd name="connsiteX46" fmla="*/ 64294 w 573882"/>
                    <a:gd name="connsiteY46" fmla="*/ 90487 h 95250"/>
                    <a:gd name="connsiteX47" fmla="*/ 47625 w 573882"/>
                    <a:gd name="connsiteY47" fmla="*/ 85725 h 95250"/>
                    <a:gd name="connsiteX48" fmla="*/ 26194 w 573882"/>
                    <a:gd name="connsiteY48" fmla="*/ 76200 h 95250"/>
                    <a:gd name="connsiteX49" fmla="*/ 0 w 573882"/>
                    <a:gd name="connsiteY49" fmla="*/ 71437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73882" h="95250">
                      <a:moveTo>
                        <a:pt x="0" y="71437"/>
                      </a:moveTo>
                      <a:cubicBezTo>
                        <a:pt x="9525" y="70643"/>
                        <a:pt x="19101" y="70319"/>
                        <a:pt x="28575" y="69056"/>
                      </a:cubicBezTo>
                      <a:cubicBezTo>
                        <a:pt x="31063" y="68724"/>
                        <a:pt x="33269" y="67220"/>
                        <a:pt x="35719" y="66675"/>
                      </a:cubicBezTo>
                      <a:cubicBezTo>
                        <a:pt x="44558" y="64711"/>
                        <a:pt x="60804" y="62943"/>
                        <a:pt x="69057" y="61912"/>
                      </a:cubicBezTo>
                      <a:lnTo>
                        <a:pt x="104775" y="50006"/>
                      </a:lnTo>
                      <a:cubicBezTo>
                        <a:pt x="107880" y="48971"/>
                        <a:pt x="111153" y="48524"/>
                        <a:pt x="114300" y="47625"/>
                      </a:cubicBezTo>
                      <a:cubicBezTo>
                        <a:pt x="116714" y="46935"/>
                        <a:pt x="119022" y="45903"/>
                        <a:pt x="121444" y="45243"/>
                      </a:cubicBezTo>
                      <a:cubicBezTo>
                        <a:pt x="127759" y="43521"/>
                        <a:pt x="134285" y="42551"/>
                        <a:pt x="140494" y="40481"/>
                      </a:cubicBezTo>
                      <a:cubicBezTo>
                        <a:pt x="150806" y="37043"/>
                        <a:pt x="160842" y="33313"/>
                        <a:pt x="171450" y="30956"/>
                      </a:cubicBezTo>
                      <a:cubicBezTo>
                        <a:pt x="175401" y="30078"/>
                        <a:pt x="179341" y="29077"/>
                        <a:pt x="183357" y="28575"/>
                      </a:cubicBezTo>
                      <a:cubicBezTo>
                        <a:pt x="192056" y="27487"/>
                        <a:pt x="200819" y="26987"/>
                        <a:pt x="209550" y="26193"/>
                      </a:cubicBezTo>
                      <a:cubicBezTo>
                        <a:pt x="223569" y="33203"/>
                        <a:pt x="215702" y="29831"/>
                        <a:pt x="233363" y="35718"/>
                      </a:cubicBezTo>
                      <a:lnTo>
                        <a:pt x="240507" y="38100"/>
                      </a:lnTo>
                      <a:cubicBezTo>
                        <a:pt x="258763" y="37306"/>
                        <a:pt x="277052" y="37068"/>
                        <a:pt x="295275" y="35718"/>
                      </a:cubicBezTo>
                      <a:cubicBezTo>
                        <a:pt x="298539" y="35476"/>
                        <a:pt x="301792" y="34626"/>
                        <a:pt x="304800" y="33337"/>
                      </a:cubicBezTo>
                      <a:cubicBezTo>
                        <a:pt x="307431" y="32210"/>
                        <a:pt x="309563" y="30162"/>
                        <a:pt x="311944" y="28575"/>
                      </a:cubicBezTo>
                      <a:cubicBezTo>
                        <a:pt x="313532" y="26194"/>
                        <a:pt x="314683" y="23455"/>
                        <a:pt x="316707" y="21431"/>
                      </a:cubicBezTo>
                      <a:cubicBezTo>
                        <a:pt x="318731" y="19407"/>
                        <a:pt x="321521" y="18331"/>
                        <a:pt x="323850" y="16668"/>
                      </a:cubicBezTo>
                      <a:cubicBezTo>
                        <a:pt x="327079" y="14361"/>
                        <a:pt x="330146" y="11832"/>
                        <a:pt x="333375" y="9525"/>
                      </a:cubicBezTo>
                      <a:cubicBezTo>
                        <a:pt x="335704" y="7861"/>
                        <a:pt x="337888" y="5889"/>
                        <a:pt x="340519" y="4762"/>
                      </a:cubicBezTo>
                      <a:cubicBezTo>
                        <a:pt x="343461" y="3501"/>
                        <a:pt x="359832" y="424"/>
                        <a:pt x="361950" y="0"/>
                      </a:cubicBezTo>
                      <a:cubicBezTo>
                        <a:pt x="378619" y="794"/>
                        <a:pt x="395371" y="538"/>
                        <a:pt x="411957" y="2381"/>
                      </a:cubicBezTo>
                      <a:cubicBezTo>
                        <a:pt x="411966" y="2382"/>
                        <a:pt x="429813" y="8333"/>
                        <a:pt x="433388" y="9525"/>
                      </a:cubicBezTo>
                      <a:cubicBezTo>
                        <a:pt x="439459" y="11549"/>
                        <a:pt x="446095" y="11060"/>
                        <a:pt x="452438" y="11906"/>
                      </a:cubicBezTo>
                      <a:cubicBezTo>
                        <a:pt x="458002" y="12648"/>
                        <a:pt x="463499" y="14067"/>
                        <a:pt x="469107" y="14287"/>
                      </a:cubicBezTo>
                      <a:cubicBezTo>
                        <a:pt x="504014" y="15656"/>
                        <a:pt x="538957" y="15874"/>
                        <a:pt x="573882" y="16668"/>
                      </a:cubicBezTo>
                      <a:cubicBezTo>
                        <a:pt x="565151" y="17462"/>
                        <a:pt x="556367" y="17810"/>
                        <a:pt x="547688" y="19050"/>
                      </a:cubicBezTo>
                      <a:cubicBezTo>
                        <a:pt x="539675" y="20195"/>
                        <a:pt x="531860" y="22481"/>
                        <a:pt x="523875" y="23812"/>
                      </a:cubicBezTo>
                      <a:cubicBezTo>
                        <a:pt x="517491" y="24876"/>
                        <a:pt x="504351" y="26908"/>
                        <a:pt x="497682" y="28575"/>
                      </a:cubicBezTo>
                      <a:cubicBezTo>
                        <a:pt x="495247" y="29184"/>
                        <a:pt x="492988" y="30412"/>
                        <a:pt x="490538" y="30956"/>
                      </a:cubicBezTo>
                      <a:cubicBezTo>
                        <a:pt x="480174" y="33259"/>
                        <a:pt x="470034" y="33817"/>
                        <a:pt x="459582" y="35718"/>
                      </a:cubicBezTo>
                      <a:cubicBezTo>
                        <a:pt x="456362" y="36304"/>
                        <a:pt x="453297" y="37637"/>
                        <a:pt x="450057" y="38100"/>
                      </a:cubicBezTo>
                      <a:cubicBezTo>
                        <a:pt x="423216" y="41935"/>
                        <a:pt x="432342" y="38723"/>
                        <a:pt x="409575" y="42862"/>
                      </a:cubicBezTo>
                      <a:cubicBezTo>
                        <a:pt x="406355" y="43447"/>
                        <a:pt x="403245" y="44533"/>
                        <a:pt x="400050" y="45243"/>
                      </a:cubicBezTo>
                      <a:cubicBezTo>
                        <a:pt x="396099" y="46121"/>
                        <a:pt x="392049" y="46560"/>
                        <a:pt x="388144" y="47625"/>
                      </a:cubicBezTo>
                      <a:cubicBezTo>
                        <a:pt x="380879" y="49606"/>
                        <a:pt x="373857" y="52387"/>
                        <a:pt x="366713" y="54768"/>
                      </a:cubicBezTo>
                      <a:cubicBezTo>
                        <a:pt x="364332" y="55562"/>
                        <a:pt x="362004" y="56541"/>
                        <a:pt x="359569" y="57150"/>
                      </a:cubicBezTo>
                      <a:cubicBezTo>
                        <a:pt x="345179" y="60747"/>
                        <a:pt x="353141" y="58498"/>
                        <a:pt x="335757" y="64293"/>
                      </a:cubicBezTo>
                      <a:lnTo>
                        <a:pt x="328613" y="66675"/>
                      </a:lnTo>
                      <a:cubicBezTo>
                        <a:pt x="325438" y="69056"/>
                        <a:pt x="322638" y="72043"/>
                        <a:pt x="319088" y="73818"/>
                      </a:cubicBezTo>
                      <a:cubicBezTo>
                        <a:pt x="314598" y="76063"/>
                        <a:pt x="309670" y="77364"/>
                        <a:pt x="304800" y="78581"/>
                      </a:cubicBezTo>
                      <a:cubicBezTo>
                        <a:pt x="295091" y="81008"/>
                        <a:pt x="289493" y="82755"/>
                        <a:pt x="278607" y="83343"/>
                      </a:cubicBezTo>
                      <a:cubicBezTo>
                        <a:pt x="254816" y="84629"/>
                        <a:pt x="230982" y="84931"/>
                        <a:pt x="207169" y="85725"/>
                      </a:cubicBezTo>
                      <a:cubicBezTo>
                        <a:pt x="201613" y="86519"/>
                        <a:pt x="196022" y="87102"/>
                        <a:pt x="190500" y="88106"/>
                      </a:cubicBezTo>
                      <a:cubicBezTo>
                        <a:pt x="187280" y="88691"/>
                        <a:pt x="184208" y="89977"/>
                        <a:pt x="180975" y="90487"/>
                      </a:cubicBezTo>
                      <a:cubicBezTo>
                        <a:pt x="169111" y="92360"/>
                        <a:pt x="157163" y="93662"/>
                        <a:pt x="145257" y="95250"/>
                      </a:cubicBezTo>
                      <a:cubicBezTo>
                        <a:pt x="114329" y="94104"/>
                        <a:pt x="91993" y="95523"/>
                        <a:pt x="64294" y="90487"/>
                      </a:cubicBezTo>
                      <a:cubicBezTo>
                        <a:pt x="57716" y="89291"/>
                        <a:pt x="53745" y="87765"/>
                        <a:pt x="47625" y="85725"/>
                      </a:cubicBezTo>
                      <a:cubicBezTo>
                        <a:pt x="40384" y="80897"/>
                        <a:pt x="36041" y="77095"/>
                        <a:pt x="26194" y="76200"/>
                      </a:cubicBezTo>
                      <a:lnTo>
                        <a:pt x="0" y="71437"/>
                      </a:lnTo>
                      <a:close/>
                    </a:path>
                  </a:pathLst>
                </a:custGeom>
                <a:solidFill>
                  <a:srgbClr val="F5856F"/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0" name="フリーフォーム 89"/>
                <p:cNvSpPr/>
                <p:nvPr/>
              </p:nvSpPr>
              <p:spPr>
                <a:xfrm>
                  <a:off x="725614" y="1809884"/>
                  <a:ext cx="521535" cy="109690"/>
                </a:xfrm>
                <a:custGeom>
                  <a:avLst/>
                  <a:gdLst>
                    <a:gd name="connsiteX0" fmla="*/ 1192 w 529830"/>
                    <a:gd name="connsiteY0" fmla="*/ 66675 h 111919"/>
                    <a:gd name="connsiteX1" fmla="*/ 22624 w 529830"/>
                    <a:gd name="connsiteY1" fmla="*/ 69057 h 111919"/>
                    <a:gd name="connsiteX2" fmla="*/ 36911 w 529830"/>
                    <a:gd name="connsiteY2" fmla="*/ 73819 h 111919"/>
                    <a:gd name="connsiteX3" fmla="*/ 51199 w 529830"/>
                    <a:gd name="connsiteY3" fmla="*/ 78582 h 111919"/>
                    <a:gd name="connsiteX4" fmla="*/ 70249 w 529830"/>
                    <a:gd name="connsiteY4" fmla="*/ 83344 h 111919"/>
                    <a:gd name="connsiteX5" fmla="*/ 89299 w 529830"/>
                    <a:gd name="connsiteY5" fmla="*/ 88107 h 111919"/>
                    <a:gd name="connsiteX6" fmla="*/ 108349 w 529830"/>
                    <a:gd name="connsiteY6" fmla="*/ 95250 h 111919"/>
                    <a:gd name="connsiteX7" fmla="*/ 115492 w 529830"/>
                    <a:gd name="connsiteY7" fmla="*/ 100013 h 111919"/>
                    <a:gd name="connsiteX8" fmla="*/ 139305 w 529830"/>
                    <a:gd name="connsiteY8" fmla="*/ 107157 h 111919"/>
                    <a:gd name="connsiteX9" fmla="*/ 234555 w 529830"/>
                    <a:gd name="connsiteY9" fmla="*/ 111919 h 111919"/>
                    <a:gd name="connsiteX10" fmla="*/ 329805 w 529830"/>
                    <a:gd name="connsiteY10" fmla="*/ 109538 h 111919"/>
                    <a:gd name="connsiteX11" fmla="*/ 341711 w 529830"/>
                    <a:gd name="connsiteY11" fmla="*/ 107157 h 111919"/>
                    <a:gd name="connsiteX12" fmla="*/ 370286 w 529830"/>
                    <a:gd name="connsiteY12" fmla="*/ 102394 h 111919"/>
                    <a:gd name="connsiteX13" fmla="*/ 389336 w 529830"/>
                    <a:gd name="connsiteY13" fmla="*/ 97632 h 111919"/>
                    <a:gd name="connsiteX14" fmla="*/ 403624 w 529830"/>
                    <a:gd name="connsiteY14" fmla="*/ 92869 h 111919"/>
                    <a:gd name="connsiteX15" fmla="*/ 415530 w 529830"/>
                    <a:gd name="connsiteY15" fmla="*/ 90488 h 111919"/>
                    <a:gd name="connsiteX16" fmla="*/ 432199 w 529830"/>
                    <a:gd name="connsiteY16" fmla="*/ 83344 h 111919"/>
                    <a:gd name="connsiteX17" fmla="*/ 446486 w 529830"/>
                    <a:gd name="connsiteY17" fmla="*/ 73819 h 111919"/>
                    <a:gd name="connsiteX18" fmla="*/ 453630 w 529830"/>
                    <a:gd name="connsiteY18" fmla="*/ 69057 h 111919"/>
                    <a:gd name="connsiteX19" fmla="*/ 460774 w 529830"/>
                    <a:gd name="connsiteY19" fmla="*/ 66675 h 111919"/>
                    <a:gd name="connsiteX20" fmla="*/ 467917 w 529830"/>
                    <a:gd name="connsiteY20" fmla="*/ 61913 h 111919"/>
                    <a:gd name="connsiteX21" fmla="*/ 479824 w 529830"/>
                    <a:gd name="connsiteY21" fmla="*/ 52388 h 111919"/>
                    <a:gd name="connsiteX22" fmla="*/ 484586 w 529830"/>
                    <a:gd name="connsiteY22" fmla="*/ 45244 h 111919"/>
                    <a:gd name="connsiteX23" fmla="*/ 501255 w 529830"/>
                    <a:gd name="connsiteY23" fmla="*/ 35719 h 111919"/>
                    <a:gd name="connsiteX24" fmla="*/ 508399 w 529830"/>
                    <a:gd name="connsiteY24" fmla="*/ 28575 h 111919"/>
                    <a:gd name="connsiteX25" fmla="*/ 520305 w 529830"/>
                    <a:gd name="connsiteY25" fmla="*/ 14288 h 111919"/>
                    <a:gd name="connsiteX26" fmla="*/ 529830 w 529830"/>
                    <a:gd name="connsiteY26" fmla="*/ 2382 h 111919"/>
                    <a:gd name="connsiteX27" fmla="*/ 522686 w 529830"/>
                    <a:gd name="connsiteY27" fmla="*/ 0 h 111919"/>
                    <a:gd name="connsiteX28" fmla="*/ 508399 w 529830"/>
                    <a:gd name="connsiteY28" fmla="*/ 2382 h 111919"/>
                    <a:gd name="connsiteX29" fmla="*/ 484586 w 529830"/>
                    <a:gd name="connsiteY29" fmla="*/ 9525 h 111919"/>
                    <a:gd name="connsiteX30" fmla="*/ 475061 w 529830"/>
                    <a:gd name="connsiteY30" fmla="*/ 11907 h 111919"/>
                    <a:gd name="connsiteX31" fmla="*/ 467917 w 529830"/>
                    <a:gd name="connsiteY31" fmla="*/ 14288 h 111919"/>
                    <a:gd name="connsiteX32" fmla="*/ 444105 w 529830"/>
                    <a:gd name="connsiteY32" fmla="*/ 16669 h 111919"/>
                    <a:gd name="connsiteX33" fmla="*/ 422674 w 529830"/>
                    <a:gd name="connsiteY33" fmla="*/ 21432 h 111919"/>
                    <a:gd name="connsiteX34" fmla="*/ 406005 w 529830"/>
                    <a:gd name="connsiteY34" fmla="*/ 23813 h 111919"/>
                    <a:gd name="connsiteX35" fmla="*/ 391717 w 529830"/>
                    <a:gd name="connsiteY35" fmla="*/ 26194 h 111919"/>
                    <a:gd name="connsiteX36" fmla="*/ 379811 w 529830"/>
                    <a:gd name="connsiteY36" fmla="*/ 28575 h 111919"/>
                    <a:gd name="connsiteX37" fmla="*/ 351236 w 529830"/>
                    <a:gd name="connsiteY37" fmla="*/ 30957 h 111919"/>
                    <a:gd name="connsiteX38" fmla="*/ 327424 w 529830"/>
                    <a:gd name="connsiteY38" fmla="*/ 38100 h 111919"/>
                    <a:gd name="connsiteX39" fmla="*/ 317899 w 529830"/>
                    <a:gd name="connsiteY39" fmla="*/ 42863 h 111919"/>
                    <a:gd name="connsiteX40" fmla="*/ 308374 w 529830"/>
                    <a:gd name="connsiteY40" fmla="*/ 45244 h 111919"/>
                    <a:gd name="connsiteX41" fmla="*/ 294086 w 529830"/>
                    <a:gd name="connsiteY41" fmla="*/ 50007 h 111919"/>
                    <a:gd name="connsiteX42" fmla="*/ 201217 w 529830"/>
                    <a:gd name="connsiteY42" fmla="*/ 52388 h 111919"/>
                    <a:gd name="connsiteX43" fmla="*/ 182167 w 529830"/>
                    <a:gd name="connsiteY43" fmla="*/ 57150 h 111919"/>
                    <a:gd name="connsiteX44" fmla="*/ 172642 w 529830"/>
                    <a:gd name="connsiteY44" fmla="*/ 59532 h 111919"/>
                    <a:gd name="connsiteX45" fmla="*/ 144067 w 529830"/>
                    <a:gd name="connsiteY45" fmla="*/ 61913 h 111919"/>
                    <a:gd name="connsiteX46" fmla="*/ 105967 w 529830"/>
                    <a:gd name="connsiteY46" fmla="*/ 66675 h 111919"/>
                    <a:gd name="connsiteX47" fmla="*/ 60724 w 529830"/>
                    <a:gd name="connsiteY47" fmla="*/ 69057 h 111919"/>
                    <a:gd name="connsiteX48" fmla="*/ 1192 w 529830"/>
                    <a:gd name="connsiteY48" fmla="*/ 66675 h 111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529830" h="111919">
                      <a:moveTo>
                        <a:pt x="1192" y="66675"/>
                      </a:moveTo>
                      <a:cubicBezTo>
                        <a:pt x="-5158" y="66675"/>
                        <a:pt x="15576" y="67647"/>
                        <a:pt x="22624" y="69057"/>
                      </a:cubicBezTo>
                      <a:cubicBezTo>
                        <a:pt x="27546" y="70042"/>
                        <a:pt x="32149" y="72232"/>
                        <a:pt x="36911" y="73819"/>
                      </a:cubicBezTo>
                      <a:lnTo>
                        <a:pt x="51199" y="78582"/>
                      </a:lnTo>
                      <a:cubicBezTo>
                        <a:pt x="57408" y="80652"/>
                        <a:pt x="64039" y="81274"/>
                        <a:pt x="70249" y="83344"/>
                      </a:cubicBezTo>
                      <a:cubicBezTo>
                        <a:pt x="81232" y="87005"/>
                        <a:pt x="74931" y="85233"/>
                        <a:pt x="89299" y="88107"/>
                      </a:cubicBezTo>
                      <a:cubicBezTo>
                        <a:pt x="136972" y="111941"/>
                        <a:pt x="62908" y="75774"/>
                        <a:pt x="108349" y="95250"/>
                      </a:cubicBezTo>
                      <a:cubicBezTo>
                        <a:pt x="110979" y="96377"/>
                        <a:pt x="112877" y="98851"/>
                        <a:pt x="115492" y="100013"/>
                      </a:cubicBezTo>
                      <a:cubicBezTo>
                        <a:pt x="118624" y="101405"/>
                        <a:pt x="134207" y="106429"/>
                        <a:pt x="139305" y="107157"/>
                      </a:cubicBezTo>
                      <a:cubicBezTo>
                        <a:pt x="168222" y="111289"/>
                        <a:pt x="210707" y="111124"/>
                        <a:pt x="234555" y="111919"/>
                      </a:cubicBezTo>
                      <a:lnTo>
                        <a:pt x="329805" y="109538"/>
                      </a:lnTo>
                      <a:cubicBezTo>
                        <a:pt x="333848" y="109358"/>
                        <a:pt x="337725" y="107860"/>
                        <a:pt x="341711" y="107157"/>
                      </a:cubicBezTo>
                      <a:lnTo>
                        <a:pt x="370286" y="102394"/>
                      </a:lnTo>
                      <a:cubicBezTo>
                        <a:pt x="376742" y="101318"/>
                        <a:pt x="383127" y="99702"/>
                        <a:pt x="389336" y="97632"/>
                      </a:cubicBezTo>
                      <a:cubicBezTo>
                        <a:pt x="394099" y="96044"/>
                        <a:pt x="398701" y="93853"/>
                        <a:pt x="403624" y="92869"/>
                      </a:cubicBezTo>
                      <a:lnTo>
                        <a:pt x="415530" y="90488"/>
                      </a:lnTo>
                      <a:cubicBezTo>
                        <a:pt x="441531" y="73153"/>
                        <a:pt x="401448" y="98719"/>
                        <a:pt x="432199" y="83344"/>
                      </a:cubicBezTo>
                      <a:cubicBezTo>
                        <a:pt x="437318" y="80784"/>
                        <a:pt x="441724" y="76994"/>
                        <a:pt x="446486" y="73819"/>
                      </a:cubicBezTo>
                      <a:lnTo>
                        <a:pt x="453630" y="69057"/>
                      </a:lnTo>
                      <a:cubicBezTo>
                        <a:pt x="455719" y="67665"/>
                        <a:pt x="458529" y="67798"/>
                        <a:pt x="460774" y="66675"/>
                      </a:cubicBezTo>
                      <a:cubicBezTo>
                        <a:pt x="463333" y="65395"/>
                        <a:pt x="465536" y="63500"/>
                        <a:pt x="467917" y="61913"/>
                      </a:cubicBezTo>
                      <a:cubicBezTo>
                        <a:pt x="481569" y="41436"/>
                        <a:pt x="463390" y="65536"/>
                        <a:pt x="479824" y="52388"/>
                      </a:cubicBezTo>
                      <a:cubicBezTo>
                        <a:pt x="482059" y="50600"/>
                        <a:pt x="482562" y="47268"/>
                        <a:pt x="484586" y="45244"/>
                      </a:cubicBezTo>
                      <a:cubicBezTo>
                        <a:pt x="490206" y="39624"/>
                        <a:pt x="494725" y="40384"/>
                        <a:pt x="501255" y="35719"/>
                      </a:cubicBezTo>
                      <a:cubicBezTo>
                        <a:pt x="503995" y="33761"/>
                        <a:pt x="506018" y="30956"/>
                        <a:pt x="508399" y="28575"/>
                      </a:cubicBezTo>
                      <a:cubicBezTo>
                        <a:pt x="513859" y="12196"/>
                        <a:pt x="505889" y="31589"/>
                        <a:pt x="520305" y="14288"/>
                      </a:cubicBezTo>
                      <a:cubicBezTo>
                        <a:pt x="534680" y="-2963"/>
                        <a:pt x="507955" y="16964"/>
                        <a:pt x="529830" y="2382"/>
                      </a:cubicBezTo>
                      <a:cubicBezTo>
                        <a:pt x="527449" y="1588"/>
                        <a:pt x="525196" y="0"/>
                        <a:pt x="522686" y="0"/>
                      </a:cubicBezTo>
                      <a:cubicBezTo>
                        <a:pt x="517858" y="0"/>
                        <a:pt x="513133" y="1435"/>
                        <a:pt x="508399" y="2382"/>
                      </a:cubicBezTo>
                      <a:cubicBezTo>
                        <a:pt x="489520" y="6158"/>
                        <a:pt x="508856" y="3455"/>
                        <a:pt x="484586" y="9525"/>
                      </a:cubicBezTo>
                      <a:cubicBezTo>
                        <a:pt x="481411" y="10319"/>
                        <a:pt x="478208" y="11008"/>
                        <a:pt x="475061" y="11907"/>
                      </a:cubicBezTo>
                      <a:cubicBezTo>
                        <a:pt x="472647" y="12597"/>
                        <a:pt x="470398" y="13906"/>
                        <a:pt x="467917" y="14288"/>
                      </a:cubicBezTo>
                      <a:cubicBezTo>
                        <a:pt x="460033" y="15501"/>
                        <a:pt x="452042" y="15875"/>
                        <a:pt x="444105" y="16669"/>
                      </a:cubicBezTo>
                      <a:cubicBezTo>
                        <a:pt x="436961" y="18257"/>
                        <a:pt x="429867" y="20083"/>
                        <a:pt x="422674" y="21432"/>
                      </a:cubicBezTo>
                      <a:cubicBezTo>
                        <a:pt x="417157" y="22466"/>
                        <a:pt x="411552" y="22960"/>
                        <a:pt x="406005" y="23813"/>
                      </a:cubicBezTo>
                      <a:cubicBezTo>
                        <a:pt x="401233" y="24547"/>
                        <a:pt x="396467" y="25330"/>
                        <a:pt x="391717" y="26194"/>
                      </a:cubicBezTo>
                      <a:cubicBezTo>
                        <a:pt x="387735" y="26918"/>
                        <a:pt x="383831" y="28102"/>
                        <a:pt x="379811" y="28575"/>
                      </a:cubicBezTo>
                      <a:cubicBezTo>
                        <a:pt x="370318" y="29692"/>
                        <a:pt x="360761" y="30163"/>
                        <a:pt x="351236" y="30957"/>
                      </a:cubicBezTo>
                      <a:cubicBezTo>
                        <a:pt x="344401" y="32666"/>
                        <a:pt x="333220" y="35202"/>
                        <a:pt x="327424" y="38100"/>
                      </a:cubicBezTo>
                      <a:cubicBezTo>
                        <a:pt x="324249" y="39688"/>
                        <a:pt x="321223" y="41617"/>
                        <a:pt x="317899" y="42863"/>
                      </a:cubicBezTo>
                      <a:cubicBezTo>
                        <a:pt x="314835" y="44012"/>
                        <a:pt x="311509" y="44304"/>
                        <a:pt x="308374" y="45244"/>
                      </a:cubicBezTo>
                      <a:cubicBezTo>
                        <a:pt x="303565" y="46687"/>
                        <a:pt x="298849" y="48419"/>
                        <a:pt x="294086" y="50007"/>
                      </a:cubicBezTo>
                      <a:cubicBezTo>
                        <a:pt x="264709" y="59800"/>
                        <a:pt x="232173" y="51594"/>
                        <a:pt x="201217" y="52388"/>
                      </a:cubicBezTo>
                      <a:cubicBezTo>
                        <a:pt x="188448" y="56644"/>
                        <a:pt x="199415" y="53317"/>
                        <a:pt x="182167" y="57150"/>
                      </a:cubicBezTo>
                      <a:cubicBezTo>
                        <a:pt x="178972" y="57860"/>
                        <a:pt x="175889" y="59126"/>
                        <a:pt x="172642" y="59532"/>
                      </a:cubicBezTo>
                      <a:cubicBezTo>
                        <a:pt x="163158" y="60718"/>
                        <a:pt x="153592" y="61119"/>
                        <a:pt x="144067" y="61913"/>
                      </a:cubicBezTo>
                      <a:cubicBezTo>
                        <a:pt x="126374" y="66336"/>
                        <a:pt x="134576" y="64829"/>
                        <a:pt x="105967" y="66675"/>
                      </a:cubicBezTo>
                      <a:cubicBezTo>
                        <a:pt x="90896" y="67647"/>
                        <a:pt x="75805" y="68263"/>
                        <a:pt x="60724" y="69057"/>
                      </a:cubicBezTo>
                      <a:cubicBezTo>
                        <a:pt x="47556" y="73446"/>
                        <a:pt x="7542" y="66675"/>
                        <a:pt x="1192" y="66675"/>
                      </a:cubicBezTo>
                      <a:close/>
                    </a:path>
                  </a:pathLst>
                </a:custGeom>
                <a:solidFill>
                  <a:srgbClr val="F5856F"/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1" name="フリーフォーム 90"/>
                <p:cNvSpPr/>
                <p:nvPr/>
              </p:nvSpPr>
              <p:spPr>
                <a:xfrm>
                  <a:off x="748290" y="1398547"/>
                  <a:ext cx="612237" cy="383915"/>
                </a:xfrm>
                <a:custGeom>
                  <a:avLst/>
                  <a:gdLst>
                    <a:gd name="connsiteX0" fmla="*/ 63135 w 632254"/>
                    <a:gd name="connsiteY0" fmla="*/ 64294 h 388145"/>
                    <a:gd name="connsiteX1" fmla="*/ 55991 w 632254"/>
                    <a:gd name="connsiteY1" fmla="*/ 76200 h 388145"/>
                    <a:gd name="connsiteX2" fmla="*/ 48847 w 632254"/>
                    <a:gd name="connsiteY2" fmla="*/ 80962 h 388145"/>
                    <a:gd name="connsiteX3" fmla="*/ 41704 w 632254"/>
                    <a:gd name="connsiteY3" fmla="*/ 88106 h 388145"/>
                    <a:gd name="connsiteX4" fmla="*/ 32179 w 632254"/>
                    <a:gd name="connsiteY4" fmla="*/ 102394 h 388145"/>
                    <a:gd name="connsiteX5" fmla="*/ 17891 w 632254"/>
                    <a:gd name="connsiteY5" fmla="*/ 116681 h 388145"/>
                    <a:gd name="connsiteX6" fmla="*/ 10747 w 632254"/>
                    <a:gd name="connsiteY6" fmla="*/ 123825 h 388145"/>
                    <a:gd name="connsiteX7" fmla="*/ 5985 w 632254"/>
                    <a:gd name="connsiteY7" fmla="*/ 138112 h 388145"/>
                    <a:gd name="connsiteX8" fmla="*/ 3604 w 632254"/>
                    <a:gd name="connsiteY8" fmla="*/ 145256 h 388145"/>
                    <a:gd name="connsiteX9" fmla="*/ 1222 w 632254"/>
                    <a:gd name="connsiteY9" fmla="*/ 154781 h 388145"/>
                    <a:gd name="connsiteX10" fmla="*/ 10747 w 632254"/>
                    <a:gd name="connsiteY10" fmla="*/ 202406 h 388145"/>
                    <a:gd name="connsiteX11" fmla="*/ 17891 w 632254"/>
                    <a:gd name="connsiteY11" fmla="*/ 209550 h 388145"/>
                    <a:gd name="connsiteX12" fmla="*/ 25035 w 632254"/>
                    <a:gd name="connsiteY12" fmla="*/ 214312 h 388145"/>
                    <a:gd name="connsiteX13" fmla="*/ 32179 w 632254"/>
                    <a:gd name="connsiteY13" fmla="*/ 221456 h 388145"/>
                    <a:gd name="connsiteX14" fmla="*/ 41704 w 632254"/>
                    <a:gd name="connsiteY14" fmla="*/ 226219 h 388145"/>
                    <a:gd name="connsiteX15" fmla="*/ 55991 w 632254"/>
                    <a:gd name="connsiteY15" fmla="*/ 240506 h 388145"/>
                    <a:gd name="connsiteX16" fmla="*/ 79804 w 632254"/>
                    <a:gd name="connsiteY16" fmla="*/ 238125 h 388145"/>
                    <a:gd name="connsiteX17" fmla="*/ 63135 w 632254"/>
                    <a:gd name="connsiteY17" fmla="*/ 226219 h 388145"/>
                    <a:gd name="connsiteX18" fmla="*/ 67897 w 632254"/>
                    <a:gd name="connsiteY18" fmla="*/ 195262 h 388145"/>
                    <a:gd name="connsiteX19" fmla="*/ 72660 w 632254"/>
                    <a:gd name="connsiteY19" fmla="*/ 188119 h 388145"/>
                    <a:gd name="connsiteX20" fmla="*/ 103616 w 632254"/>
                    <a:gd name="connsiteY20" fmla="*/ 190500 h 388145"/>
                    <a:gd name="connsiteX21" fmla="*/ 120285 w 632254"/>
                    <a:gd name="connsiteY21" fmla="*/ 195262 h 388145"/>
                    <a:gd name="connsiteX22" fmla="*/ 139335 w 632254"/>
                    <a:gd name="connsiteY22" fmla="*/ 200025 h 388145"/>
                    <a:gd name="connsiteX23" fmla="*/ 127429 w 632254"/>
                    <a:gd name="connsiteY23" fmla="*/ 209550 h 388145"/>
                    <a:gd name="connsiteX24" fmla="*/ 122666 w 632254"/>
                    <a:gd name="connsiteY24" fmla="*/ 216694 h 388145"/>
                    <a:gd name="connsiteX25" fmla="*/ 120285 w 632254"/>
                    <a:gd name="connsiteY25" fmla="*/ 223837 h 388145"/>
                    <a:gd name="connsiteX26" fmla="*/ 144097 w 632254"/>
                    <a:gd name="connsiteY26" fmla="*/ 233362 h 388145"/>
                    <a:gd name="connsiteX27" fmla="*/ 163147 w 632254"/>
                    <a:gd name="connsiteY27" fmla="*/ 238125 h 388145"/>
                    <a:gd name="connsiteX28" fmla="*/ 170291 w 632254"/>
                    <a:gd name="connsiteY28" fmla="*/ 240506 h 388145"/>
                    <a:gd name="connsiteX29" fmla="*/ 184579 w 632254"/>
                    <a:gd name="connsiteY29" fmla="*/ 242887 h 388145"/>
                    <a:gd name="connsiteX30" fmla="*/ 196485 w 632254"/>
                    <a:gd name="connsiteY30" fmla="*/ 245269 h 388145"/>
                    <a:gd name="connsiteX31" fmla="*/ 227441 w 632254"/>
                    <a:gd name="connsiteY31" fmla="*/ 242887 h 388145"/>
                    <a:gd name="connsiteX32" fmla="*/ 241729 w 632254"/>
                    <a:gd name="connsiteY32" fmla="*/ 238125 h 388145"/>
                    <a:gd name="connsiteX33" fmla="*/ 253635 w 632254"/>
                    <a:gd name="connsiteY33" fmla="*/ 228600 h 388145"/>
                    <a:gd name="connsiteX34" fmla="*/ 267922 w 632254"/>
                    <a:gd name="connsiteY34" fmla="*/ 219075 h 388145"/>
                    <a:gd name="connsiteX35" fmla="*/ 279829 w 632254"/>
                    <a:gd name="connsiteY35" fmla="*/ 209550 h 388145"/>
                    <a:gd name="connsiteX36" fmla="*/ 294116 w 632254"/>
                    <a:gd name="connsiteY36" fmla="*/ 195262 h 388145"/>
                    <a:gd name="connsiteX37" fmla="*/ 294116 w 632254"/>
                    <a:gd name="connsiteY37" fmla="*/ 176212 h 388145"/>
                    <a:gd name="connsiteX38" fmla="*/ 284591 w 632254"/>
                    <a:gd name="connsiteY38" fmla="*/ 173831 h 388145"/>
                    <a:gd name="connsiteX39" fmla="*/ 291735 w 632254"/>
                    <a:gd name="connsiteY39" fmla="*/ 169069 h 388145"/>
                    <a:gd name="connsiteX40" fmla="*/ 294116 w 632254"/>
                    <a:gd name="connsiteY40" fmla="*/ 161925 h 388145"/>
                    <a:gd name="connsiteX41" fmla="*/ 310785 w 632254"/>
                    <a:gd name="connsiteY41" fmla="*/ 157162 h 388145"/>
                    <a:gd name="connsiteX42" fmla="*/ 325072 w 632254"/>
                    <a:gd name="connsiteY42" fmla="*/ 152400 h 388145"/>
                    <a:gd name="connsiteX43" fmla="*/ 336979 w 632254"/>
                    <a:gd name="connsiteY43" fmla="*/ 150019 h 388145"/>
                    <a:gd name="connsiteX44" fmla="*/ 346504 w 632254"/>
                    <a:gd name="connsiteY44" fmla="*/ 147637 h 388145"/>
                    <a:gd name="connsiteX45" fmla="*/ 353647 w 632254"/>
                    <a:gd name="connsiteY45" fmla="*/ 150019 h 388145"/>
                    <a:gd name="connsiteX46" fmla="*/ 358410 w 632254"/>
                    <a:gd name="connsiteY46" fmla="*/ 164306 h 388145"/>
                    <a:gd name="connsiteX47" fmla="*/ 356029 w 632254"/>
                    <a:gd name="connsiteY47" fmla="*/ 173831 h 388145"/>
                    <a:gd name="connsiteX48" fmla="*/ 348885 w 632254"/>
                    <a:gd name="connsiteY48" fmla="*/ 178594 h 388145"/>
                    <a:gd name="connsiteX49" fmla="*/ 351266 w 632254"/>
                    <a:gd name="connsiteY49" fmla="*/ 192881 h 388145"/>
                    <a:gd name="connsiteX50" fmla="*/ 401272 w 632254"/>
                    <a:gd name="connsiteY50" fmla="*/ 185737 h 388145"/>
                    <a:gd name="connsiteX51" fmla="*/ 406035 w 632254"/>
                    <a:gd name="connsiteY51" fmla="*/ 178594 h 388145"/>
                    <a:gd name="connsiteX52" fmla="*/ 415560 w 632254"/>
                    <a:gd name="connsiteY52" fmla="*/ 150019 h 388145"/>
                    <a:gd name="connsiteX53" fmla="*/ 417941 w 632254"/>
                    <a:gd name="connsiteY53" fmla="*/ 140494 h 388145"/>
                    <a:gd name="connsiteX54" fmla="*/ 420322 w 632254"/>
                    <a:gd name="connsiteY54" fmla="*/ 133350 h 388145"/>
                    <a:gd name="connsiteX55" fmla="*/ 415560 w 632254"/>
                    <a:gd name="connsiteY55" fmla="*/ 80962 h 388145"/>
                    <a:gd name="connsiteX56" fmla="*/ 406035 w 632254"/>
                    <a:gd name="connsiteY56" fmla="*/ 59531 h 388145"/>
                    <a:gd name="connsiteX57" fmla="*/ 398891 w 632254"/>
                    <a:gd name="connsiteY57" fmla="*/ 54769 h 388145"/>
                    <a:gd name="connsiteX58" fmla="*/ 394129 w 632254"/>
                    <a:gd name="connsiteY58" fmla="*/ 47625 h 388145"/>
                    <a:gd name="connsiteX59" fmla="*/ 389366 w 632254"/>
                    <a:gd name="connsiteY59" fmla="*/ 38100 h 388145"/>
                    <a:gd name="connsiteX60" fmla="*/ 375079 w 632254"/>
                    <a:gd name="connsiteY60" fmla="*/ 28575 h 388145"/>
                    <a:gd name="connsiteX61" fmla="*/ 360791 w 632254"/>
                    <a:gd name="connsiteY61" fmla="*/ 16669 h 388145"/>
                    <a:gd name="connsiteX62" fmla="*/ 353647 w 632254"/>
                    <a:gd name="connsiteY62" fmla="*/ 2381 h 388145"/>
                    <a:gd name="connsiteX63" fmla="*/ 346504 w 632254"/>
                    <a:gd name="connsiteY63" fmla="*/ 0 h 388145"/>
                    <a:gd name="connsiteX64" fmla="*/ 351266 w 632254"/>
                    <a:gd name="connsiteY64" fmla="*/ 16669 h 388145"/>
                    <a:gd name="connsiteX65" fmla="*/ 367935 w 632254"/>
                    <a:gd name="connsiteY65" fmla="*/ 26194 h 388145"/>
                    <a:gd name="connsiteX66" fmla="*/ 375079 w 632254"/>
                    <a:gd name="connsiteY66" fmla="*/ 33337 h 388145"/>
                    <a:gd name="connsiteX67" fmla="*/ 382222 w 632254"/>
                    <a:gd name="connsiteY67" fmla="*/ 38100 h 388145"/>
                    <a:gd name="connsiteX68" fmla="*/ 403654 w 632254"/>
                    <a:gd name="connsiteY68" fmla="*/ 57150 h 388145"/>
                    <a:gd name="connsiteX69" fmla="*/ 415560 w 632254"/>
                    <a:gd name="connsiteY69" fmla="*/ 66675 h 388145"/>
                    <a:gd name="connsiteX70" fmla="*/ 422704 w 632254"/>
                    <a:gd name="connsiteY70" fmla="*/ 73819 h 388145"/>
                    <a:gd name="connsiteX71" fmla="*/ 429847 w 632254"/>
                    <a:gd name="connsiteY71" fmla="*/ 78581 h 388145"/>
                    <a:gd name="connsiteX72" fmla="*/ 439372 w 632254"/>
                    <a:gd name="connsiteY72" fmla="*/ 90487 h 388145"/>
                    <a:gd name="connsiteX73" fmla="*/ 444135 w 632254"/>
                    <a:gd name="connsiteY73" fmla="*/ 97631 h 388145"/>
                    <a:gd name="connsiteX74" fmla="*/ 460804 w 632254"/>
                    <a:gd name="connsiteY74" fmla="*/ 111919 h 388145"/>
                    <a:gd name="connsiteX75" fmla="*/ 465566 w 632254"/>
                    <a:gd name="connsiteY75" fmla="*/ 119062 h 388145"/>
                    <a:gd name="connsiteX76" fmla="*/ 479854 w 632254"/>
                    <a:gd name="connsiteY76" fmla="*/ 133350 h 388145"/>
                    <a:gd name="connsiteX77" fmla="*/ 486997 w 632254"/>
                    <a:gd name="connsiteY77" fmla="*/ 140494 h 388145"/>
                    <a:gd name="connsiteX78" fmla="*/ 496522 w 632254"/>
                    <a:gd name="connsiteY78" fmla="*/ 152400 h 388145"/>
                    <a:gd name="connsiteX79" fmla="*/ 498904 w 632254"/>
                    <a:gd name="connsiteY79" fmla="*/ 159544 h 388145"/>
                    <a:gd name="connsiteX80" fmla="*/ 510810 w 632254"/>
                    <a:gd name="connsiteY80" fmla="*/ 176212 h 388145"/>
                    <a:gd name="connsiteX81" fmla="*/ 522716 w 632254"/>
                    <a:gd name="connsiteY81" fmla="*/ 190500 h 388145"/>
                    <a:gd name="connsiteX82" fmla="*/ 532241 w 632254"/>
                    <a:gd name="connsiteY82" fmla="*/ 204787 h 388145"/>
                    <a:gd name="connsiteX83" fmla="*/ 537004 w 632254"/>
                    <a:gd name="connsiteY83" fmla="*/ 211931 h 388145"/>
                    <a:gd name="connsiteX84" fmla="*/ 544147 w 632254"/>
                    <a:gd name="connsiteY84" fmla="*/ 219075 h 388145"/>
                    <a:gd name="connsiteX85" fmla="*/ 556054 w 632254"/>
                    <a:gd name="connsiteY85" fmla="*/ 233362 h 388145"/>
                    <a:gd name="connsiteX86" fmla="*/ 567960 w 632254"/>
                    <a:gd name="connsiteY86" fmla="*/ 254794 h 388145"/>
                    <a:gd name="connsiteX87" fmla="*/ 572722 w 632254"/>
                    <a:gd name="connsiteY87" fmla="*/ 261937 h 388145"/>
                    <a:gd name="connsiteX88" fmla="*/ 577485 w 632254"/>
                    <a:gd name="connsiteY88" fmla="*/ 269081 h 388145"/>
                    <a:gd name="connsiteX89" fmla="*/ 584629 w 632254"/>
                    <a:gd name="connsiteY89" fmla="*/ 283369 h 388145"/>
                    <a:gd name="connsiteX90" fmla="*/ 591772 w 632254"/>
                    <a:gd name="connsiteY90" fmla="*/ 288131 h 388145"/>
                    <a:gd name="connsiteX91" fmla="*/ 594154 w 632254"/>
                    <a:gd name="connsiteY91" fmla="*/ 295275 h 388145"/>
                    <a:gd name="connsiteX92" fmla="*/ 606060 w 632254"/>
                    <a:gd name="connsiteY92" fmla="*/ 311944 h 388145"/>
                    <a:gd name="connsiteX93" fmla="*/ 615585 w 632254"/>
                    <a:gd name="connsiteY93" fmla="*/ 326231 h 388145"/>
                    <a:gd name="connsiteX94" fmla="*/ 625110 w 632254"/>
                    <a:gd name="connsiteY94" fmla="*/ 350044 h 388145"/>
                    <a:gd name="connsiteX95" fmla="*/ 632254 w 632254"/>
                    <a:gd name="connsiteY95" fmla="*/ 388144 h 388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632254" h="388145">
                      <a:moveTo>
                        <a:pt x="63135" y="64294"/>
                      </a:moveTo>
                      <a:cubicBezTo>
                        <a:pt x="60754" y="68263"/>
                        <a:pt x="59003" y="72686"/>
                        <a:pt x="55991" y="76200"/>
                      </a:cubicBezTo>
                      <a:cubicBezTo>
                        <a:pt x="54128" y="78373"/>
                        <a:pt x="51046" y="79130"/>
                        <a:pt x="48847" y="80962"/>
                      </a:cubicBezTo>
                      <a:cubicBezTo>
                        <a:pt x="46260" y="83118"/>
                        <a:pt x="43771" y="85448"/>
                        <a:pt x="41704" y="88106"/>
                      </a:cubicBezTo>
                      <a:cubicBezTo>
                        <a:pt x="38190" y="92624"/>
                        <a:pt x="35354" y="97631"/>
                        <a:pt x="32179" y="102394"/>
                      </a:cubicBezTo>
                      <a:cubicBezTo>
                        <a:pt x="28443" y="107998"/>
                        <a:pt x="22654" y="111919"/>
                        <a:pt x="17891" y="116681"/>
                      </a:cubicBezTo>
                      <a:lnTo>
                        <a:pt x="10747" y="123825"/>
                      </a:lnTo>
                      <a:lnTo>
                        <a:pt x="5985" y="138112"/>
                      </a:lnTo>
                      <a:cubicBezTo>
                        <a:pt x="5191" y="140493"/>
                        <a:pt x="4213" y="142821"/>
                        <a:pt x="3604" y="145256"/>
                      </a:cubicBezTo>
                      <a:lnTo>
                        <a:pt x="1222" y="154781"/>
                      </a:lnTo>
                      <a:cubicBezTo>
                        <a:pt x="4688" y="217150"/>
                        <a:pt x="-8487" y="186377"/>
                        <a:pt x="10747" y="202406"/>
                      </a:cubicBezTo>
                      <a:cubicBezTo>
                        <a:pt x="13334" y="204562"/>
                        <a:pt x="15304" y="207394"/>
                        <a:pt x="17891" y="209550"/>
                      </a:cubicBezTo>
                      <a:cubicBezTo>
                        <a:pt x="20090" y="211382"/>
                        <a:pt x="22836" y="212480"/>
                        <a:pt x="25035" y="214312"/>
                      </a:cubicBezTo>
                      <a:cubicBezTo>
                        <a:pt x="27622" y="216468"/>
                        <a:pt x="29439" y="219498"/>
                        <a:pt x="32179" y="221456"/>
                      </a:cubicBezTo>
                      <a:cubicBezTo>
                        <a:pt x="35068" y="223519"/>
                        <a:pt x="38932" y="224001"/>
                        <a:pt x="41704" y="226219"/>
                      </a:cubicBezTo>
                      <a:cubicBezTo>
                        <a:pt x="46963" y="230426"/>
                        <a:pt x="55991" y="240506"/>
                        <a:pt x="55991" y="240506"/>
                      </a:cubicBezTo>
                      <a:cubicBezTo>
                        <a:pt x="63929" y="239712"/>
                        <a:pt x="73166" y="242550"/>
                        <a:pt x="79804" y="238125"/>
                      </a:cubicBezTo>
                      <a:cubicBezTo>
                        <a:pt x="80544" y="237632"/>
                        <a:pt x="64529" y="227148"/>
                        <a:pt x="63135" y="226219"/>
                      </a:cubicBezTo>
                      <a:cubicBezTo>
                        <a:pt x="63318" y="224936"/>
                        <a:pt x="67071" y="197739"/>
                        <a:pt x="67897" y="195262"/>
                      </a:cubicBezTo>
                      <a:cubicBezTo>
                        <a:pt x="68802" y="192547"/>
                        <a:pt x="71072" y="190500"/>
                        <a:pt x="72660" y="188119"/>
                      </a:cubicBezTo>
                      <a:cubicBezTo>
                        <a:pt x="82979" y="188913"/>
                        <a:pt x="93338" y="189291"/>
                        <a:pt x="103616" y="190500"/>
                      </a:cubicBezTo>
                      <a:cubicBezTo>
                        <a:pt x="112024" y="191489"/>
                        <a:pt x="112760" y="193381"/>
                        <a:pt x="120285" y="195262"/>
                      </a:cubicBezTo>
                      <a:lnTo>
                        <a:pt x="139335" y="200025"/>
                      </a:lnTo>
                      <a:cubicBezTo>
                        <a:pt x="125684" y="220501"/>
                        <a:pt x="143861" y="196404"/>
                        <a:pt x="127429" y="209550"/>
                      </a:cubicBezTo>
                      <a:cubicBezTo>
                        <a:pt x="125194" y="211338"/>
                        <a:pt x="124254" y="214313"/>
                        <a:pt x="122666" y="216694"/>
                      </a:cubicBezTo>
                      <a:cubicBezTo>
                        <a:pt x="121872" y="219075"/>
                        <a:pt x="119872" y="221361"/>
                        <a:pt x="120285" y="223837"/>
                      </a:cubicBezTo>
                      <a:cubicBezTo>
                        <a:pt x="122230" y="235510"/>
                        <a:pt x="136442" y="232405"/>
                        <a:pt x="144097" y="233362"/>
                      </a:cubicBezTo>
                      <a:lnTo>
                        <a:pt x="163147" y="238125"/>
                      </a:lnTo>
                      <a:cubicBezTo>
                        <a:pt x="165582" y="238734"/>
                        <a:pt x="167841" y="239962"/>
                        <a:pt x="170291" y="240506"/>
                      </a:cubicBezTo>
                      <a:cubicBezTo>
                        <a:pt x="175004" y="241553"/>
                        <a:pt x="179829" y="242023"/>
                        <a:pt x="184579" y="242887"/>
                      </a:cubicBezTo>
                      <a:cubicBezTo>
                        <a:pt x="188561" y="243611"/>
                        <a:pt x="192516" y="244475"/>
                        <a:pt x="196485" y="245269"/>
                      </a:cubicBezTo>
                      <a:cubicBezTo>
                        <a:pt x="206804" y="244475"/>
                        <a:pt x="217218" y="244501"/>
                        <a:pt x="227441" y="242887"/>
                      </a:cubicBezTo>
                      <a:cubicBezTo>
                        <a:pt x="232400" y="242104"/>
                        <a:pt x="241729" y="238125"/>
                        <a:pt x="241729" y="238125"/>
                      </a:cubicBezTo>
                      <a:cubicBezTo>
                        <a:pt x="252379" y="222148"/>
                        <a:pt x="239833" y="237801"/>
                        <a:pt x="253635" y="228600"/>
                      </a:cubicBezTo>
                      <a:cubicBezTo>
                        <a:pt x="271474" y="216708"/>
                        <a:pt x="250937" y="224737"/>
                        <a:pt x="267922" y="219075"/>
                      </a:cubicBezTo>
                      <a:cubicBezTo>
                        <a:pt x="280998" y="199463"/>
                        <a:pt x="263901" y="221939"/>
                        <a:pt x="279829" y="209550"/>
                      </a:cubicBezTo>
                      <a:cubicBezTo>
                        <a:pt x="285145" y="205415"/>
                        <a:pt x="294116" y="195262"/>
                        <a:pt x="294116" y="195262"/>
                      </a:cubicBezTo>
                      <a:cubicBezTo>
                        <a:pt x="295386" y="190182"/>
                        <a:pt x="299196" y="181292"/>
                        <a:pt x="294116" y="176212"/>
                      </a:cubicBezTo>
                      <a:cubicBezTo>
                        <a:pt x="291802" y="173898"/>
                        <a:pt x="287766" y="174625"/>
                        <a:pt x="284591" y="173831"/>
                      </a:cubicBezTo>
                      <a:cubicBezTo>
                        <a:pt x="286972" y="172244"/>
                        <a:pt x="289947" y="171304"/>
                        <a:pt x="291735" y="169069"/>
                      </a:cubicBezTo>
                      <a:cubicBezTo>
                        <a:pt x="293303" y="167109"/>
                        <a:pt x="292341" y="163700"/>
                        <a:pt x="294116" y="161925"/>
                      </a:cubicBezTo>
                      <a:cubicBezTo>
                        <a:pt x="295258" y="160783"/>
                        <a:pt x="310699" y="157188"/>
                        <a:pt x="310785" y="157162"/>
                      </a:cubicBezTo>
                      <a:cubicBezTo>
                        <a:pt x="315593" y="155719"/>
                        <a:pt x="320310" y="153987"/>
                        <a:pt x="325072" y="152400"/>
                      </a:cubicBezTo>
                      <a:cubicBezTo>
                        <a:pt x="328912" y="151120"/>
                        <a:pt x="333028" y="150897"/>
                        <a:pt x="336979" y="150019"/>
                      </a:cubicBezTo>
                      <a:cubicBezTo>
                        <a:pt x="340174" y="149309"/>
                        <a:pt x="343329" y="148431"/>
                        <a:pt x="346504" y="147637"/>
                      </a:cubicBezTo>
                      <a:cubicBezTo>
                        <a:pt x="348885" y="148431"/>
                        <a:pt x="352188" y="147977"/>
                        <a:pt x="353647" y="150019"/>
                      </a:cubicBezTo>
                      <a:cubicBezTo>
                        <a:pt x="356565" y="154104"/>
                        <a:pt x="358410" y="164306"/>
                        <a:pt x="358410" y="164306"/>
                      </a:cubicBezTo>
                      <a:cubicBezTo>
                        <a:pt x="357616" y="167481"/>
                        <a:pt x="357844" y="171108"/>
                        <a:pt x="356029" y="173831"/>
                      </a:cubicBezTo>
                      <a:cubicBezTo>
                        <a:pt x="354441" y="176212"/>
                        <a:pt x="349579" y="175817"/>
                        <a:pt x="348885" y="178594"/>
                      </a:cubicBezTo>
                      <a:cubicBezTo>
                        <a:pt x="347714" y="183278"/>
                        <a:pt x="350472" y="188119"/>
                        <a:pt x="351266" y="192881"/>
                      </a:cubicBezTo>
                      <a:cubicBezTo>
                        <a:pt x="363384" y="192208"/>
                        <a:pt x="388944" y="198065"/>
                        <a:pt x="401272" y="185737"/>
                      </a:cubicBezTo>
                      <a:cubicBezTo>
                        <a:pt x="403296" y="183713"/>
                        <a:pt x="404447" y="180975"/>
                        <a:pt x="406035" y="178594"/>
                      </a:cubicBezTo>
                      <a:lnTo>
                        <a:pt x="415560" y="150019"/>
                      </a:lnTo>
                      <a:cubicBezTo>
                        <a:pt x="416595" y="146914"/>
                        <a:pt x="417042" y="143641"/>
                        <a:pt x="417941" y="140494"/>
                      </a:cubicBezTo>
                      <a:cubicBezTo>
                        <a:pt x="418631" y="138080"/>
                        <a:pt x="419528" y="135731"/>
                        <a:pt x="420322" y="133350"/>
                      </a:cubicBezTo>
                      <a:cubicBezTo>
                        <a:pt x="419605" y="121878"/>
                        <a:pt x="419287" y="95869"/>
                        <a:pt x="415560" y="80962"/>
                      </a:cubicBezTo>
                      <a:cubicBezTo>
                        <a:pt x="413989" y="74678"/>
                        <a:pt x="411246" y="64742"/>
                        <a:pt x="406035" y="59531"/>
                      </a:cubicBezTo>
                      <a:cubicBezTo>
                        <a:pt x="404011" y="57507"/>
                        <a:pt x="401272" y="56356"/>
                        <a:pt x="398891" y="54769"/>
                      </a:cubicBezTo>
                      <a:cubicBezTo>
                        <a:pt x="397304" y="52388"/>
                        <a:pt x="395549" y="50110"/>
                        <a:pt x="394129" y="47625"/>
                      </a:cubicBezTo>
                      <a:cubicBezTo>
                        <a:pt x="392368" y="44543"/>
                        <a:pt x="391876" y="40610"/>
                        <a:pt x="389366" y="38100"/>
                      </a:cubicBezTo>
                      <a:cubicBezTo>
                        <a:pt x="385319" y="34053"/>
                        <a:pt x="379841" y="31750"/>
                        <a:pt x="375079" y="28575"/>
                      </a:cubicBezTo>
                      <a:cubicBezTo>
                        <a:pt x="349134" y="11278"/>
                        <a:pt x="382638" y="23950"/>
                        <a:pt x="360791" y="16669"/>
                      </a:cubicBezTo>
                      <a:cubicBezTo>
                        <a:pt x="359222" y="11962"/>
                        <a:pt x="357845" y="5739"/>
                        <a:pt x="353647" y="2381"/>
                      </a:cubicBezTo>
                      <a:cubicBezTo>
                        <a:pt x="351687" y="813"/>
                        <a:pt x="348885" y="794"/>
                        <a:pt x="346504" y="0"/>
                      </a:cubicBezTo>
                      <a:cubicBezTo>
                        <a:pt x="343323" y="9541"/>
                        <a:pt x="341895" y="7298"/>
                        <a:pt x="351266" y="16669"/>
                      </a:cubicBezTo>
                      <a:cubicBezTo>
                        <a:pt x="356886" y="22288"/>
                        <a:pt x="361405" y="21530"/>
                        <a:pt x="367935" y="26194"/>
                      </a:cubicBezTo>
                      <a:cubicBezTo>
                        <a:pt x="370675" y="28151"/>
                        <a:pt x="372492" y="31181"/>
                        <a:pt x="375079" y="33337"/>
                      </a:cubicBezTo>
                      <a:cubicBezTo>
                        <a:pt x="377277" y="35169"/>
                        <a:pt x="380083" y="36199"/>
                        <a:pt x="382222" y="38100"/>
                      </a:cubicBezTo>
                      <a:cubicBezTo>
                        <a:pt x="406685" y="59845"/>
                        <a:pt x="387442" y="46341"/>
                        <a:pt x="403654" y="57150"/>
                      </a:cubicBezTo>
                      <a:cubicBezTo>
                        <a:pt x="414304" y="73127"/>
                        <a:pt x="401758" y="57474"/>
                        <a:pt x="415560" y="66675"/>
                      </a:cubicBezTo>
                      <a:cubicBezTo>
                        <a:pt x="418362" y="68543"/>
                        <a:pt x="420117" y="71663"/>
                        <a:pt x="422704" y="73819"/>
                      </a:cubicBezTo>
                      <a:cubicBezTo>
                        <a:pt x="424902" y="75651"/>
                        <a:pt x="427466" y="76994"/>
                        <a:pt x="429847" y="78581"/>
                      </a:cubicBezTo>
                      <a:cubicBezTo>
                        <a:pt x="434484" y="92489"/>
                        <a:pt x="428601" y="79716"/>
                        <a:pt x="439372" y="90487"/>
                      </a:cubicBezTo>
                      <a:cubicBezTo>
                        <a:pt x="441396" y="92511"/>
                        <a:pt x="442303" y="95432"/>
                        <a:pt x="444135" y="97631"/>
                      </a:cubicBezTo>
                      <a:cubicBezTo>
                        <a:pt x="457096" y="113184"/>
                        <a:pt x="445036" y="96151"/>
                        <a:pt x="460804" y="111919"/>
                      </a:cubicBezTo>
                      <a:cubicBezTo>
                        <a:pt x="462827" y="113942"/>
                        <a:pt x="463665" y="116923"/>
                        <a:pt x="465566" y="119062"/>
                      </a:cubicBezTo>
                      <a:cubicBezTo>
                        <a:pt x="470041" y="124096"/>
                        <a:pt x="475091" y="128587"/>
                        <a:pt x="479854" y="133350"/>
                      </a:cubicBezTo>
                      <a:lnTo>
                        <a:pt x="486997" y="140494"/>
                      </a:lnTo>
                      <a:cubicBezTo>
                        <a:pt x="492985" y="158450"/>
                        <a:pt x="484212" y="137011"/>
                        <a:pt x="496522" y="152400"/>
                      </a:cubicBezTo>
                      <a:cubicBezTo>
                        <a:pt x="498090" y="154360"/>
                        <a:pt x="497915" y="157237"/>
                        <a:pt x="498904" y="159544"/>
                      </a:cubicBezTo>
                      <a:cubicBezTo>
                        <a:pt x="503606" y="170516"/>
                        <a:pt x="502641" y="168044"/>
                        <a:pt x="510810" y="176212"/>
                      </a:cubicBezTo>
                      <a:cubicBezTo>
                        <a:pt x="515904" y="191497"/>
                        <a:pt x="508877" y="174931"/>
                        <a:pt x="522716" y="190500"/>
                      </a:cubicBezTo>
                      <a:cubicBezTo>
                        <a:pt x="526519" y="194778"/>
                        <a:pt x="529066" y="200025"/>
                        <a:pt x="532241" y="204787"/>
                      </a:cubicBezTo>
                      <a:lnTo>
                        <a:pt x="537004" y="211931"/>
                      </a:lnTo>
                      <a:cubicBezTo>
                        <a:pt x="538872" y="214733"/>
                        <a:pt x="541991" y="216488"/>
                        <a:pt x="544147" y="219075"/>
                      </a:cubicBezTo>
                      <a:cubicBezTo>
                        <a:pt x="560709" y="238950"/>
                        <a:pt x="535202" y="212513"/>
                        <a:pt x="556054" y="233362"/>
                      </a:cubicBezTo>
                      <a:cubicBezTo>
                        <a:pt x="560245" y="245936"/>
                        <a:pt x="557043" y="238418"/>
                        <a:pt x="567960" y="254794"/>
                      </a:cubicBezTo>
                      <a:lnTo>
                        <a:pt x="572722" y="261937"/>
                      </a:lnTo>
                      <a:lnTo>
                        <a:pt x="577485" y="269081"/>
                      </a:lnTo>
                      <a:cubicBezTo>
                        <a:pt x="579422" y="274893"/>
                        <a:pt x="580012" y="278752"/>
                        <a:pt x="584629" y="283369"/>
                      </a:cubicBezTo>
                      <a:cubicBezTo>
                        <a:pt x="586652" y="285392"/>
                        <a:pt x="589391" y="286544"/>
                        <a:pt x="591772" y="288131"/>
                      </a:cubicBezTo>
                      <a:cubicBezTo>
                        <a:pt x="592566" y="290512"/>
                        <a:pt x="593031" y="293030"/>
                        <a:pt x="594154" y="295275"/>
                      </a:cubicBezTo>
                      <a:cubicBezTo>
                        <a:pt x="596092" y="299152"/>
                        <a:pt x="604167" y="309240"/>
                        <a:pt x="606060" y="311944"/>
                      </a:cubicBezTo>
                      <a:cubicBezTo>
                        <a:pt x="609342" y="316633"/>
                        <a:pt x="615585" y="326231"/>
                        <a:pt x="615585" y="326231"/>
                      </a:cubicBezTo>
                      <a:cubicBezTo>
                        <a:pt x="621469" y="343887"/>
                        <a:pt x="618102" y="336029"/>
                        <a:pt x="625110" y="350044"/>
                      </a:cubicBezTo>
                      <a:cubicBezTo>
                        <a:pt x="629970" y="388932"/>
                        <a:pt x="617073" y="388144"/>
                        <a:pt x="632254" y="38814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2" name="フリーフォーム 91"/>
                <p:cNvSpPr/>
                <p:nvPr/>
              </p:nvSpPr>
              <p:spPr>
                <a:xfrm>
                  <a:off x="634913" y="1480814"/>
                  <a:ext cx="136053" cy="246802"/>
                </a:xfrm>
                <a:custGeom>
                  <a:avLst/>
                  <a:gdLst>
                    <a:gd name="connsiteX0" fmla="*/ 0 w 150019"/>
                    <a:gd name="connsiteY0" fmla="*/ 250031 h 250031"/>
                    <a:gd name="connsiteX1" fmla="*/ 7144 w 150019"/>
                    <a:gd name="connsiteY1" fmla="*/ 216694 h 250031"/>
                    <a:gd name="connsiteX2" fmla="*/ 11906 w 150019"/>
                    <a:gd name="connsiteY2" fmla="*/ 209550 h 250031"/>
                    <a:gd name="connsiteX3" fmla="*/ 19050 w 150019"/>
                    <a:gd name="connsiteY3" fmla="*/ 185737 h 250031"/>
                    <a:gd name="connsiteX4" fmla="*/ 26194 w 150019"/>
                    <a:gd name="connsiteY4" fmla="*/ 159544 h 250031"/>
                    <a:gd name="connsiteX5" fmla="*/ 33337 w 150019"/>
                    <a:gd name="connsiteY5" fmla="*/ 150019 h 250031"/>
                    <a:gd name="connsiteX6" fmla="*/ 38100 w 150019"/>
                    <a:gd name="connsiteY6" fmla="*/ 135731 h 250031"/>
                    <a:gd name="connsiteX7" fmla="*/ 42862 w 150019"/>
                    <a:gd name="connsiteY7" fmla="*/ 128587 h 250031"/>
                    <a:gd name="connsiteX8" fmla="*/ 45244 w 150019"/>
                    <a:gd name="connsiteY8" fmla="*/ 121444 h 250031"/>
                    <a:gd name="connsiteX9" fmla="*/ 50006 w 150019"/>
                    <a:gd name="connsiteY9" fmla="*/ 114300 h 250031"/>
                    <a:gd name="connsiteX10" fmla="*/ 52387 w 150019"/>
                    <a:gd name="connsiteY10" fmla="*/ 107156 h 250031"/>
                    <a:gd name="connsiteX11" fmla="*/ 61912 w 150019"/>
                    <a:gd name="connsiteY11" fmla="*/ 92869 h 250031"/>
                    <a:gd name="connsiteX12" fmla="*/ 66675 w 150019"/>
                    <a:gd name="connsiteY12" fmla="*/ 83344 h 250031"/>
                    <a:gd name="connsiteX13" fmla="*/ 73819 w 150019"/>
                    <a:gd name="connsiteY13" fmla="*/ 78581 h 250031"/>
                    <a:gd name="connsiteX14" fmla="*/ 85725 w 150019"/>
                    <a:gd name="connsiteY14" fmla="*/ 64294 h 250031"/>
                    <a:gd name="connsiteX15" fmla="*/ 97631 w 150019"/>
                    <a:gd name="connsiteY15" fmla="*/ 52387 h 250031"/>
                    <a:gd name="connsiteX16" fmla="*/ 109537 w 150019"/>
                    <a:gd name="connsiteY16" fmla="*/ 35719 h 250031"/>
                    <a:gd name="connsiteX17" fmla="*/ 116681 w 150019"/>
                    <a:gd name="connsiteY17" fmla="*/ 30956 h 250031"/>
                    <a:gd name="connsiteX18" fmla="*/ 121444 w 150019"/>
                    <a:gd name="connsiteY18" fmla="*/ 23812 h 250031"/>
                    <a:gd name="connsiteX19" fmla="*/ 135731 w 150019"/>
                    <a:gd name="connsiteY19" fmla="*/ 14287 h 250031"/>
                    <a:gd name="connsiteX20" fmla="*/ 140494 w 150019"/>
                    <a:gd name="connsiteY20" fmla="*/ 7144 h 250031"/>
                    <a:gd name="connsiteX21" fmla="*/ 147637 w 150019"/>
                    <a:gd name="connsiteY21" fmla="*/ 2381 h 250031"/>
                    <a:gd name="connsiteX22" fmla="*/ 150019 w 150019"/>
                    <a:gd name="connsiteY22" fmla="*/ 0 h 25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50019" h="250031">
                      <a:moveTo>
                        <a:pt x="0" y="250031"/>
                      </a:moveTo>
                      <a:cubicBezTo>
                        <a:pt x="1477" y="242643"/>
                        <a:pt x="5731" y="220932"/>
                        <a:pt x="7144" y="216694"/>
                      </a:cubicBezTo>
                      <a:cubicBezTo>
                        <a:pt x="8049" y="213979"/>
                        <a:pt x="10319" y="211931"/>
                        <a:pt x="11906" y="209550"/>
                      </a:cubicBezTo>
                      <a:cubicBezTo>
                        <a:pt x="15504" y="195155"/>
                        <a:pt x="13252" y="203130"/>
                        <a:pt x="19050" y="185737"/>
                      </a:cubicBezTo>
                      <a:cubicBezTo>
                        <a:pt x="21585" y="178134"/>
                        <a:pt x="21181" y="166228"/>
                        <a:pt x="26194" y="159544"/>
                      </a:cubicBezTo>
                      <a:lnTo>
                        <a:pt x="33337" y="150019"/>
                      </a:lnTo>
                      <a:cubicBezTo>
                        <a:pt x="34925" y="145256"/>
                        <a:pt x="35315" y="139908"/>
                        <a:pt x="38100" y="135731"/>
                      </a:cubicBezTo>
                      <a:cubicBezTo>
                        <a:pt x="39687" y="133350"/>
                        <a:pt x="41582" y="131147"/>
                        <a:pt x="42862" y="128587"/>
                      </a:cubicBezTo>
                      <a:cubicBezTo>
                        <a:pt x="43985" y="126342"/>
                        <a:pt x="44121" y="123689"/>
                        <a:pt x="45244" y="121444"/>
                      </a:cubicBezTo>
                      <a:cubicBezTo>
                        <a:pt x="46524" y="118884"/>
                        <a:pt x="48726" y="116860"/>
                        <a:pt x="50006" y="114300"/>
                      </a:cubicBezTo>
                      <a:cubicBezTo>
                        <a:pt x="51128" y="112055"/>
                        <a:pt x="51168" y="109350"/>
                        <a:pt x="52387" y="107156"/>
                      </a:cubicBezTo>
                      <a:cubicBezTo>
                        <a:pt x="55167" y="102153"/>
                        <a:pt x="58737" y="97631"/>
                        <a:pt x="61912" y="92869"/>
                      </a:cubicBezTo>
                      <a:cubicBezTo>
                        <a:pt x="63881" y="89915"/>
                        <a:pt x="64402" y="86071"/>
                        <a:pt x="66675" y="83344"/>
                      </a:cubicBezTo>
                      <a:cubicBezTo>
                        <a:pt x="68507" y="81145"/>
                        <a:pt x="71438" y="80169"/>
                        <a:pt x="73819" y="78581"/>
                      </a:cubicBezTo>
                      <a:cubicBezTo>
                        <a:pt x="85642" y="60844"/>
                        <a:pt x="70446" y="82628"/>
                        <a:pt x="85725" y="64294"/>
                      </a:cubicBezTo>
                      <a:cubicBezTo>
                        <a:pt x="95649" y="52385"/>
                        <a:pt x="84531" y="61121"/>
                        <a:pt x="97631" y="52387"/>
                      </a:cubicBezTo>
                      <a:cubicBezTo>
                        <a:pt x="100332" y="48336"/>
                        <a:pt x="106589" y="38667"/>
                        <a:pt x="109537" y="35719"/>
                      </a:cubicBezTo>
                      <a:cubicBezTo>
                        <a:pt x="111561" y="33695"/>
                        <a:pt x="114300" y="32544"/>
                        <a:pt x="116681" y="30956"/>
                      </a:cubicBezTo>
                      <a:cubicBezTo>
                        <a:pt x="118269" y="28575"/>
                        <a:pt x="119290" y="25697"/>
                        <a:pt x="121444" y="23812"/>
                      </a:cubicBezTo>
                      <a:cubicBezTo>
                        <a:pt x="125751" y="20043"/>
                        <a:pt x="135731" y="14287"/>
                        <a:pt x="135731" y="14287"/>
                      </a:cubicBezTo>
                      <a:cubicBezTo>
                        <a:pt x="137319" y="11906"/>
                        <a:pt x="138470" y="9168"/>
                        <a:pt x="140494" y="7144"/>
                      </a:cubicBezTo>
                      <a:cubicBezTo>
                        <a:pt x="142518" y="5120"/>
                        <a:pt x="145348" y="4098"/>
                        <a:pt x="147637" y="2381"/>
                      </a:cubicBezTo>
                      <a:cubicBezTo>
                        <a:pt x="148535" y="1707"/>
                        <a:pt x="149225" y="794"/>
                        <a:pt x="150019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3" name="フリーフォーム 92"/>
                <p:cNvSpPr/>
                <p:nvPr/>
              </p:nvSpPr>
              <p:spPr>
                <a:xfrm>
                  <a:off x="1065746" y="1069477"/>
                  <a:ext cx="317456" cy="109690"/>
                </a:xfrm>
                <a:custGeom>
                  <a:avLst/>
                  <a:gdLst>
                    <a:gd name="connsiteX0" fmla="*/ 6514 w 318458"/>
                    <a:gd name="connsiteY0" fmla="*/ 92869 h 93183"/>
                    <a:gd name="connsiteX1" fmla="*/ 18420 w 318458"/>
                    <a:gd name="connsiteY1" fmla="*/ 83344 h 93183"/>
                    <a:gd name="connsiteX2" fmla="*/ 27945 w 318458"/>
                    <a:gd name="connsiteY2" fmla="*/ 61913 h 93183"/>
                    <a:gd name="connsiteX3" fmla="*/ 32708 w 318458"/>
                    <a:gd name="connsiteY3" fmla="*/ 54769 h 93183"/>
                    <a:gd name="connsiteX4" fmla="*/ 39852 w 318458"/>
                    <a:gd name="connsiteY4" fmla="*/ 40482 h 93183"/>
                    <a:gd name="connsiteX5" fmla="*/ 46995 w 318458"/>
                    <a:gd name="connsiteY5" fmla="*/ 35719 h 93183"/>
                    <a:gd name="connsiteX6" fmla="*/ 58902 w 318458"/>
                    <a:gd name="connsiteY6" fmla="*/ 26194 h 93183"/>
                    <a:gd name="connsiteX7" fmla="*/ 73189 w 318458"/>
                    <a:gd name="connsiteY7" fmla="*/ 16669 h 93183"/>
                    <a:gd name="connsiteX8" fmla="*/ 80333 w 318458"/>
                    <a:gd name="connsiteY8" fmla="*/ 11907 h 93183"/>
                    <a:gd name="connsiteX9" fmla="*/ 89858 w 318458"/>
                    <a:gd name="connsiteY9" fmla="*/ 7144 h 93183"/>
                    <a:gd name="connsiteX10" fmla="*/ 113670 w 318458"/>
                    <a:gd name="connsiteY10" fmla="*/ 0 h 93183"/>
                    <a:gd name="connsiteX11" fmla="*/ 166058 w 318458"/>
                    <a:gd name="connsiteY11" fmla="*/ 2382 h 93183"/>
                    <a:gd name="connsiteX12" fmla="*/ 182727 w 318458"/>
                    <a:gd name="connsiteY12" fmla="*/ 9525 h 93183"/>
                    <a:gd name="connsiteX13" fmla="*/ 206539 w 318458"/>
                    <a:gd name="connsiteY13" fmla="*/ 14288 h 93183"/>
                    <a:gd name="connsiteX14" fmla="*/ 220827 w 318458"/>
                    <a:gd name="connsiteY14" fmla="*/ 21432 h 93183"/>
                    <a:gd name="connsiteX15" fmla="*/ 227970 w 318458"/>
                    <a:gd name="connsiteY15" fmla="*/ 26194 h 93183"/>
                    <a:gd name="connsiteX16" fmla="*/ 242258 w 318458"/>
                    <a:gd name="connsiteY16" fmla="*/ 30957 h 93183"/>
                    <a:gd name="connsiteX17" fmla="*/ 256545 w 318458"/>
                    <a:gd name="connsiteY17" fmla="*/ 40482 h 93183"/>
                    <a:gd name="connsiteX18" fmla="*/ 285120 w 318458"/>
                    <a:gd name="connsiteY18" fmla="*/ 50007 h 93183"/>
                    <a:gd name="connsiteX19" fmla="*/ 292264 w 318458"/>
                    <a:gd name="connsiteY19" fmla="*/ 54769 h 93183"/>
                    <a:gd name="connsiteX20" fmla="*/ 311314 w 318458"/>
                    <a:gd name="connsiteY20" fmla="*/ 59532 h 93183"/>
                    <a:gd name="connsiteX21" fmla="*/ 318458 w 318458"/>
                    <a:gd name="connsiteY21" fmla="*/ 61913 h 93183"/>
                    <a:gd name="connsiteX22" fmla="*/ 239877 w 318458"/>
                    <a:gd name="connsiteY22" fmla="*/ 54769 h 93183"/>
                    <a:gd name="connsiteX23" fmla="*/ 192252 w 318458"/>
                    <a:gd name="connsiteY23" fmla="*/ 59532 h 93183"/>
                    <a:gd name="connsiteX24" fmla="*/ 168439 w 318458"/>
                    <a:gd name="connsiteY24" fmla="*/ 64294 h 93183"/>
                    <a:gd name="connsiteX25" fmla="*/ 154152 w 318458"/>
                    <a:gd name="connsiteY25" fmla="*/ 69057 h 93183"/>
                    <a:gd name="connsiteX26" fmla="*/ 130339 w 318458"/>
                    <a:gd name="connsiteY26" fmla="*/ 71438 h 93183"/>
                    <a:gd name="connsiteX27" fmla="*/ 6514 w 318458"/>
                    <a:gd name="connsiteY27" fmla="*/ 92869 h 93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18458" h="93183">
                      <a:moveTo>
                        <a:pt x="6514" y="92869"/>
                      </a:moveTo>
                      <a:cubicBezTo>
                        <a:pt x="-12139" y="94853"/>
                        <a:pt x="14826" y="86938"/>
                        <a:pt x="18420" y="83344"/>
                      </a:cubicBezTo>
                      <a:cubicBezTo>
                        <a:pt x="24081" y="77683"/>
                        <a:pt x="25586" y="68989"/>
                        <a:pt x="27945" y="61913"/>
                      </a:cubicBezTo>
                      <a:cubicBezTo>
                        <a:pt x="28850" y="59198"/>
                        <a:pt x="31120" y="57150"/>
                        <a:pt x="32708" y="54769"/>
                      </a:cubicBezTo>
                      <a:cubicBezTo>
                        <a:pt x="34645" y="48957"/>
                        <a:pt x="35234" y="45100"/>
                        <a:pt x="39852" y="40482"/>
                      </a:cubicBezTo>
                      <a:cubicBezTo>
                        <a:pt x="41876" y="38458"/>
                        <a:pt x="44614" y="37307"/>
                        <a:pt x="46995" y="35719"/>
                      </a:cubicBezTo>
                      <a:cubicBezTo>
                        <a:pt x="55796" y="22518"/>
                        <a:pt x="46722" y="32960"/>
                        <a:pt x="58902" y="26194"/>
                      </a:cubicBezTo>
                      <a:cubicBezTo>
                        <a:pt x="63905" y="23414"/>
                        <a:pt x="68427" y="19844"/>
                        <a:pt x="73189" y="16669"/>
                      </a:cubicBezTo>
                      <a:cubicBezTo>
                        <a:pt x="75570" y="15082"/>
                        <a:pt x="77773" y="13187"/>
                        <a:pt x="80333" y="11907"/>
                      </a:cubicBezTo>
                      <a:cubicBezTo>
                        <a:pt x="83508" y="10319"/>
                        <a:pt x="86562" y="8462"/>
                        <a:pt x="89858" y="7144"/>
                      </a:cubicBezTo>
                      <a:cubicBezTo>
                        <a:pt x="99513" y="3282"/>
                        <a:pt x="104319" y="2338"/>
                        <a:pt x="113670" y="0"/>
                      </a:cubicBezTo>
                      <a:cubicBezTo>
                        <a:pt x="131133" y="794"/>
                        <a:pt x="148629" y="1041"/>
                        <a:pt x="166058" y="2382"/>
                      </a:cubicBezTo>
                      <a:cubicBezTo>
                        <a:pt x="179943" y="3450"/>
                        <a:pt x="171475" y="4703"/>
                        <a:pt x="182727" y="9525"/>
                      </a:cubicBezTo>
                      <a:cubicBezTo>
                        <a:pt x="187253" y="11465"/>
                        <a:pt x="203309" y="13750"/>
                        <a:pt x="206539" y="14288"/>
                      </a:cubicBezTo>
                      <a:cubicBezTo>
                        <a:pt x="227017" y="27938"/>
                        <a:pt x="201105" y="11570"/>
                        <a:pt x="220827" y="21432"/>
                      </a:cubicBezTo>
                      <a:cubicBezTo>
                        <a:pt x="223386" y="22712"/>
                        <a:pt x="225355" y="25032"/>
                        <a:pt x="227970" y="26194"/>
                      </a:cubicBezTo>
                      <a:cubicBezTo>
                        <a:pt x="232558" y="28233"/>
                        <a:pt x="237495" y="29369"/>
                        <a:pt x="242258" y="30957"/>
                      </a:cubicBezTo>
                      <a:cubicBezTo>
                        <a:pt x="247688" y="32767"/>
                        <a:pt x="251115" y="38672"/>
                        <a:pt x="256545" y="40482"/>
                      </a:cubicBezTo>
                      <a:lnTo>
                        <a:pt x="285120" y="50007"/>
                      </a:lnTo>
                      <a:cubicBezTo>
                        <a:pt x="287835" y="50912"/>
                        <a:pt x="289704" y="53489"/>
                        <a:pt x="292264" y="54769"/>
                      </a:cubicBezTo>
                      <a:cubicBezTo>
                        <a:pt x="297705" y="57489"/>
                        <a:pt x="305884" y="58174"/>
                        <a:pt x="311314" y="59532"/>
                      </a:cubicBezTo>
                      <a:cubicBezTo>
                        <a:pt x="313749" y="60141"/>
                        <a:pt x="316077" y="61119"/>
                        <a:pt x="318458" y="61913"/>
                      </a:cubicBezTo>
                      <a:cubicBezTo>
                        <a:pt x="286326" y="40492"/>
                        <a:pt x="309890" y="52176"/>
                        <a:pt x="239877" y="54769"/>
                      </a:cubicBezTo>
                      <a:cubicBezTo>
                        <a:pt x="232182" y="55468"/>
                        <a:pt x="201362" y="58094"/>
                        <a:pt x="192252" y="59532"/>
                      </a:cubicBezTo>
                      <a:cubicBezTo>
                        <a:pt x="184256" y="60795"/>
                        <a:pt x="176118" y="61734"/>
                        <a:pt x="168439" y="64294"/>
                      </a:cubicBezTo>
                      <a:cubicBezTo>
                        <a:pt x="163677" y="65882"/>
                        <a:pt x="159086" y="68132"/>
                        <a:pt x="154152" y="69057"/>
                      </a:cubicBezTo>
                      <a:cubicBezTo>
                        <a:pt x="146311" y="70527"/>
                        <a:pt x="138315" y="71288"/>
                        <a:pt x="130339" y="71438"/>
                      </a:cubicBezTo>
                      <a:cubicBezTo>
                        <a:pt x="96214" y="72082"/>
                        <a:pt x="25167" y="90885"/>
                        <a:pt x="6514" y="92869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4" name="フリーフォーム 93"/>
                <p:cNvSpPr/>
                <p:nvPr/>
              </p:nvSpPr>
              <p:spPr>
                <a:xfrm>
                  <a:off x="476184" y="1096900"/>
                  <a:ext cx="272105" cy="109690"/>
                </a:xfrm>
                <a:custGeom>
                  <a:avLst/>
                  <a:gdLst>
                    <a:gd name="connsiteX0" fmla="*/ 281419 w 281419"/>
                    <a:gd name="connsiteY0" fmla="*/ 95250 h 95250"/>
                    <a:gd name="connsiteX1" fmla="*/ 269512 w 281419"/>
                    <a:gd name="connsiteY1" fmla="*/ 83344 h 95250"/>
                    <a:gd name="connsiteX2" fmla="*/ 257606 w 281419"/>
                    <a:gd name="connsiteY2" fmla="*/ 71438 h 95250"/>
                    <a:gd name="connsiteX3" fmla="*/ 252844 w 281419"/>
                    <a:gd name="connsiteY3" fmla="*/ 64294 h 95250"/>
                    <a:gd name="connsiteX4" fmla="*/ 236175 w 281419"/>
                    <a:gd name="connsiteY4" fmla="*/ 50007 h 95250"/>
                    <a:gd name="connsiteX5" fmla="*/ 226650 w 281419"/>
                    <a:gd name="connsiteY5" fmla="*/ 45244 h 95250"/>
                    <a:gd name="connsiteX6" fmla="*/ 221887 w 281419"/>
                    <a:gd name="connsiteY6" fmla="*/ 38100 h 95250"/>
                    <a:gd name="connsiteX7" fmla="*/ 200456 w 281419"/>
                    <a:gd name="connsiteY7" fmla="*/ 28575 h 95250"/>
                    <a:gd name="connsiteX8" fmla="*/ 176644 w 281419"/>
                    <a:gd name="connsiteY8" fmla="*/ 11907 h 95250"/>
                    <a:gd name="connsiteX9" fmla="*/ 169500 w 281419"/>
                    <a:gd name="connsiteY9" fmla="*/ 9525 h 95250"/>
                    <a:gd name="connsiteX10" fmla="*/ 162356 w 281419"/>
                    <a:gd name="connsiteY10" fmla="*/ 4763 h 95250"/>
                    <a:gd name="connsiteX11" fmla="*/ 145687 w 281419"/>
                    <a:gd name="connsiteY11" fmla="*/ 0 h 95250"/>
                    <a:gd name="connsiteX12" fmla="*/ 114731 w 281419"/>
                    <a:gd name="connsiteY12" fmla="*/ 2382 h 95250"/>
                    <a:gd name="connsiteX13" fmla="*/ 100444 w 281419"/>
                    <a:gd name="connsiteY13" fmla="*/ 7144 h 95250"/>
                    <a:gd name="connsiteX14" fmla="*/ 93300 w 281419"/>
                    <a:gd name="connsiteY14" fmla="*/ 9525 h 95250"/>
                    <a:gd name="connsiteX15" fmla="*/ 86156 w 281419"/>
                    <a:gd name="connsiteY15" fmla="*/ 14288 h 95250"/>
                    <a:gd name="connsiteX16" fmla="*/ 79012 w 281419"/>
                    <a:gd name="connsiteY16" fmla="*/ 16669 h 95250"/>
                    <a:gd name="connsiteX17" fmla="*/ 64725 w 281419"/>
                    <a:gd name="connsiteY17" fmla="*/ 26194 h 95250"/>
                    <a:gd name="connsiteX18" fmla="*/ 57581 w 281419"/>
                    <a:gd name="connsiteY18" fmla="*/ 30957 h 95250"/>
                    <a:gd name="connsiteX19" fmla="*/ 50437 w 281419"/>
                    <a:gd name="connsiteY19" fmla="*/ 35719 h 95250"/>
                    <a:gd name="connsiteX20" fmla="*/ 33769 w 281419"/>
                    <a:gd name="connsiteY20" fmla="*/ 47625 h 95250"/>
                    <a:gd name="connsiteX21" fmla="*/ 26625 w 281419"/>
                    <a:gd name="connsiteY21" fmla="*/ 54769 h 95250"/>
                    <a:gd name="connsiteX22" fmla="*/ 19481 w 281419"/>
                    <a:gd name="connsiteY22" fmla="*/ 59532 h 95250"/>
                    <a:gd name="connsiteX23" fmla="*/ 7575 w 281419"/>
                    <a:gd name="connsiteY23" fmla="*/ 69057 h 95250"/>
                    <a:gd name="connsiteX24" fmla="*/ 7575 w 281419"/>
                    <a:gd name="connsiteY24" fmla="*/ 71438 h 95250"/>
                    <a:gd name="connsiteX25" fmla="*/ 14719 w 281419"/>
                    <a:gd name="connsiteY25" fmla="*/ 69057 h 95250"/>
                    <a:gd name="connsiteX26" fmla="*/ 21862 w 281419"/>
                    <a:gd name="connsiteY26" fmla="*/ 64294 h 95250"/>
                    <a:gd name="connsiteX27" fmla="*/ 36150 w 281419"/>
                    <a:gd name="connsiteY27" fmla="*/ 59532 h 95250"/>
                    <a:gd name="connsiteX28" fmla="*/ 59962 w 281419"/>
                    <a:gd name="connsiteY28" fmla="*/ 61913 h 95250"/>
                    <a:gd name="connsiteX29" fmla="*/ 74250 w 281419"/>
                    <a:gd name="connsiteY29" fmla="*/ 66675 h 95250"/>
                    <a:gd name="connsiteX30" fmla="*/ 93300 w 281419"/>
                    <a:gd name="connsiteY30" fmla="*/ 69057 h 95250"/>
                    <a:gd name="connsiteX31" fmla="*/ 159975 w 281419"/>
                    <a:gd name="connsiteY31" fmla="*/ 66675 h 95250"/>
                    <a:gd name="connsiteX32" fmla="*/ 188550 w 281419"/>
                    <a:gd name="connsiteY32" fmla="*/ 61913 h 95250"/>
                    <a:gd name="connsiteX33" fmla="*/ 198075 w 281419"/>
                    <a:gd name="connsiteY33" fmla="*/ 59532 h 95250"/>
                    <a:gd name="connsiteX34" fmla="*/ 221887 w 281419"/>
                    <a:gd name="connsiteY34" fmla="*/ 57150 h 95250"/>
                    <a:gd name="connsiteX35" fmla="*/ 238556 w 281419"/>
                    <a:gd name="connsiteY35" fmla="*/ 54769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81419" h="95250">
                      <a:moveTo>
                        <a:pt x="281419" y="95250"/>
                      </a:moveTo>
                      <a:cubicBezTo>
                        <a:pt x="277450" y="91281"/>
                        <a:pt x="273208" y="87568"/>
                        <a:pt x="269512" y="83344"/>
                      </a:cubicBezTo>
                      <a:cubicBezTo>
                        <a:pt x="258398" y="70643"/>
                        <a:pt x="271896" y="80963"/>
                        <a:pt x="257606" y="71438"/>
                      </a:cubicBezTo>
                      <a:cubicBezTo>
                        <a:pt x="256019" y="69057"/>
                        <a:pt x="254676" y="66493"/>
                        <a:pt x="252844" y="64294"/>
                      </a:cubicBezTo>
                      <a:cubicBezTo>
                        <a:pt x="248608" y="59211"/>
                        <a:pt x="241660" y="53435"/>
                        <a:pt x="236175" y="50007"/>
                      </a:cubicBezTo>
                      <a:cubicBezTo>
                        <a:pt x="233165" y="48126"/>
                        <a:pt x="229825" y="46832"/>
                        <a:pt x="226650" y="45244"/>
                      </a:cubicBezTo>
                      <a:cubicBezTo>
                        <a:pt x="225062" y="42863"/>
                        <a:pt x="223911" y="40124"/>
                        <a:pt x="221887" y="38100"/>
                      </a:cubicBezTo>
                      <a:cubicBezTo>
                        <a:pt x="216227" y="32440"/>
                        <a:pt x="207528" y="30933"/>
                        <a:pt x="200456" y="28575"/>
                      </a:cubicBezTo>
                      <a:cubicBezTo>
                        <a:pt x="192243" y="25837"/>
                        <a:pt x="184247" y="16252"/>
                        <a:pt x="176644" y="11907"/>
                      </a:cubicBezTo>
                      <a:cubicBezTo>
                        <a:pt x="174465" y="10662"/>
                        <a:pt x="171745" y="10648"/>
                        <a:pt x="169500" y="9525"/>
                      </a:cubicBezTo>
                      <a:cubicBezTo>
                        <a:pt x="166940" y="8245"/>
                        <a:pt x="164916" y="6043"/>
                        <a:pt x="162356" y="4763"/>
                      </a:cubicBezTo>
                      <a:cubicBezTo>
                        <a:pt x="158943" y="3057"/>
                        <a:pt x="148734" y="762"/>
                        <a:pt x="145687" y="0"/>
                      </a:cubicBezTo>
                      <a:cubicBezTo>
                        <a:pt x="135368" y="794"/>
                        <a:pt x="124954" y="768"/>
                        <a:pt x="114731" y="2382"/>
                      </a:cubicBezTo>
                      <a:cubicBezTo>
                        <a:pt x="109773" y="3165"/>
                        <a:pt x="105206" y="5557"/>
                        <a:pt x="100444" y="7144"/>
                      </a:cubicBezTo>
                      <a:lnTo>
                        <a:pt x="93300" y="9525"/>
                      </a:lnTo>
                      <a:cubicBezTo>
                        <a:pt x="90919" y="11113"/>
                        <a:pt x="88716" y="13008"/>
                        <a:pt x="86156" y="14288"/>
                      </a:cubicBezTo>
                      <a:cubicBezTo>
                        <a:pt x="83911" y="15411"/>
                        <a:pt x="81206" y="15450"/>
                        <a:pt x="79012" y="16669"/>
                      </a:cubicBezTo>
                      <a:cubicBezTo>
                        <a:pt x="74009" y="19449"/>
                        <a:pt x="69487" y="23019"/>
                        <a:pt x="64725" y="26194"/>
                      </a:cubicBezTo>
                      <a:lnTo>
                        <a:pt x="57581" y="30957"/>
                      </a:lnTo>
                      <a:cubicBezTo>
                        <a:pt x="55200" y="32544"/>
                        <a:pt x="52461" y="33695"/>
                        <a:pt x="50437" y="35719"/>
                      </a:cubicBezTo>
                      <a:cubicBezTo>
                        <a:pt x="40784" y="45373"/>
                        <a:pt x="46306" y="41357"/>
                        <a:pt x="33769" y="47625"/>
                      </a:cubicBezTo>
                      <a:cubicBezTo>
                        <a:pt x="31388" y="50006"/>
                        <a:pt x="29212" y="52613"/>
                        <a:pt x="26625" y="54769"/>
                      </a:cubicBezTo>
                      <a:cubicBezTo>
                        <a:pt x="24426" y="56601"/>
                        <a:pt x="21505" y="57508"/>
                        <a:pt x="19481" y="59532"/>
                      </a:cubicBezTo>
                      <a:cubicBezTo>
                        <a:pt x="8710" y="70303"/>
                        <a:pt x="21483" y="64420"/>
                        <a:pt x="7575" y="69057"/>
                      </a:cubicBezTo>
                      <a:cubicBezTo>
                        <a:pt x="-5494" y="82124"/>
                        <a:pt x="944" y="74753"/>
                        <a:pt x="7575" y="71438"/>
                      </a:cubicBezTo>
                      <a:cubicBezTo>
                        <a:pt x="9820" y="70316"/>
                        <a:pt x="12338" y="69851"/>
                        <a:pt x="14719" y="69057"/>
                      </a:cubicBezTo>
                      <a:cubicBezTo>
                        <a:pt x="17100" y="67469"/>
                        <a:pt x="19247" y="65456"/>
                        <a:pt x="21862" y="64294"/>
                      </a:cubicBezTo>
                      <a:cubicBezTo>
                        <a:pt x="26450" y="62255"/>
                        <a:pt x="36150" y="59532"/>
                        <a:pt x="36150" y="59532"/>
                      </a:cubicBezTo>
                      <a:cubicBezTo>
                        <a:pt x="44087" y="60326"/>
                        <a:pt x="52122" y="60443"/>
                        <a:pt x="59962" y="61913"/>
                      </a:cubicBezTo>
                      <a:cubicBezTo>
                        <a:pt x="64896" y="62838"/>
                        <a:pt x="69269" y="66052"/>
                        <a:pt x="74250" y="66675"/>
                      </a:cubicBezTo>
                      <a:lnTo>
                        <a:pt x="93300" y="69057"/>
                      </a:lnTo>
                      <a:cubicBezTo>
                        <a:pt x="115525" y="68263"/>
                        <a:pt x="137772" y="67944"/>
                        <a:pt x="159975" y="66675"/>
                      </a:cubicBezTo>
                      <a:cubicBezTo>
                        <a:pt x="166666" y="66293"/>
                        <a:pt x="181224" y="63541"/>
                        <a:pt x="188550" y="61913"/>
                      </a:cubicBezTo>
                      <a:cubicBezTo>
                        <a:pt x="191745" y="61203"/>
                        <a:pt x="194835" y="59995"/>
                        <a:pt x="198075" y="59532"/>
                      </a:cubicBezTo>
                      <a:cubicBezTo>
                        <a:pt x="205972" y="58404"/>
                        <a:pt x="213950" y="57944"/>
                        <a:pt x="221887" y="57150"/>
                      </a:cubicBezTo>
                      <a:cubicBezTo>
                        <a:pt x="233722" y="54191"/>
                        <a:pt x="228139" y="54769"/>
                        <a:pt x="238556" y="54769"/>
                      </a:cubicBezTo>
                    </a:path>
                  </a:pathLst>
                </a:custGeom>
                <a:solidFill>
                  <a:sysClr val="window" lastClr="FFFFFF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5" name="フリーフォーム 94"/>
                <p:cNvSpPr/>
                <p:nvPr/>
              </p:nvSpPr>
              <p:spPr>
                <a:xfrm>
                  <a:off x="566886" y="1096900"/>
                  <a:ext cx="90702" cy="82267"/>
                </a:xfrm>
                <a:custGeom>
                  <a:avLst/>
                  <a:gdLst>
                    <a:gd name="connsiteX0" fmla="*/ 90487 w 90598"/>
                    <a:gd name="connsiteY0" fmla="*/ 19050 h 42862"/>
                    <a:gd name="connsiteX1" fmla="*/ 88106 w 90598"/>
                    <a:gd name="connsiteY1" fmla="*/ 30956 h 42862"/>
                    <a:gd name="connsiteX2" fmla="*/ 61912 w 90598"/>
                    <a:gd name="connsiteY2" fmla="*/ 42862 h 42862"/>
                    <a:gd name="connsiteX3" fmla="*/ 2381 w 90598"/>
                    <a:gd name="connsiteY3" fmla="*/ 40481 h 42862"/>
                    <a:gd name="connsiteX4" fmla="*/ 0 w 90598"/>
                    <a:gd name="connsiteY4" fmla="*/ 33337 h 42862"/>
                    <a:gd name="connsiteX5" fmla="*/ 2381 w 90598"/>
                    <a:gd name="connsiteY5" fmla="*/ 7143 h 42862"/>
                    <a:gd name="connsiteX6" fmla="*/ 9525 w 90598"/>
                    <a:gd name="connsiteY6" fmla="*/ 0 h 42862"/>
                    <a:gd name="connsiteX7" fmla="*/ 61912 w 90598"/>
                    <a:gd name="connsiteY7" fmla="*/ 2381 h 42862"/>
                    <a:gd name="connsiteX8" fmla="*/ 78581 w 90598"/>
                    <a:gd name="connsiteY8" fmla="*/ 7143 h 42862"/>
                    <a:gd name="connsiteX9" fmla="*/ 85725 w 90598"/>
                    <a:gd name="connsiteY9" fmla="*/ 11906 h 42862"/>
                    <a:gd name="connsiteX10" fmla="*/ 90487 w 90598"/>
                    <a:gd name="connsiteY10" fmla="*/ 19050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0598" h="42862">
                      <a:moveTo>
                        <a:pt x="90487" y="19050"/>
                      </a:moveTo>
                      <a:cubicBezTo>
                        <a:pt x="90884" y="22225"/>
                        <a:pt x="90251" y="27524"/>
                        <a:pt x="88106" y="30956"/>
                      </a:cubicBezTo>
                      <a:cubicBezTo>
                        <a:pt x="83108" y="38953"/>
                        <a:pt x="69075" y="40816"/>
                        <a:pt x="61912" y="42862"/>
                      </a:cubicBezTo>
                      <a:cubicBezTo>
                        <a:pt x="42068" y="42068"/>
                        <a:pt x="22010" y="43501"/>
                        <a:pt x="2381" y="40481"/>
                      </a:cubicBezTo>
                      <a:cubicBezTo>
                        <a:pt x="-100" y="40099"/>
                        <a:pt x="0" y="35847"/>
                        <a:pt x="0" y="33337"/>
                      </a:cubicBezTo>
                      <a:cubicBezTo>
                        <a:pt x="0" y="24570"/>
                        <a:pt x="-28" y="15573"/>
                        <a:pt x="2381" y="7143"/>
                      </a:cubicBezTo>
                      <a:cubicBezTo>
                        <a:pt x="3306" y="3905"/>
                        <a:pt x="7144" y="2381"/>
                        <a:pt x="9525" y="0"/>
                      </a:cubicBezTo>
                      <a:cubicBezTo>
                        <a:pt x="26987" y="794"/>
                        <a:pt x="44483" y="1040"/>
                        <a:pt x="61912" y="2381"/>
                      </a:cubicBezTo>
                      <a:cubicBezTo>
                        <a:pt x="65799" y="2680"/>
                        <a:pt x="74524" y="5791"/>
                        <a:pt x="78581" y="7143"/>
                      </a:cubicBezTo>
                      <a:cubicBezTo>
                        <a:pt x="80962" y="8731"/>
                        <a:pt x="83893" y="9707"/>
                        <a:pt x="85725" y="11906"/>
                      </a:cubicBezTo>
                      <a:cubicBezTo>
                        <a:pt x="87997" y="14633"/>
                        <a:pt x="90090" y="15875"/>
                        <a:pt x="90487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6" name="フリーフォーム 95"/>
                <p:cNvSpPr/>
                <p:nvPr/>
              </p:nvSpPr>
              <p:spPr>
                <a:xfrm>
                  <a:off x="1156448" y="1069477"/>
                  <a:ext cx="113377" cy="54845"/>
                </a:xfrm>
                <a:custGeom>
                  <a:avLst/>
                  <a:gdLst>
                    <a:gd name="connsiteX0" fmla="*/ 50147 w 93154"/>
                    <a:gd name="connsiteY0" fmla="*/ 57150 h 57150"/>
                    <a:gd name="connsiteX1" fmla="*/ 38241 w 93154"/>
                    <a:gd name="connsiteY1" fmla="*/ 54769 h 57150"/>
                    <a:gd name="connsiteX2" fmla="*/ 31097 w 93154"/>
                    <a:gd name="connsiteY2" fmla="*/ 57150 h 57150"/>
                    <a:gd name="connsiteX3" fmla="*/ 12047 w 93154"/>
                    <a:gd name="connsiteY3" fmla="*/ 52388 h 57150"/>
                    <a:gd name="connsiteX4" fmla="*/ 141 w 93154"/>
                    <a:gd name="connsiteY4" fmla="*/ 40481 h 57150"/>
                    <a:gd name="connsiteX5" fmla="*/ 2522 w 93154"/>
                    <a:gd name="connsiteY5" fmla="*/ 21431 h 57150"/>
                    <a:gd name="connsiteX6" fmla="*/ 16809 w 93154"/>
                    <a:gd name="connsiteY6" fmla="*/ 7144 h 57150"/>
                    <a:gd name="connsiteX7" fmla="*/ 35859 w 93154"/>
                    <a:gd name="connsiteY7" fmla="*/ 2381 h 57150"/>
                    <a:gd name="connsiteX8" fmla="*/ 43003 w 93154"/>
                    <a:gd name="connsiteY8" fmla="*/ 0 h 57150"/>
                    <a:gd name="connsiteX9" fmla="*/ 69197 w 93154"/>
                    <a:gd name="connsiteY9" fmla="*/ 2381 h 57150"/>
                    <a:gd name="connsiteX10" fmla="*/ 81103 w 93154"/>
                    <a:gd name="connsiteY10" fmla="*/ 14288 h 57150"/>
                    <a:gd name="connsiteX11" fmla="*/ 88247 w 93154"/>
                    <a:gd name="connsiteY11" fmla="*/ 19050 h 57150"/>
                    <a:gd name="connsiteX12" fmla="*/ 93009 w 93154"/>
                    <a:gd name="connsiteY12" fmla="*/ 26194 h 57150"/>
                    <a:gd name="connsiteX13" fmla="*/ 83484 w 93154"/>
                    <a:gd name="connsiteY13" fmla="*/ 45244 h 57150"/>
                    <a:gd name="connsiteX14" fmla="*/ 69197 w 93154"/>
                    <a:gd name="connsiteY14" fmla="*/ 50006 h 57150"/>
                    <a:gd name="connsiteX15" fmla="*/ 62053 w 93154"/>
                    <a:gd name="connsiteY15" fmla="*/ 54769 h 57150"/>
                    <a:gd name="connsiteX16" fmla="*/ 50147 w 93154"/>
                    <a:gd name="connsiteY16" fmla="*/ 5715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3154" h="57150">
                      <a:moveTo>
                        <a:pt x="50147" y="57150"/>
                      </a:moveTo>
                      <a:cubicBezTo>
                        <a:pt x="46178" y="57150"/>
                        <a:pt x="42288" y="54769"/>
                        <a:pt x="38241" y="54769"/>
                      </a:cubicBezTo>
                      <a:cubicBezTo>
                        <a:pt x="35731" y="54769"/>
                        <a:pt x="33607" y="57150"/>
                        <a:pt x="31097" y="57150"/>
                      </a:cubicBezTo>
                      <a:cubicBezTo>
                        <a:pt x="25351" y="57150"/>
                        <a:pt x="17684" y="54267"/>
                        <a:pt x="12047" y="52388"/>
                      </a:cubicBezTo>
                      <a:cubicBezTo>
                        <a:pt x="8360" y="49930"/>
                        <a:pt x="653" y="46115"/>
                        <a:pt x="141" y="40481"/>
                      </a:cubicBezTo>
                      <a:cubicBezTo>
                        <a:pt x="-438" y="34108"/>
                        <a:pt x="838" y="27605"/>
                        <a:pt x="2522" y="21431"/>
                      </a:cubicBezTo>
                      <a:cubicBezTo>
                        <a:pt x="3969" y="16124"/>
                        <a:pt x="12645" y="8879"/>
                        <a:pt x="16809" y="7144"/>
                      </a:cubicBezTo>
                      <a:cubicBezTo>
                        <a:pt x="22851" y="4626"/>
                        <a:pt x="29649" y="4451"/>
                        <a:pt x="35859" y="2381"/>
                      </a:cubicBezTo>
                      <a:lnTo>
                        <a:pt x="43003" y="0"/>
                      </a:lnTo>
                      <a:cubicBezTo>
                        <a:pt x="51734" y="794"/>
                        <a:pt x="60624" y="544"/>
                        <a:pt x="69197" y="2381"/>
                      </a:cubicBezTo>
                      <a:cubicBezTo>
                        <a:pt x="77280" y="4113"/>
                        <a:pt x="76196" y="9381"/>
                        <a:pt x="81103" y="14288"/>
                      </a:cubicBezTo>
                      <a:cubicBezTo>
                        <a:pt x="83127" y="16312"/>
                        <a:pt x="85866" y="17463"/>
                        <a:pt x="88247" y="19050"/>
                      </a:cubicBezTo>
                      <a:cubicBezTo>
                        <a:pt x="89834" y="21431"/>
                        <a:pt x="92654" y="23354"/>
                        <a:pt x="93009" y="26194"/>
                      </a:cubicBezTo>
                      <a:cubicBezTo>
                        <a:pt x="93964" y="33838"/>
                        <a:pt x="90164" y="41533"/>
                        <a:pt x="83484" y="45244"/>
                      </a:cubicBezTo>
                      <a:cubicBezTo>
                        <a:pt x="79096" y="47682"/>
                        <a:pt x="69197" y="50006"/>
                        <a:pt x="69197" y="50006"/>
                      </a:cubicBezTo>
                      <a:cubicBezTo>
                        <a:pt x="66816" y="51594"/>
                        <a:pt x="64668" y="53607"/>
                        <a:pt x="62053" y="54769"/>
                      </a:cubicBezTo>
                      <a:cubicBezTo>
                        <a:pt x="57466" y="56808"/>
                        <a:pt x="54116" y="57150"/>
                        <a:pt x="50147" y="571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7" name="フリーフォーム 96"/>
                <p:cNvSpPr/>
                <p:nvPr/>
              </p:nvSpPr>
              <p:spPr>
                <a:xfrm>
                  <a:off x="1088422" y="877520"/>
                  <a:ext cx="408158" cy="109690"/>
                </a:xfrm>
                <a:custGeom>
                  <a:avLst/>
                  <a:gdLst>
                    <a:gd name="connsiteX0" fmla="*/ 7144 w 419100"/>
                    <a:gd name="connsiteY0" fmla="*/ 47625 h 117414"/>
                    <a:gd name="connsiteX1" fmla="*/ 19050 w 419100"/>
                    <a:gd name="connsiteY1" fmla="*/ 54768 h 117414"/>
                    <a:gd name="connsiteX2" fmla="*/ 28575 w 419100"/>
                    <a:gd name="connsiteY2" fmla="*/ 57150 h 117414"/>
                    <a:gd name="connsiteX3" fmla="*/ 35719 w 419100"/>
                    <a:gd name="connsiteY3" fmla="*/ 59531 h 117414"/>
                    <a:gd name="connsiteX4" fmla="*/ 54769 w 419100"/>
                    <a:gd name="connsiteY4" fmla="*/ 64293 h 117414"/>
                    <a:gd name="connsiteX5" fmla="*/ 64294 w 419100"/>
                    <a:gd name="connsiteY5" fmla="*/ 69056 h 117414"/>
                    <a:gd name="connsiteX6" fmla="*/ 73819 w 419100"/>
                    <a:gd name="connsiteY6" fmla="*/ 71437 h 117414"/>
                    <a:gd name="connsiteX7" fmla="*/ 88106 w 419100"/>
                    <a:gd name="connsiteY7" fmla="*/ 76200 h 117414"/>
                    <a:gd name="connsiteX8" fmla="*/ 95250 w 419100"/>
                    <a:gd name="connsiteY8" fmla="*/ 78581 h 117414"/>
                    <a:gd name="connsiteX9" fmla="*/ 109537 w 419100"/>
                    <a:gd name="connsiteY9" fmla="*/ 85725 h 117414"/>
                    <a:gd name="connsiteX10" fmla="*/ 116681 w 419100"/>
                    <a:gd name="connsiteY10" fmla="*/ 83343 h 117414"/>
                    <a:gd name="connsiteX11" fmla="*/ 126206 w 419100"/>
                    <a:gd name="connsiteY11" fmla="*/ 78581 h 117414"/>
                    <a:gd name="connsiteX12" fmla="*/ 133350 w 419100"/>
                    <a:gd name="connsiteY12" fmla="*/ 83343 h 117414"/>
                    <a:gd name="connsiteX13" fmla="*/ 152400 w 419100"/>
                    <a:gd name="connsiteY13" fmla="*/ 88106 h 117414"/>
                    <a:gd name="connsiteX14" fmla="*/ 159544 w 419100"/>
                    <a:gd name="connsiteY14" fmla="*/ 92868 h 117414"/>
                    <a:gd name="connsiteX15" fmla="*/ 161925 w 419100"/>
                    <a:gd name="connsiteY15" fmla="*/ 85725 h 117414"/>
                    <a:gd name="connsiteX16" fmla="*/ 166687 w 419100"/>
                    <a:gd name="connsiteY16" fmla="*/ 78581 h 117414"/>
                    <a:gd name="connsiteX17" fmla="*/ 183356 w 419100"/>
                    <a:gd name="connsiteY17" fmla="*/ 80962 h 117414"/>
                    <a:gd name="connsiteX18" fmla="*/ 190500 w 419100"/>
                    <a:gd name="connsiteY18" fmla="*/ 85725 h 117414"/>
                    <a:gd name="connsiteX19" fmla="*/ 197644 w 419100"/>
                    <a:gd name="connsiteY19" fmla="*/ 88106 h 117414"/>
                    <a:gd name="connsiteX20" fmla="*/ 221456 w 419100"/>
                    <a:gd name="connsiteY20" fmla="*/ 85725 h 117414"/>
                    <a:gd name="connsiteX21" fmla="*/ 235744 w 419100"/>
                    <a:gd name="connsiteY21" fmla="*/ 90487 h 117414"/>
                    <a:gd name="connsiteX22" fmla="*/ 242887 w 419100"/>
                    <a:gd name="connsiteY22" fmla="*/ 95250 h 117414"/>
                    <a:gd name="connsiteX23" fmla="*/ 257175 w 419100"/>
                    <a:gd name="connsiteY23" fmla="*/ 88106 h 117414"/>
                    <a:gd name="connsiteX24" fmla="*/ 280987 w 419100"/>
                    <a:gd name="connsiteY24" fmla="*/ 102393 h 117414"/>
                    <a:gd name="connsiteX25" fmla="*/ 295275 w 419100"/>
                    <a:gd name="connsiteY25" fmla="*/ 109537 h 117414"/>
                    <a:gd name="connsiteX26" fmla="*/ 345281 w 419100"/>
                    <a:gd name="connsiteY26" fmla="*/ 104775 h 117414"/>
                    <a:gd name="connsiteX27" fmla="*/ 352425 w 419100"/>
                    <a:gd name="connsiteY27" fmla="*/ 100012 h 117414"/>
                    <a:gd name="connsiteX28" fmla="*/ 359569 w 419100"/>
                    <a:gd name="connsiteY28" fmla="*/ 97631 h 117414"/>
                    <a:gd name="connsiteX29" fmla="*/ 376237 w 419100"/>
                    <a:gd name="connsiteY29" fmla="*/ 109537 h 117414"/>
                    <a:gd name="connsiteX30" fmla="*/ 383381 w 419100"/>
                    <a:gd name="connsiteY30" fmla="*/ 107156 h 117414"/>
                    <a:gd name="connsiteX31" fmla="*/ 397669 w 419100"/>
                    <a:gd name="connsiteY31" fmla="*/ 102393 h 117414"/>
                    <a:gd name="connsiteX32" fmla="*/ 404812 w 419100"/>
                    <a:gd name="connsiteY32" fmla="*/ 104775 h 117414"/>
                    <a:gd name="connsiteX33" fmla="*/ 419100 w 419100"/>
                    <a:gd name="connsiteY33" fmla="*/ 116681 h 117414"/>
                    <a:gd name="connsiteX34" fmla="*/ 411956 w 419100"/>
                    <a:gd name="connsiteY34" fmla="*/ 111918 h 117414"/>
                    <a:gd name="connsiteX35" fmla="*/ 404812 w 419100"/>
                    <a:gd name="connsiteY35" fmla="*/ 109537 h 117414"/>
                    <a:gd name="connsiteX36" fmla="*/ 383381 w 419100"/>
                    <a:gd name="connsiteY36" fmla="*/ 90487 h 117414"/>
                    <a:gd name="connsiteX37" fmla="*/ 378619 w 419100"/>
                    <a:gd name="connsiteY37" fmla="*/ 83343 h 117414"/>
                    <a:gd name="connsiteX38" fmla="*/ 371475 w 419100"/>
                    <a:gd name="connsiteY38" fmla="*/ 78581 h 117414"/>
                    <a:gd name="connsiteX39" fmla="*/ 361950 w 419100"/>
                    <a:gd name="connsiteY39" fmla="*/ 64293 h 117414"/>
                    <a:gd name="connsiteX40" fmla="*/ 347662 w 419100"/>
                    <a:gd name="connsiteY40" fmla="*/ 47625 h 117414"/>
                    <a:gd name="connsiteX41" fmla="*/ 333375 w 419100"/>
                    <a:gd name="connsiteY41" fmla="*/ 33337 h 117414"/>
                    <a:gd name="connsiteX42" fmla="*/ 319087 w 419100"/>
                    <a:gd name="connsiteY42" fmla="*/ 28575 h 117414"/>
                    <a:gd name="connsiteX43" fmla="*/ 311944 w 419100"/>
                    <a:gd name="connsiteY43" fmla="*/ 23812 h 117414"/>
                    <a:gd name="connsiteX44" fmla="*/ 302419 w 419100"/>
                    <a:gd name="connsiteY44" fmla="*/ 16668 h 117414"/>
                    <a:gd name="connsiteX45" fmla="*/ 290512 w 419100"/>
                    <a:gd name="connsiteY45" fmla="*/ 19050 h 117414"/>
                    <a:gd name="connsiteX46" fmla="*/ 280987 w 419100"/>
                    <a:gd name="connsiteY46" fmla="*/ 23812 h 117414"/>
                    <a:gd name="connsiteX47" fmla="*/ 269081 w 419100"/>
                    <a:gd name="connsiteY47" fmla="*/ 21431 h 117414"/>
                    <a:gd name="connsiteX48" fmla="*/ 261937 w 419100"/>
                    <a:gd name="connsiteY48" fmla="*/ 16668 h 117414"/>
                    <a:gd name="connsiteX49" fmla="*/ 252412 w 419100"/>
                    <a:gd name="connsiteY49" fmla="*/ 9525 h 117414"/>
                    <a:gd name="connsiteX50" fmla="*/ 238125 w 419100"/>
                    <a:gd name="connsiteY50" fmla="*/ 16668 h 117414"/>
                    <a:gd name="connsiteX51" fmla="*/ 223837 w 419100"/>
                    <a:gd name="connsiteY51" fmla="*/ 14287 h 117414"/>
                    <a:gd name="connsiteX52" fmla="*/ 209550 w 419100"/>
                    <a:gd name="connsiteY52" fmla="*/ 21431 h 117414"/>
                    <a:gd name="connsiteX53" fmla="*/ 192881 w 419100"/>
                    <a:gd name="connsiteY53" fmla="*/ 21431 h 117414"/>
                    <a:gd name="connsiteX54" fmla="*/ 178594 w 419100"/>
                    <a:gd name="connsiteY54" fmla="*/ 19050 h 117414"/>
                    <a:gd name="connsiteX55" fmla="*/ 166687 w 419100"/>
                    <a:gd name="connsiteY55" fmla="*/ 21431 h 117414"/>
                    <a:gd name="connsiteX56" fmla="*/ 157162 w 419100"/>
                    <a:gd name="connsiteY56" fmla="*/ 19050 h 117414"/>
                    <a:gd name="connsiteX57" fmla="*/ 152400 w 419100"/>
                    <a:gd name="connsiteY57" fmla="*/ 11906 h 117414"/>
                    <a:gd name="connsiteX58" fmla="*/ 145256 w 419100"/>
                    <a:gd name="connsiteY58" fmla="*/ 14287 h 117414"/>
                    <a:gd name="connsiteX59" fmla="*/ 123825 w 419100"/>
                    <a:gd name="connsiteY59" fmla="*/ 11906 h 117414"/>
                    <a:gd name="connsiteX60" fmla="*/ 102394 w 419100"/>
                    <a:gd name="connsiteY60" fmla="*/ 7143 h 117414"/>
                    <a:gd name="connsiteX61" fmla="*/ 92869 w 419100"/>
                    <a:gd name="connsiteY61" fmla="*/ 2381 h 117414"/>
                    <a:gd name="connsiteX62" fmla="*/ 85725 w 419100"/>
                    <a:gd name="connsiteY62" fmla="*/ 0 h 117414"/>
                    <a:gd name="connsiteX63" fmla="*/ 80962 w 419100"/>
                    <a:gd name="connsiteY63" fmla="*/ 7143 h 117414"/>
                    <a:gd name="connsiteX64" fmla="*/ 61912 w 419100"/>
                    <a:gd name="connsiteY64" fmla="*/ 4762 h 117414"/>
                    <a:gd name="connsiteX65" fmla="*/ 45244 w 419100"/>
                    <a:gd name="connsiteY65" fmla="*/ 0 h 117414"/>
                    <a:gd name="connsiteX66" fmla="*/ 35719 w 419100"/>
                    <a:gd name="connsiteY66" fmla="*/ 4762 h 117414"/>
                    <a:gd name="connsiteX67" fmla="*/ 28575 w 419100"/>
                    <a:gd name="connsiteY67" fmla="*/ 9525 h 117414"/>
                    <a:gd name="connsiteX68" fmla="*/ 11906 w 419100"/>
                    <a:gd name="connsiteY68" fmla="*/ 11906 h 117414"/>
                    <a:gd name="connsiteX69" fmla="*/ 9525 w 419100"/>
                    <a:gd name="connsiteY69" fmla="*/ 30956 h 117414"/>
                    <a:gd name="connsiteX70" fmla="*/ 7144 w 419100"/>
                    <a:gd name="connsiteY70" fmla="*/ 38100 h 117414"/>
                    <a:gd name="connsiteX71" fmla="*/ 0 w 419100"/>
                    <a:gd name="connsiteY71" fmla="*/ 35718 h 117414"/>
                    <a:gd name="connsiteX72" fmla="*/ 7144 w 419100"/>
                    <a:gd name="connsiteY72" fmla="*/ 47625 h 117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419100" h="117414">
                      <a:moveTo>
                        <a:pt x="7144" y="47625"/>
                      </a:moveTo>
                      <a:cubicBezTo>
                        <a:pt x="10319" y="50800"/>
                        <a:pt x="14821" y="52888"/>
                        <a:pt x="19050" y="54768"/>
                      </a:cubicBezTo>
                      <a:cubicBezTo>
                        <a:pt x="22041" y="56097"/>
                        <a:pt x="25428" y="56251"/>
                        <a:pt x="28575" y="57150"/>
                      </a:cubicBezTo>
                      <a:cubicBezTo>
                        <a:pt x="30989" y="57840"/>
                        <a:pt x="33297" y="58871"/>
                        <a:pt x="35719" y="59531"/>
                      </a:cubicBezTo>
                      <a:cubicBezTo>
                        <a:pt x="42034" y="61253"/>
                        <a:pt x="54769" y="64293"/>
                        <a:pt x="54769" y="64293"/>
                      </a:cubicBezTo>
                      <a:cubicBezTo>
                        <a:pt x="57944" y="65881"/>
                        <a:pt x="60970" y="67810"/>
                        <a:pt x="64294" y="69056"/>
                      </a:cubicBezTo>
                      <a:cubicBezTo>
                        <a:pt x="67358" y="70205"/>
                        <a:pt x="70684" y="70497"/>
                        <a:pt x="73819" y="71437"/>
                      </a:cubicBezTo>
                      <a:cubicBezTo>
                        <a:pt x="78627" y="72880"/>
                        <a:pt x="83344" y="74612"/>
                        <a:pt x="88106" y="76200"/>
                      </a:cubicBezTo>
                      <a:cubicBezTo>
                        <a:pt x="90487" y="76994"/>
                        <a:pt x="93161" y="77189"/>
                        <a:pt x="95250" y="78581"/>
                      </a:cubicBezTo>
                      <a:cubicBezTo>
                        <a:pt x="104482" y="84735"/>
                        <a:pt x="99679" y="82438"/>
                        <a:pt x="109537" y="85725"/>
                      </a:cubicBezTo>
                      <a:cubicBezTo>
                        <a:pt x="111918" y="84931"/>
                        <a:pt x="114374" y="84332"/>
                        <a:pt x="116681" y="83343"/>
                      </a:cubicBezTo>
                      <a:cubicBezTo>
                        <a:pt x="119944" y="81945"/>
                        <a:pt x="122656" y="78581"/>
                        <a:pt x="126206" y="78581"/>
                      </a:cubicBezTo>
                      <a:cubicBezTo>
                        <a:pt x="129068" y="78581"/>
                        <a:pt x="130790" y="82063"/>
                        <a:pt x="133350" y="83343"/>
                      </a:cubicBezTo>
                      <a:cubicBezTo>
                        <a:pt x="138235" y="85786"/>
                        <a:pt x="147865" y="87199"/>
                        <a:pt x="152400" y="88106"/>
                      </a:cubicBezTo>
                      <a:cubicBezTo>
                        <a:pt x="154781" y="89693"/>
                        <a:pt x="156768" y="93562"/>
                        <a:pt x="159544" y="92868"/>
                      </a:cubicBezTo>
                      <a:cubicBezTo>
                        <a:pt x="161979" y="92259"/>
                        <a:pt x="160803" y="87970"/>
                        <a:pt x="161925" y="85725"/>
                      </a:cubicBezTo>
                      <a:cubicBezTo>
                        <a:pt x="163205" y="83165"/>
                        <a:pt x="165100" y="80962"/>
                        <a:pt x="166687" y="78581"/>
                      </a:cubicBezTo>
                      <a:cubicBezTo>
                        <a:pt x="172243" y="79375"/>
                        <a:pt x="177980" y="79349"/>
                        <a:pt x="183356" y="80962"/>
                      </a:cubicBezTo>
                      <a:cubicBezTo>
                        <a:pt x="186097" y="81784"/>
                        <a:pt x="187940" y="84445"/>
                        <a:pt x="190500" y="85725"/>
                      </a:cubicBezTo>
                      <a:cubicBezTo>
                        <a:pt x="192745" y="86848"/>
                        <a:pt x="195263" y="87312"/>
                        <a:pt x="197644" y="88106"/>
                      </a:cubicBezTo>
                      <a:cubicBezTo>
                        <a:pt x="208483" y="80878"/>
                        <a:pt x="203863" y="81665"/>
                        <a:pt x="221456" y="85725"/>
                      </a:cubicBezTo>
                      <a:cubicBezTo>
                        <a:pt x="226348" y="86854"/>
                        <a:pt x="235744" y="90487"/>
                        <a:pt x="235744" y="90487"/>
                      </a:cubicBezTo>
                      <a:cubicBezTo>
                        <a:pt x="238125" y="92075"/>
                        <a:pt x="240064" y="94780"/>
                        <a:pt x="242887" y="95250"/>
                      </a:cubicBezTo>
                      <a:cubicBezTo>
                        <a:pt x="246829" y="95907"/>
                        <a:pt x="254688" y="89764"/>
                        <a:pt x="257175" y="88106"/>
                      </a:cubicBezTo>
                      <a:cubicBezTo>
                        <a:pt x="292131" y="111411"/>
                        <a:pt x="255356" y="87747"/>
                        <a:pt x="280987" y="102393"/>
                      </a:cubicBezTo>
                      <a:cubicBezTo>
                        <a:pt x="293914" y="109780"/>
                        <a:pt x="282176" y="105171"/>
                        <a:pt x="295275" y="109537"/>
                      </a:cubicBezTo>
                      <a:cubicBezTo>
                        <a:pt x="309028" y="88905"/>
                        <a:pt x="293935" y="107109"/>
                        <a:pt x="345281" y="104775"/>
                      </a:cubicBezTo>
                      <a:cubicBezTo>
                        <a:pt x="348140" y="104645"/>
                        <a:pt x="349865" y="101292"/>
                        <a:pt x="352425" y="100012"/>
                      </a:cubicBezTo>
                      <a:cubicBezTo>
                        <a:pt x="354670" y="98889"/>
                        <a:pt x="357188" y="98425"/>
                        <a:pt x="359569" y="97631"/>
                      </a:cubicBezTo>
                      <a:cubicBezTo>
                        <a:pt x="364069" y="102131"/>
                        <a:pt x="368635" y="109537"/>
                        <a:pt x="376237" y="109537"/>
                      </a:cubicBezTo>
                      <a:cubicBezTo>
                        <a:pt x="378747" y="109537"/>
                        <a:pt x="381000" y="107950"/>
                        <a:pt x="383381" y="107156"/>
                      </a:cubicBezTo>
                      <a:cubicBezTo>
                        <a:pt x="408413" y="113413"/>
                        <a:pt x="379957" y="109477"/>
                        <a:pt x="397669" y="102393"/>
                      </a:cubicBezTo>
                      <a:cubicBezTo>
                        <a:pt x="399999" y="101461"/>
                        <a:pt x="402567" y="103652"/>
                        <a:pt x="404812" y="104775"/>
                      </a:cubicBezTo>
                      <a:cubicBezTo>
                        <a:pt x="406968" y="105853"/>
                        <a:pt x="419100" y="114047"/>
                        <a:pt x="419100" y="116681"/>
                      </a:cubicBezTo>
                      <a:cubicBezTo>
                        <a:pt x="419100" y="119543"/>
                        <a:pt x="414516" y="113198"/>
                        <a:pt x="411956" y="111918"/>
                      </a:cubicBezTo>
                      <a:cubicBezTo>
                        <a:pt x="409711" y="110795"/>
                        <a:pt x="407193" y="110331"/>
                        <a:pt x="404812" y="109537"/>
                      </a:cubicBezTo>
                      <a:cubicBezTo>
                        <a:pt x="388501" y="93226"/>
                        <a:pt x="396129" y="98986"/>
                        <a:pt x="383381" y="90487"/>
                      </a:cubicBezTo>
                      <a:cubicBezTo>
                        <a:pt x="381794" y="88106"/>
                        <a:pt x="380643" y="85367"/>
                        <a:pt x="378619" y="83343"/>
                      </a:cubicBezTo>
                      <a:cubicBezTo>
                        <a:pt x="376595" y="81319"/>
                        <a:pt x="373360" y="80735"/>
                        <a:pt x="371475" y="78581"/>
                      </a:cubicBezTo>
                      <a:cubicBezTo>
                        <a:pt x="367706" y="74273"/>
                        <a:pt x="365998" y="68340"/>
                        <a:pt x="361950" y="64293"/>
                      </a:cubicBezTo>
                      <a:cubicBezTo>
                        <a:pt x="336478" y="38824"/>
                        <a:pt x="375120" y="78135"/>
                        <a:pt x="347662" y="47625"/>
                      </a:cubicBezTo>
                      <a:cubicBezTo>
                        <a:pt x="343156" y="42619"/>
                        <a:pt x="339765" y="35467"/>
                        <a:pt x="333375" y="33337"/>
                      </a:cubicBezTo>
                      <a:lnTo>
                        <a:pt x="319087" y="28575"/>
                      </a:lnTo>
                      <a:cubicBezTo>
                        <a:pt x="316706" y="26987"/>
                        <a:pt x="314273" y="25476"/>
                        <a:pt x="311944" y="23812"/>
                      </a:cubicBezTo>
                      <a:cubicBezTo>
                        <a:pt x="308715" y="21505"/>
                        <a:pt x="306293" y="17529"/>
                        <a:pt x="302419" y="16668"/>
                      </a:cubicBezTo>
                      <a:cubicBezTo>
                        <a:pt x="298468" y="15790"/>
                        <a:pt x="294481" y="18256"/>
                        <a:pt x="290512" y="19050"/>
                      </a:cubicBezTo>
                      <a:cubicBezTo>
                        <a:pt x="268293" y="11641"/>
                        <a:pt x="296859" y="18521"/>
                        <a:pt x="280987" y="23812"/>
                      </a:cubicBezTo>
                      <a:cubicBezTo>
                        <a:pt x="277147" y="25092"/>
                        <a:pt x="273050" y="22225"/>
                        <a:pt x="269081" y="21431"/>
                      </a:cubicBezTo>
                      <a:cubicBezTo>
                        <a:pt x="266700" y="19843"/>
                        <a:pt x="264266" y="18332"/>
                        <a:pt x="261937" y="16668"/>
                      </a:cubicBezTo>
                      <a:cubicBezTo>
                        <a:pt x="258708" y="14361"/>
                        <a:pt x="256228" y="10615"/>
                        <a:pt x="252412" y="9525"/>
                      </a:cubicBezTo>
                      <a:cubicBezTo>
                        <a:pt x="248962" y="8539"/>
                        <a:pt x="240050" y="15385"/>
                        <a:pt x="238125" y="16668"/>
                      </a:cubicBezTo>
                      <a:cubicBezTo>
                        <a:pt x="233362" y="15874"/>
                        <a:pt x="228665" y="14287"/>
                        <a:pt x="223837" y="14287"/>
                      </a:cubicBezTo>
                      <a:cubicBezTo>
                        <a:pt x="218908" y="14287"/>
                        <a:pt x="213162" y="19023"/>
                        <a:pt x="209550" y="21431"/>
                      </a:cubicBezTo>
                      <a:cubicBezTo>
                        <a:pt x="194369" y="11310"/>
                        <a:pt x="211271" y="19591"/>
                        <a:pt x="192881" y="21431"/>
                      </a:cubicBezTo>
                      <a:cubicBezTo>
                        <a:pt x="188077" y="21912"/>
                        <a:pt x="183356" y="19844"/>
                        <a:pt x="178594" y="19050"/>
                      </a:cubicBezTo>
                      <a:cubicBezTo>
                        <a:pt x="161661" y="7760"/>
                        <a:pt x="180445" y="16845"/>
                        <a:pt x="166687" y="21431"/>
                      </a:cubicBezTo>
                      <a:cubicBezTo>
                        <a:pt x="163582" y="22466"/>
                        <a:pt x="160337" y="19844"/>
                        <a:pt x="157162" y="19050"/>
                      </a:cubicBezTo>
                      <a:cubicBezTo>
                        <a:pt x="155575" y="16669"/>
                        <a:pt x="155057" y="12969"/>
                        <a:pt x="152400" y="11906"/>
                      </a:cubicBezTo>
                      <a:cubicBezTo>
                        <a:pt x="150069" y="10974"/>
                        <a:pt x="147766" y="14287"/>
                        <a:pt x="145256" y="14287"/>
                      </a:cubicBezTo>
                      <a:cubicBezTo>
                        <a:pt x="138068" y="14287"/>
                        <a:pt x="130969" y="12700"/>
                        <a:pt x="123825" y="11906"/>
                      </a:cubicBezTo>
                      <a:cubicBezTo>
                        <a:pt x="116681" y="10318"/>
                        <a:pt x="109388" y="9295"/>
                        <a:pt x="102394" y="7143"/>
                      </a:cubicBezTo>
                      <a:cubicBezTo>
                        <a:pt x="99001" y="6099"/>
                        <a:pt x="96132" y="3779"/>
                        <a:pt x="92869" y="2381"/>
                      </a:cubicBezTo>
                      <a:cubicBezTo>
                        <a:pt x="90562" y="1392"/>
                        <a:pt x="88106" y="794"/>
                        <a:pt x="85725" y="0"/>
                      </a:cubicBezTo>
                      <a:cubicBezTo>
                        <a:pt x="84137" y="2381"/>
                        <a:pt x="83768" y="6582"/>
                        <a:pt x="80962" y="7143"/>
                      </a:cubicBezTo>
                      <a:cubicBezTo>
                        <a:pt x="74687" y="8398"/>
                        <a:pt x="68224" y="5814"/>
                        <a:pt x="61912" y="4762"/>
                      </a:cubicBezTo>
                      <a:cubicBezTo>
                        <a:pt x="55931" y="3765"/>
                        <a:pt x="50907" y="1888"/>
                        <a:pt x="45244" y="0"/>
                      </a:cubicBezTo>
                      <a:cubicBezTo>
                        <a:pt x="42069" y="1587"/>
                        <a:pt x="38801" y="3001"/>
                        <a:pt x="35719" y="4762"/>
                      </a:cubicBezTo>
                      <a:cubicBezTo>
                        <a:pt x="33234" y="6182"/>
                        <a:pt x="31316" y="8703"/>
                        <a:pt x="28575" y="9525"/>
                      </a:cubicBezTo>
                      <a:cubicBezTo>
                        <a:pt x="23199" y="11138"/>
                        <a:pt x="17462" y="11112"/>
                        <a:pt x="11906" y="11906"/>
                      </a:cubicBezTo>
                      <a:cubicBezTo>
                        <a:pt x="11112" y="18256"/>
                        <a:pt x="10670" y="24660"/>
                        <a:pt x="9525" y="30956"/>
                      </a:cubicBezTo>
                      <a:cubicBezTo>
                        <a:pt x="9076" y="33426"/>
                        <a:pt x="9389" y="36978"/>
                        <a:pt x="7144" y="38100"/>
                      </a:cubicBezTo>
                      <a:cubicBezTo>
                        <a:pt x="4899" y="39223"/>
                        <a:pt x="2381" y="36512"/>
                        <a:pt x="0" y="35718"/>
                      </a:cubicBezTo>
                      <a:cubicBezTo>
                        <a:pt x="2811" y="46965"/>
                        <a:pt x="3969" y="44450"/>
                        <a:pt x="7144" y="4762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8" name="フリーフォーム 97"/>
                <p:cNvSpPr/>
                <p:nvPr/>
              </p:nvSpPr>
              <p:spPr>
                <a:xfrm>
                  <a:off x="408158" y="877520"/>
                  <a:ext cx="340132" cy="137112"/>
                </a:xfrm>
                <a:custGeom>
                  <a:avLst/>
                  <a:gdLst>
                    <a:gd name="connsiteX0" fmla="*/ 326711 w 328326"/>
                    <a:gd name="connsiteY0" fmla="*/ 88106 h 145256"/>
                    <a:gd name="connsiteX1" fmla="*/ 324329 w 328326"/>
                    <a:gd name="connsiteY1" fmla="*/ 47625 h 145256"/>
                    <a:gd name="connsiteX2" fmla="*/ 312423 w 328326"/>
                    <a:gd name="connsiteY2" fmla="*/ 33337 h 145256"/>
                    <a:gd name="connsiteX3" fmla="*/ 290992 w 328326"/>
                    <a:gd name="connsiteY3" fmla="*/ 21431 h 145256"/>
                    <a:gd name="connsiteX4" fmla="*/ 283848 w 328326"/>
                    <a:gd name="connsiteY4" fmla="*/ 16669 h 145256"/>
                    <a:gd name="connsiteX5" fmla="*/ 276704 w 328326"/>
                    <a:gd name="connsiteY5" fmla="*/ 14287 h 145256"/>
                    <a:gd name="connsiteX6" fmla="*/ 260036 w 328326"/>
                    <a:gd name="connsiteY6" fmla="*/ 7144 h 145256"/>
                    <a:gd name="connsiteX7" fmla="*/ 202886 w 328326"/>
                    <a:gd name="connsiteY7" fmla="*/ 2381 h 145256"/>
                    <a:gd name="connsiteX8" fmla="*/ 193361 w 328326"/>
                    <a:gd name="connsiteY8" fmla="*/ 0 h 145256"/>
                    <a:gd name="connsiteX9" fmla="*/ 152879 w 328326"/>
                    <a:gd name="connsiteY9" fmla="*/ 4762 h 145256"/>
                    <a:gd name="connsiteX10" fmla="*/ 138592 w 328326"/>
                    <a:gd name="connsiteY10" fmla="*/ 14287 h 145256"/>
                    <a:gd name="connsiteX11" fmla="*/ 124304 w 328326"/>
                    <a:gd name="connsiteY11" fmla="*/ 19050 h 145256"/>
                    <a:gd name="connsiteX12" fmla="*/ 117161 w 328326"/>
                    <a:gd name="connsiteY12" fmla="*/ 23812 h 145256"/>
                    <a:gd name="connsiteX13" fmla="*/ 110017 w 328326"/>
                    <a:gd name="connsiteY13" fmla="*/ 26194 h 145256"/>
                    <a:gd name="connsiteX14" fmla="*/ 102873 w 328326"/>
                    <a:gd name="connsiteY14" fmla="*/ 33337 h 145256"/>
                    <a:gd name="connsiteX15" fmla="*/ 95729 w 328326"/>
                    <a:gd name="connsiteY15" fmla="*/ 38100 h 145256"/>
                    <a:gd name="connsiteX16" fmla="*/ 86204 w 328326"/>
                    <a:gd name="connsiteY16" fmla="*/ 45244 h 145256"/>
                    <a:gd name="connsiteX17" fmla="*/ 79061 w 328326"/>
                    <a:gd name="connsiteY17" fmla="*/ 47625 h 145256"/>
                    <a:gd name="connsiteX18" fmla="*/ 64773 w 328326"/>
                    <a:gd name="connsiteY18" fmla="*/ 54769 h 145256"/>
                    <a:gd name="connsiteX19" fmla="*/ 52867 w 328326"/>
                    <a:gd name="connsiteY19" fmla="*/ 69056 h 145256"/>
                    <a:gd name="connsiteX20" fmla="*/ 48104 w 328326"/>
                    <a:gd name="connsiteY20" fmla="*/ 76200 h 145256"/>
                    <a:gd name="connsiteX21" fmla="*/ 33817 w 328326"/>
                    <a:gd name="connsiteY21" fmla="*/ 85725 h 145256"/>
                    <a:gd name="connsiteX22" fmla="*/ 21911 w 328326"/>
                    <a:gd name="connsiteY22" fmla="*/ 102394 h 145256"/>
                    <a:gd name="connsiteX23" fmla="*/ 17148 w 328326"/>
                    <a:gd name="connsiteY23" fmla="*/ 123825 h 145256"/>
                    <a:gd name="connsiteX24" fmla="*/ 10004 w 328326"/>
                    <a:gd name="connsiteY24" fmla="*/ 133350 h 145256"/>
                    <a:gd name="connsiteX25" fmla="*/ 7623 w 328326"/>
                    <a:gd name="connsiteY25" fmla="*/ 142875 h 145256"/>
                    <a:gd name="connsiteX26" fmla="*/ 479 w 328326"/>
                    <a:gd name="connsiteY26" fmla="*/ 145256 h 145256"/>
                    <a:gd name="connsiteX27" fmla="*/ 14767 w 328326"/>
                    <a:gd name="connsiteY27" fmla="*/ 142875 h 145256"/>
                    <a:gd name="connsiteX28" fmla="*/ 29054 w 328326"/>
                    <a:gd name="connsiteY28" fmla="*/ 135731 h 145256"/>
                    <a:gd name="connsiteX29" fmla="*/ 36198 w 328326"/>
                    <a:gd name="connsiteY29" fmla="*/ 130969 h 145256"/>
                    <a:gd name="connsiteX30" fmla="*/ 67154 w 328326"/>
                    <a:gd name="connsiteY30" fmla="*/ 128587 h 145256"/>
                    <a:gd name="connsiteX31" fmla="*/ 74298 w 328326"/>
                    <a:gd name="connsiteY31" fmla="*/ 123825 h 145256"/>
                    <a:gd name="connsiteX32" fmla="*/ 88586 w 328326"/>
                    <a:gd name="connsiteY32" fmla="*/ 111919 h 145256"/>
                    <a:gd name="connsiteX33" fmla="*/ 90967 w 328326"/>
                    <a:gd name="connsiteY33" fmla="*/ 123825 h 145256"/>
                    <a:gd name="connsiteX34" fmla="*/ 98111 w 328326"/>
                    <a:gd name="connsiteY34" fmla="*/ 114300 h 145256"/>
                    <a:gd name="connsiteX35" fmla="*/ 105254 w 328326"/>
                    <a:gd name="connsiteY35" fmla="*/ 107156 h 145256"/>
                    <a:gd name="connsiteX36" fmla="*/ 124304 w 328326"/>
                    <a:gd name="connsiteY36" fmla="*/ 102394 h 145256"/>
                    <a:gd name="connsiteX37" fmla="*/ 148117 w 328326"/>
                    <a:gd name="connsiteY37" fmla="*/ 97631 h 145256"/>
                    <a:gd name="connsiteX38" fmla="*/ 155261 w 328326"/>
                    <a:gd name="connsiteY38" fmla="*/ 92869 h 145256"/>
                    <a:gd name="connsiteX39" fmla="*/ 169548 w 328326"/>
                    <a:gd name="connsiteY39" fmla="*/ 90487 h 145256"/>
                    <a:gd name="connsiteX40" fmla="*/ 171929 w 328326"/>
                    <a:gd name="connsiteY40" fmla="*/ 83344 h 145256"/>
                    <a:gd name="connsiteX41" fmla="*/ 176692 w 328326"/>
                    <a:gd name="connsiteY41" fmla="*/ 76200 h 145256"/>
                    <a:gd name="connsiteX42" fmla="*/ 190979 w 328326"/>
                    <a:gd name="connsiteY42" fmla="*/ 73819 h 145256"/>
                    <a:gd name="connsiteX43" fmla="*/ 198123 w 328326"/>
                    <a:gd name="connsiteY43" fmla="*/ 69056 h 145256"/>
                    <a:gd name="connsiteX44" fmla="*/ 224317 w 328326"/>
                    <a:gd name="connsiteY44" fmla="*/ 64294 h 145256"/>
                    <a:gd name="connsiteX45" fmla="*/ 231461 w 328326"/>
                    <a:gd name="connsiteY45" fmla="*/ 61912 h 145256"/>
                    <a:gd name="connsiteX46" fmla="*/ 233842 w 328326"/>
                    <a:gd name="connsiteY46" fmla="*/ 54769 h 145256"/>
                    <a:gd name="connsiteX47" fmla="*/ 255273 w 328326"/>
                    <a:gd name="connsiteY47" fmla="*/ 57150 h 145256"/>
                    <a:gd name="connsiteX48" fmla="*/ 269561 w 328326"/>
                    <a:gd name="connsiteY48" fmla="*/ 61912 h 145256"/>
                    <a:gd name="connsiteX49" fmla="*/ 286229 w 328326"/>
                    <a:gd name="connsiteY49" fmla="*/ 71437 h 145256"/>
                    <a:gd name="connsiteX50" fmla="*/ 300517 w 328326"/>
                    <a:gd name="connsiteY50" fmla="*/ 73819 h 145256"/>
                    <a:gd name="connsiteX51" fmla="*/ 326711 w 328326"/>
                    <a:gd name="connsiteY51" fmla="*/ 88106 h 14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</a:cxnLst>
                  <a:rect l="l" t="t" r="r" b="b"/>
                  <a:pathLst>
                    <a:path w="328326" h="145256">
                      <a:moveTo>
                        <a:pt x="326711" y="88106"/>
                      </a:moveTo>
                      <a:cubicBezTo>
                        <a:pt x="330680" y="83740"/>
                        <a:pt x="326334" y="60992"/>
                        <a:pt x="324329" y="47625"/>
                      </a:cubicBezTo>
                      <a:cubicBezTo>
                        <a:pt x="323810" y="44163"/>
                        <a:pt x="314400" y="34875"/>
                        <a:pt x="312423" y="33337"/>
                      </a:cubicBezTo>
                      <a:cubicBezTo>
                        <a:pt x="285400" y="12319"/>
                        <a:pt x="308235" y="30051"/>
                        <a:pt x="290992" y="21431"/>
                      </a:cubicBezTo>
                      <a:cubicBezTo>
                        <a:pt x="288432" y="20151"/>
                        <a:pt x="286408" y="17949"/>
                        <a:pt x="283848" y="16669"/>
                      </a:cubicBezTo>
                      <a:cubicBezTo>
                        <a:pt x="281603" y="15546"/>
                        <a:pt x="278949" y="15410"/>
                        <a:pt x="276704" y="14287"/>
                      </a:cubicBezTo>
                      <a:cubicBezTo>
                        <a:pt x="266564" y="9217"/>
                        <a:pt x="272651" y="8496"/>
                        <a:pt x="260036" y="7144"/>
                      </a:cubicBezTo>
                      <a:cubicBezTo>
                        <a:pt x="241029" y="5107"/>
                        <a:pt x="221936" y="3969"/>
                        <a:pt x="202886" y="2381"/>
                      </a:cubicBezTo>
                      <a:cubicBezTo>
                        <a:pt x="199711" y="1587"/>
                        <a:pt x="196634" y="0"/>
                        <a:pt x="193361" y="0"/>
                      </a:cubicBezTo>
                      <a:cubicBezTo>
                        <a:pt x="169670" y="0"/>
                        <a:pt x="169115" y="703"/>
                        <a:pt x="152879" y="4762"/>
                      </a:cubicBezTo>
                      <a:lnTo>
                        <a:pt x="138592" y="14287"/>
                      </a:lnTo>
                      <a:cubicBezTo>
                        <a:pt x="134415" y="17072"/>
                        <a:pt x="124304" y="19050"/>
                        <a:pt x="124304" y="19050"/>
                      </a:cubicBezTo>
                      <a:cubicBezTo>
                        <a:pt x="121923" y="20637"/>
                        <a:pt x="119720" y="22532"/>
                        <a:pt x="117161" y="23812"/>
                      </a:cubicBezTo>
                      <a:cubicBezTo>
                        <a:pt x="114916" y="24935"/>
                        <a:pt x="112106" y="24802"/>
                        <a:pt x="110017" y="26194"/>
                      </a:cubicBezTo>
                      <a:cubicBezTo>
                        <a:pt x="107215" y="28062"/>
                        <a:pt x="105460" y="31181"/>
                        <a:pt x="102873" y="33337"/>
                      </a:cubicBezTo>
                      <a:cubicBezTo>
                        <a:pt x="100674" y="35169"/>
                        <a:pt x="98058" y="36436"/>
                        <a:pt x="95729" y="38100"/>
                      </a:cubicBezTo>
                      <a:cubicBezTo>
                        <a:pt x="92500" y="40407"/>
                        <a:pt x="89650" y="43275"/>
                        <a:pt x="86204" y="45244"/>
                      </a:cubicBezTo>
                      <a:cubicBezTo>
                        <a:pt x="84025" y="46489"/>
                        <a:pt x="81306" y="46503"/>
                        <a:pt x="79061" y="47625"/>
                      </a:cubicBezTo>
                      <a:cubicBezTo>
                        <a:pt x="60592" y="56859"/>
                        <a:pt x="82734" y="48780"/>
                        <a:pt x="64773" y="54769"/>
                      </a:cubicBezTo>
                      <a:cubicBezTo>
                        <a:pt x="60323" y="72572"/>
                        <a:pt x="66630" y="57588"/>
                        <a:pt x="52867" y="69056"/>
                      </a:cubicBezTo>
                      <a:cubicBezTo>
                        <a:pt x="50668" y="70888"/>
                        <a:pt x="50258" y="74315"/>
                        <a:pt x="48104" y="76200"/>
                      </a:cubicBezTo>
                      <a:cubicBezTo>
                        <a:pt x="43797" y="79969"/>
                        <a:pt x="33817" y="85725"/>
                        <a:pt x="33817" y="85725"/>
                      </a:cubicBezTo>
                      <a:cubicBezTo>
                        <a:pt x="28260" y="102393"/>
                        <a:pt x="33816" y="98424"/>
                        <a:pt x="21911" y="102394"/>
                      </a:cubicBezTo>
                      <a:cubicBezTo>
                        <a:pt x="20323" y="109538"/>
                        <a:pt x="20913" y="117550"/>
                        <a:pt x="17148" y="123825"/>
                      </a:cubicBezTo>
                      <a:cubicBezTo>
                        <a:pt x="8818" y="137707"/>
                        <a:pt x="3804" y="114747"/>
                        <a:pt x="10004" y="133350"/>
                      </a:cubicBezTo>
                      <a:cubicBezTo>
                        <a:pt x="9210" y="136525"/>
                        <a:pt x="9667" y="140319"/>
                        <a:pt x="7623" y="142875"/>
                      </a:cubicBezTo>
                      <a:cubicBezTo>
                        <a:pt x="6055" y="144835"/>
                        <a:pt x="-2031" y="145256"/>
                        <a:pt x="479" y="145256"/>
                      </a:cubicBezTo>
                      <a:cubicBezTo>
                        <a:pt x="5307" y="145256"/>
                        <a:pt x="10004" y="143669"/>
                        <a:pt x="14767" y="142875"/>
                      </a:cubicBezTo>
                      <a:cubicBezTo>
                        <a:pt x="35233" y="129230"/>
                        <a:pt x="9345" y="145585"/>
                        <a:pt x="29054" y="135731"/>
                      </a:cubicBezTo>
                      <a:cubicBezTo>
                        <a:pt x="31614" y="134451"/>
                        <a:pt x="33385" y="131496"/>
                        <a:pt x="36198" y="130969"/>
                      </a:cubicBezTo>
                      <a:cubicBezTo>
                        <a:pt x="46370" y="129062"/>
                        <a:pt x="56835" y="129381"/>
                        <a:pt x="67154" y="128587"/>
                      </a:cubicBezTo>
                      <a:cubicBezTo>
                        <a:pt x="69535" y="127000"/>
                        <a:pt x="72099" y="125657"/>
                        <a:pt x="74298" y="123825"/>
                      </a:cubicBezTo>
                      <a:cubicBezTo>
                        <a:pt x="92633" y="108546"/>
                        <a:pt x="70849" y="123742"/>
                        <a:pt x="88586" y="111919"/>
                      </a:cubicBezTo>
                      <a:cubicBezTo>
                        <a:pt x="89380" y="115888"/>
                        <a:pt x="87041" y="122843"/>
                        <a:pt x="90967" y="123825"/>
                      </a:cubicBezTo>
                      <a:cubicBezTo>
                        <a:pt x="94817" y="124787"/>
                        <a:pt x="95528" y="117313"/>
                        <a:pt x="98111" y="114300"/>
                      </a:cubicBezTo>
                      <a:cubicBezTo>
                        <a:pt x="100302" y="111743"/>
                        <a:pt x="102188" y="108549"/>
                        <a:pt x="105254" y="107156"/>
                      </a:cubicBezTo>
                      <a:cubicBezTo>
                        <a:pt x="111213" y="104447"/>
                        <a:pt x="117954" y="103981"/>
                        <a:pt x="124304" y="102394"/>
                      </a:cubicBezTo>
                      <a:cubicBezTo>
                        <a:pt x="146485" y="96849"/>
                        <a:pt x="107246" y="103469"/>
                        <a:pt x="148117" y="97631"/>
                      </a:cubicBezTo>
                      <a:cubicBezTo>
                        <a:pt x="150498" y="96044"/>
                        <a:pt x="152546" y="93774"/>
                        <a:pt x="155261" y="92869"/>
                      </a:cubicBezTo>
                      <a:cubicBezTo>
                        <a:pt x="159841" y="91342"/>
                        <a:pt x="165356" y="92882"/>
                        <a:pt x="169548" y="90487"/>
                      </a:cubicBezTo>
                      <a:cubicBezTo>
                        <a:pt x="171727" y="89242"/>
                        <a:pt x="170807" y="85589"/>
                        <a:pt x="171929" y="83344"/>
                      </a:cubicBezTo>
                      <a:cubicBezTo>
                        <a:pt x="173209" y="80784"/>
                        <a:pt x="174132" y="77480"/>
                        <a:pt x="176692" y="76200"/>
                      </a:cubicBezTo>
                      <a:cubicBezTo>
                        <a:pt x="181010" y="74041"/>
                        <a:pt x="186217" y="74613"/>
                        <a:pt x="190979" y="73819"/>
                      </a:cubicBezTo>
                      <a:cubicBezTo>
                        <a:pt x="193360" y="72231"/>
                        <a:pt x="195492" y="70183"/>
                        <a:pt x="198123" y="69056"/>
                      </a:cubicBezTo>
                      <a:cubicBezTo>
                        <a:pt x="203736" y="66650"/>
                        <a:pt x="220456" y="64845"/>
                        <a:pt x="224317" y="64294"/>
                      </a:cubicBezTo>
                      <a:cubicBezTo>
                        <a:pt x="226698" y="63500"/>
                        <a:pt x="229686" y="63687"/>
                        <a:pt x="231461" y="61912"/>
                      </a:cubicBezTo>
                      <a:cubicBezTo>
                        <a:pt x="233236" y="60137"/>
                        <a:pt x="231381" y="55261"/>
                        <a:pt x="233842" y="54769"/>
                      </a:cubicBezTo>
                      <a:cubicBezTo>
                        <a:pt x="240890" y="53360"/>
                        <a:pt x="248129" y="56356"/>
                        <a:pt x="255273" y="57150"/>
                      </a:cubicBezTo>
                      <a:cubicBezTo>
                        <a:pt x="260036" y="58737"/>
                        <a:pt x="265384" y="59127"/>
                        <a:pt x="269561" y="61912"/>
                      </a:cubicBezTo>
                      <a:cubicBezTo>
                        <a:pt x="274347" y="65103"/>
                        <a:pt x="280732" y="69788"/>
                        <a:pt x="286229" y="71437"/>
                      </a:cubicBezTo>
                      <a:cubicBezTo>
                        <a:pt x="290854" y="72824"/>
                        <a:pt x="295754" y="73025"/>
                        <a:pt x="300517" y="73819"/>
                      </a:cubicBezTo>
                      <a:cubicBezTo>
                        <a:pt x="324314" y="71174"/>
                        <a:pt x="322742" y="92472"/>
                        <a:pt x="326711" y="8810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9" name="フリーフォーム 98"/>
                <p:cNvSpPr/>
                <p:nvPr/>
              </p:nvSpPr>
              <p:spPr>
                <a:xfrm>
                  <a:off x="1111097" y="1206589"/>
                  <a:ext cx="181404" cy="0"/>
                </a:xfrm>
                <a:custGeom>
                  <a:avLst/>
                  <a:gdLst>
                    <a:gd name="connsiteX0" fmla="*/ 0 w 188119"/>
                    <a:gd name="connsiteY0" fmla="*/ 2381 h 11796"/>
                    <a:gd name="connsiteX1" fmla="*/ 38100 w 188119"/>
                    <a:gd name="connsiteY1" fmla="*/ 0 h 11796"/>
                    <a:gd name="connsiteX2" fmla="*/ 90488 w 188119"/>
                    <a:gd name="connsiteY2" fmla="*/ 4762 h 11796"/>
                    <a:gd name="connsiteX3" fmla="*/ 188119 w 188119"/>
                    <a:gd name="connsiteY3" fmla="*/ 0 h 1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8119" h="11796">
                      <a:moveTo>
                        <a:pt x="0" y="2381"/>
                      </a:moveTo>
                      <a:cubicBezTo>
                        <a:pt x="12700" y="1587"/>
                        <a:pt x="25375" y="0"/>
                        <a:pt x="38100" y="0"/>
                      </a:cubicBezTo>
                      <a:cubicBezTo>
                        <a:pt x="60137" y="0"/>
                        <a:pt x="71076" y="1989"/>
                        <a:pt x="90488" y="4762"/>
                      </a:cubicBezTo>
                      <a:cubicBezTo>
                        <a:pt x="186860" y="2353"/>
                        <a:pt x="163280" y="24839"/>
                        <a:pt x="188119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100" name="フリーフォーム 99"/>
                <p:cNvSpPr/>
                <p:nvPr/>
              </p:nvSpPr>
              <p:spPr>
                <a:xfrm>
                  <a:off x="1111097" y="1014632"/>
                  <a:ext cx="272105" cy="54845"/>
                </a:xfrm>
                <a:custGeom>
                  <a:avLst/>
                  <a:gdLst>
                    <a:gd name="connsiteX0" fmla="*/ 0 w 273843"/>
                    <a:gd name="connsiteY0" fmla="*/ 42863 h 42863"/>
                    <a:gd name="connsiteX1" fmla="*/ 11906 w 273843"/>
                    <a:gd name="connsiteY1" fmla="*/ 38100 h 42863"/>
                    <a:gd name="connsiteX2" fmla="*/ 35718 w 273843"/>
                    <a:gd name="connsiteY2" fmla="*/ 21431 h 42863"/>
                    <a:gd name="connsiteX3" fmla="*/ 71437 w 273843"/>
                    <a:gd name="connsiteY3" fmla="*/ 9525 h 42863"/>
                    <a:gd name="connsiteX4" fmla="*/ 83343 w 273843"/>
                    <a:gd name="connsiteY4" fmla="*/ 7144 h 42863"/>
                    <a:gd name="connsiteX5" fmla="*/ 92868 w 273843"/>
                    <a:gd name="connsiteY5" fmla="*/ 4763 h 42863"/>
                    <a:gd name="connsiteX6" fmla="*/ 114300 w 273843"/>
                    <a:gd name="connsiteY6" fmla="*/ 0 h 42863"/>
                    <a:gd name="connsiteX7" fmla="*/ 192881 w 273843"/>
                    <a:gd name="connsiteY7" fmla="*/ 4763 h 42863"/>
                    <a:gd name="connsiteX8" fmla="*/ 207168 w 273843"/>
                    <a:gd name="connsiteY8" fmla="*/ 9525 h 42863"/>
                    <a:gd name="connsiteX9" fmla="*/ 221456 w 273843"/>
                    <a:gd name="connsiteY9" fmla="*/ 14288 h 42863"/>
                    <a:gd name="connsiteX10" fmla="*/ 238125 w 273843"/>
                    <a:gd name="connsiteY10" fmla="*/ 23813 h 42863"/>
                    <a:gd name="connsiteX11" fmla="*/ 245268 w 273843"/>
                    <a:gd name="connsiteY11" fmla="*/ 26194 h 42863"/>
                    <a:gd name="connsiteX12" fmla="*/ 252412 w 273843"/>
                    <a:gd name="connsiteY12" fmla="*/ 30956 h 42863"/>
                    <a:gd name="connsiteX13" fmla="*/ 266700 w 273843"/>
                    <a:gd name="connsiteY13" fmla="*/ 35719 h 42863"/>
                    <a:gd name="connsiteX14" fmla="*/ 273843 w 273843"/>
                    <a:gd name="connsiteY14" fmla="*/ 38100 h 4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3843" h="42863">
                      <a:moveTo>
                        <a:pt x="0" y="42863"/>
                      </a:moveTo>
                      <a:cubicBezTo>
                        <a:pt x="3969" y="41275"/>
                        <a:pt x="8170" y="40176"/>
                        <a:pt x="11906" y="38100"/>
                      </a:cubicBezTo>
                      <a:cubicBezTo>
                        <a:pt x="20054" y="33573"/>
                        <a:pt x="26718" y="24430"/>
                        <a:pt x="35718" y="21431"/>
                      </a:cubicBezTo>
                      <a:lnTo>
                        <a:pt x="71437" y="9525"/>
                      </a:lnTo>
                      <a:cubicBezTo>
                        <a:pt x="75277" y="8245"/>
                        <a:pt x="79392" y="8022"/>
                        <a:pt x="83343" y="7144"/>
                      </a:cubicBezTo>
                      <a:cubicBezTo>
                        <a:pt x="86538" y="6434"/>
                        <a:pt x="89659" y="5405"/>
                        <a:pt x="92868" y="4763"/>
                      </a:cubicBezTo>
                      <a:cubicBezTo>
                        <a:pt x="113821" y="572"/>
                        <a:pt x="100397" y="4634"/>
                        <a:pt x="114300" y="0"/>
                      </a:cubicBezTo>
                      <a:cubicBezTo>
                        <a:pt x="118518" y="176"/>
                        <a:pt x="175161" y="1219"/>
                        <a:pt x="192881" y="4763"/>
                      </a:cubicBezTo>
                      <a:cubicBezTo>
                        <a:pt x="197803" y="5748"/>
                        <a:pt x="202406" y="7938"/>
                        <a:pt x="207168" y="9525"/>
                      </a:cubicBezTo>
                      <a:lnTo>
                        <a:pt x="221456" y="14288"/>
                      </a:lnTo>
                      <a:cubicBezTo>
                        <a:pt x="233991" y="18467"/>
                        <a:pt x="227665" y="18582"/>
                        <a:pt x="238125" y="23813"/>
                      </a:cubicBezTo>
                      <a:cubicBezTo>
                        <a:pt x="240370" y="24935"/>
                        <a:pt x="243023" y="25072"/>
                        <a:pt x="245268" y="26194"/>
                      </a:cubicBezTo>
                      <a:cubicBezTo>
                        <a:pt x="247828" y="27474"/>
                        <a:pt x="249797" y="29794"/>
                        <a:pt x="252412" y="30956"/>
                      </a:cubicBezTo>
                      <a:cubicBezTo>
                        <a:pt x="257000" y="32995"/>
                        <a:pt x="261937" y="34131"/>
                        <a:pt x="266700" y="35719"/>
                      </a:cubicBezTo>
                      <a:lnTo>
                        <a:pt x="273843" y="3810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101" name="フリーフォーム 100"/>
                <p:cNvSpPr/>
                <p:nvPr/>
              </p:nvSpPr>
              <p:spPr>
                <a:xfrm>
                  <a:off x="521535" y="1206589"/>
                  <a:ext cx="181404" cy="54845"/>
                </a:xfrm>
                <a:custGeom>
                  <a:avLst/>
                  <a:gdLst>
                    <a:gd name="connsiteX0" fmla="*/ 176212 w 176212"/>
                    <a:gd name="connsiteY0" fmla="*/ 0 h 28575"/>
                    <a:gd name="connsiteX1" fmla="*/ 159544 w 176212"/>
                    <a:gd name="connsiteY1" fmla="*/ 2381 h 28575"/>
                    <a:gd name="connsiteX2" fmla="*/ 142875 w 176212"/>
                    <a:gd name="connsiteY2" fmla="*/ 11906 h 28575"/>
                    <a:gd name="connsiteX3" fmla="*/ 135731 w 176212"/>
                    <a:gd name="connsiteY3" fmla="*/ 14287 h 28575"/>
                    <a:gd name="connsiteX4" fmla="*/ 123825 w 176212"/>
                    <a:gd name="connsiteY4" fmla="*/ 16669 h 28575"/>
                    <a:gd name="connsiteX5" fmla="*/ 109537 w 176212"/>
                    <a:gd name="connsiteY5" fmla="*/ 21431 h 28575"/>
                    <a:gd name="connsiteX6" fmla="*/ 80962 w 176212"/>
                    <a:gd name="connsiteY6" fmla="*/ 26194 h 28575"/>
                    <a:gd name="connsiteX7" fmla="*/ 69056 w 176212"/>
                    <a:gd name="connsiteY7" fmla="*/ 28575 h 28575"/>
                    <a:gd name="connsiteX8" fmla="*/ 0 w 176212"/>
                    <a:gd name="connsiteY8" fmla="*/ 26194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6212" h="28575">
                      <a:moveTo>
                        <a:pt x="176212" y="0"/>
                      </a:moveTo>
                      <a:cubicBezTo>
                        <a:pt x="170656" y="794"/>
                        <a:pt x="164959" y="904"/>
                        <a:pt x="159544" y="2381"/>
                      </a:cubicBezTo>
                      <a:cubicBezTo>
                        <a:pt x="150363" y="4885"/>
                        <a:pt x="150632" y="8028"/>
                        <a:pt x="142875" y="11906"/>
                      </a:cubicBezTo>
                      <a:cubicBezTo>
                        <a:pt x="140630" y="13028"/>
                        <a:pt x="138166" y="13678"/>
                        <a:pt x="135731" y="14287"/>
                      </a:cubicBezTo>
                      <a:cubicBezTo>
                        <a:pt x="131805" y="15269"/>
                        <a:pt x="127730" y="15604"/>
                        <a:pt x="123825" y="16669"/>
                      </a:cubicBezTo>
                      <a:cubicBezTo>
                        <a:pt x="118982" y="17990"/>
                        <a:pt x="114460" y="20447"/>
                        <a:pt x="109537" y="21431"/>
                      </a:cubicBezTo>
                      <a:cubicBezTo>
                        <a:pt x="81479" y="27042"/>
                        <a:pt x="116405" y="20286"/>
                        <a:pt x="80962" y="26194"/>
                      </a:cubicBezTo>
                      <a:cubicBezTo>
                        <a:pt x="76970" y="26859"/>
                        <a:pt x="73025" y="27781"/>
                        <a:pt x="69056" y="28575"/>
                      </a:cubicBezTo>
                      <a:lnTo>
                        <a:pt x="0" y="2619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102" name="フリーフォーム 101"/>
                <p:cNvSpPr/>
                <p:nvPr/>
              </p:nvSpPr>
              <p:spPr>
                <a:xfrm>
                  <a:off x="453509" y="1014632"/>
                  <a:ext cx="294781" cy="54845"/>
                </a:xfrm>
                <a:custGeom>
                  <a:avLst/>
                  <a:gdLst>
                    <a:gd name="connsiteX0" fmla="*/ 0 w 290512"/>
                    <a:gd name="connsiteY0" fmla="*/ 59531 h 59531"/>
                    <a:gd name="connsiteX1" fmla="*/ 19050 w 290512"/>
                    <a:gd name="connsiteY1" fmla="*/ 52387 h 59531"/>
                    <a:gd name="connsiteX2" fmla="*/ 28575 w 290512"/>
                    <a:gd name="connsiteY2" fmla="*/ 47625 h 59531"/>
                    <a:gd name="connsiteX3" fmla="*/ 35718 w 290512"/>
                    <a:gd name="connsiteY3" fmla="*/ 42862 h 59531"/>
                    <a:gd name="connsiteX4" fmla="*/ 50006 w 290512"/>
                    <a:gd name="connsiteY4" fmla="*/ 38100 h 59531"/>
                    <a:gd name="connsiteX5" fmla="*/ 57150 w 290512"/>
                    <a:gd name="connsiteY5" fmla="*/ 35719 h 59531"/>
                    <a:gd name="connsiteX6" fmla="*/ 61912 w 290512"/>
                    <a:gd name="connsiteY6" fmla="*/ 28575 h 59531"/>
                    <a:gd name="connsiteX7" fmla="*/ 69056 w 290512"/>
                    <a:gd name="connsiteY7" fmla="*/ 26194 h 59531"/>
                    <a:gd name="connsiteX8" fmla="*/ 90487 w 290512"/>
                    <a:gd name="connsiteY8" fmla="*/ 16669 h 59531"/>
                    <a:gd name="connsiteX9" fmla="*/ 97631 w 290512"/>
                    <a:gd name="connsiteY9" fmla="*/ 14287 h 59531"/>
                    <a:gd name="connsiteX10" fmla="*/ 104775 w 290512"/>
                    <a:gd name="connsiteY10" fmla="*/ 11906 h 59531"/>
                    <a:gd name="connsiteX11" fmla="*/ 114300 w 290512"/>
                    <a:gd name="connsiteY11" fmla="*/ 7144 h 59531"/>
                    <a:gd name="connsiteX12" fmla="*/ 128587 w 290512"/>
                    <a:gd name="connsiteY12" fmla="*/ 4762 h 59531"/>
                    <a:gd name="connsiteX13" fmla="*/ 159543 w 290512"/>
                    <a:gd name="connsiteY13" fmla="*/ 0 h 59531"/>
                    <a:gd name="connsiteX14" fmla="*/ 211931 w 290512"/>
                    <a:gd name="connsiteY14" fmla="*/ 2381 h 59531"/>
                    <a:gd name="connsiteX15" fmla="*/ 226218 w 290512"/>
                    <a:gd name="connsiteY15" fmla="*/ 7144 h 59531"/>
                    <a:gd name="connsiteX16" fmla="*/ 235743 w 290512"/>
                    <a:gd name="connsiteY16" fmla="*/ 9525 h 59531"/>
                    <a:gd name="connsiteX17" fmla="*/ 252412 w 290512"/>
                    <a:gd name="connsiteY17" fmla="*/ 14287 h 59531"/>
                    <a:gd name="connsiteX18" fmla="*/ 276225 w 290512"/>
                    <a:gd name="connsiteY18" fmla="*/ 26194 h 59531"/>
                    <a:gd name="connsiteX19" fmla="*/ 283368 w 290512"/>
                    <a:gd name="connsiteY19" fmla="*/ 30956 h 59531"/>
                    <a:gd name="connsiteX20" fmla="*/ 290512 w 290512"/>
                    <a:gd name="connsiteY20" fmla="*/ 33337 h 59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0512" h="59531">
                      <a:moveTo>
                        <a:pt x="0" y="59531"/>
                      </a:moveTo>
                      <a:cubicBezTo>
                        <a:pt x="6350" y="57150"/>
                        <a:pt x="12790" y="54995"/>
                        <a:pt x="19050" y="52387"/>
                      </a:cubicBezTo>
                      <a:cubicBezTo>
                        <a:pt x="22327" y="51022"/>
                        <a:pt x="25493" y="49386"/>
                        <a:pt x="28575" y="47625"/>
                      </a:cubicBezTo>
                      <a:cubicBezTo>
                        <a:pt x="31060" y="46205"/>
                        <a:pt x="33103" y="44024"/>
                        <a:pt x="35718" y="42862"/>
                      </a:cubicBezTo>
                      <a:cubicBezTo>
                        <a:pt x="40306" y="40823"/>
                        <a:pt x="45243" y="39687"/>
                        <a:pt x="50006" y="38100"/>
                      </a:cubicBezTo>
                      <a:lnTo>
                        <a:pt x="57150" y="35719"/>
                      </a:lnTo>
                      <a:cubicBezTo>
                        <a:pt x="58737" y="33338"/>
                        <a:pt x="59677" y="30363"/>
                        <a:pt x="61912" y="28575"/>
                      </a:cubicBezTo>
                      <a:cubicBezTo>
                        <a:pt x="63872" y="27007"/>
                        <a:pt x="66811" y="27317"/>
                        <a:pt x="69056" y="26194"/>
                      </a:cubicBezTo>
                      <a:cubicBezTo>
                        <a:pt x="91704" y="14870"/>
                        <a:pt x="53617" y="28959"/>
                        <a:pt x="90487" y="16669"/>
                      </a:cubicBezTo>
                      <a:lnTo>
                        <a:pt x="97631" y="14287"/>
                      </a:lnTo>
                      <a:cubicBezTo>
                        <a:pt x="100012" y="13493"/>
                        <a:pt x="102530" y="13028"/>
                        <a:pt x="104775" y="11906"/>
                      </a:cubicBezTo>
                      <a:cubicBezTo>
                        <a:pt x="107950" y="10319"/>
                        <a:pt x="110900" y="8164"/>
                        <a:pt x="114300" y="7144"/>
                      </a:cubicBezTo>
                      <a:cubicBezTo>
                        <a:pt x="118924" y="5757"/>
                        <a:pt x="123837" y="5626"/>
                        <a:pt x="128587" y="4762"/>
                      </a:cubicBezTo>
                      <a:cubicBezTo>
                        <a:pt x="152569" y="401"/>
                        <a:pt x="127305" y="4029"/>
                        <a:pt x="159543" y="0"/>
                      </a:cubicBezTo>
                      <a:cubicBezTo>
                        <a:pt x="177006" y="794"/>
                        <a:pt x="194550" y="519"/>
                        <a:pt x="211931" y="2381"/>
                      </a:cubicBezTo>
                      <a:cubicBezTo>
                        <a:pt x="216922" y="2916"/>
                        <a:pt x="221410" y="5701"/>
                        <a:pt x="226218" y="7144"/>
                      </a:cubicBezTo>
                      <a:cubicBezTo>
                        <a:pt x="229353" y="8084"/>
                        <a:pt x="232596" y="8626"/>
                        <a:pt x="235743" y="9525"/>
                      </a:cubicBezTo>
                      <a:cubicBezTo>
                        <a:pt x="259656" y="16357"/>
                        <a:pt x="222636" y="6844"/>
                        <a:pt x="252412" y="14287"/>
                      </a:cubicBezTo>
                      <a:cubicBezTo>
                        <a:pt x="269423" y="25627"/>
                        <a:pt x="261147" y="22423"/>
                        <a:pt x="276225" y="26194"/>
                      </a:cubicBezTo>
                      <a:cubicBezTo>
                        <a:pt x="278606" y="27781"/>
                        <a:pt x="280808" y="29676"/>
                        <a:pt x="283368" y="30956"/>
                      </a:cubicBezTo>
                      <a:cubicBezTo>
                        <a:pt x="285613" y="32078"/>
                        <a:pt x="290512" y="33337"/>
                        <a:pt x="290512" y="3333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grpSp>
              <p:nvGrpSpPr>
                <p:cNvPr id="103" name="グループ化 102"/>
                <p:cNvGrpSpPr>
                  <a:grpSpLocks/>
                </p:cNvGrpSpPr>
                <p:nvPr/>
              </p:nvGrpSpPr>
              <p:grpSpPr bwMode="auto">
                <a:xfrm>
                  <a:off x="362808" y="959787"/>
                  <a:ext cx="1133772" cy="493604"/>
                  <a:chOff x="362808" y="959787"/>
                  <a:chExt cx="1133772" cy="493604"/>
                </a:xfrm>
              </p:grpSpPr>
              <p:sp>
                <p:nvSpPr>
                  <p:cNvPr id="108" name="フリーフォーム 107"/>
                  <p:cNvSpPr/>
                  <p:nvPr/>
                </p:nvSpPr>
                <p:spPr>
                  <a:xfrm>
                    <a:off x="362808" y="1042054"/>
                    <a:ext cx="521535" cy="411337"/>
                  </a:xfrm>
                  <a:custGeom>
                    <a:avLst/>
                    <a:gdLst>
                      <a:gd name="connsiteX0" fmla="*/ 516731 w 518131"/>
                      <a:gd name="connsiteY0" fmla="*/ 124441 h 433149"/>
                      <a:gd name="connsiteX1" fmla="*/ 514350 w 518131"/>
                      <a:gd name="connsiteY1" fmla="*/ 231597 h 433149"/>
                      <a:gd name="connsiteX2" fmla="*/ 511969 w 518131"/>
                      <a:gd name="connsiteY2" fmla="*/ 253028 h 433149"/>
                      <a:gd name="connsiteX3" fmla="*/ 507206 w 518131"/>
                      <a:gd name="connsiteY3" fmla="*/ 267316 h 433149"/>
                      <a:gd name="connsiteX4" fmla="*/ 497681 w 518131"/>
                      <a:gd name="connsiteY4" fmla="*/ 295891 h 433149"/>
                      <a:gd name="connsiteX5" fmla="*/ 492919 w 518131"/>
                      <a:gd name="connsiteY5" fmla="*/ 303035 h 433149"/>
                      <a:gd name="connsiteX6" fmla="*/ 488156 w 518131"/>
                      <a:gd name="connsiteY6" fmla="*/ 317322 h 433149"/>
                      <a:gd name="connsiteX7" fmla="*/ 485775 w 518131"/>
                      <a:gd name="connsiteY7" fmla="*/ 324466 h 433149"/>
                      <a:gd name="connsiteX8" fmla="*/ 483394 w 518131"/>
                      <a:gd name="connsiteY8" fmla="*/ 333991 h 433149"/>
                      <a:gd name="connsiteX9" fmla="*/ 478631 w 518131"/>
                      <a:gd name="connsiteY9" fmla="*/ 341135 h 433149"/>
                      <a:gd name="connsiteX10" fmla="*/ 476250 w 518131"/>
                      <a:gd name="connsiteY10" fmla="*/ 348278 h 433149"/>
                      <a:gd name="connsiteX11" fmla="*/ 464344 w 518131"/>
                      <a:gd name="connsiteY11" fmla="*/ 364947 h 433149"/>
                      <a:gd name="connsiteX12" fmla="*/ 457200 w 518131"/>
                      <a:gd name="connsiteY12" fmla="*/ 372091 h 433149"/>
                      <a:gd name="connsiteX13" fmla="*/ 452437 w 518131"/>
                      <a:gd name="connsiteY13" fmla="*/ 379235 h 433149"/>
                      <a:gd name="connsiteX14" fmla="*/ 431006 w 518131"/>
                      <a:gd name="connsiteY14" fmla="*/ 393522 h 433149"/>
                      <a:gd name="connsiteX15" fmla="*/ 416719 w 518131"/>
                      <a:gd name="connsiteY15" fmla="*/ 403047 h 433149"/>
                      <a:gd name="connsiteX16" fmla="*/ 409575 w 518131"/>
                      <a:gd name="connsiteY16" fmla="*/ 407810 h 433149"/>
                      <a:gd name="connsiteX17" fmla="*/ 390525 w 518131"/>
                      <a:gd name="connsiteY17" fmla="*/ 414953 h 433149"/>
                      <a:gd name="connsiteX18" fmla="*/ 378619 w 518131"/>
                      <a:gd name="connsiteY18" fmla="*/ 417335 h 433149"/>
                      <a:gd name="connsiteX19" fmla="*/ 364331 w 518131"/>
                      <a:gd name="connsiteY19" fmla="*/ 422097 h 433149"/>
                      <a:gd name="connsiteX20" fmla="*/ 321469 w 518131"/>
                      <a:gd name="connsiteY20" fmla="*/ 426860 h 433149"/>
                      <a:gd name="connsiteX21" fmla="*/ 180975 w 518131"/>
                      <a:gd name="connsiteY21" fmla="*/ 426860 h 433149"/>
                      <a:gd name="connsiteX22" fmla="*/ 173831 w 518131"/>
                      <a:gd name="connsiteY22" fmla="*/ 422097 h 433149"/>
                      <a:gd name="connsiteX23" fmla="*/ 164306 w 518131"/>
                      <a:gd name="connsiteY23" fmla="*/ 419716 h 433149"/>
                      <a:gd name="connsiteX24" fmla="*/ 157162 w 518131"/>
                      <a:gd name="connsiteY24" fmla="*/ 417335 h 433149"/>
                      <a:gd name="connsiteX25" fmla="*/ 150019 w 518131"/>
                      <a:gd name="connsiteY25" fmla="*/ 412572 h 433149"/>
                      <a:gd name="connsiteX26" fmla="*/ 130969 w 518131"/>
                      <a:gd name="connsiteY26" fmla="*/ 407810 h 433149"/>
                      <a:gd name="connsiteX27" fmla="*/ 116681 w 518131"/>
                      <a:gd name="connsiteY27" fmla="*/ 403047 h 433149"/>
                      <a:gd name="connsiteX28" fmla="*/ 102394 w 518131"/>
                      <a:gd name="connsiteY28" fmla="*/ 395903 h 433149"/>
                      <a:gd name="connsiteX29" fmla="*/ 88106 w 518131"/>
                      <a:gd name="connsiteY29" fmla="*/ 381616 h 433149"/>
                      <a:gd name="connsiteX30" fmla="*/ 78581 w 518131"/>
                      <a:gd name="connsiteY30" fmla="*/ 367328 h 433149"/>
                      <a:gd name="connsiteX31" fmla="*/ 71437 w 518131"/>
                      <a:gd name="connsiteY31" fmla="*/ 345897 h 433149"/>
                      <a:gd name="connsiteX32" fmla="*/ 66675 w 518131"/>
                      <a:gd name="connsiteY32" fmla="*/ 338753 h 433149"/>
                      <a:gd name="connsiteX33" fmla="*/ 64294 w 518131"/>
                      <a:gd name="connsiteY33" fmla="*/ 331610 h 433149"/>
                      <a:gd name="connsiteX34" fmla="*/ 57150 w 518131"/>
                      <a:gd name="connsiteY34" fmla="*/ 324466 h 433149"/>
                      <a:gd name="connsiteX35" fmla="*/ 52387 w 518131"/>
                      <a:gd name="connsiteY35" fmla="*/ 317322 h 433149"/>
                      <a:gd name="connsiteX36" fmla="*/ 40481 w 518131"/>
                      <a:gd name="connsiteY36" fmla="*/ 295891 h 433149"/>
                      <a:gd name="connsiteX37" fmla="*/ 26194 w 518131"/>
                      <a:gd name="connsiteY37" fmla="*/ 274460 h 433149"/>
                      <a:gd name="connsiteX38" fmla="*/ 23812 w 518131"/>
                      <a:gd name="connsiteY38" fmla="*/ 267316 h 433149"/>
                      <a:gd name="connsiteX39" fmla="*/ 19050 w 518131"/>
                      <a:gd name="connsiteY39" fmla="*/ 260172 h 433149"/>
                      <a:gd name="connsiteX40" fmla="*/ 14287 w 518131"/>
                      <a:gd name="connsiteY40" fmla="*/ 245885 h 433149"/>
                      <a:gd name="connsiteX41" fmla="*/ 9525 w 518131"/>
                      <a:gd name="connsiteY41" fmla="*/ 238741 h 433149"/>
                      <a:gd name="connsiteX42" fmla="*/ 7144 w 518131"/>
                      <a:gd name="connsiteY42" fmla="*/ 231597 h 433149"/>
                      <a:gd name="connsiteX43" fmla="*/ 2381 w 518131"/>
                      <a:gd name="connsiteY43" fmla="*/ 219691 h 433149"/>
                      <a:gd name="connsiteX44" fmla="*/ 0 w 518131"/>
                      <a:gd name="connsiteY44" fmla="*/ 193497 h 433149"/>
                      <a:gd name="connsiteX45" fmla="*/ 2381 w 518131"/>
                      <a:gd name="connsiteY45" fmla="*/ 124441 h 433149"/>
                      <a:gd name="connsiteX46" fmla="*/ 4762 w 518131"/>
                      <a:gd name="connsiteY46" fmla="*/ 117297 h 433149"/>
                      <a:gd name="connsiteX47" fmla="*/ 9525 w 518131"/>
                      <a:gd name="connsiteY47" fmla="*/ 110153 h 433149"/>
                      <a:gd name="connsiteX48" fmla="*/ 11906 w 518131"/>
                      <a:gd name="connsiteY48" fmla="*/ 103010 h 433149"/>
                      <a:gd name="connsiteX49" fmla="*/ 30956 w 518131"/>
                      <a:gd name="connsiteY49" fmla="*/ 81578 h 433149"/>
                      <a:gd name="connsiteX50" fmla="*/ 35719 w 518131"/>
                      <a:gd name="connsiteY50" fmla="*/ 74435 h 433149"/>
                      <a:gd name="connsiteX51" fmla="*/ 50006 w 518131"/>
                      <a:gd name="connsiteY51" fmla="*/ 64910 h 433149"/>
                      <a:gd name="connsiteX52" fmla="*/ 64294 w 518131"/>
                      <a:gd name="connsiteY52" fmla="*/ 57766 h 433149"/>
                      <a:gd name="connsiteX53" fmla="*/ 71437 w 518131"/>
                      <a:gd name="connsiteY53" fmla="*/ 53003 h 433149"/>
                      <a:gd name="connsiteX54" fmla="*/ 80962 w 518131"/>
                      <a:gd name="connsiteY54" fmla="*/ 50622 h 433149"/>
                      <a:gd name="connsiteX55" fmla="*/ 95250 w 518131"/>
                      <a:gd name="connsiteY55" fmla="*/ 45860 h 433149"/>
                      <a:gd name="connsiteX56" fmla="*/ 104775 w 518131"/>
                      <a:gd name="connsiteY56" fmla="*/ 43478 h 433149"/>
                      <a:gd name="connsiteX57" fmla="*/ 111919 w 518131"/>
                      <a:gd name="connsiteY57" fmla="*/ 41097 h 433149"/>
                      <a:gd name="connsiteX58" fmla="*/ 130969 w 518131"/>
                      <a:gd name="connsiteY58" fmla="*/ 36335 h 433149"/>
                      <a:gd name="connsiteX59" fmla="*/ 138112 w 518131"/>
                      <a:gd name="connsiteY59" fmla="*/ 33953 h 433149"/>
                      <a:gd name="connsiteX60" fmla="*/ 154781 w 518131"/>
                      <a:gd name="connsiteY60" fmla="*/ 31572 h 433149"/>
                      <a:gd name="connsiteX61" fmla="*/ 183356 w 518131"/>
                      <a:gd name="connsiteY61" fmla="*/ 26810 h 433149"/>
                      <a:gd name="connsiteX62" fmla="*/ 214312 w 518131"/>
                      <a:gd name="connsiteY62" fmla="*/ 24428 h 433149"/>
                      <a:gd name="connsiteX63" fmla="*/ 250031 w 518131"/>
                      <a:gd name="connsiteY63" fmla="*/ 19666 h 433149"/>
                      <a:gd name="connsiteX64" fmla="*/ 278606 w 518131"/>
                      <a:gd name="connsiteY64" fmla="*/ 14903 h 433149"/>
                      <a:gd name="connsiteX65" fmla="*/ 300037 w 518131"/>
                      <a:gd name="connsiteY65" fmla="*/ 12522 h 433149"/>
                      <a:gd name="connsiteX66" fmla="*/ 309562 w 518131"/>
                      <a:gd name="connsiteY66" fmla="*/ 10141 h 433149"/>
                      <a:gd name="connsiteX67" fmla="*/ 354806 w 518131"/>
                      <a:gd name="connsiteY67" fmla="*/ 5378 h 433149"/>
                      <a:gd name="connsiteX68" fmla="*/ 419100 w 518131"/>
                      <a:gd name="connsiteY68" fmla="*/ 2997 h 433149"/>
                      <a:gd name="connsiteX69" fmla="*/ 426244 w 518131"/>
                      <a:gd name="connsiteY69" fmla="*/ 7760 h 433149"/>
                      <a:gd name="connsiteX70" fmla="*/ 435769 w 518131"/>
                      <a:gd name="connsiteY70" fmla="*/ 10141 h 433149"/>
                      <a:gd name="connsiteX71" fmla="*/ 442912 w 518131"/>
                      <a:gd name="connsiteY71" fmla="*/ 12522 h 433149"/>
                      <a:gd name="connsiteX72" fmla="*/ 457200 w 518131"/>
                      <a:gd name="connsiteY72" fmla="*/ 22047 h 433149"/>
                      <a:gd name="connsiteX73" fmla="*/ 471487 w 518131"/>
                      <a:gd name="connsiteY73" fmla="*/ 36335 h 433149"/>
                      <a:gd name="connsiteX74" fmla="*/ 478631 w 518131"/>
                      <a:gd name="connsiteY74" fmla="*/ 43478 h 433149"/>
                      <a:gd name="connsiteX75" fmla="*/ 495300 w 518131"/>
                      <a:gd name="connsiteY75" fmla="*/ 62528 h 433149"/>
                      <a:gd name="connsiteX76" fmla="*/ 504825 w 518131"/>
                      <a:gd name="connsiteY76" fmla="*/ 79197 h 433149"/>
                      <a:gd name="connsiteX77" fmla="*/ 509587 w 518131"/>
                      <a:gd name="connsiteY77" fmla="*/ 86341 h 433149"/>
                      <a:gd name="connsiteX78" fmla="*/ 514350 w 518131"/>
                      <a:gd name="connsiteY78" fmla="*/ 100628 h 433149"/>
                      <a:gd name="connsiteX79" fmla="*/ 516731 w 518131"/>
                      <a:gd name="connsiteY79" fmla="*/ 107772 h 433149"/>
                      <a:gd name="connsiteX80" fmla="*/ 516731 w 518131"/>
                      <a:gd name="connsiteY80" fmla="*/ 124441 h 433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</a:cxnLst>
                    <a:rect l="l" t="t" r="r" b="b"/>
                    <a:pathLst>
                      <a:path w="518131" h="433149">
                        <a:moveTo>
                          <a:pt x="516731" y="124441"/>
                        </a:moveTo>
                        <a:cubicBezTo>
                          <a:pt x="516334" y="145078"/>
                          <a:pt x="515672" y="195894"/>
                          <a:pt x="514350" y="231597"/>
                        </a:cubicBezTo>
                        <a:cubicBezTo>
                          <a:pt x="514084" y="238780"/>
                          <a:pt x="513379" y="245980"/>
                          <a:pt x="511969" y="253028"/>
                        </a:cubicBezTo>
                        <a:cubicBezTo>
                          <a:pt x="510984" y="257951"/>
                          <a:pt x="508794" y="262553"/>
                          <a:pt x="507206" y="267316"/>
                        </a:cubicBezTo>
                        <a:lnTo>
                          <a:pt x="497681" y="295891"/>
                        </a:lnTo>
                        <a:cubicBezTo>
                          <a:pt x="496776" y="298606"/>
                          <a:pt x="494081" y="300420"/>
                          <a:pt x="492919" y="303035"/>
                        </a:cubicBezTo>
                        <a:cubicBezTo>
                          <a:pt x="490880" y="307622"/>
                          <a:pt x="489744" y="312560"/>
                          <a:pt x="488156" y="317322"/>
                        </a:cubicBezTo>
                        <a:cubicBezTo>
                          <a:pt x="487362" y="319703"/>
                          <a:pt x="486384" y="322031"/>
                          <a:pt x="485775" y="324466"/>
                        </a:cubicBezTo>
                        <a:cubicBezTo>
                          <a:pt x="484981" y="327641"/>
                          <a:pt x="484683" y="330983"/>
                          <a:pt x="483394" y="333991"/>
                        </a:cubicBezTo>
                        <a:cubicBezTo>
                          <a:pt x="482267" y="336622"/>
                          <a:pt x="480219" y="338754"/>
                          <a:pt x="478631" y="341135"/>
                        </a:cubicBezTo>
                        <a:cubicBezTo>
                          <a:pt x="477837" y="343516"/>
                          <a:pt x="477372" y="346033"/>
                          <a:pt x="476250" y="348278"/>
                        </a:cubicBezTo>
                        <a:cubicBezTo>
                          <a:pt x="474744" y="351290"/>
                          <a:pt x="465636" y="363440"/>
                          <a:pt x="464344" y="364947"/>
                        </a:cubicBezTo>
                        <a:cubicBezTo>
                          <a:pt x="462152" y="367504"/>
                          <a:pt x="459356" y="369504"/>
                          <a:pt x="457200" y="372091"/>
                        </a:cubicBezTo>
                        <a:cubicBezTo>
                          <a:pt x="455368" y="374290"/>
                          <a:pt x="454591" y="377350"/>
                          <a:pt x="452437" y="379235"/>
                        </a:cubicBezTo>
                        <a:cubicBezTo>
                          <a:pt x="452428" y="379243"/>
                          <a:pt x="434583" y="391138"/>
                          <a:pt x="431006" y="393522"/>
                        </a:cubicBezTo>
                        <a:cubicBezTo>
                          <a:pt x="413164" y="405415"/>
                          <a:pt x="433707" y="397384"/>
                          <a:pt x="416719" y="403047"/>
                        </a:cubicBezTo>
                        <a:cubicBezTo>
                          <a:pt x="414338" y="404635"/>
                          <a:pt x="412135" y="406530"/>
                          <a:pt x="409575" y="407810"/>
                        </a:cubicBezTo>
                        <a:cubicBezTo>
                          <a:pt x="407387" y="408904"/>
                          <a:pt x="394648" y="413922"/>
                          <a:pt x="390525" y="414953"/>
                        </a:cubicBezTo>
                        <a:cubicBezTo>
                          <a:pt x="386599" y="415935"/>
                          <a:pt x="382524" y="416270"/>
                          <a:pt x="378619" y="417335"/>
                        </a:cubicBezTo>
                        <a:cubicBezTo>
                          <a:pt x="373776" y="418656"/>
                          <a:pt x="369094" y="420510"/>
                          <a:pt x="364331" y="422097"/>
                        </a:cubicBezTo>
                        <a:cubicBezTo>
                          <a:pt x="358903" y="423906"/>
                          <a:pt x="322138" y="426799"/>
                          <a:pt x="321469" y="426860"/>
                        </a:cubicBezTo>
                        <a:cubicBezTo>
                          <a:pt x="269216" y="437309"/>
                          <a:pt x="295695" y="432898"/>
                          <a:pt x="180975" y="426860"/>
                        </a:cubicBezTo>
                        <a:cubicBezTo>
                          <a:pt x="178117" y="426710"/>
                          <a:pt x="176462" y="423224"/>
                          <a:pt x="173831" y="422097"/>
                        </a:cubicBezTo>
                        <a:cubicBezTo>
                          <a:pt x="170823" y="420808"/>
                          <a:pt x="167453" y="420615"/>
                          <a:pt x="164306" y="419716"/>
                        </a:cubicBezTo>
                        <a:cubicBezTo>
                          <a:pt x="161892" y="419026"/>
                          <a:pt x="159543" y="418129"/>
                          <a:pt x="157162" y="417335"/>
                        </a:cubicBezTo>
                        <a:cubicBezTo>
                          <a:pt x="154781" y="415747"/>
                          <a:pt x="152579" y="413852"/>
                          <a:pt x="150019" y="412572"/>
                        </a:cubicBezTo>
                        <a:cubicBezTo>
                          <a:pt x="144241" y="409683"/>
                          <a:pt x="136943" y="409439"/>
                          <a:pt x="130969" y="407810"/>
                        </a:cubicBezTo>
                        <a:cubicBezTo>
                          <a:pt x="126126" y="406489"/>
                          <a:pt x="120858" y="405832"/>
                          <a:pt x="116681" y="403047"/>
                        </a:cubicBezTo>
                        <a:cubicBezTo>
                          <a:pt x="107449" y="396893"/>
                          <a:pt x="112252" y="399190"/>
                          <a:pt x="102394" y="395903"/>
                        </a:cubicBezTo>
                        <a:cubicBezTo>
                          <a:pt x="97631" y="391141"/>
                          <a:pt x="91842" y="387220"/>
                          <a:pt x="88106" y="381616"/>
                        </a:cubicBezTo>
                        <a:lnTo>
                          <a:pt x="78581" y="367328"/>
                        </a:lnTo>
                        <a:lnTo>
                          <a:pt x="71437" y="345897"/>
                        </a:lnTo>
                        <a:cubicBezTo>
                          <a:pt x="70532" y="343182"/>
                          <a:pt x="67955" y="341313"/>
                          <a:pt x="66675" y="338753"/>
                        </a:cubicBezTo>
                        <a:cubicBezTo>
                          <a:pt x="65553" y="336508"/>
                          <a:pt x="65686" y="333698"/>
                          <a:pt x="64294" y="331610"/>
                        </a:cubicBezTo>
                        <a:cubicBezTo>
                          <a:pt x="62426" y="328808"/>
                          <a:pt x="59306" y="327053"/>
                          <a:pt x="57150" y="324466"/>
                        </a:cubicBezTo>
                        <a:cubicBezTo>
                          <a:pt x="55318" y="322267"/>
                          <a:pt x="53975" y="319703"/>
                          <a:pt x="52387" y="317322"/>
                        </a:cubicBezTo>
                        <a:cubicBezTo>
                          <a:pt x="48196" y="304747"/>
                          <a:pt x="51399" y="312268"/>
                          <a:pt x="40481" y="295891"/>
                        </a:cubicBezTo>
                        <a:lnTo>
                          <a:pt x="26194" y="274460"/>
                        </a:lnTo>
                        <a:cubicBezTo>
                          <a:pt x="24802" y="272371"/>
                          <a:pt x="24935" y="269561"/>
                          <a:pt x="23812" y="267316"/>
                        </a:cubicBezTo>
                        <a:cubicBezTo>
                          <a:pt x="22532" y="264756"/>
                          <a:pt x="20212" y="262787"/>
                          <a:pt x="19050" y="260172"/>
                        </a:cubicBezTo>
                        <a:cubicBezTo>
                          <a:pt x="17011" y="255585"/>
                          <a:pt x="17071" y="250062"/>
                          <a:pt x="14287" y="245885"/>
                        </a:cubicBezTo>
                        <a:cubicBezTo>
                          <a:pt x="12700" y="243504"/>
                          <a:pt x="10805" y="241301"/>
                          <a:pt x="9525" y="238741"/>
                        </a:cubicBezTo>
                        <a:cubicBezTo>
                          <a:pt x="8403" y="236496"/>
                          <a:pt x="8025" y="233947"/>
                          <a:pt x="7144" y="231597"/>
                        </a:cubicBezTo>
                        <a:cubicBezTo>
                          <a:pt x="5643" y="227595"/>
                          <a:pt x="3969" y="223660"/>
                          <a:pt x="2381" y="219691"/>
                        </a:cubicBezTo>
                        <a:cubicBezTo>
                          <a:pt x="1587" y="210960"/>
                          <a:pt x="0" y="202264"/>
                          <a:pt x="0" y="193497"/>
                        </a:cubicBezTo>
                        <a:cubicBezTo>
                          <a:pt x="0" y="170465"/>
                          <a:pt x="944" y="147429"/>
                          <a:pt x="2381" y="124441"/>
                        </a:cubicBezTo>
                        <a:cubicBezTo>
                          <a:pt x="2538" y="121936"/>
                          <a:pt x="3639" y="119542"/>
                          <a:pt x="4762" y="117297"/>
                        </a:cubicBezTo>
                        <a:cubicBezTo>
                          <a:pt x="6042" y="114737"/>
                          <a:pt x="7937" y="112534"/>
                          <a:pt x="9525" y="110153"/>
                        </a:cubicBezTo>
                        <a:cubicBezTo>
                          <a:pt x="10319" y="107772"/>
                          <a:pt x="10784" y="105255"/>
                          <a:pt x="11906" y="103010"/>
                        </a:cubicBezTo>
                        <a:cubicBezTo>
                          <a:pt x="16155" y="94513"/>
                          <a:pt x="24647" y="87887"/>
                          <a:pt x="30956" y="81578"/>
                        </a:cubicBezTo>
                        <a:cubicBezTo>
                          <a:pt x="32980" y="79554"/>
                          <a:pt x="33565" y="76319"/>
                          <a:pt x="35719" y="74435"/>
                        </a:cubicBezTo>
                        <a:cubicBezTo>
                          <a:pt x="40027" y="70666"/>
                          <a:pt x="45244" y="68085"/>
                          <a:pt x="50006" y="64910"/>
                        </a:cubicBezTo>
                        <a:cubicBezTo>
                          <a:pt x="59239" y="58754"/>
                          <a:pt x="54434" y="61052"/>
                          <a:pt x="64294" y="57766"/>
                        </a:cubicBezTo>
                        <a:cubicBezTo>
                          <a:pt x="66675" y="56178"/>
                          <a:pt x="68807" y="54130"/>
                          <a:pt x="71437" y="53003"/>
                        </a:cubicBezTo>
                        <a:cubicBezTo>
                          <a:pt x="74445" y="51714"/>
                          <a:pt x="77827" y="51562"/>
                          <a:pt x="80962" y="50622"/>
                        </a:cubicBezTo>
                        <a:cubicBezTo>
                          <a:pt x="85771" y="49180"/>
                          <a:pt x="90380" y="47078"/>
                          <a:pt x="95250" y="45860"/>
                        </a:cubicBezTo>
                        <a:cubicBezTo>
                          <a:pt x="98425" y="45066"/>
                          <a:pt x="101628" y="44377"/>
                          <a:pt x="104775" y="43478"/>
                        </a:cubicBezTo>
                        <a:cubicBezTo>
                          <a:pt x="107189" y="42788"/>
                          <a:pt x="109497" y="41757"/>
                          <a:pt x="111919" y="41097"/>
                        </a:cubicBezTo>
                        <a:cubicBezTo>
                          <a:pt x="118234" y="39375"/>
                          <a:pt x="124619" y="37922"/>
                          <a:pt x="130969" y="36335"/>
                        </a:cubicBezTo>
                        <a:cubicBezTo>
                          <a:pt x="133404" y="35726"/>
                          <a:pt x="135651" y="34445"/>
                          <a:pt x="138112" y="33953"/>
                        </a:cubicBezTo>
                        <a:cubicBezTo>
                          <a:pt x="143616" y="32852"/>
                          <a:pt x="149225" y="32366"/>
                          <a:pt x="154781" y="31572"/>
                        </a:cubicBezTo>
                        <a:cubicBezTo>
                          <a:pt x="168048" y="27150"/>
                          <a:pt x="161422" y="28804"/>
                          <a:pt x="183356" y="26810"/>
                        </a:cubicBezTo>
                        <a:cubicBezTo>
                          <a:pt x="193663" y="25873"/>
                          <a:pt x="203993" y="25222"/>
                          <a:pt x="214312" y="24428"/>
                        </a:cubicBezTo>
                        <a:cubicBezTo>
                          <a:pt x="232157" y="18481"/>
                          <a:pt x="212736" y="24328"/>
                          <a:pt x="250031" y="19666"/>
                        </a:cubicBezTo>
                        <a:cubicBezTo>
                          <a:pt x="259613" y="18468"/>
                          <a:pt x="269047" y="16269"/>
                          <a:pt x="278606" y="14903"/>
                        </a:cubicBezTo>
                        <a:cubicBezTo>
                          <a:pt x="285721" y="13886"/>
                          <a:pt x="292893" y="13316"/>
                          <a:pt x="300037" y="12522"/>
                        </a:cubicBezTo>
                        <a:cubicBezTo>
                          <a:pt x="303212" y="11728"/>
                          <a:pt x="306342" y="10726"/>
                          <a:pt x="309562" y="10141"/>
                        </a:cubicBezTo>
                        <a:cubicBezTo>
                          <a:pt x="325351" y="7271"/>
                          <a:pt x="338248" y="6758"/>
                          <a:pt x="354806" y="5378"/>
                        </a:cubicBezTo>
                        <a:cubicBezTo>
                          <a:pt x="388507" y="-3046"/>
                          <a:pt x="367320" y="272"/>
                          <a:pt x="419100" y="2997"/>
                        </a:cubicBezTo>
                        <a:cubicBezTo>
                          <a:pt x="421481" y="4585"/>
                          <a:pt x="423613" y="6633"/>
                          <a:pt x="426244" y="7760"/>
                        </a:cubicBezTo>
                        <a:cubicBezTo>
                          <a:pt x="429252" y="9049"/>
                          <a:pt x="432622" y="9242"/>
                          <a:pt x="435769" y="10141"/>
                        </a:cubicBezTo>
                        <a:cubicBezTo>
                          <a:pt x="438182" y="10830"/>
                          <a:pt x="440531" y="11728"/>
                          <a:pt x="442912" y="12522"/>
                        </a:cubicBezTo>
                        <a:lnTo>
                          <a:pt x="457200" y="22047"/>
                        </a:lnTo>
                        <a:cubicBezTo>
                          <a:pt x="462804" y="25783"/>
                          <a:pt x="466724" y="31572"/>
                          <a:pt x="471487" y="36335"/>
                        </a:cubicBezTo>
                        <a:lnTo>
                          <a:pt x="478631" y="43478"/>
                        </a:lnTo>
                        <a:cubicBezTo>
                          <a:pt x="506421" y="71264"/>
                          <a:pt x="475055" y="49033"/>
                          <a:pt x="495300" y="62528"/>
                        </a:cubicBezTo>
                        <a:cubicBezTo>
                          <a:pt x="506902" y="79933"/>
                          <a:pt x="492740" y="58048"/>
                          <a:pt x="504825" y="79197"/>
                        </a:cubicBezTo>
                        <a:cubicBezTo>
                          <a:pt x="506245" y="81682"/>
                          <a:pt x="508425" y="83726"/>
                          <a:pt x="509587" y="86341"/>
                        </a:cubicBezTo>
                        <a:cubicBezTo>
                          <a:pt x="511626" y="90928"/>
                          <a:pt x="512762" y="95866"/>
                          <a:pt x="514350" y="100628"/>
                        </a:cubicBezTo>
                        <a:lnTo>
                          <a:pt x="516731" y="107772"/>
                        </a:lnTo>
                        <a:cubicBezTo>
                          <a:pt x="519673" y="128370"/>
                          <a:pt x="517128" y="103804"/>
                          <a:pt x="516731" y="124441"/>
                        </a:cubicBezTo>
                        <a:close/>
                      </a:path>
                    </a:pathLst>
                  </a:custGeom>
                  <a:noFill/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ja-JP" altLang="en-US"/>
                  </a:p>
                </p:txBody>
              </p:sp>
              <p:sp>
                <p:nvSpPr>
                  <p:cNvPr id="109" name="フリーフォーム 108"/>
                  <p:cNvSpPr/>
                  <p:nvPr/>
                </p:nvSpPr>
                <p:spPr>
                  <a:xfrm>
                    <a:off x="975045" y="959787"/>
                    <a:ext cx="521535" cy="411337"/>
                  </a:xfrm>
                  <a:custGeom>
                    <a:avLst/>
                    <a:gdLst>
                      <a:gd name="connsiteX0" fmla="*/ 154781 w 588168"/>
                      <a:gd name="connsiteY0" fmla="*/ 408865 h 425534"/>
                      <a:gd name="connsiteX1" fmla="*/ 140493 w 588168"/>
                      <a:gd name="connsiteY1" fmla="*/ 396959 h 425534"/>
                      <a:gd name="connsiteX2" fmla="*/ 126206 w 588168"/>
                      <a:gd name="connsiteY2" fmla="*/ 392197 h 425534"/>
                      <a:gd name="connsiteX3" fmla="*/ 111918 w 588168"/>
                      <a:gd name="connsiteY3" fmla="*/ 377909 h 425534"/>
                      <a:gd name="connsiteX4" fmla="*/ 104775 w 588168"/>
                      <a:gd name="connsiteY4" fmla="*/ 368384 h 425534"/>
                      <a:gd name="connsiteX5" fmla="*/ 100012 w 588168"/>
                      <a:gd name="connsiteY5" fmla="*/ 361240 h 425534"/>
                      <a:gd name="connsiteX6" fmla="*/ 92868 w 588168"/>
                      <a:gd name="connsiteY6" fmla="*/ 356478 h 425534"/>
                      <a:gd name="connsiteX7" fmla="*/ 83343 w 588168"/>
                      <a:gd name="connsiteY7" fmla="*/ 342190 h 425534"/>
                      <a:gd name="connsiteX8" fmla="*/ 69056 w 588168"/>
                      <a:gd name="connsiteY8" fmla="*/ 320759 h 425534"/>
                      <a:gd name="connsiteX9" fmla="*/ 61912 w 588168"/>
                      <a:gd name="connsiteY9" fmla="*/ 313615 h 425534"/>
                      <a:gd name="connsiteX10" fmla="*/ 50006 w 588168"/>
                      <a:gd name="connsiteY10" fmla="*/ 301709 h 425534"/>
                      <a:gd name="connsiteX11" fmla="*/ 47625 w 588168"/>
                      <a:gd name="connsiteY11" fmla="*/ 294565 h 425534"/>
                      <a:gd name="connsiteX12" fmla="*/ 38100 w 588168"/>
                      <a:gd name="connsiteY12" fmla="*/ 280278 h 425534"/>
                      <a:gd name="connsiteX13" fmla="*/ 28575 w 588168"/>
                      <a:gd name="connsiteY13" fmla="*/ 265990 h 425534"/>
                      <a:gd name="connsiteX14" fmla="*/ 26193 w 588168"/>
                      <a:gd name="connsiteY14" fmla="*/ 258847 h 425534"/>
                      <a:gd name="connsiteX15" fmla="*/ 21431 w 588168"/>
                      <a:gd name="connsiteY15" fmla="*/ 251703 h 425534"/>
                      <a:gd name="connsiteX16" fmla="*/ 19050 w 588168"/>
                      <a:gd name="connsiteY16" fmla="*/ 242178 h 425534"/>
                      <a:gd name="connsiteX17" fmla="*/ 14287 w 588168"/>
                      <a:gd name="connsiteY17" fmla="*/ 227890 h 425534"/>
                      <a:gd name="connsiteX18" fmla="*/ 9525 w 588168"/>
                      <a:gd name="connsiteY18" fmla="*/ 220747 h 425534"/>
                      <a:gd name="connsiteX19" fmla="*/ 7143 w 588168"/>
                      <a:gd name="connsiteY19" fmla="*/ 213603 h 425534"/>
                      <a:gd name="connsiteX20" fmla="*/ 4762 w 588168"/>
                      <a:gd name="connsiteY20" fmla="*/ 192172 h 425534"/>
                      <a:gd name="connsiteX21" fmla="*/ 0 w 588168"/>
                      <a:gd name="connsiteY21" fmla="*/ 170740 h 425534"/>
                      <a:gd name="connsiteX22" fmla="*/ 4762 w 588168"/>
                      <a:gd name="connsiteY22" fmla="*/ 111209 h 425534"/>
                      <a:gd name="connsiteX23" fmla="*/ 9525 w 588168"/>
                      <a:gd name="connsiteY23" fmla="*/ 101684 h 425534"/>
                      <a:gd name="connsiteX24" fmla="*/ 23812 w 588168"/>
                      <a:gd name="connsiteY24" fmla="*/ 73109 h 425534"/>
                      <a:gd name="connsiteX25" fmla="*/ 28575 w 588168"/>
                      <a:gd name="connsiteY25" fmla="*/ 65965 h 425534"/>
                      <a:gd name="connsiteX26" fmla="*/ 40481 w 588168"/>
                      <a:gd name="connsiteY26" fmla="*/ 51678 h 425534"/>
                      <a:gd name="connsiteX27" fmla="*/ 47625 w 588168"/>
                      <a:gd name="connsiteY27" fmla="*/ 49297 h 425534"/>
                      <a:gd name="connsiteX28" fmla="*/ 54768 w 588168"/>
                      <a:gd name="connsiteY28" fmla="*/ 42153 h 425534"/>
                      <a:gd name="connsiteX29" fmla="*/ 76200 w 588168"/>
                      <a:gd name="connsiteY29" fmla="*/ 35009 h 425534"/>
                      <a:gd name="connsiteX30" fmla="*/ 83343 w 588168"/>
                      <a:gd name="connsiteY30" fmla="*/ 32628 h 425534"/>
                      <a:gd name="connsiteX31" fmla="*/ 107156 w 588168"/>
                      <a:gd name="connsiteY31" fmla="*/ 23103 h 425534"/>
                      <a:gd name="connsiteX32" fmla="*/ 119062 w 588168"/>
                      <a:gd name="connsiteY32" fmla="*/ 20722 h 425534"/>
                      <a:gd name="connsiteX33" fmla="*/ 133350 w 588168"/>
                      <a:gd name="connsiteY33" fmla="*/ 15959 h 425534"/>
                      <a:gd name="connsiteX34" fmla="*/ 161925 w 588168"/>
                      <a:gd name="connsiteY34" fmla="*/ 13578 h 425534"/>
                      <a:gd name="connsiteX35" fmla="*/ 169068 w 588168"/>
                      <a:gd name="connsiteY35" fmla="*/ 11197 h 425534"/>
                      <a:gd name="connsiteX36" fmla="*/ 192881 w 588168"/>
                      <a:gd name="connsiteY36" fmla="*/ 8815 h 425534"/>
                      <a:gd name="connsiteX37" fmla="*/ 314325 w 588168"/>
                      <a:gd name="connsiteY37" fmla="*/ 6434 h 425534"/>
                      <a:gd name="connsiteX38" fmla="*/ 459581 w 588168"/>
                      <a:gd name="connsiteY38" fmla="*/ 4053 h 425534"/>
                      <a:gd name="connsiteX39" fmla="*/ 466725 w 588168"/>
                      <a:gd name="connsiteY39" fmla="*/ 8815 h 425534"/>
                      <a:gd name="connsiteX40" fmla="*/ 485775 w 588168"/>
                      <a:gd name="connsiteY40" fmla="*/ 13578 h 425534"/>
                      <a:gd name="connsiteX41" fmla="*/ 502443 w 588168"/>
                      <a:gd name="connsiteY41" fmla="*/ 23103 h 425534"/>
                      <a:gd name="connsiteX42" fmla="*/ 511968 w 588168"/>
                      <a:gd name="connsiteY42" fmla="*/ 25484 h 425534"/>
                      <a:gd name="connsiteX43" fmla="*/ 535781 w 588168"/>
                      <a:gd name="connsiteY43" fmla="*/ 32628 h 425534"/>
                      <a:gd name="connsiteX44" fmla="*/ 542925 w 588168"/>
                      <a:gd name="connsiteY44" fmla="*/ 37390 h 425534"/>
                      <a:gd name="connsiteX45" fmla="*/ 554831 w 588168"/>
                      <a:gd name="connsiteY45" fmla="*/ 51678 h 425534"/>
                      <a:gd name="connsiteX46" fmla="*/ 564356 w 588168"/>
                      <a:gd name="connsiteY46" fmla="*/ 65965 h 425534"/>
                      <a:gd name="connsiteX47" fmla="*/ 566737 w 588168"/>
                      <a:gd name="connsiteY47" fmla="*/ 75490 h 425534"/>
                      <a:gd name="connsiteX48" fmla="*/ 571500 w 588168"/>
                      <a:gd name="connsiteY48" fmla="*/ 82634 h 425534"/>
                      <a:gd name="connsiteX49" fmla="*/ 573881 w 588168"/>
                      <a:gd name="connsiteY49" fmla="*/ 92159 h 425534"/>
                      <a:gd name="connsiteX50" fmla="*/ 578643 w 588168"/>
                      <a:gd name="connsiteY50" fmla="*/ 106447 h 425534"/>
                      <a:gd name="connsiteX51" fmla="*/ 581025 w 588168"/>
                      <a:gd name="connsiteY51" fmla="*/ 118353 h 425534"/>
                      <a:gd name="connsiteX52" fmla="*/ 585787 w 588168"/>
                      <a:gd name="connsiteY52" fmla="*/ 132640 h 425534"/>
                      <a:gd name="connsiteX53" fmla="*/ 588168 w 588168"/>
                      <a:gd name="connsiteY53" fmla="*/ 165978 h 425534"/>
                      <a:gd name="connsiteX54" fmla="*/ 585787 w 588168"/>
                      <a:gd name="connsiteY54" fmla="*/ 249322 h 425534"/>
                      <a:gd name="connsiteX55" fmla="*/ 581025 w 588168"/>
                      <a:gd name="connsiteY55" fmla="*/ 277897 h 425534"/>
                      <a:gd name="connsiteX56" fmla="*/ 573881 w 588168"/>
                      <a:gd name="connsiteY56" fmla="*/ 299328 h 425534"/>
                      <a:gd name="connsiteX57" fmla="*/ 569118 w 588168"/>
                      <a:gd name="connsiteY57" fmla="*/ 313615 h 425534"/>
                      <a:gd name="connsiteX58" fmla="*/ 566737 w 588168"/>
                      <a:gd name="connsiteY58" fmla="*/ 320759 h 425534"/>
                      <a:gd name="connsiteX59" fmla="*/ 561975 w 588168"/>
                      <a:gd name="connsiteY59" fmla="*/ 327903 h 425534"/>
                      <a:gd name="connsiteX60" fmla="*/ 554831 w 588168"/>
                      <a:gd name="connsiteY60" fmla="*/ 342190 h 425534"/>
                      <a:gd name="connsiteX61" fmla="*/ 547687 w 588168"/>
                      <a:gd name="connsiteY61" fmla="*/ 346953 h 425534"/>
                      <a:gd name="connsiteX62" fmla="*/ 538162 w 588168"/>
                      <a:gd name="connsiteY62" fmla="*/ 361240 h 425534"/>
                      <a:gd name="connsiteX63" fmla="*/ 526256 w 588168"/>
                      <a:gd name="connsiteY63" fmla="*/ 373147 h 425534"/>
                      <a:gd name="connsiteX64" fmla="*/ 511968 w 588168"/>
                      <a:gd name="connsiteY64" fmla="*/ 377909 h 425534"/>
                      <a:gd name="connsiteX65" fmla="*/ 495300 w 588168"/>
                      <a:gd name="connsiteY65" fmla="*/ 385053 h 425534"/>
                      <a:gd name="connsiteX66" fmla="*/ 473868 w 588168"/>
                      <a:gd name="connsiteY66" fmla="*/ 392197 h 425534"/>
                      <a:gd name="connsiteX67" fmla="*/ 464343 w 588168"/>
                      <a:gd name="connsiteY67" fmla="*/ 394578 h 425534"/>
                      <a:gd name="connsiteX68" fmla="*/ 442912 w 588168"/>
                      <a:gd name="connsiteY68" fmla="*/ 401722 h 425534"/>
                      <a:gd name="connsiteX69" fmla="*/ 435768 w 588168"/>
                      <a:gd name="connsiteY69" fmla="*/ 406484 h 425534"/>
                      <a:gd name="connsiteX70" fmla="*/ 419100 w 588168"/>
                      <a:gd name="connsiteY70" fmla="*/ 408865 h 425534"/>
                      <a:gd name="connsiteX71" fmla="*/ 390525 w 588168"/>
                      <a:gd name="connsiteY71" fmla="*/ 418390 h 425534"/>
                      <a:gd name="connsiteX72" fmla="*/ 381000 w 588168"/>
                      <a:gd name="connsiteY72" fmla="*/ 420772 h 425534"/>
                      <a:gd name="connsiteX73" fmla="*/ 352425 w 588168"/>
                      <a:gd name="connsiteY73" fmla="*/ 425534 h 425534"/>
                      <a:gd name="connsiteX74" fmla="*/ 211931 w 588168"/>
                      <a:gd name="connsiteY74" fmla="*/ 423153 h 425534"/>
                      <a:gd name="connsiteX75" fmla="*/ 197643 w 588168"/>
                      <a:gd name="connsiteY75" fmla="*/ 418390 h 425534"/>
                      <a:gd name="connsiteX76" fmla="*/ 178593 w 588168"/>
                      <a:gd name="connsiteY76" fmla="*/ 413628 h 425534"/>
                      <a:gd name="connsiteX77" fmla="*/ 171450 w 588168"/>
                      <a:gd name="connsiteY77" fmla="*/ 408865 h 425534"/>
                      <a:gd name="connsiteX78" fmla="*/ 159543 w 588168"/>
                      <a:gd name="connsiteY78" fmla="*/ 406484 h 425534"/>
                      <a:gd name="connsiteX79" fmla="*/ 150018 w 588168"/>
                      <a:gd name="connsiteY79" fmla="*/ 404103 h 425534"/>
                      <a:gd name="connsiteX80" fmla="*/ 135731 w 588168"/>
                      <a:gd name="connsiteY80" fmla="*/ 399340 h 425534"/>
                      <a:gd name="connsiteX81" fmla="*/ 154781 w 588168"/>
                      <a:gd name="connsiteY81" fmla="*/ 408865 h 425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</a:cxnLst>
                    <a:rect l="l" t="t" r="r" b="b"/>
                    <a:pathLst>
                      <a:path w="588168" h="425534">
                        <a:moveTo>
                          <a:pt x="154781" y="408865"/>
                        </a:moveTo>
                        <a:cubicBezTo>
                          <a:pt x="150018" y="404896"/>
                          <a:pt x="145848" y="400083"/>
                          <a:pt x="140493" y="396959"/>
                        </a:cubicBezTo>
                        <a:cubicBezTo>
                          <a:pt x="136157" y="394430"/>
                          <a:pt x="126206" y="392197"/>
                          <a:pt x="126206" y="392197"/>
                        </a:cubicBezTo>
                        <a:lnTo>
                          <a:pt x="111918" y="377909"/>
                        </a:lnTo>
                        <a:cubicBezTo>
                          <a:pt x="109112" y="375103"/>
                          <a:pt x="107082" y="371613"/>
                          <a:pt x="104775" y="368384"/>
                        </a:cubicBezTo>
                        <a:cubicBezTo>
                          <a:pt x="103111" y="366055"/>
                          <a:pt x="102036" y="363264"/>
                          <a:pt x="100012" y="361240"/>
                        </a:cubicBezTo>
                        <a:cubicBezTo>
                          <a:pt x="97988" y="359216"/>
                          <a:pt x="95249" y="358065"/>
                          <a:pt x="92868" y="356478"/>
                        </a:cubicBezTo>
                        <a:cubicBezTo>
                          <a:pt x="88315" y="342816"/>
                          <a:pt x="93748" y="355567"/>
                          <a:pt x="83343" y="342190"/>
                        </a:cubicBezTo>
                        <a:cubicBezTo>
                          <a:pt x="83329" y="342173"/>
                          <a:pt x="71443" y="324340"/>
                          <a:pt x="69056" y="320759"/>
                        </a:cubicBezTo>
                        <a:cubicBezTo>
                          <a:pt x="67188" y="317957"/>
                          <a:pt x="64068" y="316202"/>
                          <a:pt x="61912" y="313615"/>
                        </a:cubicBezTo>
                        <a:cubicBezTo>
                          <a:pt x="51990" y="301709"/>
                          <a:pt x="63104" y="310441"/>
                          <a:pt x="50006" y="301709"/>
                        </a:cubicBezTo>
                        <a:cubicBezTo>
                          <a:pt x="49212" y="299328"/>
                          <a:pt x="48844" y="296759"/>
                          <a:pt x="47625" y="294565"/>
                        </a:cubicBezTo>
                        <a:cubicBezTo>
                          <a:pt x="44845" y="289562"/>
                          <a:pt x="39910" y="285708"/>
                          <a:pt x="38100" y="280278"/>
                        </a:cubicBezTo>
                        <a:cubicBezTo>
                          <a:pt x="34653" y="269939"/>
                          <a:pt x="37493" y="274909"/>
                          <a:pt x="28575" y="265990"/>
                        </a:cubicBezTo>
                        <a:cubicBezTo>
                          <a:pt x="27781" y="263609"/>
                          <a:pt x="27316" y="261092"/>
                          <a:pt x="26193" y="258847"/>
                        </a:cubicBezTo>
                        <a:cubicBezTo>
                          <a:pt x="24913" y="256287"/>
                          <a:pt x="22558" y="254334"/>
                          <a:pt x="21431" y="251703"/>
                        </a:cubicBezTo>
                        <a:cubicBezTo>
                          <a:pt x="20142" y="248695"/>
                          <a:pt x="19990" y="245313"/>
                          <a:pt x="19050" y="242178"/>
                        </a:cubicBezTo>
                        <a:cubicBezTo>
                          <a:pt x="17607" y="237369"/>
                          <a:pt x="15875" y="232653"/>
                          <a:pt x="14287" y="227890"/>
                        </a:cubicBezTo>
                        <a:cubicBezTo>
                          <a:pt x="13382" y="225175"/>
                          <a:pt x="10805" y="223306"/>
                          <a:pt x="9525" y="220747"/>
                        </a:cubicBezTo>
                        <a:cubicBezTo>
                          <a:pt x="8402" y="218502"/>
                          <a:pt x="7937" y="215984"/>
                          <a:pt x="7143" y="213603"/>
                        </a:cubicBezTo>
                        <a:cubicBezTo>
                          <a:pt x="6349" y="206459"/>
                          <a:pt x="5778" y="199287"/>
                          <a:pt x="4762" y="192172"/>
                        </a:cubicBezTo>
                        <a:cubicBezTo>
                          <a:pt x="3754" y="185116"/>
                          <a:pt x="1733" y="177675"/>
                          <a:pt x="0" y="170740"/>
                        </a:cubicBezTo>
                        <a:lnTo>
                          <a:pt x="4762" y="111209"/>
                        </a:lnTo>
                        <a:cubicBezTo>
                          <a:pt x="5045" y="107670"/>
                          <a:pt x="8207" y="104980"/>
                          <a:pt x="9525" y="101684"/>
                        </a:cubicBezTo>
                        <a:cubicBezTo>
                          <a:pt x="19384" y="77036"/>
                          <a:pt x="7754" y="97196"/>
                          <a:pt x="23812" y="73109"/>
                        </a:cubicBezTo>
                        <a:lnTo>
                          <a:pt x="28575" y="65965"/>
                        </a:lnTo>
                        <a:cubicBezTo>
                          <a:pt x="32089" y="60694"/>
                          <a:pt x="34980" y="55345"/>
                          <a:pt x="40481" y="51678"/>
                        </a:cubicBezTo>
                        <a:cubicBezTo>
                          <a:pt x="42570" y="50286"/>
                          <a:pt x="45244" y="50091"/>
                          <a:pt x="47625" y="49297"/>
                        </a:cubicBezTo>
                        <a:cubicBezTo>
                          <a:pt x="50006" y="46916"/>
                          <a:pt x="51824" y="43788"/>
                          <a:pt x="54768" y="42153"/>
                        </a:cubicBezTo>
                        <a:cubicBezTo>
                          <a:pt x="54774" y="42150"/>
                          <a:pt x="72625" y="36201"/>
                          <a:pt x="76200" y="35009"/>
                        </a:cubicBezTo>
                        <a:cubicBezTo>
                          <a:pt x="78581" y="34215"/>
                          <a:pt x="81098" y="33751"/>
                          <a:pt x="83343" y="32628"/>
                        </a:cubicBezTo>
                        <a:cubicBezTo>
                          <a:pt x="97358" y="25620"/>
                          <a:pt x="89500" y="28987"/>
                          <a:pt x="107156" y="23103"/>
                        </a:cubicBezTo>
                        <a:cubicBezTo>
                          <a:pt x="110996" y="21823"/>
                          <a:pt x="115157" y="21787"/>
                          <a:pt x="119062" y="20722"/>
                        </a:cubicBezTo>
                        <a:cubicBezTo>
                          <a:pt x="123905" y="19401"/>
                          <a:pt x="128347" y="16376"/>
                          <a:pt x="133350" y="15959"/>
                        </a:cubicBezTo>
                        <a:lnTo>
                          <a:pt x="161925" y="13578"/>
                        </a:lnTo>
                        <a:cubicBezTo>
                          <a:pt x="164306" y="12784"/>
                          <a:pt x="166587" y="11579"/>
                          <a:pt x="169068" y="11197"/>
                        </a:cubicBezTo>
                        <a:cubicBezTo>
                          <a:pt x="176952" y="9984"/>
                          <a:pt x="184908" y="9076"/>
                          <a:pt x="192881" y="8815"/>
                        </a:cubicBezTo>
                        <a:cubicBezTo>
                          <a:pt x="233348" y="7488"/>
                          <a:pt x="273844" y="7228"/>
                          <a:pt x="314325" y="6434"/>
                        </a:cubicBezTo>
                        <a:cubicBezTo>
                          <a:pt x="381273" y="-4723"/>
                          <a:pt x="333246" y="1475"/>
                          <a:pt x="459581" y="4053"/>
                        </a:cubicBezTo>
                        <a:cubicBezTo>
                          <a:pt x="461962" y="5640"/>
                          <a:pt x="464035" y="7837"/>
                          <a:pt x="466725" y="8815"/>
                        </a:cubicBezTo>
                        <a:cubicBezTo>
                          <a:pt x="472876" y="11052"/>
                          <a:pt x="485775" y="13578"/>
                          <a:pt x="485775" y="13578"/>
                        </a:cubicBezTo>
                        <a:cubicBezTo>
                          <a:pt x="491695" y="17525"/>
                          <a:pt x="495539" y="20514"/>
                          <a:pt x="502443" y="23103"/>
                        </a:cubicBezTo>
                        <a:cubicBezTo>
                          <a:pt x="505507" y="24252"/>
                          <a:pt x="508833" y="24544"/>
                          <a:pt x="511968" y="25484"/>
                        </a:cubicBezTo>
                        <a:cubicBezTo>
                          <a:pt x="540955" y="34180"/>
                          <a:pt x="513827" y="27140"/>
                          <a:pt x="535781" y="32628"/>
                        </a:cubicBezTo>
                        <a:cubicBezTo>
                          <a:pt x="538162" y="34215"/>
                          <a:pt x="540726" y="35558"/>
                          <a:pt x="542925" y="37390"/>
                        </a:cubicBezTo>
                        <a:cubicBezTo>
                          <a:pt x="549798" y="43117"/>
                          <a:pt x="550150" y="44656"/>
                          <a:pt x="554831" y="51678"/>
                        </a:cubicBezTo>
                        <a:cubicBezTo>
                          <a:pt x="562264" y="73981"/>
                          <a:pt x="550087" y="40996"/>
                          <a:pt x="564356" y="65965"/>
                        </a:cubicBezTo>
                        <a:cubicBezTo>
                          <a:pt x="565980" y="68806"/>
                          <a:pt x="565448" y="72482"/>
                          <a:pt x="566737" y="75490"/>
                        </a:cubicBezTo>
                        <a:cubicBezTo>
                          <a:pt x="567864" y="78121"/>
                          <a:pt x="569912" y="80253"/>
                          <a:pt x="571500" y="82634"/>
                        </a:cubicBezTo>
                        <a:cubicBezTo>
                          <a:pt x="572294" y="85809"/>
                          <a:pt x="572941" y="89024"/>
                          <a:pt x="573881" y="92159"/>
                        </a:cubicBezTo>
                        <a:cubicBezTo>
                          <a:pt x="575323" y="96968"/>
                          <a:pt x="577658" y="101524"/>
                          <a:pt x="578643" y="106447"/>
                        </a:cubicBezTo>
                        <a:cubicBezTo>
                          <a:pt x="579437" y="110416"/>
                          <a:pt x="579960" y="114448"/>
                          <a:pt x="581025" y="118353"/>
                        </a:cubicBezTo>
                        <a:cubicBezTo>
                          <a:pt x="582346" y="123196"/>
                          <a:pt x="585787" y="132640"/>
                          <a:pt x="585787" y="132640"/>
                        </a:cubicBezTo>
                        <a:cubicBezTo>
                          <a:pt x="586581" y="143753"/>
                          <a:pt x="588168" y="154837"/>
                          <a:pt x="588168" y="165978"/>
                        </a:cubicBezTo>
                        <a:cubicBezTo>
                          <a:pt x="588168" y="193771"/>
                          <a:pt x="587078" y="221559"/>
                          <a:pt x="585787" y="249322"/>
                        </a:cubicBezTo>
                        <a:cubicBezTo>
                          <a:pt x="585353" y="258644"/>
                          <a:pt x="583754" y="268799"/>
                          <a:pt x="581025" y="277897"/>
                        </a:cubicBezTo>
                        <a:cubicBezTo>
                          <a:pt x="578861" y="285110"/>
                          <a:pt x="576262" y="292184"/>
                          <a:pt x="573881" y="299328"/>
                        </a:cubicBezTo>
                        <a:lnTo>
                          <a:pt x="569118" y="313615"/>
                        </a:lnTo>
                        <a:cubicBezTo>
                          <a:pt x="568324" y="315996"/>
                          <a:pt x="568129" y="318670"/>
                          <a:pt x="566737" y="320759"/>
                        </a:cubicBezTo>
                        <a:cubicBezTo>
                          <a:pt x="565150" y="323140"/>
                          <a:pt x="563255" y="325343"/>
                          <a:pt x="561975" y="327903"/>
                        </a:cubicBezTo>
                        <a:cubicBezTo>
                          <a:pt x="558103" y="335647"/>
                          <a:pt x="561652" y="335369"/>
                          <a:pt x="554831" y="342190"/>
                        </a:cubicBezTo>
                        <a:cubicBezTo>
                          <a:pt x="552807" y="344214"/>
                          <a:pt x="550068" y="345365"/>
                          <a:pt x="547687" y="346953"/>
                        </a:cubicBezTo>
                        <a:cubicBezTo>
                          <a:pt x="543502" y="359509"/>
                          <a:pt x="548072" y="349348"/>
                          <a:pt x="538162" y="361240"/>
                        </a:cubicBezTo>
                        <a:cubicBezTo>
                          <a:pt x="532092" y="368524"/>
                          <a:pt x="535502" y="369038"/>
                          <a:pt x="526256" y="373147"/>
                        </a:cubicBezTo>
                        <a:cubicBezTo>
                          <a:pt x="521668" y="375186"/>
                          <a:pt x="511968" y="377909"/>
                          <a:pt x="511968" y="377909"/>
                        </a:cubicBezTo>
                        <a:cubicBezTo>
                          <a:pt x="500636" y="385465"/>
                          <a:pt x="509278" y="380860"/>
                          <a:pt x="495300" y="385053"/>
                        </a:cubicBezTo>
                        <a:cubicBezTo>
                          <a:pt x="495230" y="385074"/>
                          <a:pt x="477474" y="390995"/>
                          <a:pt x="473868" y="392197"/>
                        </a:cubicBezTo>
                        <a:cubicBezTo>
                          <a:pt x="470763" y="393232"/>
                          <a:pt x="467478" y="393638"/>
                          <a:pt x="464343" y="394578"/>
                        </a:cubicBezTo>
                        <a:cubicBezTo>
                          <a:pt x="464285" y="394595"/>
                          <a:pt x="446512" y="400522"/>
                          <a:pt x="442912" y="401722"/>
                        </a:cubicBezTo>
                        <a:cubicBezTo>
                          <a:pt x="440197" y="402627"/>
                          <a:pt x="438509" y="405662"/>
                          <a:pt x="435768" y="406484"/>
                        </a:cubicBezTo>
                        <a:cubicBezTo>
                          <a:pt x="430392" y="408097"/>
                          <a:pt x="424656" y="408071"/>
                          <a:pt x="419100" y="408865"/>
                        </a:cubicBezTo>
                        <a:lnTo>
                          <a:pt x="390525" y="418390"/>
                        </a:lnTo>
                        <a:cubicBezTo>
                          <a:pt x="387420" y="419425"/>
                          <a:pt x="384195" y="420062"/>
                          <a:pt x="381000" y="420772"/>
                        </a:cubicBezTo>
                        <a:cubicBezTo>
                          <a:pt x="368474" y="423556"/>
                          <a:pt x="366327" y="423548"/>
                          <a:pt x="352425" y="425534"/>
                        </a:cubicBezTo>
                        <a:cubicBezTo>
                          <a:pt x="305594" y="424740"/>
                          <a:pt x="258719" y="425313"/>
                          <a:pt x="211931" y="423153"/>
                        </a:cubicBezTo>
                        <a:cubicBezTo>
                          <a:pt x="206916" y="422922"/>
                          <a:pt x="202566" y="419374"/>
                          <a:pt x="197643" y="418390"/>
                        </a:cubicBezTo>
                        <a:cubicBezTo>
                          <a:pt x="183276" y="415517"/>
                          <a:pt x="189577" y="417289"/>
                          <a:pt x="178593" y="413628"/>
                        </a:cubicBezTo>
                        <a:cubicBezTo>
                          <a:pt x="176212" y="412040"/>
                          <a:pt x="174130" y="409870"/>
                          <a:pt x="171450" y="408865"/>
                        </a:cubicBezTo>
                        <a:cubicBezTo>
                          <a:pt x="167660" y="407444"/>
                          <a:pt x="163494" y="407362"/>
                          <a:pt x="159543" y="406484"/>
                        </a:cubicBezTo>
                        <a:cubicBezTo>
                          <a:pt x="156348" y="405774"/>
                          <a:pt x="153153" y="405043"/>
                          <a:pt x="150018" y="404103"/>
                        </a:cubicBezTo>
                        <a:cubicBezTo>
                          <a:pt x="145210" y="402660"/>
                          <a:pt x="140493" y="400928"/>
                          <a:pt x="135731" y="399340"/>
                        </a:cubicBezTo>
                        <a:lnTo>
                          <a:pt x="154781" y="408865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ja-JP" altLang="en-US"/>
                  </a:p>
                </p:txBody>
              </p:sp>
              <p:sp>
                <p:nvSpPr>
                  <p:cNvPr id="110" name="フリーフォーム 109"/>
                  <p:cNvSpPr/>
                  <p:nvPr/>
                </p:nvSpPr>
                <p:spPr>
                  <a:xfrm>
                    <a:off x="907019" y="1069477"/>
                    <a:ext cx="136053" cy="27422"/>
                  </a:xfrm>
                  <a:custGeom>
                    <a:avLst/>
                    <a:gdLst>
                      <a:gd name="connsiteX0" fmla="*/ 0 w 195262"/>
                      <a:gd name="connsiteY0" fmla="*/ 23812 h 23812"/>
                      <a:gd name="connsiteX1" fmla="*/ 71437 w 195262"/>
                      <a:gd name="connsiteY1" fmla="*/ 21431 h 23812"/>
                      <a:gd name="connsiteX2" fmla="*/ 88106 w 195262"/>
                      <a:gd name="connsiteY2" fmla="*/ 14287 h 23812"/>
                      <a:gd name="connsiteX3" fmla="*/ 102394 w 195262"/>
                      <a:gd name="connsiteY3" fmla="*/ 11906 h 23812"/>
                      <a:gd name="connsiteX4" fmla="*/ 116681 w 195262"/>
                      <a:gd name="connsiteY4" fmla="*/ 7143 h 23812"/>
                      <a:gd name="connsiteX5" fmla="*/ 142875 w 195262"/>
                      <a:gd name="connsiteY5" fmla="*/ 4762 h 23812"/>
                      <a:gd name="connsiteX6" fmla="*/ 188119 w 195262"/>
                      <a:gd name="connsiteY6" fmla="*/ 2381 h 23812"/>
                      <a:gd name="connsiteX7" fmla="*/ 195262 w 195262"/>
                      <a:gd name="connsiteY7" fmla="*/ 0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5262" h="23812">
                        <a:moveTo>
                          <a:pt x="0" y="23812"/>
                        </a:moveTo>
                        <a:cubicBezTo>
                          <a:pt x="23812" y="23018"/>
                          <a:pt x="47653" y="22830"/>
                          <a:pt x="71437" y="21431"/>
                        </a:cubicBezTo>
                        <a:cubicBezTo>
                          <a:pt x="88874" y="20405"/>
                          <a:pt x="73748" y="19073"/>
                          <a:pt x="88106" y="14287"/>
                        </a:cubicBezTo>
                        <a:cubicBezTo>
                          <a:pt x="92687" y="12760"/>
                          <a:pt x="97631" y="12700"/>
                          <a:pt x="102394" y="11906"/>
                        </a:cubicBezTo>
                        <a:lnTo>
                          <a:pt x="116681" y="7143"/>
                        </a:lnTo>
                        <a:cubicBezTo>
                          <a:pt x="124998" y="4370"/>
                          <a:pt x="134127" y="5345"/>
                          <a:pt x="142875" y="4762"/>
                        </a:cubicBezTo>
                        <a:cubicBezTo>
                          <a:pt x="157944" y="3758"/>
                          <a:pt x="173038" y="3175"/>
                          <a:pt x="188119" y="2381"/>
                        </a:cubicBezTo>
                        <a:lnTo>
                          <a:pt x="195262" y="0"/>
                        </a:lnTo>
                      </a:path>
                    </a:pathLst>
                  </a:custGeom>
                  <a:noFill/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ja-JP" altLang="en-US"/>
                  </a:p>
                </p:txBody>
              </p:sp>
              <p:sp>
                <p:nvSpPr>
                  <p:cNvPr id="111" name="フリーフォーム 110"/>
                  <p:cNvSpPr/>
                  <p:nvPr/>
                </p:nvSpPr>
                <p:spPr>
                  <a:xfrm>
                    <a:off x="929694" y="1096899"/>
                    <a:ext cx="136053" cy="27422"/>
                  </a:xfrm>
                  <a:custGeom>
                    <a:avLst/>
                    <a:gdLst>
                      <a:gd name="connsiteX0" fmla="*/ 0 w 142875"/>
                      <a:gd name="connsiteY0" fmla="*/ 21431 h 23995"/>
                      <a:gd name="connsiteX1" fmla="*/ 95250 w 142875"/>
                      <a:gd name="connsiteY1" fmla="*/ 21431 h 23995"/>
                      <a:gd name="connsiteX2" fmla="*/ 111918 w 142875"/>
                      <a:gd name="connsiteY2" fmla="*/ 16669 h 23995"/>
                      <a:gd name="connsiteX3" fmla="*/ 126206 w 142875"/>
                      <a:gd name="connsiteY3" fmla="*/ 9525 h 23995"/>
                      <a:gd name="connsiteX4" fmla="*/ 133350 w 142875"/>
                      <a:gd name="connsiteY4" fmla="*/ 4763 h 23995"/>
                      <a:gd name="connsiteX5" fmla="*/ 142875 w 142875"/>
                      <a:gd name="connsiteY5" fmla="*/ 0 h 23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2875" h="23995">
                        <a:moveTo>
                          <a:pt x="0" y="21431"/>
                        </a:moveTo>
                        <a:cubicBezTo>
                          <a:pt x="46772" y="24355"/>
                          <a:pt x="40905" y="25313"/>
                          <a:pt x="95250" y="21431"/>
                        </a:cubicBezTo>
                        <a:cubicBezTo>
                          <a:pt x="99057" y="21159"/>
                          <a:pt x="107923" y="18001"/>
                          <a:pt x="111918" y="16669"/>
                        </a:cubicBezTo>
                        <a:cubicBezTo>
                          <a:pt x="132383" y="3025"/>
                          <a:pt x="106496" y="19379"/>
                          <a:pt x="126206" y="9525"/>
                        </a:cubicBezTo>
                        <a:cubicBezTo>
                          <a:pt x="128766" y="8245"/>
                          <a:pt x="130790" y="6043"/>
                          <a:pt x="133350" y="4763"/>
                        </a:cubicBezTo>
                        <a:cubicBezTo>
                          <a:pt x="144295" y="-710"/>
                          <a:pt x="137494" y="5379"/>
                          <a:pt x="142875" y="0"/>
                        </a:cubicBezTo>
                      </a:path>
                    </a:pathLst>
                  </a:custGeom>
                  <a:noFill/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ja-JP" altLang="en-US"/>
                  </a:p>
                </p:txBody>
              </p:sp>
            </p:grpSp>
            <p:sp>
              <p:nvSpPr>
                <p:cNvPr id="104" name="フリーフォーム 103"/>
                <p:cNvSpPr/>
                <p:nvPr/>
              </p:nvSpPr>
              <p:spPr>
                <a:xfrm>
                  <a:off x="634913" y="1946997"/>
                  <a:ext cx="793641" cy="329070"/>
                </a:xfrm>
                <a:custGeom>
                  <a:avLst/>
                  <a:gdLst>
                    <a:gd name="connsiteX0" fmla="*/ 233363 w 798115"/>
                    <a:gd name="connsiteY0" fmla="*/ 342 h 329888"/>
                    <a:gd name="connsiteX1" fmla="*/ 297657 w 798115"/>
                    <a:gd name="connsiteY1" fmla="*/ 2723 h 329888"/>
                    <a:gd name="connsiteX2" fmla="*/ 307182 w 798115"/>
                    <a:gd name="connsiteY2" fmla="*/ 5104 h 329888"/>
                    <a:gd name="connsiteX3" fmla="*/ 321469 w 798115"/>
                    <a:gd name="connsiteY3" fmla="*/ 7486 h 329888"/>
                    <a:gd name="connsiteX4" fmla="*/ 416719 w 798115"/>
                    <a:gd name="connsiteY4" fmla="*/ 5104 h 329888"/>
                    <a:gd name="connsiteX5" fmla="*/ 426244 w 798115"/>
                    <a:gd name="connsiteY5" fmla="*/ 2723 h 329888"/>
                    <a:gd name="connsiteX6" fmla="*/ 438150 w 798115"/>
                    <a:gd name="connsiteY6" fmla="*/ 342 h 329888"/>
                    <a:gd name="connsiteX7" fmla="*/ 457200 w 798115"/>
                    <a:gd name="connsiteY7" fmla="*/ 2723 h 329888"/>
                    <a:gd name="connsiteX8" fmla="*/ 457200 w 798115"/>
                    <a:gd name="connsiteY8" fmla="*/ 19392 h 329888"/>
                    <a:gd name="connsiteX9" fmla="*/ 442913 w 798115"/>
                    <a:gd name="connsiteY9" fmla="*/ 28917 h 329888"/>
                    <a:gd name="connsiteX10" fmla="*/ 426244 w 798115"/>
                    <a:gd name="connsiteY10" fmla="*/ 43204 h 329888"/>
                    <a:gd name="connsiteX11" fmla="*/ 419100 w 798115"/>
                    <a:gd name="connsiteY11" fmla="*/ 47967 h 329888"/>
                    <a:gd name="connsiteX12" fmla="*/ 435769 w 798115"/>
                    <a:gd name="connsiteY12" fmla="*/ 81304 h 329888"/>
                    <a:gd name="connsiteX13" fmla="*/ 450057 w 798115"/>
                    <a:gd name="connsiteY13" fmla="*/ 86067 h 329888"/>
                    <a:gd name="connsiteX14" fmla="*/ 473869 w 798115"/>
                    <a:gd name="connsiteY14" fmla="*/ 93211 h 329888"/>
                    <a:gd name="connsiteX15" fmla="*/ 488157 w 798115"/>
                    <a:gd name="connsiteY15" fmla="*/ 97973 h 329888"/>
                    <a:gd name="connsiteX16" fmla="*/ 497682 w 798115"/>
                    <a:gd name="connsiteY16" fmla="*/ 100354 h 329888"/>
                    <a:gd name="connsiteX17" fmla="*/ 511969 w 798115"/>
                    <a:gd name="connsiteY17" fmla="*/ 105117 h 329888"/>
                    <a:gd name="connsiteX18" fmla="*/ 531019 w 798115"/>
                    <a:gd name="connsiteY18" fmla="*/ 109879 h 329888"/>
                    <a:gd name="connsiteX19" fmla="*/ 552450 w 798115"/>
                    <a:gd name="connsiteY19" fmla="*/ 117023 h 329888"/>
                    <a:gd name="connsiteX20" fmla="*/ 585788 w 798115"/>
                    <a:gd name="connsiteY20" fmla="*/ 124167 h 329888"/>
                    <a:gd name="connsiteX21" fmla="*/ 592932 w 798115"/>
                    <a:gd name="connsiteY21" fmla="*/ 128929 h 329888"/>
                    <a:gd name="connsiteX22" fmla="*/ 609600 w 798115"/>
                    <a:gd name="connsiteY22" fmla="*/ 131311 h 329888"/>
                    <a:gd name="connsiteX23" fmla="*/ 616744 w 798115"/>
                    <a:gd name="connsiteY23" fmla="*/ 133692 h 329888"/>
                    <a:gd name="connsiteX24" fmla="*/ 714375 w 798115"/>
                    <a:gd name="connsiteY24" fmla="*/ 131311 h 329888"/>
                    <a:gd name="connsiteX25" fmla="*/ 731044 w 798115"/>
                    <a:gd name="connsiteY25" fmla="*/ 124167 h 329888"/>
                    <a:gd name="connsiteX26" fmla="*/ 745332 w 798115"/>
                    <a:gd name="connsiteY26" fmla="*/ 121786 h 329888"/>
                    <a:gd name="connsiteX27" fmla="*/ 769144 w 798115"/>
                    <a:gd name="connsiteY27" fmla="*/ 107498 h 329888"/>
                    <a:gd name="connsiteX28" fmla="*/ 776288 w 798115"/>
                    <a:gd name="connsiteY28" fmla="*/ 102736 h 329888"/>
                    <a:gd name="connsiteX29" fmla="*/ 790575 w 798115"/>
                    <a:gd name="connsiteY29" fmla="*/ 97973 h 329888"/>
                    <a:gd name="connsiteX30" fmla="*/ 797719 w 798115"/>
                    <a:gd name="connsiteY30" fmla="*/ 100354 h 329888"/>
                    <a:gd name="connsiteX31" fmla="*/ 795338 w 798115"/>
                    <a:gd name="connsiteY31" fmla="*/ 117023 h 329888"/>
                    <a:gd name="connsiteX32" fmla="*/ 781050 w 798115"/>
                    <a:gd name="connsiteY32" fmla="*/ 145598 h 329888"/>
                    <a:gd name="connsiteX33" fmla="*/ 773907 w 798115"/>
                    <a:gd name="connsiteY33" fmla="*/ 152742 h 329888"/>
                    <a:gd name="connsiteX34" fmla="*/ 759619 w 798115"/>
                    <a:gd name="connsiteY34" fmla="*/ 159886 h 329888"/>
                    <a:gd name="connsiteX35" fmla="*/ 752475 w 798115"/>
                    <a:gd name="connsiteY35" fmla="*/ 167029 h 329888"/>
                    <a:gd name="connsiteX36" fmla="*/ 745332 w 798115"/>
                    <a:gd name="connsiteY36" fmla="*/ 169411 h 329888"/>
                    <a:gd name="connsiteX37" fmla="*/ 738188 w 798115"/>
                    <a:gd name="connsiteY37" fmla="*/ 174173 h 329888"/>
                    <a:gd name="connsiteX38" fmla="*/ 728663 w 798115"/>
                    <a:gd name="connsiteY38" fmla="*/ 178936 h 329888"/>
                    <a:gd name="connsiteX39" fmla="*/ 714375 w 798115"/>
                    <a:gd name="connsiteY39" fmla="*/ 188461 h 329888"/>
                    <a:gd name="connsiteX40" fmla="*/ 707232 w 798115"/>
                    <a:gd name="connsiteY40" fmla="*/ 190842 h 329888"/>
                    <a:gd name="connsiteX41" fmla="*/ 692944 w 798115"/>
                    <a:gd name="connsiteY41" fmla="*/ 200367 h 329888"/>
                    <a:gd name="connsiteX42" fmla="*/ 676275 w 798115"/>
                    <a:gd name="connsiteY42" fmla="*/ 212273 h 329888"/>
                    <a:gd name="connsiteX43" fmla="*/ 661988 w 798115"/>
                    <a:gd name="connsiteY43" fmla="*/ 221798 h 329888"/>
                    <a:gd name="connsiteX44" fmla="*/ 654844 w 798115"/>
                    <a:gd name="connsiteY44" fmla="*/ 226561 h 329888"/>
                    <a:gd name="connsiteX45" fmla="*/ 640557 w 798115"/>
                    <a:gd name="connsiteY45" fmla="*/ 238467 h 329888"/>
                    <a:gd name="connsiteX46" fmla="*/ 635794 w 798115"/>
                    <a:gd name="connsiteY46" fmla="*/ 245611 h 329888"/>
                    <a:gd name="connsiteX47" fmla="*/ 619125 w 798115"/>
                    <a:gd name="connsiteY47" fmla="*/ 255136 h 329888"/>
                    <a:gd name="connsiteX48" fmla="*/ 611982 w 798115"/>
                    <a:gd name="connsiteY48" fmla="*/ 262279 h 329888"/>
                    <a:gd name="connsiteX49" fmla="*/ 597694 w 798115"/>
                    <a:gd name="connsiteY49" fmla="*/ 269423 h 329888"/>
                    <a:gd name="connsiteX50" fmla="*/ 583407 w 798115"/>
                    <a:gd name="connsiteY50" fmla="*/ 281329 h 329888"/>
                    <a:gd name="connsiteX51" fmla="*/ 576263 w 798115"/>
                    <a:gd name="connsiteY51" fmla="*/ 283711 h 329888"/>
                    <a:gd name="connsiteX52" fmla="*/ 559594 w 798115"/>
                    <a:gd name="connsiteY52" fmla="*/ 290854 h 329888"/>
                    <a:gd name="connsiteX53" fmla="*/ 545307 w 798115"/>
                    <a:gd name="connsiteY53" fmla="*/ 297998 h 329888"/>
                    <a:gd name="connsiteX54" fmla="*/ 528638 w 798115"/>
                    <a:gd name="connsiteY54" fmla="*/ 307523 h 329888"/>
                    <a:gd name="connsiteX55" fmla="*/ 514350 w 798115"/>
                    <a:gd name="connsiteY55" fmla="*/ 312286 h 329888"/>
                    <a:gd name="connsiteX56" fmla="*/ 507207 w 798115"/>
                    <a:gd name="connsiteY56" fmla="*/ 314667 h 329888"/>
                    <a:gd name="connsiteX57" fmla="*/ 488157 w 798115"/>
                    <a:gd name="connsiteY57" fmla="*/ 319429 h 329888"/>
                    <a:gd name="connsiteX58" fmla="*/ 481013 w 798115"/>
                    <a:gd name="connsiteY58" fmla="*/ 321811 h 329888"/>
                    <a:gd name="connsiteX59" fmla="*/ 309563 w 798115"/>
                    <a:gd name="connsiteY59" fmla="*/ 324192 h 329888"/>
                    <a:gd name="connsiteX60" fmla="*/ 252413 w 798115"/>
                    <a:gd name="connsiteY60" fmla="*/ 326573 h 329888"/>
                    <a:gd name="connsiteX61" fmla="*/ 235744 w 798115"/>
                    <a:gd name="connsiteY61" fmla="*/ 324192 h 329888"/>
                    <a:gd name="connsiteX62" fmla="*/ 221457 w 798115"/>
                    <a:gd name="connsiteY62" fmla="*/ 319429 h 329888"/>
                    <a:gd name="connsiteX63" fmla="*/ 204788 w 798115"/>
                    <a:gd name="connsiteY63" fmla="*/ 314667 h 329888"/>
                    <a:gd name="connsiteX64" fmla="*/ 180975 w 798115"/>
                    <a:gd name="connsiteY64" fmla="*/ 302761 h 329888"/>
                    <a:gd name="connsiteX65" fmla="*/ 166688 w 798115"/>
                    <a:gd name="connsiteY65" fmla="*/ 297998 h 329888"/>
                    <a:gd name="connsiteX66" fmla="*/ 159544 w 798115"/>
                    <a:gd name="connsiteY66" fmla="*/ 295617 h 329888"/>
                    <a:gd name="connsiteX67" fmla="*/ 135732 w 798115"/>
                    <a:gd name="connsiteY67" fmla="*/ 281329 h 329888"/>
                    <a:gd name="connsiteX68" fmla="*/ 121444 w 798115"/>
                    <a:gd name="connsiteY68" fmla="*/ 274186 h 329888"/>
                    <a:gd name="connsiteX69" fmla="*/ 114300 w 798115"/>
                    <a:gd name="connsiteY69" fmla="*/ 269423 h 329888"/>
                    <a:gd name="connsiteX70" fmla="*/ 100013 w 798115"/>
                    <a:gd name="connsiteY70" fmla="*/ 264661 h 329888"/>
                    <a:gd name="connsiteX71" fmla="*/ 92869 w 798115"/>
                    <a:gd name="connsiteY71" fmla="*/ 259898 h 329888"/>
                    <a:gd name="connsiteX72" fmla="*/ 85725 w 798115"/>
                    <a:gd name="connsiteY72" fmla="*/ 257517 h 329888"/>
                    <a:gd name="connsiteX73" fmla="*/ 64294 w 798115"/>
                    <a:gd name="connsiteY73" fmla="*/ 245611 h 329888"/>
                    <a:gd name="connsiteX74" fmla="*/ 57150 w 798115"/>
                    <a:gd name="connsiteY74" fmla="*/ 240848 h 329888"/>
                    <a:gd name="connsiteX75" fmla="*/ 50007 w 798115"/>
                    <a:gd name="connsiteY75" fmla="*/ 238467 h 329888"/>
                    <a:gd name="connsiteX76" fmla="*/ 38100 w 798115"/>
                    <a:gd name="connsiteY76" fmla="*/ 228942 h 329888"/>
                    <a:gd name="connsiteX77" fmla="*/ 23813 w 798115"/>
                    <a:gd name="connsiteY77" fmla="*/ 217036 h 329888"/>
                    <a:gd name="connsiteX78" fmla="*/ 19050 w 798115"/>
                    <a:gd name="connsiteY78" fmla="*/ 209892 h 329888"/>
                    <a:gd name="connsiteX79" fmla="*/ 11907 w 798115"/>
                    <a:gd name="connsiteY79" fmla="*/ 202748 h 329888"/>
                    <a:gd name="connsiteX80" fmla="*/ 2382 w 798115"/>
                    <a:gd name="connsiteY80" fmla="*/ 186079 h 329888"/>
                    <a:gd name="connsiteX81" fmla="*/ 0 w 798115"/>
                    <a:gd name="connsiteY81" fmla="*/ 178936 h 329888"/>
                    <a:gd name="connsiteX82" fmla="*/ 2382 w 798115"/>
                    <a:gd name="connsiteY82" fmla="*/ 169411 h 329888"/>
                    <a:gd name="connsiteX83" fmla="*/ 14288 w 798115"/>
                    <a:gd name="connsiteY83" fmla="*/ 178936 h 329888"/>
                    <a:gd name="connsiteX84" fmla="*/ 21432 w 798115"/>
                    <a:gd name="connsiteY84" fmla="*/ 181317 h 329888"/>
                    <a:gd name="connsiteX85" fmla="*/ 28575 w 798115"/>
                    <a:gd name="connsiteY85" fmla="*/ 188461 h 329888"/>
                    <a:gd name="connsiteX86" fmla="*/ 38100 w 798115"/>
                    <a:gd name="connsiteY86" fmla="*/ 193223 h 329888"/>
                    <a:gd name="connsiteX87" fmla="*/ 52388 w 798115"/>
                    <a:gd name="connsiteY87" fmla="*/ 200367 h 329888"/>
                    <a:gd name="connsiteX88" fmla="*/ 61913 w 798115"/>
                    <a:gd name="connsiteY88" fmla="*/ 205129 h 329888"/>
                    <a:gd name="connsiteX89" fmla="*/ 69057 w 798115"/>
                    <a:gd name="connsiteY89" fmla="*/ 209892 h 329888"/>
                    <a:gd name="connsiteX90" fmla="*/ 104775 w 798115"/>
                    <a:gd name="connsiteY90" fmla="*/ 217036 h 329888"/>
                    <a:gd name="connsiteX91" fmla="*/ 183357 w 798115"/>
                    <a:gd name="connsiteY91" fmla="*/ 214654 h 329888"/>
                    <a:gd name="connsiteX92" fmla="*/ 190500 w 798115"/>
                    <a:gd name="connsiteY92" fmla="*/ 212273 h 329888"/>
                    <a:gd name="connsiteX93" fmla="*/ 207169 w 798115"/>
                    <a:gd name="connsiteY93" fmla="*/ 209892 h 329888"/>
                    <a:gd name="connsiteX94" fmla="*/ 216694 w 798115"/>
                    <a:gd name="connsiteY94" fmla="*/ 207511 h 329888"/>
                    <a:gd name="connsiteX95" fmla="*/ 230982 w 798115"/>
                    <a:gd name="connsiteY95" fmla="*/ 205129 h 329888"/>
                    <a:gd name="connsiteX96" fmla="*/ 259557 w 798115"/>
                    <a:gd name="connsiteY96" fmla="*/ 195604 h 329888"/>
                    <a:gd name="connsiteX97" fmla="*/ 273844 w 798115"/>
                    <a:gd name="connsiteY97" fmla="*/ 183698 h 329888"/>
                    <a:gd name="connsiteX98" fmla="*/ 288132 w 798115"/>
                    <a:gd name="connsiteY98" fmla="*/ 174173 h 329888"/>
                    <a:gd name="connsiteX99" fmla="*/ 302419 w 798115"/>
                    <a:gd name="connsiteY99" fmla="*/ 164648 h 329888"/>
                    <a:gd name="connsiteX100" fmla="*/ 309563 w 798115"/>
                    <a:gd name="connsiteY100" fmla="*/ 157504 h 329888"/>
                    <a:gd name="connsiteX101" fmla="*/ 316707 w 798115"/>
                    <a:gd name="connsiteY101" fmla="*/ 152742 h 329888"/>
                    <a:gd name="connsiteX102" fmla="*/ 323850 w 798115"/>
                    <a:gd name="connsiteY102" fmla="*/ 138454 h 329888"/>
                    <a:gd name="connsiteX103" fmla="*/ 338138 w 798115"/>
                    <a:gd name="connsiteY103" fmla="*/ 124167 h 329888"/>
                    <a:gd name="connsiteX104" fmla="*/ 345282 w 798115"/>
                    <a:gd name="connsiteY104" fmla="*/ 97973 h 329888"/>
                    <a:gd name="connsiteX105" fmla="*/ 347663 w 798115"/>
                    <a:gd name="connsiteY105" fmla="*/ 88448 h 329888"/>
                    <a:gd name="connsiteX106" fmla="*/ 345282 w 798115"/>
                    <a:gd name="connsiteY106" fmla="*/ 57492 h 329888"/>
                    <a:gd name="connsiteX107" fmla="*/ 342900 w 798115"/>
                    <a:gd name="connsiteY107" fmla="*/ 50348 h 329888"/>
                    <a:gd name="connsiteX108" fmla="*/ 323850 w 798115"/>
                    <a:gd name="connsiteY108" fmla="*/ 43204 h 329888"/>
                    <a:gd name="connsiteX109" fmla="*/ 302419 w 798115"/>
                    <a:gd name="connsiteY109" fmla="*/ 36061 h 329888"/>
                    <a:gd name="connsiteX110" fmla="*/ 285750 w 798115"/>
                    <a:gd name="connsiteY110" fmla="*/ 31298 h 329888"/>
                    <a:gd name="connsiteX111" fmla="*/ 278607 w 798115"/>
                    <a:gd name="connsiteY111" fmla="*/ 28917 h 329888"/>
                    <a:gd name="connsiteX112" fmla="*/ 264319 w 798115"/>
                    <a:gd name="connsiteY112" fmla="*/ 19392 h 329888"/>
                    <a:gd name="connsiteX113" fmla="*/ 247650 w 798115"/>
                    <a:gd name="connsiteY113" fmla="*/ 9867 h 329888"/>
                    <a:gd name="connsiteX114" fmla="*/ 233363 w 798115"/>
                    <a:gd name="connsiteY114" fmla="*/ 342 h 329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</a:cxnLst>
                  <a:rect l="l" t="t" r="r" b="b"/>
                  <a:pathLst>
                    <a:path w="798115" h="329888">
                      <a:moveTo>
                        <a:pt x="233363" y="342"/>
                      </a:moveTo>
                      <a:cubicBezTo>
                        <a:pt x="241697" y="-849"/>
                        <a:pt x="276255" y="1342"/>
                        <a:pt x="297657" y="2723"/>
                      </a:cubicBezTo>
                      <a:cubicBezTo>
                        <a:pt x="300923" y="2934"/>
                        <a:pt x="303973" y="4462"/>
                        <a:pt x="307182" y="5104"/>
                      </a:cubicBezTo>
                      <a:cubicBezTo>
                        <a:pt x="311916" y="6051"/>
                        <a:pt x="316707" y="6692"/>
                        <a:pt x="321469" y="7486"/>
                      </a:cubicBezTo>
                      <a:cubicBezTo>
                        <a:pt x="353219" y="6692"/>
                        <a:pt x="384992" y="6546"/>
                        <a:pt x="416719" y="5104"/>
                      </a:cubicBezTo>
                      <a:cubicBezTo>
                        <a:pt x="419988" y="4955"/>
                        <a:pt x="423049" y="3433"/>
                        <a:pt x="426244" y="2723"/>
                      </a:cubicBezTo>
                      <a:cubicBezTo>
                        <a:pt x="430195" y="1845"/>
                        <a:pt x="434181" y="1136"/>
                        <a:pt x="438150" y="342"/>
                      </a:cubicBezTo>
                      <a:cubicBezTo>
                        <a:pt x="444500" y="1136"/>
                        <a:pt x="451352" y="124"/>
                        <a:pt x="457200" y="2723"/>
                      </a:cubicBezTo>
                      <a:cubicBezTo>
                        <a:pt x="462245" y="4965"/>
                        <a:pt x="458069" y="17871"/>
                        <a:pt x="457200" y="19392"/>
                      </a:cubicBezTo>
                      <a:cubicBezTo>
                        <a:pt x="451783" y="28872"/>
                        <a:pt x="450642" y="25053"/>
                        <a:pt x="442913" y="28917"/>
                      </a:cubicBezTo>
                      <a:cubicBezTo>
                        <a:pt x="434165" y="33290"/>
                        <a:pt x="434447" y="36172"/>
                        <a:pt x="426244" y="43204"/>
                      </a:cubicBezTo>
                      <a:cubicBezTo>
                        <a:pt x="424071" y="45067"/>
                        <a:pt x="421481" y="46379"/>
                        <a:pt x="419100" y="47967"/>
                      </a:cubicBezTo>
                      <a:cubicBezTo>
                        <a:pt x="422318" y="73700"/>
                        <a:pt x="416957" y="62492"/>
                        <a:pt x="435769" y="81304"/>
                      </a:cubicBezTo>
                      <a:cubicBezTo>
                        <a:pt x="439319" y="84854"/>
                        <a:pt x="450057" y="86067"/>
                        <a:pt x="450057" y="86067"/>
                      </a:cubicBezTo>
                      <a:cubicBezTo>
                        <a:pt x="463874" y="95279"/>
                        <a:pt x="450436" y="87803"/>
                        <a:pt x="473869" y="93211"/>
                      </a:cubicBezTo>
                      <a:cubicBezTo>
                        <a:pt x="478761" y="94340"/>
                        <a:pt x="483394" y="96386"/>
                        <a:pt x="488157" y="97973"/>
                      </a:cubicBezTo>
                      <a:cubicBezTo>
                        <a:pt x="491262" y="99008"/>
                        <a:pt x="494547" y="99414"/>
                        <a:pt x="497682" y="100354"/>
                      </a:cubicBezTo>
                      <a:cubicBezTo>
                        <a:pt x="502490" y="101797"/>
                        <a:pt x="507099" y="103900"/>
                        <a:pt x="511969" y="105117"/>
                      </a:cubicBezTo>
                      <a:cubicBezTo>
                        <a:pt x="518319" y="106704"/>
                        <a:pt x="524810" y="107809"/>
                        <a:pt x="531019" y="109879"/>
                      </a:cubicBezTo>
                      <a:cubicBezTo>
                        <a:pt x="538163" y="112260"/>
                        <a:pt x="545066" y="115546"/>
                        <a:pt x="552450" y="117023"/>
                      </a:cubicBezTo>
                      <a:cubicBezTo>
                        <a:pt x="579472" y="122428"/>
                        <a:pt x="568410" y="119823"/>
                        <a:pt x="585788" y="124167"/>
                      </a:cubicBezTo>
                      <a:cubicBezTo>
                        <a:pt x="588169" y="125754"/>
                        <a:pt x="590191" y="128107"/>
                        <a:pt x="592932" y="128929"/>
                      </a:cubicBezTo>
                      <a:cubicBezTo>
                        <a:pt x="598308" y="130542"/>
                        <a:pt x="604097" y="130210"/>
                        <a:pt x="609600" y="131311"/>
                      </a:cubicBezTo>
                      <a:cubicBezTo>
                        <a:pt x="612061" y="131803"/>
                        <a:pt x="614363" y="132898"/>
                        <a:pt x="616744" y="133692"/>
                      </a:cubicBezTo>
                      <a:cubicBezTo>
                        <a:pt x="649288" y="132898"/>
                        <a:pt x="681854" y="132757"/>
                        <a:pt x="714375" y="131311"/>
                      </a:cubicBezTo>
                      <a:cubicBezTo>
                        <a:pt x="730939" y="130575"/>
                        <a:pt x="717449" y="128698"/>
                        <a:pt x="731044" y="124167"/>
                      </a:cubicBezTo>
                      <a:cubicBezTo>
                        <a:pt x="735625" y="122640"/>
                        <a:pt x="740569" y="122580"/>
                        <a:pt x="745332" y="121786"/>
                      </a:cubicBezTo>
                      <a:cubicBezTo>
                        <a:pt x="780261" y="98499"/>
                        <a:pt x="743530" y="122135"/>
                        <a:pt x="769144" y="107498"/>
                      </a:cubicBezTo>
                      <a:cubicBezTo>
                        <a:pt x="771629" y="106078"/>
                        <a:pt x="773673" y="103898"/>
                        <a:pt x="776288" y="102736"/>
                      </a:cubicBezTo>
                      <a:cubicBezTo>
                        <a:pt x="780875" y="100697"/>
                        <a:pt x="790575" y="97973"/>
                        <a:pt x="790575" y="97973"/>
                      </a:cubicBezTo>
                      <a:cubicBezTo>
                        <a:pt x="792956" y="98767"/>
                        <a:pt x="797110" y="97919"/>
                        <a:pt x="797719" y="100354"/>
                      </a:cubicBezTo>
                      <a:cubicBezTo>
                        <a:pt x="799080" y="105799"/>
                        <a:pt x="796600" y="111554"/>
                        <a:pt x="795338" y="117023"/>
                      </a:cubicBezTo>
                      <a:cubicBezTo>
                        <a:pt x="793014" y="127095"/>
                        <a:pt x="788516" y="138131"/>
                        <a:pt x="781050" y="145598"/>
                      </a:cubicBezTo>
                      <a:cubicBezTo>
                        <a:pt x="778669" y="147979"/>
                        <a:pt x="776709" y="150874"/>
                        <a:pt x="773907" y="152742"/>
                      </a:cubicBezTo>
                      <a:cubicBezTo>
                        <a:pt x="769477" y="155696"/>
                        <a:pt x="764050" y="156932"/>
                        <a:pt x="759619" y="159886"/>
                      </a:cubicBezTo>
                      <a:cubicBezTo>
                        <a:pt x="756817" y="161754"/>
                        <a:pt x="755277" y="165161"/>
                        <a:pt x="752475" y="167029"/>
                      </a:cubicBezTo>
                      <a:cubicBezTo>
                        <a:pt x="750387" y="168421"/>
                        <a:pt x="747577" y="168288"/>
                        <a:pt x="745332" y="169411"/>
                      </a:cubicBezTo>
                      <a:cubicBezTo>
                        <a:pt x="742772" y="170691"/>
                        <a:pt x="740673" y="172753"/>
                        <a:pt x="738188" y="174173"/>
                      </a:cubicBezTo>
                      <a:cubicBezTo>
                        <a:pt x="735106" y="175934"/>
                        <a:pt x="731707" y="177110"/>
                        <a:pt x="728663" y="178936"/>
                      </a:cubicBezTo>
                      <a:cubicBezTo>
                        <a:pt x="723755" y="181881"/>
                        <a:pt x="719805" y="186651"/>
                        <a:pt x="714375" y="188461"/>
                      </a:cubicBezTo>
                      <a:cubicBezTo>
                        <a:pt x="711994" y="189255"/>
                        <a:pt x="709426" y="189623"/>
                        <a:pt x="707232" y="190842"/>
                      </a:cubicBezTo>
                      <a:cubicBezTo>
                        <a:pt x="702228" y="193622"/>
                        <a:pt x="697707" y="197192"/>
                        <a:pt x="692944" y="200367"/>
                      </a:cubicBezTo>
                      <a:cubicBezTo>
                        <a:pt x="669731" y="215841"/>
                        <a:pt x="705794" y="191609"/>
                        <a:pt x="676275" y="212273"/>
                      </a:cubicBezTo>
                      <a:cubicBezTo>
                        <a:pt x="671586" y="215555"/>
                        <a:pt x="666750" y="218623"/>
                        <a:pt x="661988" y="221798"/>
                      </a:cubicBezTo>
                      <a:cubicBezTo>
                        <a:pt x="659607" y="223386"/>
                        <a:pt x="656868" y="224537"/>
                        <a:pt x="654844" y="226561"/>
                      </a:cubicBezTo>
                      <a:cubicBezTo>
                        <a:pt x="645676" y="235727"/>
                        <a:pt x="650502" y="231836"/>
                        <a:pt x="640557" y="238467"/>
                      </a:cubicBezTo>
                      <a:cubicBezTo>
                        <a:pt x="638969" y="240848"/>
                        <a:pt x="637818" y="243587"/>
                        <a:pt x="635794" y="245611"/>
                      </a:cubicBezTo>
                      <a:cubicBezTo>
                        <a:pt x="630173" y="251231"/>
                        <a:pt x="625657" y="250470"/>
                        <a:pt x="619125" y="255136"/>
                      </a:cubicBezTo>
                      <a:cubicBezTo>
                        <a:pt x="616385" y="257093"/>
                        <a:pt x="614569" y="260123"/>
                        <a:pt x="611982" y="262279"/>
                      </a:cubicBezTo>
                      <a:cubicBezTo>
                        <a:pt x="605826" y="267409"/>
                        <a:pt x="604855" y="267036"/>
                        <a:pt x="597694" y="269423"/>
                      </a:cubicBezTo>
                      <a:cubicBezTo>
                        <a:pt x="592427" y="274690"/>
                        <a:pt x="590038" y="278014"/>
                        <a:pt x="583407" y="281329"/>
                      </a:cubicBezTo>
                      <a:cubicBezTo>
                        <a:pt x="581162" y="282452"/>
                        <a:pt x="578508" y="282588"/>
                        <a:pt x="576263" y="283711"/>
                      </a:cubicBezTo>
                      <a:cubicBezTo>
                        <a:pt x="559822" y="291931"/>
                        <a:pt x="579413" y="285900"/>
                        <a:pt x="559594" y="290854"/>
                      </a:cubicBezTo>
                      <a:cubicBezTo>
                        <a:pt x="539118" y="304505"/>
                        <a:pt x="565025" y="288138"/>
                        <a:pt x="545307" y="297998"/>
                      </a:cubicBezTo>
                      <a:cubicBezTo>
                        <a:pt x="528122" y="306591"/>
                        <a:pt x="549513" y="299173"/>
                        <a:pt x="528638" y="307523"/>
                      </a:cubicBezTo>
                      <a:cubicBezTo>
                        <a:pt x="523977" y="309387"/>
                        <a:pt x="519113" y="310698"/>
                        <a:pt x="514350" y="312286"/>
                      </a:cubicBezTo>
                      <a:cubicBezTo>
                        <a:pt x="511969" y="313080"/>
                        <a:pt x="509642" y="314058"/>
                        <a:pt x="507207" y="314667"/>
                      </a:cubicBezTo>
                      <a:cubicBezTo>
                        <a:pt x="500857" y="316254"/>
                        <a:pt x="494366" y="317359"/>
                        <a:pt x="488157" y="319429"/>
                      </a:cubicBezTo>
                      <a:cubicBezTo>
                        <a:pt x="485776" y="320223"/>
                        <a:pt x="483522" y="321744"/>
                        <a:pt x="481013" y="321811"/>
                      </a:cubicBezTo>
                      <a:cubicBezTo>
                        <a:pt x="423878" y="323335"/>
                        <a:pt x="366713" y="323398"/>
                        <a:pt x="309563" y="324192"/>
                      </a:cubicBezTo>
                      <a:cubicBezTo>
                        <a:pt x="281700" y="333478"/>
                        <a:pt x="300287" y="329232"/>
                        <a:pt x="252413" y="326573"/>
                      </a:cubicBezTo>
                      <a:cubicBezTo>
                        <a:pt x="246857" y="325779"/>
                        <a:pt x="241213" y="325454"/>
                        <a:pt x="235744" y="324192"/>
                      </a:cubicBezTo>
                      <a:cubicBezTo>
                        <a:pt x="230853" y="323063"/>
                        <a:pt x="226327" y="320646"/>
                        <a:pt x="221457" y="319429"/>
                      </a:cubicBezTo>
                      <a:cubicBezTo>
                        <a:pt x="209497" y="316439"/>
                        <a:pt x="215037" y="318083"/>
                        <a:pt x="204788" y="314667"/>
                      </a:cubicBezTo>
                      <a:cubicBezTo>
                        <a:pt x="184177" y="300927"/>
                        <a:pt x="198111" y="307902"/>
                        <a:pt x="180975" y="302761"/>
                      </a:cubicBezTo>
                      <a:cubicBezTo>
                        <a:pt x="176167" y="301318"/>
                        <a:pt x="171450" y="299586"/>
                        <a:pt x="166688" y="297998"/>
                      </a:cubicBezTo>
                      <a:lnTo>
                        <a:pt x="159544" y="295617"/>
                      </a:lnTo>
                      <a:cubicBezTo>
                        <a:pt x="124615" y="272330"/>
                        <a:pt x="161346" y="295966"/>
                        <a:pt x="135732" y="281329"/>
                      </a:cubicBezTo>
                      <a:cubicBezTo>
                        <a:pt x="122810" y="273945"/>
                        <a:pt x="134539" y="278550"/>
                        <a:pt x="121444" y="274186"/>
                      </a:cubicBezTo>
                      <a:cubicBezTo>
                        <a:pt x="119063" y="272598"/>
                        <a:pt x="116915" y="270585"/>
                        <a:pt x="114300" y="269423"/>
                      </a:cubicBezTo>
                      <a:cubicBezTo>
                        <a:pt x="109713" y="267384"/>
                        <a:pt x="100013" y="264661"/>
                        <a:pt x="100013" y="264661"/>
                      </a:cubicBezTo>
                      <a:cubicBezTo>
                        <a:pt x="97632" y="263073"/>
                        <a:pt x="95429" y="261178"/>
                        <a:pt x="92869" y="259898"/>
                      </a:cubicBezTo>
                      <a:cubicBezTo>
                        <a:pt x="90624" y="258775"/>
                        <a:pt x="87919" y="258736"/>
                        <a:pt x="85725" y="257517"/>
                      </a:cubicBezTo>
                      <a:cubicBezTo>
                        <a:pt x="61161" y="243871"/>
                        <a:pt x="80459" y="250999"/>
                        <a:pt x="64294" y="245611"/>
                      </a:cubicBezTo>
                      <a:cubicBezTo>
                        <a:pt x="61913" y="244023"/>
                        <a:pt x="59710" y="242128"/>
                        <a:pt x="57150" y="240848"/>
                      </a:cubicBezTo>
                      <a:cubicBezTo>
                        <a:pt x="54905" y="239726"/>
                        <a:pt x="51967" y="240035"/>
                        <a:pt x="50007" y="238467"/>
                      </a:cubicBezTo>
                      <a:cubicBezTo>
                        <a:pt x="34621" y="226158"/>
                        <a:pt x="56054" y="234926"/>
                        <a:pt x="38100" y="228942"/>
                      </a:cubicBezTo>
                      <a:cubicBezTo>
                        <a:pt x="31079" y="224260"/>
                        <a:pt x="29541" y="223909"/>
                        <a:pt x="23813" y="217036"/>
                      </a:cubicBezTo>
                      <a:cubicBezTo>
                        <a:pt x="21981" y="214837"/>
                        <a:pt x="20882" y="212091"/>
                        <a:pt x="19050" y="209892"/>
                      </a:cubicBezTo>
                      <a:cubicBezTo>
                        <a:pt x="16894" y="207305"/>
                        <a:pt x="14063" y="205335"/>
                        <a:pt x="11907" y="202748"/>
                      </a:cubicBezTo>
                      <a:cubicBezTo>
                        <a:pt x="8388" y="198525"/>
                        <a:pt x="4439" y="190879"/>
                        <a:pt x="2382" y="186079"/>
                      </a:cubicBezTo>
                      <a:cubicBezTo>
                        <a:pt x="1393" y="183772"/>
                        <a:pt x="794" y="181317"/>
                        <a:pt x="0" y="178936"/>
                      </a:cubicBezTo>
                      <a:cubicBezTo>
                        <a:pt x="794" y="175761"/>
                        <a:pt x="-236" y="171375"/>
                        <a:pt x="2382" y="169411"/>
                      </a:cubicBezTo>
                      <a:cubicBezTo>
                        <a:pt x="7787" y="165357"/>
                        <a:pt x="13211" y="178074"/>
                        <a:pt x="14288" y="178936"/>
                      </a:cubicBezTo>
                      <a:cubicBezTo>
                        <a:pt x="16248" y="180504"/>
                        <a:pt x="19051" y="180523"/>
                        <a:pt x="21432" y="181317"/>
                      </a:cubicBezTo>
                      <a:cubicBezTo>
                        <a:pt x="23813" y="183698"/>
                        <a:pt x="25835" y="186504"/>
                        <a:pt x="28575" y="188461"/>
                      </a:cubicBezTo>
                      <a:cubicBezTo>
                        <a:pt x="31463" y="190524"/>
                        <a:pt x="35018" y="191462"/>
                        <a:pt x="38100" y="193223"/>
                      </a:cubicBezTo>
                      <a:cubicBezTo>
                        <a:pt x="60981" y="206298"/>
                        <a:pt x="30559" y="191013"/>
                        <a:pt x="52388" y="200367"/>
                      </a:cubicBezTo>
                      <a:cubicBezTo>
                        <a:pt x="55651" y="201765"/>
                        <a:pt x="58831" y="203368"/>
                        <a:pt x="61913" y="205129"/>
                      </a:cubicBezTo>
                      <a:cubicBezTo>
                        <a:pt x="64398" y="206549"/>
                        <a:pt x="66400" y="208829"/>
                        <a:pt x="69057" y="209892"/>
                      </a:cubicBezTo>
                      <a:cubicBezTo>
                        <a:pt x="82391" y="215226"/>
                        <a:pt x="90499" y="215251"/>
                        <a:pt x="104775" y="217036"/>
                      </a:cubicBezTo>
                      <a:cubicBezTo>
                        <a:pt x="130969" y="216242"/>
                        <a:pt x="157191" y="216108"/>
                        <a:pt x="183357" y="214654"/>
                      </a:cubicBezTo>
                      <a:cubicBezTo>
                        <a:pt x="185863" y="214515"/>
                        <a:pt x="188039" y="212765"/>
                        <a:pt x="190500" y="212273"/>
                      </a:cubicBezTo>
                      <a:cubicBezTo>
                        <a:pt x="196004" y="211172"/>
                        <a:pt x="201647" y="210896"/>
                        <a:pt x="207169" y="209892"/>
                      </a:cubicBezTo>
                      <a:cubicBezTo>
                        <a:pt x="210389" y="209307"/>
                        <a:pt x="213485" y="208153"/>
                        <a:pt x="216694" y="207511"/>
                      </a:cubicBezTo>
                      <a:cubicBezTo>
                        <a:pt x="221429" y="206564"/>
                        <a:pt x="226219" y="205923"/>
                        <a:pt x="230982" y="205129"/>
                      </a:cubicBezTo>
                      <a:cubicBezTo>
                        <a:pt x="256880" y="189591"/>
                        <a:pt x="227175" y="205319"/>
                        <a:pt x="259557" y="195604"/>
                      </a:cubicBezTo>
                      <a:cubicBezTo>
                        <a:pt x="265493" y="193823"/>
                        <a:pt x="269394" y="187159"/>
                        <a:pt x="273844" y="183698"/>
                      </a:cubicBezTo>
                      <a:cubicBezTo>
                        <a:pt x="278362" y="180184"/>
                        <a:pt x="283369" y="177348"/>
                        <a:pt x="288132" y="174173"/>
                      </a:cubicBezTo>
                      <a:lnTo>
                        <a:pt x="302419" y="164648"/>
                      </a:lnTo>
                      <a:cubicBezTo>
                        <a:pt x="305221" y="162780"/>
                        <a:pt x="306976" y="159660"/>
                        <a:pt x="309563" y="157504"/>
                      </a:cubicBezTo>
                      <a:cubicBezTo>
                        <a:pt x="311762" y="155672"/>
                        <a:pt x="314326" y="154329"/>
                        <a:pt x="316707" y="152742"/>
                      </a:cubicBezTo>
                      <a:cubicBezTo>
                        <a:pt x="318913" y="146123"/>
                        <a:pt x="318927" y="143992"/>
                        <a:pt x="323850" y="138454"/>
                      </a:cubicBezTo>
                      <a:cubicBezTo>
                        <a:pt x="328325" y="133420"/>
                        <a:pt x="338138" y="124167"/>
                        <a:pt x="338138" y="124167"/>
                      </a:cubicBezTo>
                      <a:cubicBezTo>
                        <a:pt x="342588" y="110815"/>
                        <a:pt x="339912" y="119454"/>
                        <a:pt x="345282" y="97973"/>
                      </a:cubicBezTo>
                      <a:lnTo>
                        <a:pt x="347663" y="88448"/>
                      </a:lnTo>
                      <a:cubicBezTo>
                        <a:pt x="346869" y="78129"/>
                        <a:pt x="346566" y="67761"/>
                        <a:pt x="345282" y="57492"/>
                      </a:cubicBezTo>
                      <a:cubicBezTo>
                        <a:pt x="344971" y="55001"/>
                        <a:pt x="344468" y="52308"/>
                        <a:pt x="342900" y="50348"/>
                      </a:cubicBezTo>
                      <a:cubicBezTo>
                        <a:pt x="337889" y="44085"/>
                        <a:pt x="330783" y="45095"/>
                        <a:pt x="323850" y="43204"/>
                      </a:cubicBezTo>
                      <a:cubicBezTo>
                        <a:pt x="316585" y="41223"/>
                        <a:pt x="309563" y="38442"/>
                        <a:pt x="302419" y="36061"/>
                      </a:cubicBezTo>
                      <a:cubicBezTo>
                        <a:pt x="296937" y="34234"/>
                        <a:pt x="291285" y="32959"/>
                        <a:pt x="285750" y="31298"/>
                      </a:cubicBezTo>
                      <a:cubicBezTo>
                        <a:pt x="283346" y="30577"/>
                        <a:pt x="280988" y="29711"/>
                        <a:pt x="278607" y="28917"/>
                      </a:cubicBezTo>
                      <a:lnTo>
                        <a:pt x="264319" y="19392"/>
                      </a:lnTo>
                      <a:cubicBezTo>
                        <a:pt x="252688" y="11638"/>
                        <a:pt x="257382" y="17977"/>
                        <a:pt x="247650" y="9867"/>
                      </a:cubicBezTo>
                      <a:cubicBezTo>
                        <a:pt x="244201" y="6992"/>
                        <a:pt x="225029" y="1533"/>
                        <a:pt x="233363" y="342"/>
                      </a:cubicBezTo>
                      <a:close/>
                    </a:path>
                  </a:pathLst>
                </a:custGeom>
                <a:pattFill prst="trellis">
                  <a:fgClr>
                    <a:srgbClr val="FF9966"/>
                  </a:fgClr>
                  <a:bgClr>
                    <a:schemeClr val="tx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105" name="フリーフォーム 104"/>
                <p:cNvSpPr/>
                <p:nvPr/>
              </p:nvSpPr>
              <p:spPr>
                <a:xfrm>
                  <a:off x="612237" y="1700194"/>
                  <a:ext cx="294781" cy="219380"/>
                </a:xfrm>
                <a:custGeom>
                  <a:avLst/>
                  <a:gdLst>
                    <a:gd name="connsiteX0" fmla="*/ 264318 w 294394"/>
                    <a:gd name="connsiteY0" fmla="*/ 92 h 218561"/>
                    <a:gd name="connsiteX1" fmla="*/ 280987 w 294394"/>
                    <a:gd name="connsiteY1" fmla="*/ 19142 h 218561"/>
                    <a:gd name="connsiteX2" fmla="*/ 288131 w 294394"/>
                    <a:gd name="connsiteY2" fmla="*/ 23905 h 218561"/>
                    <a:gd name="connsiteX3" fmla="*/ 290512 w 294394"/>
                    <a:gd name="connsiteY3" fmla="*/ 50099 h 218561"/>
                    <a:gd name="connsiteX4" fmla="*/ 283368 w 294394"/>
                    <a:gd name="connsiteY4" fmla="*/ 54861 h 218561"/>
                    <a:gd name="connsiteX5" fmla="*/ 273843 w 294394"/>
                    <a:gd name="connsiteY5" fmla="*/ 57242 h 218561"/>
                    <a:gd name="connsiteX6" fmla="*/ 259556 w 294394"/>
                    <a:gd name="connsiteY6" fmla="*/ 62005 h 218561"/>
                    <a:gd name="connsiteX7" fmla="*/ 242887 w 294394"/>
                    <a:gd name="connsiteY7" fmla="*/ 66767 h 218561"/>
                    <a:gd name="connsiteX8" fmla="*/ 235743 w 294394"/>
                    <a:gd name="connsiteY8" fmla="*/ 69149 h 218561"/>
                    <a:gd name="connsiteX9" fmla="*/ 211931 w 294394"/>
                    <a:gd name="connsiteY9" fmla="*/ 73911 h 218561"/>
                    <a:gd name="connsiteX10" fmla="*/ 197643 w 294394"/>
                    <a:gd name="connsiteY10" fmla="*/ 78674 h 218561"/>
                    <a:gd name="connsiteX11" fmla="*/ 190500 w 294394"/>
                    <a:gd name="connsiteY11" fmla="*/ 81055 h 218561"/>
                    <a:gd name="connsiteX12" fmla="*/ 173831 w 294394"/>
                    <a:gd name="connsiteY12" fmla="*/ 85817 h 218561"/>
                    <a:gd name="connsiteX13" fmla="*/ 166687 w 294394"/>
                    <a:gd name="connsiteY13" fmla="*/ 90580 h 218561"/>
                    <a:gd name="connsiteX14" fmla="*/ 159543 w 294394"/>
                    <a:gd name="connsiteY14" fmla="*/ 92961 h 218561"/>
                    <a:gd name="connsiteX15" fmla="*/ 138112 w 294394"/>
                    <a:gd name="connsiteY15" fmla="*/ 107249 h 218561"/>
                    <a:gd name="connsiteX16" fmla="*/ 128587 w 294394"/>
                    <a:gd name="connsiteY16" fmla="*/ 114392 h 218561"/>
                    <a:gd name="connsiteX17" fmla="*/ 121443 w 294394"/>
                    <a:gd name="connsiteY17" fmla="*/ 116774 h 218561"/>
                    <a:gd name="connsiteX18" fmla="*/ 100012 w 294394"/>
                    <a:gd name="connsiteY18" fmla="*/ 133442 h 218561"/>
                    <a:gd name="connsiteX19" fmla="*/ 88106 w 294394"/>
                    <a:gd name="connsiteY19" fmla="*/ 147730 h 218561"/>
                    <a:gd name="connsiteX20" fmla="*/ 90487 w 294394"/>
                    <a:gd name="connsiteY20" fmla="*/ 192974 h 218561"/>
                    <a:gd name="connsiteX21" fmla="*/ 88106 w 294394"/>
                    <a:gd name="connsiteY21" fmla="*/ 216786 h 218561"/>
                    <a:gd name="connsiteX22" fmla="*/ 66675 w 294394"/>
                    <a:gd name="connsiteY22" fmla="*/ 214405 h 218561"/>
                    <a:gd name="connsiteX23" fmla="*/ 54768 w 294394"/>
                    <a:gd name="connsiteY23" fmla="*/ 204880 h 218561"/>
                    <a:gd name="connsiteX24" fmla="*/ 45243 w 294394"/>
                    <a:gd name="connsiteY24" fmla="*/ 197736 h 218561"/>
                    <a:gd name="connsiteX25" fmla="*/ 30956 w 294394"/>
                    <a:gd name="connsiteY25" fmla="*/ 188211 h 218561"/>
                    <a:gd name="connsiteX26" fmla="*/ 9525 w 294394"/>
                    <a:gd name="connsiteY26" fmla="*/ 169161 h 218561"/>
                    <a:gd name="connsiteX27" fmla="*/ 4762 w 294394"/>
                    <a:gd name="connsiteY27" fmla="*/ 162017 h 218561"/>
                    <a:gd name="connsiteX28" fmla="*/ 0 w 294394"/>
                    <a:gd name="connsiteY28" fmla="*/ 147730 h 218561"/>
                    <a:gd name="connsiteX29" fmla="*/ 7143 w 294394"/>
                    <a:gd name="connsiteY29" fmla="*/ 116774 h 218561"/>
                    <a:gd name="connsiteX30" fmla="*/ 21431 w 294394"/>
                    <a:gd name="connsiteY30" fmla="*/ 104867 h 218561"/>
                    <a:gd name="connsiteX31" fmla="*/ 35718 w 294394"/>
                    <a:gd name="connsiteY31" fmla="*/ 95342 h 218561"/>
                    <a:gd name="connsiteX32" fmla="*/ 42862 w 294394"/>
                    <a:gd name="connsiteY32" fmla="*/ 90580 h 218561"/>
                    <a:gd name="connsiteX33" fmla="*/ 57150 w 294394"/>
                    <a:gd name="connsiteY33" fmla="*/ 78674 h 218561"/>
                    <a:gd name="connsiteX34" fmla="*/ 61912 w 294394"/>
                    <a:gd name="connsiteY34" fmla="*/ 64386 h 218561"/>
                    <a:gd name="connsiteX35" fmla="*/ 69056 w 294394"/>
                    <a:gd name="connsiteY35" fmla="*/ 50099 h 218561"/>
                    <a:gd name="connsiteX36" fmla="*/ 76200 w 294394"/>
                    <a:gd name="connsiteY36" fmla="*/ 45336 h 218561"/>
                    <a:gd name="connsiteX37" fmla="*/ 85725 w 294394"/>
                    <a:gd name="connsiteY37" fmla="*/ 40574 h 218561"/>
                    <a:gd name="connsiteX38" fmla="*/ 121443 w 294394"/>
                    <a:gd name="connsiteY38" fmla="*/ 38192 h 218561"/>
                    <a:gd name="connsiteX39" fmla="*/ 154781 w 294394"/>
                    <a:gd name="connsiteY39" fmla="*/ 28667 h 218561"/>
                    <a:gd name="connsiteX40" fmla="*/ 171450 w 294394"/>
                    <a:gd name="connsiteY40" fmla="*/ 23905 h 218561"/>
                    <a:gd name="connsiteX41" fmla="*/ 178593 w 294394"/>
                    <a:gd name="connsiteY41" fmla="*/ 21524 h 218561"/>
                    <a:gd name="connsiteX42" fmla="*/ 238125 w 294394"/>
                    <a:gd name="connsiteY42" fmla="*/ 16761 h 218561"/>
                    <a:gd name="connsiteX43" fmla="*/ 254793 w 294394"/>
                    <a:gd name="connsiteY43" fmla="*/ 11999 h 218561"/>
                    <a:gd name="connsiteX44" fmla="*/ 264318 w 294394"/>
                    <a:gd name="connsiteY44" fmla="*/ 92 h 218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294394" h="218561">
                      <a:moveTo>
                        <a:pt x="264318" y="92"/>
                      </a:moveTo>
                      <a:cubicBezTo>
                        <a:pt x="268684" y="1282"/>
                        <a:pt x="274540" y="13770"/>
                        <a:pt x="280987" y="19142"/>
                      </a:cubicBezTo>
                      <a:cubicBezTo>
                        <a:pt x="283186" y="20974"/>
                        <a:pt x="285750" y="22317"/>
                        <a:pt x="288131" y="23905"/>
                      </a:cubicBezTo>
                      <a:cubicBezTo>
                        <a:pt x="294760" y="33850"/>
                        <a:pt x="297010" y="33854"/>
                        <a:pt x="290512" y="50099"/>
                      </a:cubicBezTo>
                      <a:cubicBezTo>
                        <a:pt x="289449" y="52756"/>
                        <a:pt x="285999" y="53734"/>
                        <a:pt x="283368" y="54861"/>
                      </a:cubicBezTo>
                      <a:cubicBezTo>
                        <a:pt x="280360" y="56150"/>
                        <a:pt x="276978" y="56302"/>
                        <a:pt x="273843" y="57242"/>
                      </a:cubicBezTo>
                      <a:cubicBezTo>
                        <a:pt x="269035" y="58685"/>
                        <a:pt x="264318" y="60417"/>
                        <a:pt x="259556" y="62005"/>
                      </a:cubicBezTo>
                      <a:cubicBezTo>
                        <a:pt x="242429" y="67714"/>
                        <a:pt x="263815" y="60787"/>
                        <a:pt x="242887" y="66767"/>
                      </a:cubicBezTo>
                      <a:cubicBezTo>
                        <a:pt x="240473" y="67457"/>
                        <a:pt x="238193" y="68604"/>
                        <a:pt x="235743" y="69149"/>
                      </a:cubicBezTo>
                      <a:cubicBezTo>
                        <a:pt x="219192" y="72827"/>
                        <a:pt x="225486" y="69844"/>
                        <a:pt x="211931" y="73911"/>
                      </a:cubicBezTo>
                      <a:cubicBezTo>
                        <a:pt x="207122" y="75354"/>
                        <a:pt x="202406" y="77086"/>
                        <a:pt x="197643" y="78674"/>
                      </a:cubicBezTo>
                      <a:cubicBezTo>
                        <a:pt x="195262" y="79468"/>
                        <a:pt x="192935" y="80446"/>
                        <a:pt x="190500" y="81055"/>
                      </a:cubicBezTo>
                      <a:cubicBezTo>
                        <a:pt x="178540" y="84045"/>
                        <a:pt x="184080" y="82401"/>
                        <a:pt x="173831" y="85817"/>
                      </a:cubicBezTo>
                      <a:cubicBezTo>
                        <a:pt x="171450" y="87405"/>
                        <a:pt x="169247" y="89300"/>
                        <a:pt x="166687" y="90580"/>
                      </a:cubicBezTo>
                      <a:cubicBezTo>
                        <a:pt x="164442" y="91703"/>
                        <a:pt x="161737" y="91742"/>
                        <a:pt x="159543" y="92961"/>
                      </a:cubicBezTo>
                      <a:lnTo>
                        <a:pt x="138112" y="107249"/>
                      </a:lnTo>
                      <a:cubicBezTo>
                        <a:pt x="134810" y="109450"/>
                        <a:pt x="132033" y="112423"/>
                        <a:pt x="128587" y="114392"/>
                      </a:cubicBezTo>
                      <a:cubicBezTo>
                        <a:pt x="126408" y="115637"/>
                        <a:pt x="123824" y="115980"/>
                        <a:pt x="121443" y="116774"/>
                      </a:cubicBezTo>
                      <a:cubicBezTo>
                        <a:pt x="110253" y="127964"/>
                        <a:pt x="117102" y="122049"/>
                        <a:pt x="100012" y="133442"/>
                      </a:cubicBezTo>
                      <a:cubicBezTo>
                        <a:pt x="94511" y="137109"/>
                        <a:pt x="91620" y="142458"/>
                        <a:pt x="88106" y="147730"/>
                      </a:cubicBezTo>
                      <a:cubicBezTo>
                        <a:pt x="88900" y="162811"/>
                        <a:pt x="90487" y="177872"/>
                        <a:pt x="90487" y="192974"/>
                      </a:cubicBezTo>
                      <a:cubicBezTo>
                        <a:pt x="90487" y="200951"/>
                        <a:pt x="94035" y="211450"/>
                        <a:pt x="88106" y="216786"/>
                      </a:cubicBezTo>
                      <a:cubicBezTo>
                        <a:pt x="82764" y="221594"/>
                        <a:pt x="73819" y="215199"/>
                        <a:pt x="66675" y="214405"/>
                      </a:cubicBezTo>
                      <a:cubicBezTo>
                        <a:pt x="52768" y="209770"/>
                        <a:pt x="65539" y="215651"/>
                        <a:pt x="54768" y="204880"/>
                      </a:cubicBezTo>
                      <a:cubicBezTo>
                        <a:pt x="51962" y="202074"/>
                        <a:pt x="48494" y="200012"/>
                        <a:pt x="45243" y="197736"/>
                      </a:cubicBezTo>
                      <a:cubicBezTo>
                        <a:pt x="40554" y="194454"/>
                        <a:pt x="35003" y="192258"/>
                        <a:pt x="30956" y="188211"/>
                      </a:cubicBezTo>
                      <a:cubicBezTo>
                        <a:pt x="14644" y="171900"/>
                        <a:pt x="22272" y="177661"/>
                        <a:pt x="9525" y="169161"/>
                      </a:cubicBezTo>
                      <a:cubicBezTo>
                        <a:pt x="7937" y="166780"/>
                        <a:pt x="5924" y="164632"/>
                        <a:pt x="4762" y="162017"/>
                      </a:cubicBezTo>
                      <a:cubicBezTo>
                        <a:pt x="2723" y="157430"/>
                        <a:pt x="0" y="147730"/>
                        <a:pt x="0" y="147730"/>
                      </a:cubicBezTo>
                      <a:cubicBezTo>
                        <a:pt x="398" y="144942"/>
                        <a:pt x="3014" y="119527"/>
                        <a:pt x="7143" y="116774"/>
                      </a:cubicBezTo>
                      <a:cubicBezTo>
                        <a:pt x="32674" y="99752"/>
                        <a:pt x="-6075" y="126261"/>
                        <a:pt x="21431" y="104867"/>
                      </a:cubicBezTo>
                      <a:cubicBezTo>
                        <a:pt x="25949" y="101353"/>
                        <a:pt x="30956" y="98517"/>
                        <a:pt x="35718" y="95342"/>
                      </a:cubicBezTo>
                      <a:cubicBezTo>
                        <a:pt x="38099" y="93755"/>
                        <a:pt x="40838" y="92604"/>
                        <a:pt x="42862" y="90580"/>
                      </a:cubicBezTo>
                      <a:cubicBezTo>
                        <a:pt x="52030" y="81412"/>
                        <a:pt x="47204" y="85304"/>
                        <a:pt x="57150" y="78674"/>
                      </a:cubicBezTo>
                      <a:lnTo>
                        <a:pt x="61912" y="64386"/>
                      </a:lnTo>
                      <a:cubicBezTo>
                        <a:pt x="63849" y="58574"/>
                        <a:pt x="64438" y="54716"/>
                        <a:pt x="69056" y="50099"/>
                      </a:cubicBezTo>
                      <a:cubicBezTo>
                        <a:pt x="71080" y="48075"/>
                        <a:pt x="73715" y="46756"/>
                        <a:pt x="76200" y="45336"/>
                      </a:cubicBezTo>
                      <a:cubicBezTo>
                        <a:pt x="79282" y="43575"/>
                        <a:pt x="82219" y="41128"/>
                        <a:pt x="85725" y="40574"/>
                      </a:cubicBezTo>
                      <a:cubicBezTo>
                        <a:pt x="97511" y="38713"/>
                        <a:pt x="109537" y="38986"/>
                        <a:pt x="121443" y="38192"/>
                      </a:cubicBezTo>
                      <a:cubicBezTo>
                        <a:pt x="145371" y="32211"/>
                        <a:pt x="134278" y="35501"/>
                        <a:pt x="154781" y="28667"/>
                      </a:cubicBezTo>
                      <a:cubicBezTo>
                        <a:pt x="171899" y="22961"/>
                        <a:pt x="150534" y="29881"/>
                        <a:pt x="171450" y="23905"/>
                      </a:cubicBezTo>
                      <a:cubicBezTo>
                        <a:pt x="173863" y="23216"/>
                        <a:pt x="176117" y="21937"/>
                        <a:pt x="178593" y="21524"/>
                      </a:cubicBezTo>
                      <a:cubicBezTo>
                        <a:pt x="194505" y="18872"/>
                        <a:pt x="225011" y="17581"/>
                        <a:pt x="238125" y="16761"/>
                      </a:cubicBezTo>
                      <a:cubicBezTo>
                        <a:pt x="243681" y="15174"/>
                        <a:pt x="249103" y="13003"/>
                        <a:pt x="254793" y="11999"/>
                      </a:cubicBezTo>
                      <a:cubicBezTo>
                        <a:pt x="268738" y="9538"/>
                        <a:pt x="259952" y="-1098"/>
                        <a:pt x="264318" y="92"/>
                      </a:cubicBezTo>
                      <a:close/>
                    </a:path>
                  </a:pathLst>
                </a:custGeom>
                <a:pattFill prst="trellis">
                  <a:fgClr>
                    <a:srgbClr val="FF9966"/>
                  </a:fgClr>
                  <a:bgClr>
                    <a:schemeClr val="tx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106" name="フリーフォーム 105"/>
                <p:cNvSpPr/>
                <p:nvPr/>
              </p:nvSpPr>
              <p:spPr>
                <a:xfrm>
                  <a:off x="1043071" y="1645349"/>
                  <a:ext cx="317456" cy="137112"/>
                </a:xfrm>
                <a:custGeom>
                  <a:avLst/>
                  <a:gdLst>
                    <a:gd name="connsiteX0" fmla="*/ 41459 w 300061"/>
                    <a:gd name="connsiteY0" fmla="*/ 73819 h 152400"/>
                    <a:gd name="connsiteX1" fmla="*/ 67653 w 300061"/>
                    <a:gd name="connsiteY1" fmla="*/ 80962 h 152400"/>
                    <a:gd name="connsiteX2" fmla="*/ 74797 w 300061"/>
                    <a:gd name="connsiteY2" fmla="*/ 83344 h 152400"/>
                    <a:gd name="connsiteX3" fmla="*/ 91466 w 300061"/>
                    <a:gd name="connsiteY3" fmla="*/ 85725 h 152400"/>
                    <a:gd name="connsiteX4" fmla="*/ 193859 w 300061"/>
                    <a:gd name="connsiteY4" fmla="*/ 90487 h 152400"/>
                    <a:gd name="connsiteX5" fmla="*/ 201003 w 300061"/>
                    <a:gd name="connsiteY5" fmla="*/ 95250 h 152400"/>
                    <a:gd name="connsiteX6" fmla="*/ 210528 w 300061"/>
                    <a:gd name="connsiteY6" fmla="*/ 102394 h 152400"/>
                    <a:gd name="connsiteX7" fmla="*/ 229578 w 300061"/>
                    <a:gd name="connsiteY7" fmla="*/ 109537 h 152400"/>
                    <a:gd name="connsiteX8" fmla="*/ 236722 w 300061"/>
                    <a:gd name="connsiteY8" fmla="*/ 114300 h 152400"/>
                    <a:gd name="connsiteX9" fmla="*/ 251009 w 300061"/>
                    <a:gd name="connsiteY9" fmla="*/ 119062 h 152400"/>
                    <a:gd name="connsiteX10" fmla="*/ 258153 w 300061"/>
                    <a:gd name="connsiteY10" fmla="*/ 123825 h 152400"/>
                    <a:gd name="connsiteX11" fmla="*/ 265297 w 300061"/>
                    <a:gd name="connsiteY11" fmla="*/ 126206 h 152400"/>
                    <a:gd name="connsiteX12" fmla="*/ 277203 w 300061"/>
                    <a:gd name="connsiteY12" fmla="*/ 140494 h 152400"/>
                    <a:gd name="connsiteX13" fmla="*/ 284347 w 300061"/>
                    <a:gd name="connsiteY13" fmla="*/ 145256 h 152400"/>
                    <a:gd name="connsiteX14" fmla="*/ 291491 w 300061"/>
                    <a:gd name="connsiteY14" fmla="*/ 152400 h 152400"/>
                    <a:gd name="connsiteX15" fmla="*/ 296253 w 300061"/>
                    <a:gd name="connsiteY15" fmla="*/ 145256 h 152400"/>
                    <a:gd name="connsiteX16" fmla="*/ 296253 w 300061"/>
                    <a:gd name="connsiteY16" fmla="*/ 83344 h 152400"/>
                    <a:gd name="connsiteX17" fmla="*/ 293872 w 300061"/>
                    <a:gd name="connsiteY17" fmla="*/ 73819 h 152400"/>
                    <a:gd name="connsiteX18" fmla="*/ 289109 w 300061"/>
                    <a:gd name="connsiteY18" fmla="*/ 59531 h 152400"/>
                    <a:gd name="connsiteX19" fmla="*/ 286728 w 300061"/>
                    <a:gd name="connsiteY19" fmla="*/ 52387 h 152400"/>
                    <a:gd name="connsiteX20" fmla="*/ 272441 w 300061"/>
                    <a:gd name="connsiteY20" fmla="*/ 30956 h 152400"/>
                    <a:gd name="connsiteX21" fmla="*/ 265297 w 300061"/>
                    <a:gd name="connsiteY21" fmla="*/ 26194 h 152400"/>
                    <a:gd name="connsiteX22" fmla="*/ 258153 w 300061"/>
                    <a:gd name="connsiteY22" fmla="*/ 19050 h 152400"/>
                    <a:gd name="connsiteX23" fmla="*/ 246247 w 300061"/>
                    <a:gd name="connsiteY23" fmla="*/ 16669 h 152400"/>
                    <a:gd name="connsiteX24" fmla="*/ 239103 w 300061"/>
                    <a:gd name="connsiteY24" fmla="*/ 14287 h 152400"/>
                    <a:gd name="connsiteX25" fmla="*/ 174809 w 300061"/>
                    <a:gd name="connsiteY25" fmla="*/ 11906 h 152400"/>
                    <a:gd name="connsiteX26" fmla="*/ 36697 w 300061"/>
                    <a:gd name="connsiteY26" fmla="*/ 9525 h 152400"/>
                    <a:gd name="connsiteX27" fmla="*/ 20028 w 300061"/>
                    <a:gd name="connsiteY27" fmla="*/ 4762 h 152400"/>
                    <a:gd name="connsiteX28" fmla="*/ 12884 w 300061"/>
                    <a:gd name="connsiteY28" fmla="*/ 0 h 152400"/>
                    <a:gd name="connsiteX29" fmla="*/ 978 w 300061"/>
                    <a:gd name="connsiteY29" fmla="*/ 2381 h 152400"/>
                    <a:gd name="connsiteX30" fmla="*/ 3359 w 300061"/>
                    <a:gd name="connsiteY30" fmla="*/ 19050 h 152400"/>
                    <a:gd name="connsiteX31" fmla="*/ 12884 w 300061"/>
                    <a:gd name="connsiteY31" fmla="*/ 33337 h 152400"/>
                    <a:gd name="connsiteX32" fmla="*/ 15266 w 300061"/>
                    <a:gd name="connsiteY32" fmla="*/ 40481 h 152400"/>
                    <a:gd name="connsiteX33" fmla="*/ 20028 w 300061"/>
                    <a:gd name="connsiteY33" fmla="*/ 47625 h 152400"/>
                    <a:gd name="connsiteX34" fmla="*/ 31934 w 300061"/>
                    <a:gd name="connsiteY34" fmla="*/ 64294 h 152400"/>
                    <a:gd name="connsiteX35" fmla="*/ 41459 w 300061"/>
                    <a:gd name="connsiteY35" fmla="*/ 78581 h 152400"/>
                    <a:gd name="connsiteX36" fmla="*/ 41459 w 300061"/>
                    <a:gd name="connsiteY36" fmla="*/ 73819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00061" h="152400">
                      <a:moveTo>
                        <a:pt x="41459" y="73819"/>
                      </a:moveTo>
                      <a:cubicBezTo>
                        <a:pt x="45825" y="74216"/>
                        <a:pt x="43360" y="75563"/>
                        <a:pt x="67653" y="80962"/>
                      </a:cubicBezTo>
                      <a:cubicBezTo>
                        <a:pt x="70103" y="81507"/>
                        <a:pt x="72336" y="82852"/>
                        <a:pt x="74797" y="83344"/>
                      </a:cubicBezTo>
                      <a:cubicBezTo>
                        <a:pt x="80301" y="84445"/>
                        <a:pt x="85910" y="84931"/>
                        <a:pt x="91466" y="85725"/>
                      </a:cubicBezTo>
                      <a:cubicBezTo>
                        <a:pt x="130051" y="98587"/>
                        <a:pt x="79493" y="82508"/>
                        <a:pt x="193859" y="90487"/>
                      </a:cubicBezTo>
                      <a:cubicBezTo>
                        <a:pt x="196714" y="90686"/>
                        <a:pt x="198674" y="93586"/>
                        <a:pt x="201003" y="95250"/>
                      </a:cubicBezTo>
                      <a:cubicBezTo>
                        <a:pt x="204232" y="97557"/>
                        <a:pt x="207162" y="100291"/>
                        <a:pt x="210528" y="102394"/>
                      </a:cubicBezTo>
                      <a:cubicBezTo>
                        <a:pt x="218828" y="107582"/>
                        <a:pt x="220437" y="107252"/>
                        <a:pt x="229578" y="109537"/>
                      </a:cubicBezTo>
                      <a:cubicBezTo>
                        <a:pt x="231959" y="111125"/>
                        <a:pt x="234107" y="113138"/>
                        <a:pt x="236722" y="114300"/>
                      </a:cubicBezTo>
                      <a:cubicBezTo>
                        <a:pt x="241309" y="116339"/>
                        <a:pt x="251009" y="119062"/>
                        <a:pt x="251009" y="119062"/>
                      </a:cubicBezTo>
                      <a:cubicBezTo>
                        <a:pt x="253390" y="120650"/>
                        <a:pt x="255593" y="122545"/>
                        <a:pt x="258153" y="123825"/>
                      </a:cubicBezTo>
                      <a:cubicBezTo>
                        <a:pt x="260398" y="124948"/>
                        <a:pt x="263208" y="124814"/>
                        <a:pt x="265297" y="126206"/>
                      </a:cubicBezTo>
                      <a:cubicBezTo>
                        <a:pt x="277004" y="134010"/>
                        <a:pt x="268415" y="131706"/>
                        <a:pt x="277203" y="140494"/>
                      </a:cubicBezTo>
                      <a:cubicBezTo>
                        <a:pt x="279227" y="142518"/>
                        <a:pt x="282148" y="143424"/>
                        <a:pt x="284347" y="145256"/>
                      </a:cubicBezTo>
                      <a:cubicBezTo>
                        <a:pt x="286934" y="147412"/>
                        <a:pt x="289110" y="150019"/>
                        <a:pt x="291491" y="152400"/>
                      </a:cubicBezTo>
                      <a:cubicBezTo>
                        <a:pt x="293078" y="150019"/>
                        <a:pt x="294973" y="147816"/>
                        <a:pt x="296253" y="145256"/>
                      </a:cubicBezTo>
                      <a:cubicBezTo>
                        <a:pt x="304729" y="128303"/>
                        <a:pt x="296437" y="85829"/>
                        <a:pt x="296253" y="83344"/>
                      </a:cubicBezTo>
                      <a:cubicBezTo>
                        <a:pt x="296011" y="80080"/>
                        <a:pt x="294812" y="76954"/>
                        <a:pt x="293872" y="73819"/>
                      </a:cubicBezTo>
                      <a:cubicBezTo>
                        <a:pt x="292429" y="69010"/>
                        <a:pt x="290697" y="64294"/>
                        <a:pt x="289109" y="59531"/>
                      </a:cubicBezTo>
                      <a:cubicBezTo>
                        <a:pt x="288315" y="57150"/>
                        <a:pt x="288120" y="54476"/>
                        <a:pt x="286728" y="52387"/>
                      </a:cubicBezTo>
                      <a:lnTo>
                        <a:pt x="272441" y="30956"/>
                      </a:lnTo>
                      <a:cubicBezTo>
                        <a:pt x="270854" y="28575"/>
                        <a:pt x="267496" y="28026"/>
                        <a:pt x="265297" y="26194"/>
                      </a:cubicBezTo>
                      <a:cubicBezTo>
                        <a:pt x="262710" y="24038"/>
                        <a:pt x="261165" y="20556"/>
                        <a:pt x="258153" y="19050"/>
                      </a:cubicBezTo>
                      <a:cubicBezTo>
                        <a:pt x="254533" y="17240"/>
                        <a:pt x="250173" y="17651"/>
                        <a:pt x="246247" y="16669"/>
                      </a:cubicBezTo>
                      <a:cubicBezTo>
                        <a:pt x="243812" y="16060"/>
                        <a:pt x="241608" y="14454"/>
                        <a:pt x="239103" y="14287"/>
                      </a:cubicBezTo>
                      <a:cubicBezTo>
                        <a:pt x="217704" y="12860"/>
                        <a:pt x="196249" y="12410"/>
                        <a:pt x="174809" y="11906"/>
                      </a:cubicBezTo>
                      <a:lnTo>
                        <a:pt x="36697" y="9525"/>
                      </a:lnTo>
                      <a:cubicBezTo>
                        <a:pt x="33639" y="8760"/>
                        <a:pt x="23449" y="6472"/>
                        <a:pt x="20028" y="4762"/>
                      </a:cubicBezTo>
                      <a:cubicBezTo>
                        <a:pt x="17468" y="3482"/>
                        <a:pt x="15265" y="1587"/>
                        <a:pt x="12884" y="0"/>
                      </a:cubicBezTo>
                      <a:cubicBezTo>
                        <a:pt x="8915" y="794"/>
                        <a:pt x="2788" y="-1239"/>
                        <a:pt x="978" y="2381"/>
                      </a:cubicBezTo>
                      <a:cubicBezTo>
                        <a:pt x="-1532" y="7401"/>
                        <a:pt x="1344" y="13811"/>
                        <a:pt x="3359" y="19050"/>
                      </a:cubicBezTo>
                      <a:cubicBezTo>
                        <a:pt x="5414" y="24392"/>
                        <a:pt x="9709" y="28575"/>
                        <a:pt x="12884" y="33337"/>
                      </a:cubicBezTo>
                      <a:cubicBezTo>
                        <a:pt x="14276" y="35426"/>
                        <a:pt x="14143" y="38236"/>
                        <a:pt x="15266" y="40481"/>
                      </a:cubicBezTo>
                      <a:cubicBezTo>
                        <a:pt x="16546" y="43041"/>
                        <a:pt x="18608" y="45140"/>
                        <a:pt x="20028" y="47625"/>
                      </a:cubicBezTo>
                      <a:cubicBezTo>
                        <a:pt x="28385" y="62250"/>
                        <a:pt x="20300" y="52659"/>
                        <a:pt x="31934" y="64294"/>
                      </a:cubicBezTo>
                      <a:cubicBezTo>
                        <a:pt x="33846" y="70029"/>
                        <a:pt x="34601" y="75837"/>
                        <a:pt x="41459" y="78581"/>
                      </a:cubicBezTo>
                      <a:cubicBezTo>
                        <a:pt x="43107" y="79240"/>
                        <a:pt x="37093" y="73422"/>
                        <a:pt x="41459" y="73819"/>
                      </a:cubicBezTo>
                      <a:close/>
                    </a:path>
                  </a:pathLst>
                </a:custGeom>
                <a:pattFill prst="trellis">
                  <a:fgClr>
                    <a:srgbClr val="FF9966"/>
                  </a:fgClr>
                  <a:bgClr>
                    <a:schemeClr val="tx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107" name="フリーフォーム 106"/>
                <p:cNvSpPr/>
                <p:nvPr/>
              </p:nvSpPr>
              <p:spPr>
                <a:xfrm>
                  <a:off x="929694" y="1672772"/>
                  <a:ext cx="90702" cy="109690"/>
                </a:xfrm>
                <a:custGeom>
                  <a:avLst/>
                  <a:gdLst>
                    <a:gd name="connsiteX0" fmla="*/ 0 w 107156"/>
                    <a:gd name="connsiteY0" fmla="*/ 14287 h 116681"/>
                    <a:gd name="connsiteX1" fmla="*/ 11906 w 107156"/>
                    <a:gd name="connsiteY1" fmla="*/ 19050 h 116681"/>
                    <a:gd name="connsiteX2" fmla="*/ 19050 w 107156"/>
                    <a:gd name="connsiteY2" fmla="*/ 33337 h 116681"/>
                    <a:gd name="connsiteX3" fmla="*/ 21431 w 107156"/>
                    <a:gd name="connsiteY3" fmla="*/ 52387 h 116681"/>
                    <a:gd name="connsiteX4" fmla="*/ 23813 w 107156"/>
                    <a:gd name="connsiteY4" fmla="*/ 59531 h 116681"/>
                    <a:gd name="connsiteX5" fmla="*/ 26194 w 107156"/>
                    <a:gd name="connsiteY5" fmla="*/ 85725 h 116681"/>
                    <a:gd name="connsiteX6" fmla="*/ 33338 w 107156"/>
                    <a:gd name="connsiteY6" fmla="*/ 102393 h 116681"/>
                    <a:gd name="connsiteX7" fmla="*/ 40481 w 107156"/>
                    <a:gd name="connsiteY7" fmla="*/ 107156 h 116681"/>
                    <a:gd name="connsiteX8" fmla="*/ 54769 w 107156"/>
                    <a:gd name="connsiteY8" fmla="*/ 116681 h 116681"/>
                    <a:gd name="connsiteX9" fmla="*/ 80963 w 107156"/>
                    <a:gd name="connsiteY9" fmla="*/ 111918 h 116681"/>
                    <a:gd name="connsiteX10" fmla="*/ 88106 w 107156"/>
                    <a:gd name="connsiteY10" fmla="*/ 107156 h 116681"/>
                    <a:gd name="connsiteX11" fmla="*/ 95250 w 107156"/>
                    <a:gd name="connsiteY11" fmla="*/ 92868 h 116681"/>
                    <a:gd name="connsiteX12" fmla="*/ 97631 w 107156"/>
                    <a:gd name="connsiteY12" fmla="*/ 85725 h 116681"/>
                    <a:gd name="connsiteX13" fmla="*/ 100013 w 107156"/>
                    <a:gd name="connsiteY13" fmla="*/ 66675 h 116681"/>
                    <a:gd name="connsiteX14" fmla="*/ 104775 w 107156"/>
                    <a:gd name="connsiteY14" fmla="*/ 50006 h 116681"/>
                    <a:gd name="connsiteX15" fmla="*/ 107156 w 107156"/>
                    <a:gd name="connsiteY15" fmla="*/ 26193 h 116681"/>
                    <a:gd name="connsiteX16" fmla="*/ 104775 w 107156"/>
                    <a:gd name="connsiteY16" fmla="*/ 0 h 116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7156" h="116681">
                      <a:moveTo>
                        <a:pt x="0" y="14287"/>
                      </a:moveTo>
                      <a:cubicBezTo>
                        <a:pt x="3969" y="15875"/>
                        <a:pt x="8428" y="16566"/>
                        <a:pt x="11906" y="19050"/>
                      </a:cubicBezTo>
                      <a:cubicBezTo>
                        <a:pt x="15947" y="21936"/>
                        <a:pt x="17619" y="29044"/>
                        <a:pt x="19050" y="33337"/>
                      </a:cubicBezTo>
                      <a:cubicBezTo>
                        <a:pt x="19844" y="39687"/>
                        <a:pt x="20286" y="46091"/>
                        <a:pt x="21431" y="52387"/>
                      </a:cubicBezTo>
                      <a:cubicBezTo>
                        <a:pt x="21880" y="54857"/>
                        <a:pt x="23458" y="57046"/>
                        <a:pt x="23813" y="59531"/>
                      </a:cubicBezTo>
                      <a:cubicBezTo>
                        <a:pt x="25053" y="68210"/>
                        <a:pt x="25035" y="77035"/>
                        <a:pt x="26194" y="85725"/>
                      </a:cubicBezTo>
                      <a:cubicBezTo>
                        <a:pt x="27035" y="92033"/>
                        <a:pt x="28713" y="97768"/>
                        <a:pt x="33338" y="102393"/>
                      </a:cubicBezTo>
                      <a:cubicBezTo>
                        <a:pt x="35362" y="104417"/>
                        <a:pt x="38283" y="105324"/>
                        <a:pt x="40481" y="107156"/>
                      </a:cubicBezTo>
                      <a:cubicBezTo>
                        <a:pt x="52371" y="117065"/>
                        <a:pt x="42216" y="112497"/>
                        <a:pt x="54769" y="116681"/>
                      </a:cubicBezTo>
                      <a:cubicBezTo>
                        <a:pt x="58639" y="116128"/>
                        <a:pt x="75345" y="114326"/>
                        <a:pt x="80963" y="111918"/>
                      </a:cubicBezTo>
                      <a:cubicBezTo>
                        <a:pt x="83593" y="110791"/>
                        <a:pt x="85725" y="108743"/>
                        <a:pt x="88106" y="107156"/>
                      </a:cubicBezTo>
                      <a:cubicBezTo>
                        <a:pt x="94095" y="89195"/>
                        <a:pt x="86016" y="111337"/>
                        <a:pt x="95250" y="92868"/>
                      </a:cubicBezTo>
                      <a:cubicBezTo>
                        <a:pt x="96372" y="90623"/>
                        <a:pt x="96837" y="88106"/>
                        <a:pt x="97631" y="85725"/>
                      </a:cubicBezTo>
                      <a:cubicBezTo>
                        <a:pt x="98425" y="79375"/>
                        <a:pt x="98961" y="72987"/>
                        <a:pt x="100013" y="66675"/>
                      </a:cubicBezTo>
                      <a:cubicBezTo>
                        <a:pt x="101010" y="60694"/>
                        <a:pt x="102888" y="55669"/>
                        <a:pt x="104775" y="50006"/>
                      </a:cubicBezTo>
                      <a:cubicBezTo>
                        <a:pt x="105569" y="42068"/>
                        <a:pt x="107156" y="34170"/>
                        <a:pt x="107156" y="26193"/>
                      </a:cubicBezTo>
                      <a:cubicBezTo>
                        <a:pt x="107156" y="17426"/>
                        <a:pt x="104775" y="0"/>
                        <a:pt x="10477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</p:grpSp>
          <p:pic>
            <p:nvPicPr>
              <p:cNvPr id="116" name="図 11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982"/>
              <a:stretch>
                <a:fillRect/>
              </a:stretch>
            </p:blipFill>
            <p:spPr bwMode="auto">
              <a:xfrm>
                <a:off x="4991808" y="2832757"/>
                <a:ext cx="1400175" cy="1285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8" name="図 1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82"/>
            <a:stretch>
              <a:fillRect/>
            </a:stretch>
          </p:blipFill>
          <p:spPr bwMode="auto">
            <a:xfrm>
              <a:off x="5941771" y="2822417"/>
              <a:ext cx="140017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0" name="グループ化 119"/>
            <p:cNvGrpSpPr/>
            <p:nvPr/>
          </p:nvGrpSpPr>
          <p:grpSpPr>
            <a:xfrm>
              <a:off x="7184280" y="1844824"/>
              <a:ext cx="1400175" cy="2083975"/>
              <a:chOff x="7184280" y="2048037"/>
              <a:chExt cx="1400175" cy="2083975"/>
            </a:xfrm>
          </p:grpSpPr>
          <p:pic>
            <p:nvPicPr>
              <p:cNvPr id="57" name="Picture 54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3292" y="2048037"/>
                <a:ext cx="638175" cy="857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F81B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pic>
            <p:nvPicPr>
              <p:cNvPr id="119" name="図 118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982"/>
              <a:stretch>
                <a:fillRect/>
              </a:stretch>
            </p:blipFill>
            <p:spPr bwMode="auto">
              <a:xfrm>
                <a:off x="7184280" y="2846137"/>
                <a:ext cx="1400175" cy="1285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2" name="オーディオ 71">
            <a:hlinkClick r:id="" action="ppaction://media"/>
            <a:extLst>
              <a:ext uri="{FF2B5EF4-FFF2-40B4-BE49-F238E27FC236}">
                <a16:creationId xmlns:a16="http://schemas.microsoft.com/office/drawing/2014/main" id="{E89A530A-B83A-8083-D2BA-0601E3E511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36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42490">
        <p14:switch dir="r"/>
      </p:transition>
    </mc:Choice>
    <mc:Fallback xmlns="">
      <p:transition spd="med" advTm="424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テキスト ボックス 39"/>
          <p:cNvSpPr txBox="1"/>
          <p:nvPr/>
        </p:nvSpPr>
        <p:spPr>
          <a:xfrm>
            <a:off x="569198" y="146617"/>
            <a:ext cx="67665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000" b="1" i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活動後のサークルレベル状況</a:t>
            </a: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786991"/>
              </p:ext>
            </p:extLst>
          </p:nvPr>
        </p:nvGraphicFramePr>
        <p:xfrm>
          <a:off x="107504" y="1124745"/>
          <a:ext cx="4752528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4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6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1050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X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軸：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QC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サークルの平均的な能力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活動</a:t>
                      </a:r>
                      <a:endParaRPr kumimoji="1" lang="en-US" altLang="ja-JP" sz="11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活動</a:t>
                      </a:r>
                      <a:endParaRPr kumimoji="1" lang="en-US" altLang="ja-JP" sz="11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8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イ</a:t>
                      </a:r>
                      <a:endParaRPr kumimoji="1" lang="en-US" altLang="ja-JP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QC</a:t>
                      </a: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の基本的な考え方と問題解決ステップ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8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QC</a:t>
                      </a: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サークル活動の運営方法（リーダーシップ）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8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QC</a:t>
                      </a: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手法の使い方と活動結果まとめ発表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8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多技能の向上、ローテーションなど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8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ホ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改善技能・改善能力（改善に対するヤル気）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873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平均点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1.8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3.0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グラフ 3"/>
          <p:cNvGraphicFramePr/>
          <p:nvPr>
            <p:extLst>
              <p:ext uri="{D42A27DB-BD31-4B8C-83A1-F6EECF244321}">
                <p14:modId xmlns:p14="http://schemas.microsoft.com/office/powerpoint/2010/main" val="2152230537"/>
              </p:ext>
            </p:extLst>
          </p:nvPr>
        </p:nvGraphicFramePr>
        <p:xfrm>
          <a:off x="549332" y="3768872"/>
          <a:ext cx="3672408" cy="2851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1" name="表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730220"/>
              </p:ext>
            </p:extLst>
          </p:nvPr>
        </p:nvGraphicFramePr>
        <p:xfrm>
          <a:off x="4964461" y="1124745"/>
          <a:ext cx="4176465" cy="2592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0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0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9039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軸：明るく働きがいのある職場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活動</a:t>
                      </a:r>
                      <a:endParaRPr kumimoji="1" lang="en-US" altLang="ja-JP" sz="11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活動</a:t>
                      </a:r>
                      <a:endParaRPr kumimoji="1" lang="en-US" altLang="ja-JP" sz="11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イ</a:t>
                      </a:r>
                      <a:endParaRPr kumimoji="1" lang="en-US" altLang="ja-JP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人間関係とチームワーク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QC</a:t>
                      </a: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サークル会合実施状況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上司・スタッフ・関連部署との連携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5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QC</a:t>
                      </a: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や仕事の知識・技能を向上</a:t>
                      </a:r>
                      <a:endParaRPr kumimoji="1" lang="en-US" altLang="ja-JP" sz="11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させようという意識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1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ホ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職場の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5S</a:t>
                      </a: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とルール遵守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133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平均点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2.2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グラフ 4"/>
          <p:cNvGraphicFramePr/>
          <p:nvPr>
            <p:extLst>
              <p:ext uri="{D42A27DB-BD31-4B8C-83A1-F6EECF244321}">
                <p14:modId xmlns:p14="http://schemas.microsoft.com/office/powerpoint/2010/main" val="2608329243"/>
              </p:ext>
            </p:extLst>
          </p:nvPr>
        </p:nvGraphicFramePr>
        <p:xfrm>
          <a:off x="5188806" y="3861048"/>
          <a:ext cx="338437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42" name="グループ化 41"/>
          <p:cNvGrpSpPr>
            <a:grpSpLocks/>
          </p:cNvGrpSpPr>
          <p:nvPr/>
        </p:nvGrpSpPr>
        <p:grpSpPr bwMode="auto">
          <a:xfrm>
            <a:off x="1245603" y="987046"/>
            <a:ext cx="6039474" cy="4608511"/>
            <a:chOff x="0" y="0"/>
            <a:chExt cx="3457575" cy="3076575"/>
          </a:xfrm>
        </p:grpSpPr>
        <p:sp>
          <p:nvSpPr>
            <p:cNvPr id="44" name="Line 38"/>
            <p:cNvSpPr>
              <a:spLocks noChangeShapeType="1"/>
            </p:cNvSpPr>
            <p:nvPr/>
          </p:nvSpPr>
          <p:spPr bwMode="auto">
            <a:xfrm>
              <a:off x="647700" y="95249"/>
              <a:ext cx="0" cy="25717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>
              <a:off x="647700" y="2666999"/>
              <a:ext cx="278130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Line 40"/>
            <p:cNvSpPr>
              <a:spLocks noChangeShapeType="1"/>
            </p:cNvSpPr>
            <p:nvPr/>
          </p:nvSpPr>
          <p:spPr bwMode="auto">
            <a:xfrm flipV="1">
              <a:off x="361950" y="1247774"/>
              <a:ext cx="0" cy="1504950"/>
            </a:xfrm>
            <a:prstGeom prst="line">
              <a:avLst/>
            </a:prstGeom>
            <a:noFill/>
            <a:ln w="222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flipV="1">
              <a:off x="361950" y="266699"/>
              <a:ext cx="0" cy="647700"/>
            </a:xfrm>
            <a:prstGeom prst="line">
              <a:avLst/>
            </a:prstGeom>
            <a:noFill/>
            <a:ln w="222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>
              <a:off x="647700" y="2962274"/>
              <a:ext cx="1000125" cy="0"/>
            </a:xfrm>
            <a:prstGeom prst="line">
              <a:avLst/>
            </a:prstGeom>
            <a:noFill/>
            <a:ln w="222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>
              <a:off x="2000250" y="2933699"/>
              <a:ext cx="1009650" cy="0"/>
            </a:xfrm>
            <a:prstGeom prst="line">
              <a:avLst/>
            </a:prstGeom>
            <a:noFill/>
            <a:ln w="222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Rectangle 44"/>
            <p:cNvSpPr>
              <a:spLocks noChangeArrowheads="1"/>
            </p:cNvSpPr>
            <p:nvPr/>
          </p:nvSpPr>
          <p:spPr bwMode="auto">
            <a:xfrm>
              <a:off x="22307" y="2692003"/>
              <a:ext cx="613441" cy="32448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27432" bIns="18288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ja-JP" altLang="en-US" sz="1400" b="1" i="0" u="none" strike="noStrike" baseline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レベル</a:t>
              </a:r>
            </a:p>
          </p:txBody>
        </p:sp>
        <p:sp>
          <p:nvSpPr>
            <p:cNvPr id="59" name="正方形/長方形 58"/>
            <p:cNvSpPr/>
            <p:nvPr/>
          </p:nvSpPr>
          <p:spPr bwMode="auto">
            <a:xfrm>
              <a:off x="11153" y="937394"/>
              <a:ext cx="535366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1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Y</a:t>
              </a:r>
              <a:r>
                <a:rPr kumimoji="1" lang="ja-JP" altLang="en-US" sz="11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軸</a:t>
              </a:r>
            </a:p>
          </p:txBody>
        </p:sp>
        <p:sp>
          <p:nvSpPr>
            <p:cNvPr id="60" name="正方形/長方形 59"/>
            <p:cNvSpPr/>
            <p:nvPr/>
          </p:nvSpPr>
          <p:spPr bwMode="auto">
            <a:xfrm>
              <a:off x="1561485" y="2812182"/>
              <a:ext cx="546520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1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X</a:t>
              </a:r>
              <a:r>
                <a:rPr kumimoji="1" lang="ja-JP" altLang="en-US" sz="11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軸</a:t>
              </a:r>
            </a:p>
          </p:txBody>
        </p:sp>
        <p:sp>
          <p:nvSpPr>
            <p:cNvPr id="61" name="正方形/長方形 60"/>
            <p:cNvSpPr/>
            <p:nvPr/>
          </p:nvSpPr>
          <p:spPr bwMode="auto">
            <a:xfrm>
              <a:off x="2911055" y="2788146"/>
              <a:ext cx="535366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1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高い</a:t>
              </a:r>
            </a:p>
          </p:txBody>
        </p:sp>
        <p:sp>
          <p:nvSpPr>
            <p:cNvPr id="62" name="正方形/長方形 61"/>
            <p:cNvSpPr/>
            <p:nvPr/>
          </p:nvSpPr>
          <p:spPr bwMode="auto">
            <a:xfrm>
              <a:off x="0" y="60089"/>
              <a:ext cx="546520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1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良い</a:t>
              </a:r>
            </a:p>
          </p:txBody>
        </p:sp>
        <p:sp>
          <p:nvSpPr>
            <p:cNvPr id="63" name="正方形/長方形 62"/>
            <p:cNvSpPr/>
            <p:nvPr/>
          </p:nvSpPr>
          <p:spPr bwMode="auto">
            <a:xfrm>
              <a:off x="379218" y="2151199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4" name="正方形/長方形 63"/>
            <p:cNvSpPr/>
            <p:nvPr/>
          </p:nvSpPr>
          <p:spPr bwMode="auto">
            <a:xfrm>
              <a:off x="1416490" y="2643932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2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5" name="正方形/長方形 64"/>
            <p:cNvSpPr/>
            <p:nvPr/>
          </p:nvSpPr>
          <p:spPr bwMode="auto">
            <a:xfrm>
              <a:off x="368064" y="1117662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3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6" name="正方形/長方形 65"/>
            <p:cNvSpPr/>
            <p:nvPr/>
          </p:nvSpPr>
          <p:spPr bwMode="auto">
            <a:xfrm>
              <a:off x="356911" y="528786"/>
              <a:ext cx="301144" cy="276411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4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7" name="正方形/長方形 66"/>
            <p:cNvSpPr/>
            <p:nvPr/>
          </p:nvSpPr>
          <p:spPr bwMode="auto">
            <a:xfrm>
              <a:off x="356911" y="0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5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8" name="正方形/長方形 67"/>
            <p:cNvSpPr/>
            <p:nvPr/>
          </p:nvSpPr>
          <p:spPr bwMode="auto">
            <a:xfrm>
              <a:off x="925738" y="2643932"/>
              <a:ext cx="301144" cy="276411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9" name="正方形/長方形 68"/>
            <p:cNvSpPr/>
            <p:nvPr/>
          </p:nvSpPr>
          <p:spPr bwMode="auto">
            <a:xfrm>
              <a:off x="379218" y="1622413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2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0" name="正方形/長方形 69"/>
            <p:cNvSpPr/>
            <p:nvPr/>
          </p:nvSpPr>
          <p:spPr bwMode="auto">
            <a:xfrm>
              <a:off x="1996471" y="2643932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3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1" name="正方形/長方形 70"/>
            <p:cNvSpPr/>
            <p:nvPr/>
          </p:nvSpPr>
          <p:spPr bwMode="auto">
            <a:xfrm>
              <a:off x="2632218" y="2643932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4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2" name="正方形/長方形 71"/>
            <p:cNvSpPr/>
            <p:nvPr/>
          </p:nvSpPr>
          <p:spPr bwMode="auto">
            <a:xfrm>
              <a:off x="3156431" y="2631914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5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1" name="Rectangle 45"/>
            <p:cNvSpPr>
              <a:spLocks noChangeArrowheads="1"/>
            </p:cNvSpPr>
            <p:nvPr/>
          </p:nvSpPr>
          <p:spPr bwMode="auto">
            <a:xfrm>
              <a:off x="646901" y="84125"/>
              <a:ext cx="691515" cy="1321966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99" mc:Ignorable="a14" a14:legacySpreadsheetColorIndex="43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100"/>
                </a:lnSpc>
                <a:defRPr sz="1000"/>
              </a:pPr>
              <a:endParaRPr lang="en-US" altLang="ja-JP" sz="16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r>
                <a:rPr lang="ja-JP" altLang="en-US" sz="16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Ｄ-1ゾーン</a:t>
              </a:r>
            </a:p>
            <a:p>
              <a:pPr algn="l" rtl="0">
                <a:lnSpc>
                  <a:spcPts val="1100"/>
                </a:lnSpc>
                <a:defRPr sz="1000"/>
              </a:pP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000"/>
                </a:lnSpc>
                <a:defRPr sz="1000"/>
              </a:pP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2" name="Rectangle 46"/>
            <p:cNvSpPr>
              <a:spLocks noChangeArrowheads="1"/>
            </p:cNvSpPr>
            <p:nvPr/>
          </p:nvSpPr>
          <p:spPr bwMode="auto">
            <a:xfrm>
              <a:off x="1338416" y="84125"/>
              <a:ext cx="691515" cy="949412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CFFFF" mc:Ignorable="a14" a14:legacySpreadsheetColorIndex="41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100"/>
                </a:lnSpc>
                <a:defRPr sz="1000"/>
              </a:pPr>
              <a:endParaRPr lang="en-US" altLang="ja-JP" sz="16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r>
                <a:rPr lang="ja-JP" altLang="en-US" sz="16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C-1ゾーン</a:t>
              </a: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000"/>
                </a:lnSpc>
                <a:defRPr sz="1000"/>
              </a:pP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6" name="Rectangle 50"/>
            <p:cNvSpPr>
              <a:spLocks noChangeArrowheads="1"/>
            </p:cNvSpPr>
            <p:nvPr/>
          </p:nvSpPr>
          <p:spPr bwMode="auto">
            <a:xfrm>
              <a:off x="2375689" y="1346002"/>
              <a:ext cx="1048426" cy="66098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CFFCC" mc:Ignorable="a14" a14:legacySpreadsheetColorIndex="42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100"/>
                </a:lnSpc>
                <a:defRPr sz="1000"/>
              </a:pPr>
              <a:endParaRPr lang="en-US" altLang="ja-JP" sz="16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r>
                <a:rPr lang="ja-JP" altLang="en-US" sz="16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C-2ゾーン</a:t>
              </a: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000"/>
                </a:lnSpc>
                <a:defRPr sz="1000"/>
              </a:pP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7" name="Rectangle 51"/>
            <p:cNvSpPr>
              <a:spLocks noChangeArrowheads="1"/>
            </p:cNvSpPr>
            <p:nvPr/>
          </p:nvSpPr>
          <p:spPr bwMode="auto">
            <a:xfrm>
              <a:off x="2029931" y="2006984"/>
              <a:ext cx="1394183" cy="66098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C99FF" mc:Ignorable="a14" a14:legacySpreadsheetColorIndex="46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100"/>
                </a:lnSpc>
                <a:defRPr sz="1000"/>
              </a:pPr>
              <a:endParaRPr lang="en-US" altLang="ja-JP" sz="16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r>
                <a:rPr lang="ja-JP" altLang="en-US" sz="16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D-2ゾーン</a:t>
              </a: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000"/>
                </a:lnSpc>
                <a:defRPr sz="1000"/>
              </a:pP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8" name="Rectangle 52"/>
            <p:cNvSpPr>
              <a:spLocks noChangeArrowheads="1"/>
            </p:cNvSpPr>
            <p:nvPr/>
          </p:nvSpPr>
          <p:spPr bwMode="auto">
            <a:xfrm>
              <a:off x="646901" y="1406091"/>
              <a:ext cx="1383030" cy="1260908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100"/>
                </a:lnSpc>
                <a:defRPr sz="1000"/>
              </a:pPr>
              <a:endParaRPr lang="en-US" altLang="ja-JP" sz="16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r>
                <a:rPr lang="ja-JP" altLang="en-US" sz="16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Ｄゾーン</a:t>
              </a: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000"/>
                </a:lnSpc>
                <a:defRPr sz="1000"/>
              </a:pP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3" name="Rectangle 47"/>
            <p:cNvSpPr>
              <a:spLocks noChangeArrowheads="1"/>
            </p:cNvSpPr>
            <p:nvPr/>
          </p:nvSpPr>
          <p:spPr bwMode="auto">
            <a:xfrm>
              <a:off x="1338416" y="1033537"/>
              <a:ext cx="1037273" cy="973448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a14" a14:legacySpreadsheetColorIndex="47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100"/>
                </a:lnSpc>
                <a:defRPr sz="1000"/>
              </a:pPr>
              <a:endParaRPr lang="en-US" altLang="ja-JP" sz="16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r>
                <a:rPr lang="ja-JP" altLang="en-US" sz="16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Cゾーン</a:t>
              </a: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4" name="Rectangle 48"/>
            <p:cNvSpPr>
              <a:spLocks noChangeArrowheads="1"/>
            </p:cNvSpPr>
            <p:nvPr/>
          </p:nvSpPr>
          <p:spPr bwMode="auto">
            <a:xfrm>
              <a:off x="2029931" y="84125"/>
              <a:ext cx="1394183" cy="126187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300"/>
                </a:lnSpc>
                <a:defRPr sz="1000"/>
              </a:pP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200"/>
                </a:lnSpc>
                <a:defRPr sz="1000"/>
              </a:pPr>
              <a:r>
                <a:rPr lang="ja-JP" altLang="en-US" sz="16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Bゾーン</a:t>
              </a: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300"/>
                </a:lnSpc>
                <a:defRPr sz="1000"/>
              </a:pP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5" name="Rectangle 49"/>
            <p:cNvSpPr>
              <a:spLocks noChangeArrowheads="1"/>
            </p:cNvSpPr>
            <p:nvPr/>
          </p:nvSpPr>
          <p:spPr bwMode="auto">
            <a:xfrm>
              <a:off x="2748638" y="74464"/>
              <a:ext cx="680362" cy="62492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99CC" mc:Ignorable="a14" a14:legacySpreadsheetColorIndex="4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100"/>
                </a:lnSpc>
                <a:defRPr sz="1000"/>
              </a:pPr>
              <a:endParaRPr lang="en-US" altLang="ja-JP" sz="1600" b="1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r>
                <a:rPr lang="ja-JP" altLang="en-US" sz="1600" b="1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Ａゾーン</a:t>
              </a: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 rtl="0">
                <a:lnSpc>
                  <a:spcPts val="1000"/>
                </a:lnSpc>
                <a:defRPr sz="1000"/>
              </a:pPr>
              <a:endParaRPr lang="ja-JP" altLang="en-US" sz="1600" b="0" i="0" u="none" strike="noStrike" baseline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43" name="星 5 42"/>
          <p:cNvSpPr/>
          <p:nvPr/>
        </p:nvSpPr>
        <p:spPr bwMode="auto">
          <a:xfrm>
            <a:off x="3437887" y="3268134"/>
            <a:ext cx="695757" cy="397341"/>
          </a:xfrm>
          <a:prstGeom prst="star5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18288" tIns="0" rIns="0" bIns="0" rtlCol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39" name="星 5 38"/>
          <p:cNvSpPr/>
          <p:nvPr/>
        </p:nvSpPr>
        <p:spPr bwMode="auto">
          <a:xfrm>
            <a:off x="4382352" y="2647889"/>
            <a:ext cx="683762" cy="413870"/>
          </a:xfrm>
          <a:prstGeom prst="star5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18288" tIns="0" rIns="0" bIns="0" rtlCol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0C44E1AB-D2A2-FD4B-60D0-61AD695EE6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5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2025">
        <p14:flip dir="r"/>
      </p:transition>
    </mc:Choice>
    <mc:Fallback xmlns="">
      <p:transition spd="med" advTm="220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0.00324 C 0.02535 0.02289 0.03785 0.05018 0.03108 0.06313 C 0.02309 0.07863 0.00035 0.06591 -0.0125 0.05758 L -0.02968 0.04533 C -0.04236 0.03654 -0.06528 0.02474 -0.0743 0.04232 C -0.08003 0.05342 -0.06909 0.08233 -0.04739 0.10222 C -0.02587 0.12188 -0.00139 0.12581 0.00434 0.11471 C 0.01337 0.09713 -0.0033 0.07285 -0.01389 0.0599 L -0.02847 0.04278 C -0.03889 0.02983 -0.05555 0.00601 -0.04757 -0.00925 C -0.0408 -0.02244 -0.01771 -0.01665 0.004 0.00324 Z " pathEditMode="relative" rAng="2081186" ptsTypes="ffFffffFfff">
                                      <p:cBhvr>
                                        <p:cTn id="6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4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5" grpId="0">
        <p:bldAsOne/>
      </p:bldGraphic>
      <p:bldGraphic spid="5" grpId="1">
        <p:bldAsOne/>
      </p:bldGraphic>
      <p:bldP spid="43" grpId="0" animBg="1"/>
      <p:bldP spid="43" grpId="1" animBg="1"/>
      <p:bldP spid="43" grpId="2" animBg="1"/>
      <p:bldP spid="3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2488394" y="1054082"/>
            <a:ext cx="4392487" cy="2643188"/>
          </a:xfrm>
          <a:prstGeom prst="roundRect">
            <a:avLst/>
          </a:prstGeom>
          <a:solidFill>
            <a:schemeClr val="bg1"/>
          </a:solidFill>
          <a:ln w="2857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</a:t>
            </a:r>
            <a:r>
              <a:rPr lang="en-US" altLang="ja-JP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lang="ja-JP" altLang="en-US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号機</a:t>
            </a:r>
            <a:r>
              <a:rPr lang="en-US" altLang="ja-JP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機械操作要領」</a:t>
            </a:r>
            <a:endParaRPr lang="en-US" altLang="ja-JP" sz="22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作業標準　改訂（</a:t>
            </a:r>
            <a:r>
              <a:rPr lang="en-US" altLang="ja-JP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OP-1541</a:t>
            </a:r>
            <a:r>
              <a:rPr lang="ja-JP" altLang="en-US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22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2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</a:t>
            </a:r>
            <a:r>
              <a:rPr lang="ja-JP" altLang="en-US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月末　・・・鬼頭（大）</a:t>
            </a:r>
            <a:endParaRPr lang="en-US" altLang="ja-JP" sz="22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鬼頭（正）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755576" y="4077072"/>
            <a:ext cx="7858125" cy="2071687"/>
          </a:xfrm>
          <a:prstGeom prst="roundRect">
            <a:avLst>
              <a:gd name="adj" fmla="val 17813"/>
            </a:avLst>
          </a:prstGeom>
          <a:solidFill>
            <a:schemeClr val="bg1"/>
          </a:solidFill>
          <a:ln w="2857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対策内容の周知徹底と遵守状況確認</a:t>
            </a:r>
            <a:endParaRPr lang="en-US" altLang="ja-JP" sz="28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28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回</a:t>
            </a:r>
            <a:r>
              <a:rPr lang="en-US" altLang="ja-JP" sz="28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28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週（</a:t>
            </a:r>
            <a:r>
              <a:rPr lang="en-US" altLang="ja-JP" sz="28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28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ヶ月間）チェック　・・・鬼頭（大）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395536" y="188640"/>
            <a:ext cx="6120680" cy="648072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900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ja-JP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12</a:t>
            </a:r>
            <a:r>
              <a:rPr lang="ja-JP" altLang="en-US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標準化と管理の定着</a:t>
            </a:r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2F4F6882-885B-BD9C-7527-BC9CAFFC9F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2938">
        <p14:gallery dir="l"/>
      </p:transition>
    </mc:Choice>
    <mc:Fallback xmlns="">
      <p:transition spd="med" advTm="229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"/>
          <p:cNvSpPr txBox="1">
            <a:spLocks/>
          </p:cNvSpPr>
          <p:nvPr/>
        </p:nvSpPr>
        <p:spPr>
          <a:xfrm>
            <a:off x="395536" y="178139"/>
            <a:ext cx="6120680" cy="648072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900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ja-JP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</a:t>
            </a:r>
            <a:r>
              <a:rPr lang="ja-JP" altLang="en-US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反省と今後の進め方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147109" y="872589"/>
            <a:ext cx="7241314" cy="2124364"/>
          </a:xfrm>
          <a:prstGeom prst="rect">
            <a:avLst/>
          </a:prstGeom>
          <a:solidFill>
            <a:schemeClr val="bg1"/>
          </a:solidFill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bliqueTop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4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サークルメンバーが行き詰まった時、</a:t>
            </a:r>
            <a:endParaRPr lang="en-US" altLang="ja-JP" sz="24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上司と生・技 メンバーの協力により、新しいタイプの</a:t>
            </a:r>
            <a:endParaRPr lang="en-US" altLang="ja-JP" sz="24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粉塗布装置が完成し、設備費用削減も出来た。</a:t>
            </a:r>
            <a:endParaRPr lang="en-US" altLang="ja-JP" sz="24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また、粉残りの発生による汚れ作業が無くなった。</a:t>
            </a:r>
          </a:p>
        </p:txBody>
      </p:sp>
      <p:sp>
        <p:nvSpPr>
          <p:cNvPr id="2" name="角丸四角形 1"/>
          <p:cNvSpPr/>
          <p:nvPr/>
        </p:nvSpPr>
        <p:spPr>
          <a:xfrm>
            <a:off x="1160493" y="848838"/>
            <a:ext cx="203170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22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良かった点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171197" y="3212976"/>
            <a:ext cx="7217225" cy="1656184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bliqueTopRigh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対策案検討で、低コスト、実現性に、こだわり過ぎて</a:t>
            </a:r>
            <a:endParaRPr lang="en-US" altLang="ja-JP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しまい、再対策になってしまった。</a:t>
            </a:r>
            <a:endParaRPr lang="en-US" altLang="ja-JP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163873" y="3166599"/>
            <a:ext cx="2024947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2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反省点</a:t>
            </a:r>
            <a:endParaRPr kumimoji="1" lang="ja-JP" altLang="en-US" sz="2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190997" y="5085184"/>
            <a:ext cx="7197426" cy="1656184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bliqueBottom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4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型物ベルト改善シリーズで得た、継続的改善意識を</a:t>
            </a:r>
            <a:endParaRPr lang="en-US" altLang="ja-JP" sz="24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失わず、他の問題点もシリーズ化して</a:t>
            </a:r>
            <a:r>
              <a:rPr lang="en-US" altLang="ja-JP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QC</a:t>
            </a:r>
            <a:r>
              <a:rPr lang="ja-JP" altLang="en-US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活動を</a:t>
            </a:r>
            <a:endParaRPr lang="en-US" altLang="ja-JP" sz="24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進めていく。</a:t>
            </a:r>
            <a:endParaRPr lang="en-US" altLang="ja-JP" sz="24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4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1175749" y="5061434"/>
            <a:ext cx="264590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2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今後の進め方</a:t>
            </a:r>
            <a:endParaRPr kumimoji="1" lang="ja-JP" altLang="en-US" sz="22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FC4082BF-62E4-B96A-8EA3-9CB1C8677E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42967">
        <p14:prism/>
      </p:transition>
    </mc:Choice>
    <mc:Fallback xmlns="">
      <p:transition spd="med" advTm="42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8" grpId="0" animBg="1"/>
      <p:bldP spid="7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451469" y="2564904"/>
            <a:ext cx="821531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ja-JP" altLang="en-US" sz="4400" b="1" dirty="0">
                <a:ln w="50800"/>
                <a:solidFill>
                  <a:schemeClr val="bg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ご清聴、</a:t>
            </a:r>
            <a:endParaRPr lang="en-US" altLang="ja-JP" sz="4400" b="1" dirty="0">
              <a:ln w="50800"/>
              <a:solidFill>
                <a:schemeClr val="bg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4400" b="1" dirty="0">
                <a:ln w="50800"/>
                <a:solidFill>
                  <a:schemeClr val="bg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ありがとうございました。</a:t>
            </a: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2C79DEF1-7096-8E7E-05FE-30CB01F663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9087">
        <p14:prism isInverted="1"/>
      </p:transition>
    </mc:Choice>
    <mc:Fallback xmlns="">
      <p:transition spd="med" advTm="9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4.6716E-6 L 0.00156 -0.1577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7886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686800" cy="84137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b="1" i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三ツ星ベルトコンベヤ㈱　組織図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5724128" y="3789040"/>
            <a:ext cx="0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1267486246"/>
              </p:ext>
            </p:extLst>
          </p:nvPr>
        </p:nvGraphicFramePr>
        <p:xfrm>
          <a:off x="251520" y="1037683"/>
          <a:ext cx="8616974" cy="5135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0F334E2-443C-EF7B-BB73-166480E824B6}"/>
              </a:ext>
            </a:extLst>
          </p:cNvPr>
          <p:cNvGrpSpPr/>
          <p:nvPr/>
        </p:nvGrpSpPr>
        <p:grpSpPr>
          <a:xfrm>
            <a:off x="539552" y="4304971"/>
            <a:ext cx="5924378" cy="1353130"/>
            <a:chOff x="539552" y="4304971"/>
            <a:chExt cx="5924378" cy="1353130"/>
          </a:xfrm>
        </p:grpSpPr>
        <p:sp>
          <p:nvSpPr>
            <p:cNvPr id="8" name="テキスト ボックス 6"/>
            <p:cNvSpPr txBox="1">
              <a:spLocks noChangeArrowheads="1"/>
            </p:cNvSpPr>
            <p:nvPr/>
          </p:nvSpPr>
          <p:spPr bwMode="auto">
            <a:xfrm>
              <a:off x="1979712" y="4880067"/>
              <a:ext cx="1296143" cy="646331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PF</a:t>
              </a:r>
            </a:p>
            <a:p>
              <a:pPr algn="ctr"/>
              <a:r>
                <a:rPr lang="ja-JP" altLang="en-US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サークル</a:t>
              </a:r>
            </a:p>
          </p:txBody>
        </p:sp>
        <p:sp>
          <p:nvSpPr>
            <p:cNvPr id="9" name="テキスト ボックス 7"/>
            <p:cNvSpPr txBox="1">
              <a:spLocks noChangeArrowheads="1"/>
            </p:cNvSpPr>
            <p:nvPr/>
          </p:nvSpPr>
          <p:spPr bwMode="auto">
            <a:xfrm>
              <a:off x="3449829" y="4888660"/>
              <a:ext cx="1512168" cy="769441"/>
            </a:xfrm>
            <a:prstGeom prst="rect">
              <a:avLst/>
            </a:prstGeom>
            <a:solidFill>
              <a:srgbClr val="CC9900"/>
            </a:solidFill>
            <a:ln w="25400">
              <a:noFill/>
              <a:miter lim="800000"/>
              <a:headEnd/>
              <a:tailEnd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obliqueTopLeft"/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ja-JP" altLang="en-US" sz="2200" b="1" i="1" spc="50" dirty="0">
                  <a:ln w="11430"/>
                  <a:solidFill>
                    <a:srgbClr val="0070C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ダルマ</a:t>
              </a:r>
              <a:endParaRPr lang="en-US" altLang="ja-JP" sz="2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2200" b="1" i="1" spc="50" dirty="0">
                  <a:ln w="11430"/>
                  <a:solidFill>
                    <a:srgbClr val="0070C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サークル</a:t>
              </a:r>
            </a:p>
          </p:txBody>
        </p:sp>
        <p:sp>
          <p:nvSpPr>
            <p:cNvPr id="10" name="テキスト ボックス 9"/>
            <p:cNvSpPr txBox="1">
              <a:spLocks noChangeArrowheads="1"/>
            </p:cNvSpPr>
            <p:nvPr/>
          </p:nvSpPr>
          <p:spPr bwMode="auto">
            <a:xfrm>
              <a:off x="5148065" y="4868402"/>
              <a:ext cx="1315865" cy="646331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ホワイト</a:t>
              </a:r>
              <a:endParaRPr lang="en-US" altLang="ja-JP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サークル</a:t>
              </a:r>
            </a:p>
          </p:txBody>
        </p:sp>
        <p:sp>
          <p:nvSpPr>
            <p:cNvPr id="11" name="テキスト ボックス 10"/>
            <p:cNvSpPr txBox="1">
              <a:spLocks noChangeArrowheads="1"/>
            </p:cNvSpPr>
            <p:nvPr/>
          </p:nvSpPr>
          <p:spPr bwMode="auto">
            <a:xfrm>
              <a:off x="539552" y="4868403"/>
              <a:ext cx="1296144" cy="646331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テーラー</a:t>
              </a:r>
              <a:endParaRPr lang="en-US" altLang="ja-JP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サークル</a:t>
              </a:r>
            </a:p>
          </p:txBody>
        </p:sp>
        <p:grpSp>
          <p:nvGrpSpPr>
            <p:cNvPr id="18" name="グループ化 17"/>
            <p:cNvGrpSpPr/>
            <p:nvPr/>
          </p:nvGrpSpPr>
          <p:grpSpPr>
            <a:xfrm>
              <a:off x="1187625" y="4304971"/>
              <a:ext cx="4680520" cy="591240"/>
              <a:chOff x="1043608" y="4725144"/>
              <a:chExt cx="4680520" cy="591240"/>
            </a:xfrm>
          </p:grpSpPr>
          <p:cxnSp>
            <p:nvCxnSpPr>
              <p:cNvPr id="12" name="直線コネクタ 11"/>
              <p:cNvCxnSpPr/>
              <p:nvPr/>
            </p:nvCxnSpPr>
            <p:spPr>
              <a:xfrm>
                <a:off x="2915815" y="4725144"/>
                <a:ext cx="0" cy="28803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>
                <a:off x="3995936" y="5013176"/>
                <a:ext cx="0" cy="28803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flipH="1">
                <a:off x="1043608" y="5013176"/>
                <a:ext cx="468052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>
                <a:off x="1049435" y="4992726"/>
                <a:ext cx="0" cy="28803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>
                <a:off x="2501469" y="5028352"/>
                <a:ext cx="0" cy="28803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>
                <a:off x="5724128" y="5004602"/>
                <a:ext cx="0" cy="28803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テキスト ボックス 22"/>
          <p:cNvSpPr txBox="1"/>
          <p:nvPr/>
        </p:nvSpPr>
        <p:spPr>
          <a:xfrm>
            <a:off x="395535" y="5949280"/>
            <a:ext cx="8604448" cy="646331"/>
          </a:xfrm>
          <a:prstGeom prst="rect">
            <a:avLst/>
          </a:prstGeom>
          <a:solidFill>
            <a:srgbClr val="CC9900"/>
          </a:solidFill>
          <a:ln w="5715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obliqueTop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b="1" i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ゴムコンベヤベルトの加硫・仕上げを担当</a:t>
            </a:r>
            <a:endParaRPr lang="en-US" altLang="ja-JP" sz="3600" b="1" i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5724128" y="3277539"/>
            <a:ext cx="0" cy="4394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0D88F84-E542-846C-F368-50ABA7021C3F}"/>
              </a:ext>
            </a:extLst>
          </p:cNvPr>
          <p:cNvGrpSpPr/>
          <p:nvPr/>
        </p:nvGrpSpPr>
        <p:grpSpPr>
          <a:xfrm>
            <a:off x="323528" y="2153889"/>
            <a:ext cx="8676454" cy="2359438"/>
            <a:chOff x="323528" y="2153889"/>
            <a:chExt cx="8676454" cy="2359438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14D5B06F-0146-D184-5DFB-DA7D8C87B9FD}"/>
                </a:ext>
              </a:extLst>
            </p:cNvPr>
            <p:cNvGrpSpPr/>
            <p:nvPr/>
          </p:nvGrpSpPr>
          <p:grpSpPr>
            <a:xfrm>
              <a:off x="323528" y="2338035"/>
              <a:ext cx="8676454" cy="2175292"/>
              <a:chOff x="323528" y="2338035"/>
              <a:chExt cx="8676454" cy="2175292"/>
            </a:xfrm>
          </p:grpSpPr>
          <p:sp>
            <p:nvSpPr>
              <p:cNvPr id="3" name="正方形/長方形 2"/>
              <p:cNvSpPr/>
              <p:nvPr/>
            </p:nvSpPr>
            <p:spPr>
              <a:xfrm>
                <a:off x="323528" y="2338035"/>
                <a:ext cx="6552728" cy="2175292"/>
              </a:xfrm>
              <a:prstGeom prst="rect">
                <a:avLst/>
              </a:prstGeom>
              <a:solidFill>
                <a:srgbClr val="00FFFF">
                  <a:alpha val="10196"/>
                </a:srgbClr>
              </a:solidFill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7020271" y="2708920"/>
                <a:ext cx="1979711" cy="18002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" name="テキスト ボックス 4"/>
            <p:cNvSpPr txBox="1"/>
            <p:nvPr/>
          </p:nvSpPr>
          <p:spPr>
            <a:xfrm>
              <a:off x="539551" y="2153889"/>
              <a:ext cx="1872208" cy="43088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obliqueTopLeft"/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名古屋工場</a:t>
              </a:r>
            </a:p>
          </p:txBody>
        </p:sp>
      </p:grpSp>
      <p:pic>
        <p:nvPicPr>
          <p:cNvPr id="29" name="オーディオ 28">
            <a:hlinkClick r:id="" action="ppaction://media"/>
            <a:extLst>
              <a:ext uri="{FF2B5EF4-FFF2-40B4-BE49-F238E27FC236}">
                <a16:creationId xmlns:a16="http://schemas.microsoft.com/office/drawing/2014/main" id="{680516FA-5291-E6A9-C027-836AA326C9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88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7518">
        <p14:switch dir="r"/>
      </p:transition>
    </mc:Choice>
    <mc:Fallback xmlns="">
      <p:transition spd="med" advTm="275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72401" y="2309792"/>
            <a:ext cx="3787090" cy="337031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5048811" y="2411111"/>
            <a:ext cx="3732708" cy="30451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74568" y="160227"/>
            <a:ext cx="63117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800" b="1" i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ダルマサークルの紹介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200641" y="5589240"/>
            <a:ext cx="4819631" cy="93610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en-US" altLang="ja-JP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</a:t>
            </a:r>
            <a:r>
              <a:rPr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班</a:t>
            </a:r>
            <a:r>
              <a:rPr kumimoji="1"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</a:t>
            </a:r>
            <a:r>
              <a:rPr kumimoji="1" lang="en-US" altLang="ja-JP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</a:t>
            </a:r>
            <a:r>
              <a:rPr kumimoji="1"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班でテーマ解決</a:t>
            </a:r>
            <a:endParaRPr kumimoji="1" lang="en-US" altLang="ja-JP" sz="2400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kumimoji="1" lang="en-US" altLang="ja-JP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  <a:r>
              <a:rPr kumimoji="1" lang="ja-JP" altLang="en-US" sz="2400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件に挑戦！</a:t>
            </a:r>
          </a:p>
        </p:txBody>
      </p:sp>
      <p:pic>
        <p:nvPicPr>
          <p:cNvPr id="115" name="図 1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66" y="3429000"/>
            <a:ext cx="2381250" cy="171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図 1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28" y="2263230"/>
            <a:ext cx="1929380" cy="138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図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17"/>
          <a:stretch>
            <a:fillRect/>
          </a:stretch>
        </p:blipFill>
        <p:spPr bwMode="auto">
          <a:xfrm>
            <a:off x="4832465" y="4151259"/>
            <a:ext cx="160268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図 1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169" y="2129789"/>
            <a:ext cx="1694223" cy="165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図 1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4969" y="1020784"/>
            <a:ext cx="5265002" cy="444783"/>
          </a:xfrm>
          <a:prstGeom prst="rect">
            <a:avLst/>
          </a:prstGeom>
        </p:spPr>
      </p:pic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7EC653C-1875-7140-06DB-D740C14227DD}"/>
              </a:ext>
            </a:extLst>
          </p:cNvPr>
          <p:cNvGrpSpPr/>
          <p:nvPr/>
        </p:nvGrpSpPr>
        <p:grpSpPr>
          <a:xfrm>
            <a:off x="4939826" y="1916832"/>
            <a:ext cx="3448598" cy="3070051"/>
            <a:chOff x="4881846" y="1916832"/>
            <a:chExt cx="3448598" cy="3070051"/>
          </a:xfrm>
        </p:grpSpPr>
        <p:sp>
          <p:nvSpPr>
            <p:cNvPr id="14" name="正方形/長方形 13"/>
            <p:cNvSpPr/>
            <p:nvPr/>
          </p:nvSpPr>
          <p:spPr>
            <a:xfrm>
              <a:off x="5738171" y="1916832"/>
              <a:ext cx="1595581" cy="416496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ダルマ</a:t>
              </a:r>
              <a:r>
                <a:rPr lang="en-US" altLang="ja-JP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B</a:t>
              </a:r>
              <a:endParaRPr kumimoji="1"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8720376B-CDA5-962E-D513-D9F9B4A82348}"/>
                </a:ext>
              </a:extLst>
            </p:cNvPr>
            <p:cNvGrpSpPr/>
            <p:nvPr/>
          </p:nvGrpSpPr>
          <p:grpSpPr>
            <a:xfrm>
              <a:off x="4888301" y="2861202"/>
              <a:ext cx="1704239" cy="845614"/>
              <a:chOff x="5595491" y="2276872"/>
              <a:chExt cx="1704239" cy="845614"/>
            </a:xfrm>
          </p:grpSpPr>
          <p:grpSp>
            <p:nvGrpSpPr>
              <p:cNvPr id="6" name="グループ化 5"/>
              <p:cNvGrpSpPr/>
              <p:nvPr/>
            </p:nvGrpSpPr>
            <p:grpSpPr>
              <a:xfrm>
                <a:off x="5595491" y="2276872"/>
                <a:ext cx="1704239" cy="832400"/>
                <a:chOff x="2897617" y="1190281"/>
                <a:chExt cx="2325354" cy="911914"/>
              </a:xfrm>
            </p:grpSpPr>
            <p:sp>
              <p:nvSpPr>
                <p:cNvPr id="98" name="File"/>
                <p:cNvSpPr>
                  <a:spLocks noEditPoints="1" noChangeArrowheads="1"/>
                </p:cNvSpPr>
                <p:nvPr/>
              </p:nvSpPr>
              <p:spPr bwMode="auto">
                <a:xfrm>
                  <a:off x="2909269" y="1190281"/>
                  <a:ext cx="2313702" cy="911914"/>
                </a:xfrm>
                <a:custGeom>
                  <a:avLst/>
                  <a:gdLst>
                    <a:gd name="T0" fmla="*/ 10981 w 21600"/>
                    <a:gd name="T1" fmla="*/ 3240 h 21600"/>
                    <a:gd name="T2" fmla="*/ 0 w 21600"/>
                    <a:gd name="T3" fmla="*/ 10800 h 21600"/>
                    <a:gd name="T4" fmla="*/ 10800 w 21600"/>
                    <a:gd name="T5" fmla="*/ 21600 h 21600"/>
                    <a:gd name="T6" fmla="*/ 21600 w 21600"/>
                    <a:gd name="T7" fmla="*/ 10800 h 21600"/>
                    <a:gd name="T8" fmla="*/ 0 w 21600"/>
                    <a:gd name="T9" fmla="*/ 21600 h 21600"/>
                    <a:gd name="T10" fmla="*/ 21600 w 21600"/>
                    <a:gd name="T11" fmla="*/ 21600 h 21600"/>
                    <a:gd name="T12" fmla="*/ 1086 w 21600"/>
                    <a:gd name="T13" fmla="*/ 4628 h 21600"/>
                    <a:gd name="T14" fmla="*/ 20635 w 21600"/>
                    <a:gd name="T15" fmla="*/ 2028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T12" t="T13" r="T14" b="T15"/>
                  <a:pathLst>
                    <a:path w="21600" h="21600">
                      <a:moveTo>
                        <a:pt x="19790" y="3240"/>
                      </a:moveTo>
                      <a:cubicBezTo>
                        <a:pt x="10981" y="3240"/>
                        <a:pt x="9171" y="3240"/>
                        <a:pt x="9050" y="3086"/>
                      </a:cubicBezTo>
                      <a:cubicBezTo>
                        <a:pt x="9050" y="2931"/>
                        <a:pt x="8930" y="2777"/>
                        <a:pt x="8930" y="2469"/>
                      </a:cubicBezTo>
                      <a:cubicBezTo>
                        <a:pt x="8930" y="2160"/>
                        <a:pt x="8809" y="1851"/>
                        <a:pt x="8688" y="1389"/>
                      </a:cubicBezTo>
                      <a:cubicBezTo>
                        <a:pt x="8568" y="1080"/>
                        <a:pt x="8326" y="771"/>
                        <a:pt x="8085" y="463"/>
                      </a:cubicBezTo>
                      <a:cubicBezTo>
                        <a:pt x="7723" y="154"/>
                        <a:pt x="7361" y="0"/>
                        <a:pt x="7361" y="0"/>
                      </a:cubicBezTo>
                      <a:cubicBezTo>
                        <a:pt x="7361" y="0"/>
                        <a:pt x="2293" y="0"/>
                        <a:pt x="2051" y="154"/>
                      </a:cubicBezTo>
                      <a:cubicBezTo>
                        <a:pt x="1689" y="309"/>
                        <a:pt x="1448" y="463"/>
                        <a:pt x="1327" y="771"/>
                      </a:cubicBezTo>
                      <a:cubicBezTo>
                        <a:pt x="1207" y="1080"/>
                        <a:pt x="1086" y="1389"/>
                        <a:pt x="965" y="1697"/>
                      </a:cubicBezTo>
                      <a:cubicBezTo>
                        <a:pt x="845" y="2160"/>
                        <a:pt x="724" y="2314"/>
                        <a:pt x="724" y="2469"/>
                      </a:cubicBezTo>
                      <a:cubicBezTo>
                        <a:pt x="603" y="2623"/>
                        <a:pt x="603" y="2777"/>
                        <a:pt x="483" y="2931"/>
                      </a:cubicBezTo>
                      <a:cubicBezTo>
                        <a:pt x="483" y="3086"/>
                        <a:pt x="362" y="3240"/>
                        <a:pt x="241" y="3240"/>
                      </a:cubicBezTo>
                      <a:lnTo>
                        <a:pt x="0" y="3394"/>
                      </a:lnTo>
                      <a:lnTo>
                        <a:pt x="0" y="3703"/>
                      </a:lnTo>
                      <a:lnTo>
                        <a:pt x="0" y="10800"/>
                      </a:lnTo>
                      <a:lnTo>
                        <a:pt x="0" y="21600"/>
                      </a:lnTo>
                      <a:lnTo>
                        <a:pt x="10981" y="21600"/>
                      </a:lnTo>
                      <a:lnTo>
                        <a:pt x="21600" y="21600"/>
                      </a:lnTo>
                      <a:lnTo>
                        <a:pt x="21600" y="10800"/>
                      </a:lnTo>
                      <a:lnTo>
                        <a:pt x="21600" y="5246"/>
                      </a:lnTo>
                      <a:lnTo>
                        <a:pt x="21600" y="4783"/>
                      </a:lnTo>
                      <a:cubicBezTo>
                        <a:pt x="21479" y="4320"/>
                        <a:pt x="21359" y="4011"/>
                        <a:pt x="21117" y="3703"/>
                      </a:cubicBezTo>
                      <a:cubicBezTo>
                        <a:pt x="20876" y="3549"/>
                        <a:pt x="20514" y="3394"/>
                        <a:pt x="20152" y="3240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225425" dist="50800" dir="5220000" algn="ctr">
                    <a:srgbClr val="000000">
                      <a:alpha val="33000"/>
                    </a:srgbClr>
                  </a:outerShdw>
                </a:effectLst>
              </p:spPr>
              <p:txBody>
                <a:bodyPr wrap="square" lIns="91440" tIns="45720" rIns="91440" bIns="45720" anchor="t" upright="1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 rtl="0">
                    <a:defRPr sz="1000"/>
                  </a:pPr>
                  <a:r>
                    <a:rPr lang="ja-JP" altLang="en-US" sz="1400" b="0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</a:t>
                  </a:r>
                  <a:r>
                    <a:rPr lang="ja-JP" altLang="en-US" sz="1400" b="1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私の挑戦</a:t>
                  </a:r>
                </a:p>
                <a:p>
                  <a:pPr algn="l" rtl="0">
                    <a:defRPr sz="1000"/>
                  </a:pPr>
                  <a:r>
                    <a:rPr lang="ja-JP" altLang="en-US" sz="1400" b="1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　　　　　</a:t>
                  </a:r>
                </a:p>
                <a:p>
                  <a:pPr algn="l" rtl="0">
                    <a:defRPr sz="1000"/>
                  </a:pPr>
                  <a:r>
                    <a:rPr lang="ja-JP" altLang="en-US" sz="1400" b="1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　　　　　</a:t>
                  </a:r>
                  <a:endParaRPr lang="ja-JP" altLang="en-US" sz="14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106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2897617" y="1269167"/>
                  <a:ext cx="913621" cy="22422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225425" dist="50800" dir="5220000" algn="ctr">
                    <a:srgbClr val="000000">
                      <a:alpha val="33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xmlns:mc="http://schemas.openxmlformats.org/markup-compatibility/2006" val="FFFFFF" mc:Ignorable="a14" a14:legacySpreadsheetColorIndex="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xmlns:mc="http://schemas.openxmlformats.org/markup-compatibility/2006" val="000000" mc:Ignorable="a14" a14:legacySpreadsheetColorIndex="64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27432" tIns="18288" rIns="0" bIns="18288" anchor="ctr" upright="1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rtl="0">
                    <a:defRPr sz="1000"/>
                  </a:pPr>
                  <a:r>
                    <a:rPr lang="ja-JP" altLang="en-US" sz="1200" b="1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坪井重直</a:t>
                  </a:r>
                  <a:endParaRPr lang="ja-JP" altLang="en-US" sz="1200" b="1" i="0" u="none" strike="noStrike" baseline="0" dirty="0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EBC35B37-8670-2D49-C8E1-02BF180D1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1813" y="2564904"/>
                <a:ext cx="448778" cy="55758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AutoShape 35">
                <a:extLst>
                  <a:ext uri="{FF2B5EF4-FFF2-40B4-BE49-F238E27FC236}">
                    <a16:creationId xmlns:a16="http://schemas.microsoft.com/office/drawing/2014/main" id="{BE7B1EC4-58F9-74EF-29B3-5BA2C23D0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3211" y="2708920"/>
                <a:ext cx="1103850" cy="402338"/>
              </a:xfrm>
              <a:prstGeom prst="wedgeRectCallout">
                <a:avLst>
                  <a:gd name="adj1" fmla="val 43194"/>
                  <a:gd name="adj2" fmla="val 30644"/>
                </a:avLst>
              </a:prstGeom>
              <a:solidFill>
                <a:srgbClr xmlns:mc="http://schemas.openxmlformats.org/markup-compatibility/2006" xmlns:a14="http://schemas.microsoft.com/office/drawing/2010/main" val="FFFFFF" mc:Ignorable="a14" a14:legacySpreadsheetColorIndex="9"/>
              </a:solidFill>
              <a:ln w="9525">
                <a:noFill/>
                <a:miter lim="800000"/>
                <a:headEnd/>
                <a:tailEnd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</p:spPr>
            <p:txBody>
              <a:bodyPr wrap="square" lIns="0" tIns="0" rIns="0" bIns="0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lnSpc>
                    <a:spcPts val="1200"/>
                  </a:lnSpc>
                  <a:defRPr sz="1000"/>
                </a:pPr>
                <a:r>
                  <a:rPr lang="ja-JP" altLang="en-US" sz="7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裁断機</a:t>
                </a:r>
                <a:r>
                  <a:rPr lang="ja-JP" altLang="en-US" sz="700" b="0" i="0" u="none" strike="noStrike" baseline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の品質向上に努め納期遵守で進めます。</a:t>
                </a:r>
                <a:endParaRPr lang="ja-JP" altLang="en-US" sz="7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AABBF313-B566-C32D-8D75-B574D8076F7D}"/>
                </a:ext>
              </a:extLst>
            </p:cNvPr>
            <p:cNvGrpSpPr/>
            <p:nvPr/>
          </p:nvGrpSpPr>
          <p:grpSpPr>
            <a:xfrm>
              <a:off x="6670042" y="4109084"/>
              <a:ext cx="1633577" cy="863634"/>
              <a:chOff x="6595089" y="3140240"/>
              <a:chExt cx="1633577" cy="863634"/>
            </a:xfrm>
          </p:grpSpPr>
          <p:grpSp>
            <p:nvGrpSpPr>
              <p:cNvPr id="69" name="Group 19"/>
              <p:cNvGrpSpPr>
                <a:grpSpLocks/>
              </p:cNvGrpSpPr>
              <p:nvPr/>
            </p:nvGrpSpPr>
            <p:grpSpPr bwMode="auto">
              <a:xfrm>
                <a:off x="6595089" y="3140240"/>
                <a:ext cx="1633577" cy="846672"/>
                <a:chOff x="4086216" y="4414151"/>
                <a:chExt cx="306" cy="151"/>
              </a:xfrm>
            </p:grpSpPr>
            <p:sp>
              <p:nvSpPr>
                <p:cNvPr id="72" name="File"/>
                <p:cNvSpPr>
                  <a:spLocks noEditPoints="1" noChangeArrowheads="1"/>
                </p:cNvSpPr>
                <p:nvPr/>
              </p:nvSpPr>
              <p:spPr bwMode="auto">
                <a:xfrm>
                  <a:off x="4086220" y="4414151"/>
                  <a:ext cx="302" cy="151"/>
                </a:xfrm>
                <a:custGeom>
                  <a:avLst/>
                  <a:gdLst>
                    <a:gd name="T0" fmla="*/ 10981 w 21600"/>
                    <a:gd name="T1" fmla="*/ 3240 h 21600"/>
                    <a:gd name="T2" fmla="*/ 0 w 21600"/>
                    <a:gd name="T3" fmla="*/ 10800 h 21600"/>
                    <a:gd name="T4" fmla="*/ 10800 w 21600"/>
                    <a:gd name="T5" fmla="*/ 21600 h 21600"/>
                    <a:gd name="T6" fmla="*/ 21600 w 21600"/>
                    <a:gd name="T7" fmla="*/ 10800 h 21600"/>
                    <a:gd name="T8" fmla="*/ 0 w 21600"/>
                    <a:gd name="T9" fmla="*/ 21600 h 21600"/>
                    <a:gd name="T10" fmla="*/ 21600 w 21600"/>
                    <a:gd name="T11" fmla="*/ 21600 h 21600"/>
                    <a:gd name="T12" fmla="*/ 1086 w 21600"/>
                    <a:gd name="T13" fmla="*/ 4628 h 21600"/>
                    <a:gd name="T14" fmla="*/ 20635 w 21600"/>
                    <a:gd name="T15" fmla="*/ 2028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T12" t="T13" r="T14" b="T15"/>
                  <a:pathLst>
                    <a:path w="21600" h="21600">
                      <a:moveTo>
                        <a:pt x="19790" y="3240"/>
                      </a:moveTo>
                      <a:cubicBezTo>
                        <a:pt x="10981" y="3240"/>
                        <a:pt x="9171" y="3240"/>
                        <a:pt x="9050" y="3086"/>
                      </a:cubicBezTo>
                      <a:cubicBezTo>
                        <a:pt x="9050" y="2931"/>
                        <a:pt x="8930" y="2777"/>
                        <a:pt x="8930" y="2469"/>
                      </a:cubicBezTo>
                      <a:cubicBezTo>
                        <a:pt x="8930" y="2160"/>
                        <a:pt x="8809" y="1851"/>
                        <a:pt x="8688" y="1389"/>
                      </a:cubicBezTo>
                      <a:cubicBezTo>
                        <a:pt x="8568" y="1080"/>
                        <a:pt x="8326" y="771"/>
                        <a:pt x="8085" y="463"/>
                      </a:cubicBezTo>
                      <a:cubicBezTo>
                        <a:pt x="7723" y="154"/>
                        <a:pt x="7361" y="0"/>
                        <a:pt x="7361" y="0"/>
                      </a:cubicBezTo>
                      <a:cubicBezTo>
                        <a:pt x="7361" y="0"/>
                        <a:pt x="2293" y="0"/>
                        <a:pt x="2051" y="154"/>
                      </a:cubicBezTo>
                      <a:cubicBezTo>
                        <a:pt x="1689" y="309"/>
                        <a:pt x="1448" y="463"/>
                        <a:pt x="1327" y="771"/>
                      </a:cubicBezTo>
                      <a:cubicBezTo>
                        <a:pt x="1207" y="1080"/>
                        <a:pt x="1086" y="1389"/>
                        <a:pt x="965" y="1697"/>
                      </a:cubicBezTo>
                      <a:cubicBezTo>
                        <a:pt x="845" y="2160"/>
                        <a:pt x="724" y="2314"/>
                        <a:pt x="724" y="2469"/>
                      </a:cubicBezTo>
                      <a:cubicBezTo>
                        <a:pt x="603" y="2623"/>
                        <a:pt x="603" y="2777"/>
                        <a:pt x="483" y="2931"/>
                      </a:cubicBezTo>
                      <a:cubicBezTo>
                        <a:pt x="483" y="3086"/>
                        <a:pt x="362" y="3240"/>
                        <a:pt x="241" y="3240"/>
                      </a:cubicBezTo>
                      <a:lnTo>
                        <a:pt x="0" y="3394"/>
                      </a:lnTo>
                      <a:lnTo>
                        <a:pt x="0" y="3703"/>
                      </a:lnTo>
                      <a:lnTo>
                        <a:pt x="0" y="10800"/>
                      </a:lnTo>
                      <a:lnTo>
                        <a:pt x="0" y="21600"/>
                      </a:lnTo>
                      <a:lnTo>
                        <a:pt x="10981" y="21600"/>
                      </a:lnTo>
                      <a:lnTo>
                        <a:pt x="21600" y="21600"/>
                      </a:lnTo>
                      <a:lnTo>
                        <a:pt x="21600" y="10800"/>
                      </a:lnTo>
                      <a:lnTo>
                        <a:pt x="21600" y="5246"/>
                      </a:lnTo>
                      <a:lnTo>
                        <a:pt x="21600" y="4783"/>
                      </a:lnTo>
                      <a:cubicBezTo>
                        <a:pt x="21479" y="4320"/>
                        <a:pt x="21359" y="4011"/>
                        <a:pt x="21117" y="3703"/>
                      </a:cubicBezTo>
                      <a:cubicBezTo>
                        <a:pt x="20876" y="3549"/>
                        <a:pt x="20514" y="3394"/>
                        <a:pt x="20152" y="3240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225425" dist="50800" dir="5220000" algn="ctr">
                    <a:srgbClr val="000000">
                      <a:alpha val="33000"/>
                    </a:srgbClr>
                  </a:outerShdw>
                </a:effectLst>
              </p:spPr>
              <p:txBody>
                <a:bodyPr wrap="square" lIns="91440" tIns="45720" rIns="91440" bIns="45720" anchor="t" upright="1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 rtl="0">
                    <a:defRPr sz="1000"/>
                  </a:pPr>
                  <a:r>
                    <a:rPr lang="ja-JP" altLang="en-US" sz="1400" b="0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</a:t>
                  </a:r>
                  <a:r>
                    <a:rPr lang="ja-JP" altLang="en-US" sz="1400" b="1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私の挑戦</a:t>
                  </a:r>
                </a:p>
                <a:p>
                  <a:pPr algn="l" rtl="0">
                    <a:defRPr sz="1000"/>
                  </a:pPr>
                  <a:r>
                    <a:rPr lang="ja-JP" altLang="en-US" sz="1400" b="1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　　　　　</a:t>
                  </a:r>
                </a:p>
                <a:p>
                  <a:pPr algn="l" rtl="0">
                    <a:defRPr sz="1000"/>
                  </a:pPr>
                  <a:r>
                    <a:rPr lang="ja-JP" altLang="en-US" sz="1400" b="1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　　　　　</a:t>
                  </a:r>
                  <a:endParaRPr lang="ja-JP" altLang="en-US" sz="14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7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086216" y="4414159"/>
                  <a:ext cx="124" cy="4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225425" dist="50800" dir="5220000" algn="ctr">
                    <a:srgbClr val="000000">
                      <a:alpha val="33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xmlns:mc="http://schemas.openxmlformats.org/markup-compatibility/2006" val="FFFFFF" mc:Ignorable="a14" a14:legacySpreadsheetColorIndex="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xmlns:mc="http://schemas.openxmlformats.org/markup-compatibility/2006" val="000000" mc:Ignorable="a14" a14:legacySpreadsheetColorIndex="64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27432" tIns="18288" rIns="0" bIns="0" anchor="t" upright="1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rtl="0">
                    <a:defRPr sz="1000"/>
                  </a:pPr>
                  <a:r>
                    <a:rPr lang="ja-JP" altLang="en-US" sz="1200" b="1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岩田尚也</a:t>
                  </a:r>
                  <a:endParaRPr lang="ja-JP" altLang="en-US" sz="1200" b="1" i="0" u="none" strike="noStrike" baseline="0" dirty="0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 rtl="0">
                    <a:defRPr sz="1000"/>
                  </a:pPr>
                  <a:endParaRPr lang="ja-JP" altLang="en-US" sz="1200" b="1" i="0" u="none" strike="noStrike" baseline="0" dirty="0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ctr" rtl="0">
                    <a:defRPr sz="1000"/>
                  </a:pPr>
                  <a:endPara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  <p:pic>
            <p:nvPicPr>
              <p:cNvPr id="52" name="図 51">
                <a:extLst>
                  <a:ext uri="{FF2B5EF4-FFF2-40B4-BE49-F238E27FC236}">
                    <a16:creationId xmlns:a16="http://schemas.microsoft.com/office/drawing/2014/main" id="{5B2DAEA4-DFB1-CB25-9380-6F4D42513B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9256" y="3429000"/>
                <a:ext cx="481101" cy="574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" name="AutoShape 53">
                <a:extLst>
                  <a:ext uri="{FF2B5EF4-FFF2-40B4-BE49-F238E27FC236}">
                    <a16:creationId xmlns:a16="http://schemas.microsoft.com/office/drawing/2014/main" id="{A53E1161-86C0-96B9-0B1D-952235367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1670" y="3573016"/>
                <a:ext cx="985340" cy="387539"/>
              </a:xfrm>
              <a:prstGeom prst="wedgeRectCallout">
                <a:avLst>
                  <a:gd name="adj1" fmla="val -26019"/>
                  <a:gd name="adj2" fmla="val 33051"/>
                </a:avLst>
              </a:prstGeom>
              <a:solidFill>
                <a:srgbClr xmlns:mc="http://schemas.openxmlformats.org/markup-compatibility/2006" xmlns:a14="http://schemas.microsoft.com/office/drawing/2010/main" val="FFFFFF" mc:Ignorable="a14" a14:legacySpreadsheetColorIndex="65"/>
              </a:solidFill>
              <a:ln w="9525" algn="ctr">
                <a:noFill/>
                <a:miter lim="800000"/>
                <a:headEnd/>
                <a:tailEnd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</p:spPr>
            <p:txBody>
              <a:bodyPr wrap="square" lIns="0" tIns="0" rIns="0" bIns="0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lnSpc>
                    <a:spcPts val="1300"/>
                  </a:lnSpc>
                  <a:defRPr sz="1000"/>
                </a:pPr>
                <a:r>
                  <a:rPr lang="ja-JP" altLang="en-US" sz="7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選果ベルト加工</a:t>
                </a:r>
                <a:r>
                  <a:rPr lang="ja-JP" altLang="en-US" sz="700" b="0" i="0" u="none" strike="noStrike" baseline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を</a:t>
                </a:r>
                <a:endParaRPr lang="en-US" altLang="ja-JP" sz="700" b="0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l" rtl="0">
                  <a:lnSpc>
                    <a:spcPts val="1300"/>
                  </a:lnSpc>
                  <a:defRPr sz="1000"/>
                </a:pPr>
                <a:r>
                  <a:rPr lang="ja-JP" altLang="en-US" sz="700" b="0" i="0" u="none" strike="noStrike" baseline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マスターします。</a:t>
                </a:r>
                <a:endParaRPr lang="en-US" altLang="ja-JP" sz="700" b="0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29F1362A-DC3B-D414-D35B-E29FB88D8DD6}"/>
                </a:ext>
              </a:extLst>
            </p:cNvPr>
            <p:cNvGrpSpPr/>
            <p:nvPr/>
          </p:nvGrpSpPr>
          <p:grpSpPr>
            <a:xfrm>
              <a:off x="4881846" y="4133283"/>
              <a:ext cx="1675930" cy="853600"/>
              <a:chOff x="4860032" y="4266891"/>
              <a:chExt cx="1675930" cy="853600"/>
            </a:xfrm>
          </p:grpSpPr>
          <p:grpSp>
            <p:nvGrpSpPr>
              <p:cNvPr id="58" name="グループ化 57"/>
              <p:cNvGrpSpPr>
                <a:grpSpLocks/>
              </p:cNvGrpSpPr>
              <p:nvPr/>
            </p:nvGrpSpPr>
            <p:grpSpPr bwMode="auto">
              <a:xfrm>
                <a:off x="4860032" y="4266891"/>
                <a:ext cx="1675930" cy="853600"/>
                <a:chOff x="4193545" y="6467414"/>
                <a:chExt cx="3067050" cy="1438275"/>
              </a:xfrm>
            </p:grpSpPr>
            <p:grpSp>
              <p:nvGrpSpPr>
                <p:cNvPr id="59" name="Group 49"/>
                <p:cNvGrpSpPr>
                  <a:grpSpLocks/>
                </p:cNvGrpSpPr>
                <p:nvPr/>
              </p:nvGrpSpPr>
              <p:grpSpPr bwMode="auto">
                <a:xfrm>
                  <a:off x="4193545" y="6467414"/>
                  <a:ext cx="3067050" cy="1438275"/>
                  <a:chOff x="4165149" y="6210266"/>
                  <a:chExt cx="324" cy="151"/>
                </a:xfrm>
              </p:grpSpPr>
              <p:sp>
                <p:nvSpPr>
                  <p:cNvPr id="62" name="File"/>
                  <p:cNvSpPr>
                    <a:spLocks noEditPoints="1" noChangeArrowheads="1"/>
                  </p:cNvSpPr>
                  <p:nvPr/>
                </p:nvSpPr>
                <p:spPr bwMode="auto">
                  <a:xfrm>
                    <a:off x="4165149" y="6210266"/>
                    <a:ext cx="324" cy="151"/>
                  </a:xfrm>
                  <a:custGeom>
                    <a:avLst/>
                    <a:gdLst>
                      <a:gd name="T0" fmla="*/ 10981 w 21600"/>
                      <a:gd name="T1" fmla="*/ 3240 h 21600"/>
                      <a:gd name="T2" fmla="*/ 0 w 21600"/>
                      <a:gd name="T3" fmla="*/ 10800 h 21600"/>
                      <a:gd name="T4" fmla="*/ 10800 w 21600"/>
                      <a:gd name="T5" fmla="*/ 21600 h 21600"/>
                      <a:gd name="T6" fmla="*/ 21600 w 21600"/>
                      <a:gd name="T7" fmla="*/ 10800 h 21600"/>
                      <a:gd name="T8" fmla="*/ 0 w 21600"/>
                      <a:gd name="T9" fmla="*/ 21600 h 21600"/>
                      <a:gd name="T10" fmla="*/ 21600 w 21600"/>
                      <a:gd name="T11" fmla="*/ 21600 h 21600"/>
                      <a:gd name="T12" fmla="*/ 1086 w 21600"/>
                      <a:gd name="T13" fmla="*/ 4628 h 21600"/>
                      <a:gd name="T14" fmla="*/ 20635 w 21600"/>
                      <a:gd name="T15" fmla="*/ 20289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9790" y="3240"/>
                        </a:moveTo>
                        <a:cubicBezTo>
                          <a:pt x="10981" y="3240"/>
                          <a:pt x="9171" y="3240"/>
                          <a:pt x="9050" y="3086"/>
                        </a:cubicBezTo>
                        <a:cubicBezTo>
                          <a:pt x="9050" y="2931"/>
                          <a:pt x="8930" y="2777"/>
                          <a:pt x="8930" y="2469"/>
                        </a:cubicBezTo>
                        <a:cubicBezTo>
                          <a:pt x="8930" y="2160"/>
                          <a:pt x="8809" y="1851"/>
                          <a:pt x="8688" y="1389"/>
                        </a:cubicBezTo>
                        <a:cubicBezTo>
                          <a:pt x="8568" y="1080"/>
                          <a:pt x="8326" y="771"/>
                          <a:pt x="8085" y="463"/>
                        </a:cubicBezTo>
                        <a:cubicBezTo>
                          <a:pt x="7723" y="154"/>
                          <a:pt x="7361" y="0"/>
                          <a:pt x="7361" y="0"/>
                        </a:cubicBezTo>
                        <a:cubicBezTo>
                          <a:pt x="7361" y="0"/>
                          <a:pt x="2293" y="0"/>
                          <a:pt x="2051" y="154"/>
                        </a:cubicBezTo>
                        <a:cubicBezTo>
                          <a:pt x="1689" y="309"/>
                          <a:pt x="1448" y="463"/>
                          <a:pt x="1327" y="771"/>
                        </a:cubicBezTo>
                        <a:cubicBezTo>
                          <a:pt x="1207" y="1080"/>
                          <a:pt x="1086" y="1389"/>
                          <a:pt x="965" y="1697"/>
                        </a:cubicBezTo>
                        <a:cubicBezTo>
                          <a:pt x="845" y="2160"/>
                          <a:pt x="724" y="2314"/>
                          <a:pt x="724" y="2469"/>
                        </a:cubicBezTo>
                        <a:cubicBezTo>
                          <a:pt x="603" y="2623"/>
                          <a:pt x="603" y="2777"/>
                          <a:pt x="483" y="2931"/>
                        </a:cubicBezTo>
                        <a:cubicBezTo>
                          <a:pt x="483" y="3086"/>
                          <a:pt x="362" y="3240"/>
                          <a:pt x="241" y="3240"/>
                        </a:cubicBezTo>
                        <a:lnTo>
                          <a:pt x="0" y="3394"/>
                        </a:lnTo>
                        <a:lnTo>
                          <a:pt x="0" y="3703"/>
                        </a:lnTo>
                        <a:lnTo>
                          <a:pt x="0" y="10800"/>
                        </a:lnTo>
                        <a:lnTo>
                          <a:pt x="0" y="21600"/>
                        </a:lnTo>
                        <a:lnTo>
                          <a:pt x="10981" y="21600"/>
                        </a:lnTo>
                        <a:lnTo>
                          <a:pt x="21600" y="21600"/>
                        </a:lnTo>
                        <a:lnTo>
                          <a:pt x="21600" y="10800"/>
                        </a:lnTo>
                        <a:lnTo>
                          <a:pt x="21600" y="5246"/>
                        </a:lnTo>
                        <a:lnTo>
                          <a:pt x="21600" y="4783"/>
                        </a:lnTo>
                        <a:cubicBezTo>
                          <a:pt x="21479" y="4320"/>
                          <a:pt x="21359" y="4011"/>
                          <a:pt x="21117" y="3703"/>
                        </a:cubicBezTo>
                        <a:cubicBezTo>
                          <a:pt x="20876" y="3549"/>
                          <a:pt x="20514" y="3394"/>
                          <a:pt x="20152" y="3240"/>
                        </a:cubicBezTo>
                        <a:close/>
                      </a:path>
                    </a:pathLst>
                  </a:custGeom>
                  <a:solidFill>
                    <a:srgbClr val="FFFFCC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225425" dist="50800" dir="5220000" algn="ctr">
                      <a:srgbClr val="000000">
                        <a:alpha val="33000"/>
                      </a:srgbClr>
                    </a:outerShdw>
                  </a:effectLst>
                </p:spPr>
                <p:txBody>
                  <a:bodyPr wrap="square" lIns="91440" tIns="45720" rIns="91440" bIns="45720" anchor="ctr" upright="1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rtl="0">
                      <a:defRPr sz="1000"/>
                    </a:pPr>
                    <a:r>
                      <a:rPr lang="ja-JP" altLang="en-US" sz="1400" b="0" i="0" u="none" strike="noStrike" baseline="0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　　　　　</a:t>
                    </a:r>
                    <a:endParaRPr lang="en-US" altLang="ja-JP" sz="1400" b="0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  <a:p>
                    <a:pPr algn="l" rtl="0">
                      <a:defRPr sz="1000"/>
                    </a:pPr>
                    <a:r>
                      <a:rPr lang="ja-JP" altLang="en-US" sz="1400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　　　</a:t>
                    </a:r>
                    <a:r>
                      <a:rPr lang="ja-JP" altLang="en-US" sz="1400" b="0" i="0" u="none" strike="noStrike" baseline="0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　　</a:t>
                    </a:r>
                    <a:r>
                      <a:rPr lang="ja-JP" altLang="en-US" sz="1400" b="1" i="0" u="none" strike="noStrike" baseline="0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私の挑戦</a:t>
                    </a:r>
                  </a:p>
                  <a:p>
                    <a:pPr algn="l" rtl="0">
                      <a:defRPr sz="1000"/>
                    </a:pPr>
                    <a:endParaRPr lang="ja-JP" altLang="en-US" sz="1400" b="1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  <a:p>
                    <a:pPr algn="l" rtl="0">
                      <a:defRPr sz="1000"/>
                    </a:pPr>
                    <a:r>
                      <a:rPr lang="ja-JP" altLang="en-US" sz="1400" b="1" i="0" u="none" strike="noStrike" baseline="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　　　　　　　　　　　　　　　　　</a:t>
                    </a:r>
                  </a:p>
                  <a:p>
                    <a:pPr algn="l" rtl="0">
                      <a:defRPr sz="1000"/>
                    </a:pPr>
                    <a:r>
                      <a:rPr lang="ja-JP" altLang="en-US" sz="1400" b="1" i="0" u="none" strike="noStrike" baseline="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　　　　　　　　　　</a:t>
                    </a:r>
                    <a:endParaRPr lang="ja-JP" altLang="en-US" sz="14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63" name="Text Box 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65159" y="6210269"/>
                    <a:ext cx="123" cy="3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225425" dist="50800" dir="5220000" algn="ctr">
                      <a:srgbClr val="000000">
                        <a:alpha val="33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xmlns:mc="http://schemas.openxmlformats.org/markup-compatibility/2006" val="FFFFFF" mc:Ignorable="a14" a14:legacySpreadsheetColorIndex="9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xmlns:mc="http://schemas.openxmlformats.org/markup-compatibility/2006" val="000000" mc:Ignorable="a14" a14:legacySpreadsheetColorIndex="64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18288" tIns="18288" rIns="0" bIns="18288" anchor="ctr" upright="1">
                    <a:spAutoFit/>
                  </a:bodyPr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rtl="0">
                      <a:defRPr sz="1000"/>
                    </a:pPr>
                    <a:r>
                      <a:rPr lang="ja-JP" altLang="en-US" sz="1200" b="1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吉村道人</a:t>
                    </a:r>
                    <a:endParaRPr lang="ja-JP" altLang="en-US" sz="12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</p:grpSp>
            <p:sp>
              <p:nvSpPr>
                <p:cNvPr id="60" name="AutoShape 53"/>
                <p:cNvSpPr>
                  <a:spLocks noChangeArrowheads="1"/>
                </p:cNvSpPr>
                <p:nvPr/>
              </p:nvSpPr>
              <p:spPr bwMode="auto">
                <a:xfrm>
                  <a:off x="5259708" y="7157875"/>
                  <a:ext cx="1997370" cy="652985"/>
                </a:xfrm>
                <a:prstGeom prst="wedgeRectCallout">
                  <a:avLst>
                    <a:gd name="adj1" fmla="val -26019"/>
                    <a:gd name="adj2" fmla="val 33051"/>
                  </a:avLst>
                </a:prstGeom>
                <a:solidFill>
                  <a:srgbClr xmlns:mc="http://schemas.openxmlformats.org/markup-compatibility/2006" xmlns:a14="http://schemas.microsoft.com/office/drawing/2010/main" val="FFFFFF" mc:Ignorable="a14" a14:legacySpreadsheetColorIndex="65"/>
                </a:solidFill>
                <a:ln w="9525" algn="ctr">
                  <a:noFill/>
                  <a:miter lim="800000"/>
                  <a:headEnd/>
                  <a:tailEnd/>
                </a:ln>
                <a:effectLst>
                  <a:outerShdw blurRad="225425" dist="50800" dir="5220000" algn="ctr">
                    <a:srgbClr val="000000">
                      <a:alpha val="33000"/>
                    </a:srgbClr>
                  </a:outerShdw>
                </a:effectLst>
              </p:spPr>
              <p:txBody>
                <a:bodyPr wrap="square" lIns="0" tIns="0" rIns="0" bIns="0" anchor="ctr" upright="1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 rtl="0">
                    <a:lnSpc>
                      <a:spcPts val="1300"/>
                    </a:lnSpc>
                    <a:defRPr sz="1000"/>
                  </a:pPr>
                  <a:r>
                    <a:rPr lang="ja-JP" altLang="en-US" sz="700" b="0" i="0" u="none" strike="noStrike" baseline="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エンドレス</a:t>
                  </a:r>
                  <a:r>
                    <a:rPr lang="ja-JP" altLang="en-US" sz="7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材料出荷作業を</a:t>
                  </a:r>
                  <a:endParaRPr lang="en-US" altLang="ja-JP" sz="7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l" rtl="0">
                    <a:lnSpc>
                      <a:spcPts val="1300"/>
                    </a:lnSpc>
                    <a:defRPr sz="1000"/>
                  </a:pPr>
                  <a:r>
                    <a:rPr lang="ja-JP" altLang="en-US" sz="700" b="0" i="0" u="none" strike="noStrike" baseline="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マスターします。</a:t>
                  </a:r>
                  <a:endParaRPr lang="en-US" altLang="ja-JP" sz="700" b="0" i="0" u="none" strike="noStrike" baseline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  <p:pic>
            <p:nvPicPr>
              <p:cNvPr id="9" name="Picture 6893">
                <a:extLst>
                  <a:ext uri="{FF2B5EF4-FFF2-40B4-BE49-F238E27FC236}">
                    <a16:creationId xmlns:a16="http://schemas.microsoft.com/office/drawing/2014/main" id="{07DC90BE-4295-907D-B2BD-E627923B0B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78" r="5836"/>
              <a:stretch>
                <a:fillRect/>
              </a:stretch>
            </p:blipFill>
            <p:spPr bwMode="auto">
              <a:xfrm>
                <a:off x="4904473" y="4528424"/>
                <a:ext cx="506588" cy="586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3BC47A05-58B4-9931-2AD0-7473720CBE84}"/>
                </a:ext>
              </a:extLst>
            </p:cNvPr>
            <p:cNvGrpSpPr/>
            <p:nvPr/>
          </p:nvGrpSpPr>
          <p:grpSpPr>
            <a:xfrm>
              <a:off x="6654514" y="2812650"/>
              <a:ext cx="1675930" cy="878339"/>
              <a:chOff x="4901536" y="3215549"/>
              <a:chExt cx="1675930" cy="878339"/>
            </a:xfrm>
          </p:grpSpPr>
          <p:grpSp>
            <p:nvGrpSpPr>
              <p:cNvPr id="93" name="Group 32"/>
              <p:cNvGrpSpPr>
                <a:grpSpLocks/>
              </p:cNvGrpSpPr>
              <p:nvPr/>
            </p:nvGrpSpPr>
            <p:grpSpPr bwMode="auto">
              <a:xfrm>
                <a:off x="4901536" y="3215549"/>
                <a:ext cx="1675930" cy="878339"/>
                <a:chOff x="8041821" y="1181461"/>
                <a:chExt cx="324" cy="151"/>
              </a:xfrm>
            </p:grpSpPr>
            <p:sp>
              <p:nvSpPr>
                <p:cNvPr id="96" name="File"/>
                <p:cNvSpPr>
                  <a:spLocks noEditPoints="1" noChangeArrowheads="1"/>
                </p:cNvSpPr>
                <p:nvPr/>
              </p:nvSpPr>
              <p:spPr bwMode="auto">
                <a:xfrm>
                  <a:off x="8041821" y="1181461"/>
                  <a:ext cx="324" cy="151"/>
                </a:xfrm>
                <a:custGeom>
                  <a:avLst/>
                  <a:gdLst>
                    <a:gd name="T0" fmla="*/ 10981 w 21600"/>
                    <a:gd name="T1" fmla="*/ 3240 h 21600"/>
                    <a:gd name="T2" fmla="*/ 0 w 21600"/>
                    <a:gd name="T3" fmla="*/ 10800 h 21600"/>
                    <a:gd name="T4" fmla="*/ 10800 w 21600"/>
                    <a:gd name="T5" fmla="*/ 21600 h 21600"/>
                    <a:gd name="T6" fmla="*/ 21600 w 21600"/>
                    <a:gd name="T7" fmla="*/ 10800 h 21600"/>
                    <a:gd name="T8" fmla="*/ 0 w 21600"/>
                    <a:gd name="T9" fmla="*/ 21600 h 21600"/>
                    <a:gd name="T10" fmla="*/ 21600 w 21600"/>
                    <a:gd name="T11" fmla="*/ 21600 h 21600"/>
                    <a:gd name="T12" fmla="*/ 1086 w 21600"/>
                    <a:gd name="T13" fmla="*/ 4628 h 21600"/>
                    <a:gd name="T14" fmla="*/ 20635 w 21600"/>
                    <a:gd name="T15" fmla="*/ 2028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T12" t="T13" r="T14" b="T15"/>
                  <a:pathLst>
                    <a:path w="21600" h="21600">
                      <a:moveTo>
                        <a:pt x="19790" y="3240"/>
                      </a:moveTo>
                      <a:cubicBezTo>
                        <a:pt x="10981" y="3240"/>
                        <a:pt x="9171" y="3240"/>
                        <a:pt x="9050" y="3086"/>
                      </a:cubicBezTo>
                      <a:cubicBezTo>
                        <a:pt x="9050" y="2931"/>
                        <a:pt x="8930" y="2777"/>
                        <a:pt x="8930" y="2469"/>
                      </a:cubicBezTo>
                      <a:cubicBezTo>
                        <a:pt x="8930" y="2160"/>
                        <a:pt x="8809" y="1851"/>
                        <a:pt x="8688" y="1389"/>
                      </a:cubicBezTo>
                      <a:cubicBezTo>
                        <a:pt x="8568" y="1080"/>
                        <a:pt x="8326" y="771"/>
                        <a:pt x="8085" y="463"/>
                      </a:cubicBezTo>
                      <a:cubicBezTo>
                        <a:pt x="7723" y="154"/>
                        <a:pt x="7361" y="0"/>
                        <a:pt x="7361" y="0"/>
                      </a:cubicBezTo>
                      <a:cubicBezTo>
                        <a:pt x="7361" y="0"/>
                        <a:pt x="2293" y="0"/>
                        <a:pt x="2051" y="154"/>
                      </a:cubicBezTo>
                      <a:cubicBezTo>
                        <a:pt x="1689" y="309"/>
                        <a:pt x="1448" y="463"/>
                        <a:pt x="1327" y="771"/>
                      </a:cubicBezTo>
                      <a:cubicBezTo>
                        <a:pt x="1207" y="1080"/>
                        <a:pt x="1086" y="1389"/>
                        <a:pt x="965" y="1697"/>
                      </a:cubicBezTo>
                      <a:cubicBezTo>
                        <a:pt x="845" y="2160"/>
                        <a:pt x="724" y="2314"/>
                        <a:pt x="724" y="2469"/>
                      </a:cubicBezTo>
                      <a:cubicBezTo>
                        <a:pt x="603" y="2623"/>
                        <a:pt x="603" y="2777"/>
                        <a:pt x="483" y="2931"/>
                      </a:cubicBezTo>
                      <a:cubicBezTo>
                        <a:pt x="483" y="3086"/>
                        <a:pt x="362" y="3240"/>
                        <a:pt x="241" y="3240"/>
                      </a:cubicBezTo>
                      <a:lnTo>
                        <a:pt x="0" y="3394"/>
                      </a:lnTo>
                      <a:lnTo>
                        <a:pt x="0" y="3703"/>
                      </a:lnTo>
                      <a:lnTo>
                        <a:pt x="0" y="10800"/>
                      </a:lnTo>
                      <a:lnTo>
                        <a:pt x="0" y="21600"/>
                      </a:lnTo>
                      <a:lnTo>
                        <a:pt x="10981" y="21600"/>
                      </a:lnTo>
                      <a:lnTo>
                        <a:pt x="21600" y="21600"/>
                      </a:lnTo>
                      <a:lnTo>
                        <a:pt x="21600" y="10800"/>
                      </a:lnTo>
                      <a:lnTo>
                        <a:pt x="21600" y="5246"/>
                      </a:lnTo>
                      <a:lnTo>
                        <a:pt x="21600" y="4783"/>
                      </a:lnTo>
                      <a:cubicBezTo>
                        <a:pt x="21479" y="4320"/>
                        <a:pt x="21359" y="4011"/>
                        <a:pt x="21117" y="3703"/>
                      </a:cubicBezTo>
                      <a:cubicBezTo>
                        <a:pt x="20876" y="3549"/>
                        <a:pt x="20514" y="3394"/>
                        <a:pt x="20152" y="3240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225425" dist="50800" dir="5220000" algn="ctr">
                    <a:srgbClr val="000000">
                      <a:alpha val="33000"/>
                    </a:srgbClr>
                  </a:outerShdw>
                </a:effectLst>
              </p:spPr>
              <p:txBody>
                <a:bodyPr wrap="square" lIns="91440" tIns="45720" rIns="91440" bIns="45720" anchor="ctr" upright="1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 rtl="0">
                    <a:defRPr sz="1000"/>
                  </a:pPr>
                  <a:r>
                    <a:rPr lang="ja-JP" altLang="en-US" sz="1400" b="0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</a:t>
                  </a:r>
                  <a:endParaRPr lang="en-US" altLang="ja-JP" sz="1400" dirty="0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l" rtl="0">
                    <a:defRPr sz="1000"/>
                  </a:pPr>
                  <a:r>
                    <a:rPr lang="ja-JP" altLang="en-US" sz="1400" b="1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私の挑戦</a:t>
                  </a:r>
                </a:p>
                <a:p>
                  <a:pPr algn="l" rtl="0">
                    <a:defRPr sz="1000"/>
                  </a:pPr>
                  <a:endParaRPr lang="ja-JP" altLang="en-US" sz="1400" b="1" i="0" u="none" strike="noStrike" baseline="0" dirty="0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l" rtl="0">
                    <a:defRPr sz="1000"/>
                  </a:pPr>
                  <a:r>
                    <a:rPr lang="ja-JP" altLang="en-US" sz="1400" b="1" i="0" u="none" strike="noStrike" baseline="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　　　　　　　　　　　　</a:t>
                  </a:r>
                </a:p>
                <a:p>
                  <a:pPr algn="l" rtl="0">
                    <a:defRPr sz="1000"/>
                  </a:pPr>
                  <a:r>
                    <a:rPr lang="ja-JP" altLang="en-US" sz="1400" b="1" i="0" u="none" strike="noStrike" baseline="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　　　　　</a:t>
                  </a:r>
                  <a:endParaRPr lang="ja-JP" altLang="en-US" sz="14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97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8041828" y="1181477"/>
                  <a:ext cx="123" cy="3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225425" dist="50800" dir="5220000" algn="ctr">
                    <a:srgbClr val="000000">
                      <a:alpha val="33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xmlns:mc="http://schemas.openxmlformats.org/markup-compatibility/2006" val="FFFFFF" mc:Ignorable="a14" a14:legacySpreadsheetColorIndex="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xmlns:mc="http://schemas.openxmlformats.org/markup-compatibility/2006" val="000000" mc:Ignorable="a14" a14:legacySpreadsheetColorIndex="64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8288" tIns="18288" rIns="0" bIns="18288" anchor="ctr" upright="1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 rtl="0">
                    <a:defRPr sz="1000"/>
                  </a:pPr>
                  <a:r>
                    <a:rPr lang="ja-JP" altLang="en-US" sz="1200" b="1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金光成基</a:t>
                  </a:r>
                  <a:endPara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  <p:pic>
            <p:nvPicPr>
              <p:cNvPr id="47" name="図 46">
                <a:extLst>
                  <a:ext uri="{FF2B5EF4-FFF2-40B4-BE49-F238E27FC236}">
                    <a16:creationId xmlns:a16="http://schemas.microsoft.com/office/drawing/2014/main" id="{5BE32DE1-80A5-32E8-69C9-E66C36DE78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5076" y="3675335"/>
                <a:ext cx="470368" cy="40198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AutoShape 59">
                <a:extLst>
                  <a:ext uri="{FF2B5EF4-FFF2-40B4-BE49-F238E27FC236}">
                    <a16:creationId xmlns:a16="http://schemas.microsoft.com/office/drawing/2014/main" id="{03145EAC-79EF-4B22-B509-665521831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5445" y="3645024"/>
                <a:ext cx="1138596" cy="370828"/>
              </a:xfrm>
              <a:prstGeom prst="wedgeRectCallout">
                <a:avLst>
                  <a:gd name="adj1" fmla="val -29083"/>
                  <a:gd name="adj2" fmla="val 33051"/>
                </a:avLst>
              </a:prstGeom>
              <a:solidFill>
                <a:srgbClr xmlns:mc="http://schemas.openxmlformats.org/markup-compatibility/2006" xmlns:a14="http://schemas.microsoft.com/office/drawing/2010/main" val="FFFFFF" mc:Ignorable="a14" a14:legacySpreadsheetColorIndex="65"/>
              </a:solidFill>
              <a:ln w="9525" algn="ctr">
                <a:noFill/>
                <a:miter lim="800000"/>
                <a:headEnd/>
                <a:tailEnd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</p:spPr>
            <p:txBody>
              <a:bodyPr wrap="square" lIns="0" tIns="0" rIns="0" bIns="0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lnSpc>
                    <a:spcPts val="1000"/>
                  </a:lnSpc>
                  <a:defRPr sz="1000"/>
                </a:pPr>
                <a:r>
                  <a:rPr lang="ja-JP" altLang="en-US" sz="700" b="0" i="0" u="none" strike="noStrike" baseline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仕上げ工程での外観、品質</a:t>
                </a:r>
              </a:p>
              <a:p>
                <a:pPr algn="l" rtl="0">
                  <a:lnSpc>
                    <a:spcPts val="1200"/>
                  </a:lnSpc>
                  <a:defRPr sz="1000"/>
                </a:pPr>
                <a:r>
                  <a:rPr lang="ja-JP" altLang="en-US" sz="700" b="0" i="0" u="none" strike="noStrike" baseline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不具合を０件で維持！</a:t>
                </a:r>
                <a:endParaRPr lang="ja-JP" altLang="en-US" sz="7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4A996CF3-DACF-A383-62D5-6C83214D3D05}"/>
              </a:ext>
            </a:extLst>
          </p:cNvPr>
          <p:cNvGrpSpPr/>
          <p:nvPr/>
        </p:nvGrpSpPr>
        <p:grpSpPr>
          <a:xfrm>
            <a:off x="995882" y="1916832"/>
            <a:ext cx="3739159" cy="3163775"/>
            <a:chOff x="995882" y="1916832"/>
            <a:chExt cx="3739159" cy="3163775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E6800D1D-9297-396D-1006-AEFAF5928AEA}"/>
                </a:ext>
              </a:extLst>
            </p:cNvPr>
            <p:cNvGrpSpPr/>
            <p:nvPr/>
          </p:nvGrpSpPr>
          <p:grpSpPr>
            <a:xfrm>
              <a:off x="1728489" y="2455123"/>
              <a:ext cx="1784718" cy="837692"/>
              <a:chOff x="1728489" y="2455123"/>
              <a:chExt cx="1784718" cy="837692"/>
            </a:xfrm>
          </p:grpSpPr>
          <p:grpSp>
            <p:nvGrpSpPr>
              <p:cNvPr id="101" name="Group 14"/>
              <p:cNvGrpSpPr>
                <a:grpSpLocks/>
              </p:cNvGrpSpPr>
              <p:nvPr/>
            </p:nvGrpSpPr>
            <p:grpSpPr bwMode="auto">
              <a:xfrm>
                <a:off x="1728489" y="2455123"/>
                <a:ext cx="1782391" cy="837692"/>
                <a:chOff x="4060350" y="0"/>
                <a:chExt cx="345" cy="151"/>
              </a:xfrm>
            </p:grpSpPr>
            <p:sp>
              <p:nvSpPr>
                <p:cNvPr id="104" name="File"/>
                <p:cNvSpPr>
                  <a:spLocks noEditPoints="1" noChangeArrowheads="1"/>
                </p:cNvSpPr>
                <p:nvPr/>
              </p:nvSpPr>
              <p:spPr bwMode="auto">
                <a:xfrm>
                  <a:off x="4060350" y="0"/>
                  <a:ext cx="345" cy="151"/>
                </a:xfrm>
                <a:custGeom>
                  <a:avLst/>
                  <a:gdLst>
                    <a:gd name="T0" fmla="*/ 10981 w 21600"/>
                    <a:gd name="T1" fmla="*/ 3240 h 21600"/>
                    <a:gd name="T2" fmla="*/ 0 w 21600"/>
                    <a:gd name="T3" fmla="*/ 10800 h 21600"/>
                    <a:gd name="T4" fmla="*/ 10800 w 21600"/>
                    <a:gd name="T5" fmla="*/ 21600 h 21600"/>
                    <a:gd name="T6" fmla="*/ 21600 w 21600"/>
                    <a:gd name="T7" fmla="*/ 10800 h 21600"/>
                    <a:gd name="T8" fmla="*/ 0 w 21600"/>
                    <a:gd name="T9" fmla="*/ 21600 h 21600"/>
                    <a:gd name="T10" fmla="*/ 21600 w 21600"/>
                    <a:gd name="T11" fmla="*/ 21600 h 21600"/>
                    <a:gd name="T12" fmla="*/ 1086 w 21600"/>
                    <a:gd name="T13" fmla="*/ 4628 h 21600"/>
                    <a:gd name="T14" fmla="*/ 20635 w 21600"/>
                    <a:gd name="T15" fmla="*/ 2028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T12" t="T13" r="T14" b="T15"/>
                  <a:pathLst>
                    <a:path w="21600" h="21600">
                      <a:moveTo>
                        <a:pt x="19790" y="3240"/>
                      </a:moveTo>
                      <a:cubicBezTo>
                        <a:pt x="10981" y="3240"/>
                        <a:pt x="9171" y="3240"/>
                        <a:pt x="9050" y="3086"/>
                      </a:cubicBezTo>
                      <a:cubicBezTo>
                        <a:pt x="9050" y="2931"/>
                        <a:pt x="8930" y="2777"/>
                        <a:pt x="8930" y="2469"/>
                      </a:cubicBezTo>
                      <a:cubicBezTo>
                        <a:pt x="8930" y="2160"/>
                        <a:pt x="8809" y="1851"/>
                        <a:pt x="8688" y="1389"/>
                      </a:cubicBezTo>
                      <a:cubicBezTo>
                        <a:pt x="8568" y="1080"/>
                        <a:pt x="8326" y="771"/>
                        <a:pt x="8085" y="463"/>
                      </a:cubicBezTo>
                      <a:cubicBezTo>
                        <a:pt x="7723" y="154"/>
                        <a:pt x="7361" y="0"/>
                        <a:pt x="7361" y="0"/>
                      </a:cubicBezTo>
                      <a:cubicBezTo>
                        <a:pt x="7361" y="0"/>
                        <a:pt x="2293" y="0"/>
                        <a:pt x="2051" y="154"/>
                      </a:cubicBezTo>
                      <a:cubicBezTo>
                        <a:pt x="1689" y="309"/>
                        <a:pt x="1448" y="463"/>
                        <a:pt x="1327" y="771"/>
                      </a:cubicBezTo>
                      <a:cubicBezTo>
                        <a:pt x="1207" y="1080"/>
                        <a:pt x="1086" y="1389"/>
                        <a:pt x="965" y="1697"/>
                      </a:cubicBezTo>
                      <a:cubicBezTo>
                        <a:pt x="845" y="2160"/>
                        <a:pt x="724" y="2314"/>
                        <a:pt x="724" y="2469"/>
                      </a:cubicBezTo>
                      <a:cubicBezTo>
                        <a:pt x="603" y="2623"/>
                        <a:pt x="603" y="2777"/>
                        <a:pt x="483" y="2931"/>
                      </a:cubicBezTo>
                      <a:cubicBezTo>
                        <a:pt x="483" y="3086"/>
                        <a:pt x="362" y="3240"/>
                        <a:pt x="241" y="3240"/>
                      </a:cubicBezTo>
                      <a:lnTo>
                        <a:pt x="0" y="3394"/>
                      </a:lnTo>
                      <a:lnTo>
                        <a:pt x="0" y="3703"/>
                      </a:lnTo>
                      <a:lnTo>
                        <a:pt x="0" y="10800"/>
                      </a:lnTo>
                      <a:lnTo>
                        <a:pt x="0" y="21600"/>
                      </a:lnTo>
                      <a:lnTo>
                        <a:pt x="10981" y="21600"/>
                      </a:lnTo>
                      <a:lnTo>
                        <a:pt x="21600" y="21600"/>
                      </a:lnTo>
                      <a:lnTo>
                        <a:pt x="21600" y="10800"/>
                      </a:lnTo>
                      <a:lnTo>
                        <a:pt x="21600" y="5246"/>
                      </a:lnTo>
                      <a:lnTo>
                        <a:pt x="21600" y="4783"/>
                      </a:lnTo>
                      <a:cubicBezTo>
                        <a:pt x="21479" y="4320"/>
                        <a:pt x="21359" y="4011"/>
                        <a:pt x="21117" y="3703"/>
                      </a:cubicBezTo>
                      <a:cubicBezTo>
                        <a:pt x="20876" y="3549"/>
                        <a:pt x="20514" y="3394"/>
                        <a:pt x="20152" y="3240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225425" dist="50800" dir="5220000" algn="ctr">
                    <a:srgbClr val="000000">
                      <a:alpha val="33000"/>
                    </a:srgbClr>
                  </a:outerShdw>
                </a:effectLst>
              </p:spPr>
              <p:txBody>
                <a:bodyPr wrap="square" lIns="91440" tIns="45720" rIns="91440" bIns="45720" anchor="t" upright="1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 rtl="0">
                    <a:defRPr sz="1000"/>
                  </a:pPr>
                  <a:r>
                    <a:rPr lang="ja-JP" altLang="en-US" sz="1400" b="0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　</a:t>
                  </a:r>
                  <a:r>
                    <a:rPr lang="ja-JP" altLang="en-US" sz="1400" b="1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私の</a:t>
                  </a:r>
                  <a:r>
                    <a:rPr lang="ja-JP" altLang="en-US" sz="1400" b="1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挑戦</a:t>
                  </a:r>
                </a:p>
                <a:p>
                  <a:pPr algn="l" rtl="0">
                    <a:defRPr sz="1000"/>
                  </a:pPr>
                  <a:endParaRPr lang="ja-JP" altLang="en-US" sz="1400" b="1" i="0" u="none" strike="noStrike" baseline="0" dirty="0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l" rtl="0">
                    <a:defRPr sz="1000"/>
                  </a:pPr>
                  <a:r>
                    <a:rPr lang="ja-JP" altLang="en-US" sz="1400" b="1" i="0" u="none" strike="noStrike" baseline="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　　　　　　　　　　　　</a:t>
                  </a:r>
                </a:p>
                <a:p>
                  <a:pPr algn="l" rtl="0">
                    <a:defRPr sz="1000"/>
                  </a:pPr>
                  <a:r>
                    <a:rPr lang="ja-JP" altLang="en-US" sz="1400" b="1" i="0" u="none" strike="noStrike" baseline="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　　　　　</a:t>
                  </a:r>
                  <a:endParaRPr lang="ja-JP" altLang="en-US" sz="14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105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060350" y="13"/>
                  <a:ext cx="135" cy="3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225425" dist="50800" dir="5220000" algn="ctr">
                    <a:srgbClr val="000000">
                      <a:alpha val="33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xmlns:mc="http://schemas.openxmlformats.org/markup-compatibility/2006" val="FFFFFF" mc:Ignorable="a14" a14:legacySpreadsheetColorIndex="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xmlns:mc="http://schemas.openxmlformats.org/markup-compatibility/2006" val="000000" mc:Ignorable="a14" a14:legacySpreadsheetColorIndex="64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" tIns="18288" rIns="0" bIns="0" anchor="t" upright="1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 rtl="0">
                    <a:defRPr sz="1000"/>
                  </a:pPr>
                  <a:r>
                    <a:rPr lang="ja-JP" altLang="en-US" sz="1200" b="1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運乗浩二</a:t>
                  </a:r>
                  <a:endPara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  <p:sp>
            <p:nvSpPr>
              <p:cNvPr id="102" name="AutoShape 17"/>
              <p:cNvSpPr>
                <a:spLocks noChangeArrowheads="1"/>
              </p:cNvSpPr>
              <p:nvPr/>
            </p:nvSpPr>
            <p:spPr bwMode="auto">
              <a:xfrm>
                <a:off x="2361093" y="2899366"/>
                <a:ext cx="1152114" cy="365923"/>
              </a:xfrm>
              <a:prstGeom prst="wedgeRectCallout">
                <a:avLst>
                  <a:gd name="adj1" fmla="val 33167"/>
                  <a:gd name="adj2" fmla="val 792"/>
                </a:avLst>
              </a:prstGeom>
              <a:solidFill>
                <a:srgbClr xmlns:mc="http://schemas.openxmlformats.org/markup-compatibility/2006" xmlns:a14="http://schemas.microsoft.com/office/drawing/2010/main" val="FFFFFF" mc:Ignorable="a14" a14:legacySpreadsheetColorIndex="9"/>
              </a:solidFill>
              <a:ln w="9525">
                <a:noFill/>
                <a:miter lim="800000"/>
                <a:headEnd/>
                <a:tailEnd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</p:spPr>
            <p:txBody>
              <a:bodyPr wrap="square" lIns="0" tIns="0" rIns="0" bIns="0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lnSpc>
                    <a:spcPts val="1200"/>
                  </a:lnSpc>
                  <a:defRPr sz="1000"/>
                </a:pPr>
                <a:r>
                  <a:rPr lang="ja-JP" altLang="en-US" sz="700" b="0" i="0" u="none" strike="noStrike" baseline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工程を常に監視して、ロスのない工程進捗管理をします。</a:t>
                </a:r>
                <a:endParaRPr lang="ja-JP" altLang="en-US" sz="7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pic>
            <p:nvPicPr>
              <p:cNvPr id="103" name="図 102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6878" y="2802349"/>
                <a:ext cx="423572" cy="41924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正方形/長方形 6"/>
            <p:cNvSpPr/>
            <p:nvPr/>
          </p:nvSpPr>
          <p:spPr>
            <a:xfrm>
              <a:off x="1885356" y="1916832"/>
              <a:ext cx="1627852" cy="395248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ダルマ</a:t>
              </a:r>
              <a:r>
                <a:rPr kumimoji="1" lang="en-US" altLang="ja-JP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A</a:t>
              </a:r>
              <a:endParaRPr kumimoji="1"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4532E3AB-9039-1CEC-34F3-68A543AC086C}"/>
                </a:ext>
              </a:extLst>
            </p:cNvPr>
            <p:cNvGrpSpPr/>
            <p:nvPr/>
          </p:nvGrpSpPr>
          <p:grpSpPr>
            <a:xfrm>
              <a:off x="2820518" y="4291891"/>
              <a:ext cx="1895528" cy="769475"/>
              <a:chOff x="2820518" y="4291891"/>
              <a:chExt cx="1895528" cy="769475"/>
            </a:xfrm>
          </p:grpSpPr>
          <p:grpSp>
            <p:nvGrpSpPr>
              <p:cNvPr id="12" name="グループ化 11"/>
              <p:cNvGrpSpPr/>
              <p:nvPr/>
            </p:nvGrpSpPr>
            <p:grpSpPr>
              <a:xfrm>
                <a:off x="2820518" y="4291891"/>
                <a:ext cx="1895528" cy="769475"/>
                <a:chOff x="1176748" y="4700434"/>
                <a:chExt cx="1952308" cy="828465"/>
              </a:xfrm>
            </p:grpSpPr>
            <p:grpSp>
              <p:nvGrpSpPr>
                <p:cNvPr id="64" name="Group 19"/>
                <p:cNvGrpSpPr>
                  <a:grpSpLocks/>
                </p:cNvGrpSpPr>
                <p:nvPr/>
              </p:nvGrpSpPr>
              <p:grpSpPr bwMode="auto">
                <a:xfrm>
                  <a:off x="1176748" y="4700434"/>
                  <a:ext cx="1944109" cy="828465"/>
                  <a:chOff x="8289470" y="4913532"/>
                  <a:chExt cx="305" cy="151"/>
                </a:xfrm>
              </p:grpSpPr>
              <p:sp>
                <p:nvSpPr>
                  <p:cNvPr id="67" name="File"/>
                  <p:cNvSpPr>
                    <a:spLocks noEditPoints="1" noChangeArrowheads="1"/>
                  </p:cNvSpPr>
                  <p:nvPr/>
                </p:nvSpPr>
                <p:spPr bwMode="auto">
                  <a:xfrm>
                    <a:off x="8289472" y="4913532"/>
                    <a:ext cx="303" cy="151"/>
                  </a:xfrm>
                  <a:custGeom>
                    <a:avLst/>
                    <a:gdLst>
                      <a:gd name="T0" fmla="*/ 10981 w 21600"/>
                      <a:gd name="T1" fmla="*/ 3240 h 21600"/>
                      <a:gd name="T2" fmla="*/ 0 w 21600"/>
                      <a:gd name="T3" fmla="*/ 10800 h 21600"/>
                      <a:gd name="T4" fmla="*/ 10800 w 21600"/>
                      <a:gd name="T5" fmla="*/ 21600 h 21600"/>
                      <a:gd name="T6" fmla="*/ 21600 w 21600"/>
                      <a:gd name="T7" fmla="*/ 10800 h 21600"/>
                      <a:gd name="T8" fmla="*/ 0 w 21600"/>
                      <a:gd name="T9" fmla="*/ 21600 h 21600"/>
                      <a:gd name="T10" fmla="*/ 21600 w 21600"/>
                      <a:gd name="T11" fmla="*/ 21600 h 21600"/>
                      <a:gd name="T12" fmla="*/ 1086 w 21600"/>
                      <a:gd name="T13" fmla="*/ 4628 h 21600"/>
                      <a:gd name="T14" fmla="*/ 20635 w 21600"/>
                      <a:gd name="T15" fmla="*/ 20289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9790" y="3240"/>
                        </a:moveTo>
                        <a:cubicBezTo>
                          <a:pt x="10981" y="3240"/>
                          <a:pt x="9171" y="3240"/>
                          <a:pt x="9050" y="3086"/>
                        </a:cubicBezTo>
                        <a:cubicBezTo>
                          <a:pt x="9050" y="2931"/>
                          <a:pt x="8930" y="2777"/>
                          <a:pt x="8930" y="2469"/>
                        </a:cubicBezTo>
                        <a:cubicBezTo>
                          <a:pt x="8930" y="2160"/>
                          <a:pt x="8809" y="1851"/>
                          <a:pt x="8688" y="1389"/>
                        </a:cubicBezTo>
                        <a:cubicBezTo>
                          <a:pt x="8568" y="1080"/>
                          <a:pt x="8326" y="771"/>
                          <a:pt x="8085" y="463"/>
                        </a:cubicBezTo>
                        <a:cubicBezTo>
                          <a:pt x="7723" y="154"/>
                          <a:pt x="7361" y="0"/>
                          <a:pt x="7361" y="0"/>
                        </a:cubicBezTo>
                        <a:cubicBezTo>
                          <a:pt x="7361" y="0"/>
                          <a:pt x="2293" y="0"/>
                          <a:pt x="2051" y="154"/>
                        </a:cubicBezTo>
                        <a:cubicBezTo>
                          <a:pt x="1689" y="309"/>
                          <a:pt x="1448" y="463"/>
                          <a:pt x="1327" y="771"/>
                        </a:cubicBezTo>
                        <a:cubicBezTo>
                          <a:pt x="1207" y="1080"/>
                          <a:pt x="1086" y="1389"/>
                          <a:pt x="965" y="1697"/>
                        </a:cubicBezTo>
                        <a:cubicBezTo>
                          <a:pt x="845" y="2160"/>
                          <a:pt x="724" y="2314"/>
                          <a:pt x="724" y="2469"/>
                        </a:cubicBezTo>
                        <a:cubicBezTo>
                          <a:pt x="603" y="2623"/>
                          <a:pt x="603" y="2777"/>
                          <a:pt x="483" y="2931"/>
                        </a:cubicBezTo>
                        <a:cubicBezTo>
                          <a:pt x="483" y="3086"/>
                          <a:pt x="362" y="3240"/>
                          <a:pt x="241" y="3240"/>
                        </a:cubicBezTo>
                        <a:lnTo>
                          <a:pt x="0" y="3394"/>
                        </a:lnTo>
                        <a:lnTo>
                          <a:pt x="0" y="3703"/>
                        </a:lnTo>
                        <a:lnTo>
                          <a:pt x="0" y="10800"/>
                        </a:lnTo>
                        <a:lnTo>
                          <a:pt x="0" y="21600"/>
                        </a:lnTo>
                        <a:lnTo>
                          <a:pt x="10981" y="21600"/>
                        </a:lnTo>
                        <a:lnTo>
                          <a:pt x="21600" y="21600"/>
                        </a:lnTo>
                        <a:lnTo>
                          <a:pt x="21600" y="10800"/>
                        </a:lnTo>
                        <a:lnTo>
                          <a:pt x="21600" y="5246"/>
                        </a:lnTo>
                        <a:lnTo>
                          <a:pt x="21600" y="4783"/>
                        </a:lnTo>
                        <a:cubicBezTo>
                          <a:pt x="21479" y="4320"/>
                          <a:pt x="21359" y="4011"/>
                          <a:pt x="21117" y="3703"/>
                        </a:cubicBezTo>
                        <a:cubicBezTo>
                          <a:pt x="20876" y="3549"/>
                          <a:pt x="20514" y="3394"/>
                          <a:pt x="20152" y="3240"/>
                        </a:cubicBezTo>
                        <a:close/>
                      </a:path>
                    </a:pathLst>
                  </a:custGeom>
                  <a:solidFill>
                    <a:srgbClr val="FFFFCC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225425" dist="50800" dir="5220000" algn="ctr">
                      <a:srgbClr val="000000">
                        <a:alpha val="33000"/>
                      </a:srgbClr>
                    </a:outerShdw>
                  </a:effectLst>
                </p:spPr>
                <p:txBody>
                  <a:bodyPr wrap="square" lIns="91440" tIns="45720" rIns="91440" bIns="45720" anchor="t" upright="1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rtl="0">
                      <a:defRPr sz="1000"/>
                    </a:pPr>
                    <a:r>
                      <a:rPr lang="ja-JP" altLang="en-US" sz="1400" b="0" i="0" u="none" strike="noStrike" baseline="0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　　　　　　</a:t>
                    </a:r>
                    <a:r>
                      <a:rPr lang="ja-JP" altLang="en-US" sz="1400" b="1" i="0" u="none" strike="noStrike" baseline="0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私の挑戦</a:t>
                    </a:r>
                  </a:p>
                  <a:p>
                    <a:pPr algn="l" rtl="0">
                      <a:defRPr sz="1000"/>
                    </a:pPr>
                    <a:r>
                      <a:rPr lang="ja-JP" altLang="en-US" sz="1400" b="1" i="0" u="none" strike="noStrike" baseline="0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　　　　　　　　　　</a:t>
                    </a:r>
                  </a:p>
                  <a:p>
                    <a:pPr algn="l" rtl="0">
                      <a:defRPr sz="1000"/>
                    </a:pPr>
                    <a:r>
                      <a:rPr lang="ja-JP" altLang="en-US" sz="1400" b="1" i="0" u="none" strike="noStrike" baseline="0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　　　　　　　　　　</a:t>
                    </a:r>
                    <a:endParaRPr lang="ja-JP" altLang="en-US" sz="14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68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89470" y="4913543"/>
                    <a:ext cx="108" cy="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225425" dist="50800" dir="5220000" algn="ctr">
                      <a:srgbClr val="000000">
                        <a:alpha val="33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xmlns:mc="http://schemas.openxmlformats.org/markup-compatibility/2006" val="FFFFFF" mc:Ignorable="a14" a14:legacySpreadsheetColorIndex="9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xmlns:mc="http://schemas.openxmlformats.org/markup-compatibility/2006" val="000000" mc:Ignorable="a14" a14:legacySpreadsheetColorIndex="64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27432" tIns="18288" rIns="0" bIns="0" anchor="t" upright="1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rtl="0">
                      <a:defRPr sz="1000"/>
                    </a:pPr>
                    <a:r>
                      <a:rPr lang="ja-JP" altLang="en-US" sz="1200" b="1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持田隆太</a:t>
                    </a:r>
                    <a:endParaRPr lang="ja-JP" altLang="en-US" sz="1200" b="1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  <a:p>
                    <a:pPr algn="ctr" rtl="0">
                      <a:defRPr sz="1000"/>
                    </a:pPr>
                    <a:endParaRPr lang="ja-JP" altLang="en-US" sz="12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</p:grpSp>
            <p:sp>
              <p:nvSpPr>
                <p:cNvPr id="65" name="AutoShape 22"/>
                <p:cNvSpPr>
                  <a:spLocks noChangeArrowheads="1"/>
                </p:cNvSpPr>
                <p:nvPr/>
              </p:nvSpPr>
              <p:spPr bwMode="auto">
                <a:xfrm>
                  <a:off x="1794554" y="5180687"/>
                  <a:ext cx="1334502" cy="336909"/>
                </a:xfrm>
                <a:prstGeom prst="wedgeRectCallout">
                  <a:avLst>
                    <a:gd name="adj1" fmla="val -23852"/>
                    <a:gd name="adj2" fmla="val -42157"/>
                  </a:avLst>
                </a:prstGeom>
                <a:solidFill>
                  <a:srgbClr xmlns:mc="http://schemas.openxmlformats.org/markup-compatibility/2006" xmlns:a14="http://schemas.microsoft.com/office/drawing/2010/main" val="FFFFFF" mc:Ignorable="a14" a14:legacySpreadsheetColorIndex="65"/>
                </a:solidFill>
                <a:ln w="9525" algn="ctr">
                  <a:noFill/>
                  <a:miter lim="800000"/>
                  <a:headEnd/>
                  <a:tailEnd/>
                </a:ln>
                <a:effectLst>
                  <a:outerShdw blurRad="225425" dist="50800" dir="5220000" algn="ctr">
                    <a:srgbClr val="000000">
                      <a:alpha val="33000"/>
                    </a:srgbClr>
                  </a:outerShdw>
                </a:effectLst>
              </p:spPr>
              <p:txBody>
                <a:bodyPr wrap="square" lIns="0" tIns="0" rIns="0" bIns="0" anchor="ctr" upright="1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 rtl="0">
                    <a:lnSpc>
                      <a:spcPts val="1300"/>
                    </a:lnSpc>
                    <a:defRPr sz="1000"/>
                  </a:pPr>
                  <a:r>
                    <a:rPr lang="en-US" altLang="ja-JP" sz="7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R/C</a:t>
                  </a:r>
                  <a:r>
                    <a:rPr lang="ja-JP" altLang="en-US" sz="7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の作業を早く覚え、ミスを</a:t>
                  </a:r>
                  <a:endParaRPr lang="en-US" altLang="ja-JP" sz="7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l" rtl="0">
                    <a:lnSpc>
                      <a:spcPts val="1300"/>
                    </a:lnSpc>
                    <a:defRPr sz="1000"/>
                  </a:pPr>
                  <a:r>
                    <a:rPr lang="ja-JP" altLang="en-US" sz="7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しないようにします。</a:t>
                  </a:r>
                </a:p>
              </p:txBody>
            </p:sp>
          </p:grpSp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7E33B7ED-DDAC-4C71-AADE-B3963B3995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655" y="4548419"/>
                <a:ext cx="438867" cy="509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3173BAA7-A926-E670-5E0E-91D5401C71E4}"/>
                </a:ext>
              </a:extLst>
            </p:cNvPr>
            <p:cNvGrpSpPr/>
            <p:nvPr/>
          </p:nvGrpSpPr>
          <p:grpSpPr>
            <a:xfrm>
              <a:off x="1059425" y="4220212"/>
              <a:ext cx="1728682" cy="860395"/>
              <a:chOff x="1059425" y="4220212"/>
              <a:chExt cx="1728682" cy="860395"/>
            </a:xfrm>
          </p:grpSpPr>
          <p:grpSp>
            <p:nvGrpSpPr>
              <p:cNvPr id="15" name="グループ化 14"/>
              <p:cNvGrpSpPr/>
              <p:nvPr/>
            </p:nvGrpSpPr>
            <p:grpSpPr>
              <a:xfrm>
                <a:off x="1059425" y="4220212"/>
                <a:ext cx="1728682" cy="860395"/>
                <a:chOff x="328791" y="3584303"/>
                <a:chExt cx="1780464" cy="963387"/>
              </a:xfrm>
            </p:grpSpPr>
            <p:grpSp>
              <p:nvGrpSpPr>
                <p:cNvPr id="88" name="Group 37"/>
                <p:cNvGrpSpPr>
                  <a:grpSpLocks/>
                </p:cNvGrpSpPr>
                <p:nvPr/>
              </p:nvGrpSpPr>
              <p:grpSpPr bwMode="auto">
                <a:xfrm>
                  <a:off x="328791" y="3584303"/>
                  <a:ext cx="1780464" cy="963387"/>
                  <a:chOff x="88458" y="3019412"/>
                  <a:chExt cx="328" cy="151"/>
                </a:xfrm>
              </p:grpSpPr>
              <p:sp>
                <p:nvSpPr>
                  <p:cNvPr id="91" name="File"/>
                  <p:cNvSpPr>
                    <a:spLocks noEditPoints="1" noChangeArrowheads="1"/>
                  </p:cNvSpPr>
                  <p:nvPr/>
                </p:nvSpPr>
                <p:spPr bwMode="auto">
                  <a:xfrm>
                    <a:off x="88462" y="3019412"/>
                    <a:ext cx="324" cy="151"/>
                  </a:xfrm>
                  <a:custGeom>
                    <a:avLst/>
                    <a:gdLst>
                      <a:gd name="T0" fmla="*/ 10981 w 21600"/>
                      <a:gd name="T1" fmla="*/ 3240 h 21600"/>
                      <a:gd name="T2" fmla="*/ 0 w 21600"/>
                      <a:gd name="T3" fmla="*/ 10800 h 21600"/>
                      <a:gd name="T4" fmla="*/ 10800 w 21600"/>
                      <a:gd name="T5" fmla="*/ 21600 h 21600"/>
                      <a:gd name="T6" fmla="*/ 21600 w 21600"/>
                      <a:gd name="T7" fmla="*/ 10800 h 21600"/>
                      <a:gd name="T8" fmla="*/ 0 w 21600"/>
                      <a:gd name="T9" fmla="*/ 21600 h 21600"/>
                      <a:gd name="T10" fmla="*/ 21600 w 21600"/>
                      <a:gd name="T11" fmla="*/ 21600 h 21600"/>
                      <a:gd name="T12" fmla="*/ 1086 w 21600"/>
                      <a:gd name="T13" fmla="*/ 4628 h 21600"/>
                      <a:gd name="T14" fmla="*/ 20635 w 21600"/>
                      <a:gd name="T15" fmla="*/ 20289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9790" y="3240"/>
                        </a:moveTo>
                        <a:cubicBezTo>
                          <a:pt x="10981" y="3240"/>
                          <a:pt x="9171" y="3240"/>
                          <a:pt x="9050" y="3086"/>
                        </a:cubicBezTo>
                        <a:cubicBezTo>
                          <a:pt x="9050" y="2931"/>
                          <a:pt x="8930" y="2777"/>
                          <a:pt x="8930" y="2469"/>
                        </a:cubicBezTo>
                        <a:cubicBezTo>
                          <a:pt x="8930" y="2160"/>
                          <a:pt x="8809" y="1851"/>
                          <a:pt x="8688" y="1389"/>
                        </a:cubicBezTo>
                        <a:cubicBezTo>
                          <a:pt x="8568" y="1080"/>
                          <a:pt x="8326" y="771"/>
                          <a:pt x="8085" y="463"/>
                        </a:cubicBezTo>
                        <a:cubicBezTo>
                          <a:pt x="7723" y="154"/>
                          <a:pt x="7361" y="0"/>
                          <a:pt x="7361" y="0"/>
                        </a:cubicBezTo>
                        <a:cubicBezTo>
                          <a:pt x="7361" y="0"/>
                          <a:pt x="2293" y="0"/>
                          <a:pt x="2051" y="154"/>
                        </a:cubicBezTo>
                        <a:cubicBezTo>
                          <a:pt x="1689" y="309"/>
                          <a:pt x="1448" y="463"/>
                          <a:pt x="1327" y="771"/>
                        </a:cubicBezTo>
                        <a:cubicBezTo>
                          <a:pt x="1207" y="1080"/>
                          <a:pt x="1086" y="1389"/>
                          <a:pt x="965" y="1697"/>
                        </a:cubicBezTo>
                        <a:cubicBezTo>
                          <a:pt x="845" y="2160"/>
                          <a:pt x="724" y="2314"/>
                          <a:pt x="724" y="2469"/>
                        </a:cubicBezTo>
                        <a:cubicBezTo>
                          <a:pt x="603" y="2623"/>
                          <a:pt x="603" y="2777"/>
                          <a:pt x="483" y="2931"/>
                        </a:cubicBezTo>
                        <a:cubicBezTo>
                          <a:pt x="483" y="3086"/>
                          <a:pt x="362" y="3240"/>
                          <a:pt x="241" y="3240"/>
                        </a:cubicBezTo>
                        <a:lnTo>
                          <a:pt x="0" y="3394"/>
                        </a:lnTo>
                        <a:lnTo>
                          <a:pt x="0" y="3703"/>
                        </a:lnTo>
                        <a:lnTo>
                          <a:pt x="0" y="10800"/>
                        </a:lnTo>
                        <a:lnTo>
                          <a:pt x="0" y="21600"/>
                        </a:lnTo>
                        <a:lnTo>
                          <a:pt x="10981" y="21600"/>
                        </a:lnTo>
                        <a:lnTo>
                          <a:pt x="21600" y="21600"/>
                        </a:lnTo>
                        <a:lnTo>
                          <a:pt x="21600" y="10800"/>
                        </a:lnTo>
                        <a:lnTo>
                          <a:pt x="21600" y="5246"/>
                        </a:lnTo>
                        <a:lnTo>
                          <a:pt x="21600" y="4783"/>
                        </a:lnTo>
                        <a:cubicBezTo>
                          <a:pt x="21479" y="4320"/>
                          <a:pt x="21359" y="4011"/>
                          <a:pt x="21117" y="3703"/>
                        </a:cubicBezTo>
                        <a:cubicBezTo>
                          <a:pt x="20876" y="3549"/>
                          <a:pt x="20514" y="3394"/>
                          <a:pt x="20152" y="3240"/>
                        </a:cubicBezTo>
                        <a:close/>
                      </a:path>
                    </a:pathLst>
                  </a:custGeom>
                  <a:solidFill>
                    <a:srgbClr val="FFFFCC"/>
                  </a:soli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225425" dist="50800" dir="5220000" algn="ctr">
                      <a:srgbClr val="000000">
                        <a:alpha val="33000"/>
                      </a:srgbClr>
                    </a:outerShdw>
                  </a:effectLst>
                </p:spPr>
                <p:txBody>
                  <a:bodyPr wrap="square" lIns="91440" tIns="45720" rIns="91440" bIns="45720" anchor="ctr" upright="1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rtl="0">
                      <a:defRPr sz="1000"/>
                    </a:pPr>
                    <a:r>
                      <a:rPr lang="ja-JP" altLang="en-US" sz="1400" b="0" i="0" u="none" strike="noStrike" baseline="0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　　　　　　　</a:t>
                    </a:r>
                    <a:endParaRPr lang="en-US" altLang="ja-JP" sz="1400" b="0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  <a:p>
                    <a:pPr algn="l" rtl="0">
                      <a:defRPr sz="1000"/>
                    </a:pPr>
                    <a:r>
                      <a:rPr lang="ja-JP" altLang="en-US" sz="1400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　　　　　</a:t>
                    </a:r>
                    <a:r>
                      <a:rPr lang="ja-JP" altLang="en-US" sz="1400" b="1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私の挑戦</a:t>
                    </a:r>
                    <a:endParaRPr lang="ja-JP" altLang="en-US" sz="1400" b="1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  <a:p>
                    <a:pPr algn="l" rtl="0">
                      <a:defRPr sz="1000"/>
                    </a:pPr>
                    <a:endParaRPr lang="ja-JP" altLang="en-US" sz="1400" b="1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  <a:p>
                    <a:pPr algn="l" rtl="0">
                      <a:defRPr sz="1000"/>
                    </a:pPr>
                    <a:r>
                      <a:rPr lang="ja-JP" altLang="en-US" sz="1400" b="1" i="0" u="none" strike="noStrike" baseline="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　　　　　　　　　　　　　　　　　</a:t>
                    </a:r>
                  </a:p>
                  <a:p>
                    <a:pPr algn="l" rtl="0">
                      <a:defRPr sz="1000"/>
                    </a:pPr>
                    <a:r>
                      <a:rPr lang="ja-JP" altLang="en-US" sz="1400" b="1" i="0" u="none" strike="noStrike" baseline="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　　　　　　　　　　</a:t>
                    </a:r>
                    <a:endParaRPr lang="ja-JP" altLang="en-US" sz="14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  <p:sp>
                <p:nvSpPr>
                  <p:cNvPr id="92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8458" y="3019425"/>
                    <a:ext cx="127" cy="3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225425" dist="50800" dir="5220000" algn="ctr">
                      <a:srgbClr val="000000">
                        <a:alpha val="33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xmlns:mc="http://schemas.openxmlformats.org/markup-compatibility/2006" val="FFFFFF" mc:Ignorable="a14" a14:legacySpreadsheetColorIndex="9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xmlns:mc="http://schemas.openxmlformats.org/markup-compatibility/2006" val="000000" mc:Ignorable="a14" a14:legacySpreadsheetColorIndex="64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18288" tIns="18288" rIns="0" bIns="18288" anchor="ctr" upright="1">
                    <a:spAutoFit/>
                  </a:bodyPr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rtl="0">
                      <a:defRPr sz="1000"/>
                    </a:pPr>
                    <a:r>
                      <a:rPr lang="ja-JP" altLang="en-US" sz="1200" b="1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rPr>
                      <a:t>舟橋璃音</a:t>
                    </a:r>
                    <a:endParaRPr lang="ja-JP" altLang="en-US" sz="12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endParaRPr>
                  </a:p>
                </p:txBody>
              </p:sp>
            </p:grpSp>
            <p:sp>
              <p:nvSpPr>
                <p:cNvPr id="89" name="AutoShape 40"/>
                <p:cNvSpPr>
                  <a:spLocks noChangeArrowheads="1"/>
                </p:cNvSpPr>
                <p:nvPr/>
              </p:nvSpPr>
              <p:spPr bwMode="auto">
                <a:xfrm>
                  <a:off x="898166" y="4031548"/>
                  <a:ext cx="1198909" cy="482843"/>
                </a:xfrm>
                <a:prstGeom prst="wedgeRectCallout">
                  <a:avLst>
                    <a:gd name="adj1" fmla="val -28986"/>
                    <a:gd name="adj2" fmla="val 32926"/>
                  </a:avLst>
                </a:prstGeom>
                <a:solidFill>
                  <a:srgbClr xmlns:mc="http://schemas.openxmlformats.org/markup-compatibility/2006" xmlns:a14="http://schemas.microsoft.com/office/drawing/2010/main" val="FFFFFF" mc:Ignorable="a14" a14:legacySpreadsheetColorIndex="65"/>
                </a:solidFill>
                <a:ln w="9525" algn="ctr">
                  <a:noFill/>
                  <a:miter lim="800000"/>
                  <a:headEnd/>
                  <a:tailEnd/>
                </a:ln>
                <a:effectLst>
                  <a:outerShdw blurRad="225425" dist="50800" dir="5220000" algn="ctr">
                    <a:srgbClr val="000000">
                      <a:alpha val="33000"/>
                    </a:srgbClr>
                  </a:outerShdw>
                </a:effectLst>
              </p:spPr>
              <p:txBody>
                <a:bodyPr wrap="square" lIns="0" tIns="0" rIns="0" bIns="0" anchor="ctr" upright="1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 rtl="0">
                    <a:lnSpc>
                      <a:spcPts val="800"/>
                    </a:lnSpc>
                    <a:defRPr sz="1000"/>
                  </a:pPr>
                  <a:r>
                    <a:rPr lang="ja-JP" altLang="en-US" sz="700" b="0" i="0" u="none" strike="noStrike" baseline="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標準遵守とスピードアップで</a:t>
                  </a:r>
                  <a:endParaRPr lang="en-US" altLang="ja-JP" sz="700" b="0" i="0" u="none" strike="noStrike" baseline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l" rtl="0">
                    <a:lnSpc>
                      <a:spcPts val="1000"/>
                    </a:lnSpc>
                    <a:defRPr sz="1000"/>
                  </a:pPr>
                  <a:r>
                    <a:rPr lang="ja-JP" altLang="en-US" sz="700" b="0" i="0" u="none" strike="noStrike" baseline="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品質、能率向上を目指します。</a:t>
                  </a:r>
                  <a:endParaRPr lang="ja-JP" altLang="en-US" sz="7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A0FD6B53-389B-235E-A512-5F3E721540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1079" y="4540952"/>
                <a:ext cx="449093" cy="538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4CDE1A23-33B2-AC56-0C58-C3CAA771B46B}"/>
                </a:ext>
              </a:extLst>
            </p:cNvPr>
            <p:cNvGrpSpPr/>
            <p:nvPr/>
          </p:nvGrpSpPr>
          <p:grpSpPr>
            <a:xfrm>
              <a:off x="2880677" y="3326490"/>
              <a:ext cx="1854364" cy="838042"/>
              <a:chOff x="2880677" y="3326490"/>
              <a:chExt cx="1854364" cy="838042"/>
            </a:xfrm>
          </p:grpSpPr>
          <p:grpSp>
            <p:nvGrpSpPr>
              <p:cNvPr id="80" name="Group 55"/>
              <p:cNvGrpSpPr>
                <a:grpSpLocks/>
              </p:cNvGrpSpPr>
              <p:nvPr/>
            </p:nvGrpSpPr>
            <p:grpSpPr bwMode="auto">
              <a:xfrm>
                <a:off x="2880677" y="3326490"/>
                <a:ext cx="1835368" cy="838042"/>
                <a:chOff x="7994196" y="2990542"/>
                <a:chExt cx="313" cy="151"/>
              </a:xfrm>
            </p:grpSpPr>
            <p:sp>
              <p:nvSpPr>
                <p:cNvPr id="83" name="File"/>
                <p:cNvSpPr>
                  <a:spLocks noEditPoints="1" noChangeArrowheads="1"/>
                </p:cNvSpPr>
                <p:nvPr/>
              </p:nvSpPr>
              <p:spPr bwMode="auto">
                <a:xfrm>
                  <a:off x="7994196" y="2990542"/>
                  <a:ext cx="313" cy="151"/>
                </a:xfrm>
                <a:custGeom>
                  <a:avLst/>
                  <a:gdLst>
                    <a:gd name="T0" fmla="*/ 10981 w 21600"/>
                    <a:gd name="T1" fmla="*/ 3240 h 21600"/>
                    <a:gd name="T2" fmla="*/ 0 w 21600"/>
                    <a:gd name="T3" fmla="*/ 10800 h 21600"/>
                    <a:gd name="T4" fmla="*/ 10800 w 21600"/>
                    <a:gd name="T5" fmla="*/ 21600 h 21600"/>
                    <a:gd name="T6" fmla="*/ 21600 w 21600"/>
                    <a:gd name="T7" fmla="*/ 10800 h 21600"/>
                    <a:gd name="T8" fmla="*/ 0 w 21600"/>
                    <a:gd name="T9" fmla="*/ 21600 h 21600"/>
                    <a:gd name="T10" fmla="*/ 21600 w 21600"/>
                    <a:gd name="T11" fmla="*/ 21600 h 21600"/>
                    <a:gd name="T12" fmla="*/ 1086 w 21600"/>
                    <a:gd name="T13" fmla="*/ 4628 h 21600"/>
                    <a:gd name="T14" fmla="*/ 20635 w 21600"/>
                    <a:gd name="T15" fmla="*/ 2028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T12" t="T13" r="T14" b="T15"/>
                  <a:pathLst>
                    <a:path w="21600" h="21600">
                      <a:moveTo>
                        <a:pt x="19790" y="3240"/>
                      </a:moveTo>
                      <a:cubicBezTo>
                        <a:pt x="10981" y="3240"/>
                        <a:pt x="9171" y="3240"/>
                        <a:pt x="9050" y="3086"/>
                      </a:cubicBezTo>
                      <a:cubicBezTo>
                        <a:pt x="9050" y="2931"/>
                        <a:pt x="8930" y="2777"/>
                        <a:pt x="8930" y="2469"/>
                      </a:cubicBezTo>
                      <a:cubicBezTo>
                        <a:pt x="8930" y="2160"/>
                        <a:pt x="8809" y="1851"/>
                        <a:pt x="8688" y="1389"/>
                      </a:cubicBezTo>
                      <a:cubicBezTo>
                        <a:pt x="8568" y="1080"/>
                        <a:pt x="8326" y="771"/>
                        <a:pt x="8085" y="463"/>
                      </a:cubicBezTo>
                      <a:cubicBezTo>
                        <a:pt x="7723" y="154"/>
                        <a:pt x="7361" y="0"/>
                        <a:pt x="7361" y="0"/>
                      </a:cubicBezTo>
                      <a:cubicBezTo>
                        <a:pt x="7361" y="0"/>
                        <a:pt x="2293" y="0"/>
                        <a:pt x="2051" y="154"/>
                      </a:cubicBezTo>
                      <a:cubicBezTo>
                        <a:pt x="1689" y="309"/>
                        <a:pt x="1448" y="463"/>
                        <a:pt x="1327" y="771"/>
                      </a:cubicBezTo>
                      <a:cubicBezTo>
                        <a:pt x="1207" y="1080"/>
                        <a:pt x="1086" y="1389"/>
                        <a:pt x="965" y="1697"/>
                      </a:cubicBezTo>
                      <a:cubicBezTo>
                        <a:pt x="845" y="2160"/>
                        <a:pt x="724" y="2314"/>
                        <a:pt x="724" y="2469"/>
                      </a:cubicBezTo>
                      <a:cubicBezTo>
                        <a:pt x="603" y="2623"/>
                        <a:pt x="603" y="2777"/>
                        <a:pt x="483" y="2931"/>
                      </a:cubicBezTo>
                      <a:cubicBezTo>
                        <a:pt x="483" y="3086"/>
                        <a:pt x="362" y="3240"/>
                        <a:pt x="241" y="3240"/>
                      </a:cubicBezTo>
                      <a:lnTo>
                        <a:pt x="0" y="3394"/>
                      </a:lnTo>
                      <a:lnTo>
                        <a:pt x="0" y="3703"/>
                      </a:lnTo>
                      <a:lnTo>
                        <a:pt x="0" y="10800"/>
                      </a:lnTo>
                      <a:lnTo>
                        <a:pt x="0" y="21600"/>
                      </a:lnTo>
                      <a:lnTo>
                        <a:pt x="10981" y="21600"/>
                      </a:lnTo>
                      <a:lnTo>
                        <a:pt x="21600" y="21600"/>
                      </a:lnTo>
                      <a:lnTo>
                        <a:pt x="21600" y="10800"/>
                      </a:lnTo>
                      <a:lnTo>
                        <a:pt x="21600" y="5246"/>
                      </a:lnTo>
                      <a:lnTo>
                        <a:pt x="21600" y="4783"/>
                      </a:lnTo>
                      <a:cubicBezTo>
                        <a:pt x="21479" y="4320"/>
                        <a:pt x="21359" y="4011"/>
                        <a:pt x="21117" y="3703"/>
                      </a:cubicBezTo>
                      <a:cubicBezTo>
                        <a:pt x="20876" y="3549"/>
                        <a:pt x="20514" y="3394"/>
                        <a:pt x="20152" y="3240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225425" dist="50800" dir="5220000" algn="ctr">
                    <a:srgbClr val="000000">
                      <a:alpha val="33000"/>
                    </a:srgbClr>
                  </a:outerShdw>
                </a:effectLst>
              </p:spPr>
              <p:txBody>
                <a:bodyPr wrap="square" lIns="91440" tIns="45720" rIns="91440" bIns="45720" anchor="ctr" upright="1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 rtl="0">
                    <a:defRPr sz="1000"/>
                  </a:pPr>
                  <a:r>
                    <a:rPr lang="ja-JP" altLang="en-US" sz="1400" b="0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　</a:t>
                  </a:r>
                  <a:endParaRPr lang="en-US" altLang="ja-JP" sz="1400" dirty="0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l" rtl="0">
                    <a:defRPr sz="1000"/>
                  </a:pPr>
                  <a:r>
                    <a:rPr lang="ja-JP" altLang="en-US" sz="1400" b="1" i="0" u="none" strike="noStrike" baseline="0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私の挑戦</a:t>
                  </a:r>
                </a:p>
                <a:p>
                  <a:pPr algn="l" rtl="0">
                    <a:defRPr sz="1000"/>
                  </a:pPr>
                  <a:endParaRPr lang="ja-JP" altLang="en-US" sz="1400" b="1" i="0" u="none" strike="noStrike" baseline="0" dirty="0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pPr algn="l" rtl="0">
                    <a:defRPr sz="1000"/>
                  </a:pPr>
                  <a:r>
                    <a:rPr lang="ja-JP" altLang="en-US" sz="1400" b="1" i="0" u="none" strike="noStrike" baseline="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　　　　　　　　　　　　</a:t>
                  </a:r>
                </a:p>
                <a:p>
                  <a:pPr algn="l" rtl="0">
                    <a:defRPr sz="1000"/>
                  </a:pPr>
                  <a:r>
                    <a:rPr lang="ja-JP" altLang="en-US" sz="1400" b="1" i="0" u="none" strike="noStrike" baseline="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　　　　　　　　　　</a:t>
                  </a:r>
                  <a:endParaRPr lang="ja-JP" altLang="en-US" sz="14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84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7994206" y="2990554"/>
                  <a:ext cx="110" cy="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225425" dist="50800" dir="5220000" algn="ctr">
                    <a:srgbClr val="000000">
                      <a:alpha val="33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xmlns:mc="http://schemas.openxmlformats.org/markup-compatibility/2006" val="FFFFFF" mc:Ignorable="a14" a14:legacySpreadsheetColorIndex="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xmlns:mc="http://schemas.openxmlformats.org/markup-compatibility/2006" val="000000" mc:Ignorable="a14" a14:legacySpreadsheetColorIndex="64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8" tIns="18288" rIns="0" bIns="18288" anchor="ctr" upright="1">
                  <a:sp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 rtl="0">
                    <a:defRPr sz="1000"/>
                  </a:pPr>
                  <a:r>
                    <a:rPr lang="ja-JP" altLang="en-US" sz="1200" b="1" dirty="0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澤田泰成</a:t>
                  </a:r>
                  <a:endPara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  <p:sp>
            <p:nvSpPr>
              <p:cNvPr id="49" name="AutoShape 22">
                <a:extLst>
                  <a:ext uri="{FF2B5EF4-FFF2-40B4-BE49-F238E27FC236}">
                    <a16:creationId xmlns:a16="http://schemas.microsoft.com/office/drawing/2014/main" id="{BB538CF4-2D81-B1EE-882C-3DDC2D382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9331" y="3737259"/>
                <a:ext cx="1095710" cy="347641"/>
              </a:xfrm>
              <a:prstGeom prst="wedgeRectCallout">
                <a:avLst>
                  <a:gd name="adj1" fmla="val -23852"/>
                  <a:gd name="adj2" fmla="val -42157"/>
                </a:avLst>
              </a:prstGeom>
              <a:solidFill>
                <a:srgbClr xmlns:mc="http://schemas.openxmlformats.org/markup-compatibility/2006" xmlns:a14="http://schemas.microsoft.com/office/drawing/2010/main" val="FFFFFF" mc:Ignorable="a14" a14:legacySpreadsheetColorIndex="65"/>
              </a:solidFill>
              <a:ln w="9525" algn="ctr">
                <a:noFill/>
                <a:miter lim="800000"/>
                <a:headEnd/>
                <a:tailEnd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</p:spPr>
            <p:txBody>
              <a:bodyPr wrap="square" lIns="0" tIns="0" rIns="0" bIns="0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lnSpc>
                    <a:spcPts val="1300"/>
                  </a:lnSpc>
                  <a:defRPr sz="1000"/>
                </a:pPr>
                <a:r>
                  <a:rPr lang="ja-JP" altLang="en-US" sz="700" b="0" i="0" u="none" strike="noStrike" baseline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更なるスキルアップで生産性</a:t>
                </a:r>
                <a:endParaRPr lang="en-US" altLang="ja-JP" sz="700" b="0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l" rtl="0">
                  <a:lnSpc>
                    <a:spcPts val="1300"/>
                  </a:lnSpc>
                  <a:defRPr sz="1000"/>
                </a:pPr>
                <a:r>
                  <a:rPr lang="ja-JP" altLang="en-US" sz="700" b="0" i="0" u="none" strike="noStrike" baseline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の向上に貢献します。</a:t>
                </a:r>
                <a:endParaRPr lang="ja-JP" altLang="en-US" sz="7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444C0344-95EE-823B-4270-E3F5CEA39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67" t="6223" r="23277" b="10471"/>
              <a:stretch>
                <a:fillRect/>
              </a:stretch>
            </p:blipFill>
            <p:spPr bwMode="auto">
              <a:xfrm>
                <a:off x="3076425" y="3595120"/>
                <a:ext cx="432720" cy="548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929A6DDC-8674-E775-4DED-9073A53BBFB6}"/>
                </a:ext>
              </a:extLst>
            </p:cNvPr>
            <p:cNvGrpSpPr/>
            <p:nvPr/>
          </p:nvGrpSpPr>
          <p:grpSpPr>
            <a:xfrm>
              <a:off x="995882" y="3395325"/>
              <a:ext cx="1852523" cy="795880"/>
              <a:chOff x="995882" y="3395325"/>
              <a:chExt cx="1852523" cy="795880"/>
            </a:xfrm>
          </p:grpSpPr>
          <p:sp>
            <p:nvSpPr>
              <p:cNvPr id="85" name="File"/>
              <p:cNvSpPr>
                <a:spLocks noEditPoints="1" noChangeArrowheads="1"/>
              </p:cNvSpPr>
              <p:nvPr/>
            </p:nvSpPr>
            <p:spPr bwMode="auto">
              <a:xfrm>
                <a:off x="995882" y="3395325"/>
                <a:ext cx="1816501" cy="793174"/>
              </a:xfrm>
              <a:custGeom>
                <a:avLst/>
                <a:gdLst>
                  <a:gd name="T0" fmla="*/ 10981 w 21600"/>
                  <a:gd name="T1" fmla="*/ 3240 h 21600"/>
                  <a:gd name="T2" fmla="*/ 0 w 21600"/>
                  <a:gd name="T3" fmla="*/ 10800 h 21600"/>
                  <a:gd name="T4" fmla="*/ 10800 w 21600"/>
                  <a:gd name="T5" fmla="*/ 21600 h 21600"/>
                  <a:gd name="T6" fmla="*/ 21600 w 21600"/>
                  <a:gd name="T7" fmla="*/ 10800 h 21600"/>
                  <a:gd name="T8" fmla="*/ 0 w 21600"/>
                  <a:gd name="T9" fmla="*/ 21600 h 21600"/>
                  <a:gd name="T10" fmla="*/ 21600 w 21600"/>
                  <a:gd name="T11" fmla="*/ 21600 h 21600"/>
                  <a:gd name="T12" fmla="*/ 1086 w 21600"/>
                  <a:gd name="T13" fmla="*/ 4628 h 21600"/>
                  <a:gd name="T14" fmla="*/ 20635 w 21600"/>
                  <a:gd name="T15" fmla="*/ 2028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T12" t="T13" r="T14" b="T15"/>
                <a:pathLst>
                  <a:path w="21600" h="21600">
                    <a:moveTo>
                      <a:pt x="19790" y="3240"/>
                    </a:moveTo>
                    <a:cubicBezTo>
                      <a:pt x="10981" y="3240"/>
                      <a:pt x="9171" y="3240"/>
                      <a:pt x="9050" y="3086"/>
                    </a:cubicBezTo>
                    <a:cubicBezTo>
                      <a:pt x="9050" y="2931"/>
                      <a:pt x="8930" y="2777"/>
                      <a:pt x="8930" y="2469"/>
                    </a:cubicBezTo>
                    <a:cubicBezTo>
                      <a:pt x="8930" y="2160"/>
                      <a:pt x="8809" y="1851"/>
                      <a:pt x="8688" y="1389"/>
                    </a:cubicBezTo>
                    <a:cubicBezTo>
                      <a:pt x="8568" y="1080"/>
                      <a:pt x="8326" y="771"/>
                      <a:pt x="8085" y="463"/>
                    </a:cubicBezTo>
                    <a:cubicBezTo>
                      <a:pt x="7723" y="154"/>
                      <a:pt x="7361" y="0"/>
                      <a:pt x="7361" y="0"/>
                    </a:cubicBezTo>
                    <a:cubicBezTo>
                      <a:pt x="7361" y="0"/>
                      <a:pt x="2293" y="0"/>
                      <a:pt x="2051" y="154"/>
                    </a:cubicBezTo>
                    <a:cubicBezTo>
                      <a:pt x="1689" y="309"/>
                      <a:pt x="1448" y="463"/>
                      <a:pt x="1327" y="771"/>
                    </a:cubicBezTo>
                    <a:cubicBezTo>
                      <a:pt x="1207" y="1080"/>
                      <a:pt x="1086" y="1389"/>
                      <a:pt x="965" y="1697"/>
                    </a:cubicBezTo>
                    <a:cubicBezTo>
                      <a:pt x="845" y="2160"/>
                      <a:pt x="724" y="2314"/>
                      <a:pt x="724" y="2469"/>
                    </a:cubicBezTo>
                    <a:cubicBezTo>
                      <a:pt x="603" y="2623"/>
                      <a:pt x="603" y="2777"/>
                      <a:pt x="483" y="2931"/>
                    </a:cubicBezTo>
                    <a:cubicBezTo>
                      <a:pt x="483" y="3086"/>
                      <a:pt x="362" y="3240"/>
                      <a:pt x="241" y="3240"/>
                    </a:cubicBezTo>
                    <a:lnTo>
                      <a:pt x="0" y="3394"/>
                    </a:lnTo>
                    <a:lnTo>
                      <a:pt x="0" y="3703"/>
                    </a:lnTo>
                    <a:lnTo>
                      <a:pt x="0" y="10800"/>
                    </a:lnTo>
                    <a:lnTo>
                      <a:pt x="0" y="21600"/>
                    </a:lnTo>
                    <a:lnTo>
                      <a:pt x="10981" y="21600"/>
                    </a:lnTo>
                    <a:lnTo>
                      <a:pt x="21600" y="21600"/>
                    </a:lnTo>
                    <a:lnTo>
                      <a:pt x="21600" y="10800"/>
                    </a:lnTo>
                    <a:lnTo>
                      <a:pt x="21600" y="5246"/>
                    </a:lnTo>
                    <a:lnTo>
                      <a:pt x="21600" y="4783"/>
                    </a:lnTo>
                    <a:cubicBezTo>
                      <a:pt x="21479" y="4320"/>
                      <a:pt x="21359" y="4011"/>
                      <a:pt x="21117" y="3703"/>
                    </a:cubicBezTo>
                    <a:cubicBezTo>
                      <a:pt x="20876" y="3549"/>
                      <a:pt x="20514" y="3394"/>
                      <a:pt x="20152" y="3240"/>
                    </a:cubicBezTo>
                    <a:close/>
                  </a:path>
                </a:pathLst>
              </a:cu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</p:spPr>
            <p:txBody>
              <a:bodyPr wrap="square" lIns="91440" tIns="45720" rIns="91440" bIns="4572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r>
                  <a:rPr lang="ja-JP" altLang="en-US" sz="1400" b="0" i="0" u="none" strike="noStrike" baseline="0" dirty="0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　　　　　　</a:t>
                </a:r>
                <a:r>
                  <a:rPr lang="ja-JP" altLang="en-US" sz="1400" b="1" dirty="0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私の</a:t>
                </a:r>
                <a:r>
                  <a:rPr lang="ja-JP" altLang="en-US" sz="1400" b="1" i="0" u="none" strike="noStrike" baseline="0" dirty="0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挑戦</a:t>
                </a:r>
              </a:p>
              <a:p>
                <a:pPr algn="l" rtl="0">
                  <a:defRPr sz="1000"/>
                </a:pPr>
                <a:r>
                  <a:rPr lang="ja-JP" altLang="en-US" sz="1400" b="1" i="0" u="none" strike="noStrike" baseline="0" dirty="0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　　　　　　　　　　</a:t>
                </a:r>
              </a:p>
              <a:p>
                <a:pPr algn="l" rtl="0">
                  <a:defRPr sz="1000"/>
                </a:pPr>
                <a:r>
                  <a:rPr lang="ja-JP" altLang="en-US" sz="1400" b="1" i="0" u="none" strike="noStrike" baseline="0" dirty="0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　　　　　　　　　　</a:t>
                </a:r>
                <a:endPara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F7208DD2-3B6A-8A4C-44E7-CEB19652C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3523" y="3663014"/>
                <a:ext cx="399196" cy="5089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AutoShape 31">
                <a:extLst>
                  <a:ext uri="{FF2B5EF4-FFF2-40B4-BE49-F238E27FC236}">
                    <a16:creationId xmlns:a16="http://schemas.microsoft.com/office/drawing/2014/main" id="{362715D3-CDC6-9C4D-D282-5DD0FDB30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3242" y="3810495"/>
                <a:ext cx="1095163" cy="380710"/>
              </a:xfrm>
              <a:prstGeom prst="wedgeRectCallout">
                <a:avLst>
                  <a:gd name="adj1" fmla="val -18222"/>
                  <a:gd name="adj2" fmla="val 26921"/>
                </a:avLst>
              </a:prstGeom>
              <a:solidFill>
                <a:srgbClr xmlns:mc="http://schemas.openxmlformats.org/markup-compatibility/2006" xmlns:a14="http://schemas.microsoft.com/office/drawing/2010/main" val="FFFFFF" mc:Ignorable="a14" a14:legacySpreadsheetColorIndex="65"/>
              </a:solidFill>
              <a:ln w="9525" algn="ctr">
                <a:noFill/>
                <a:miter lim="800000"/>
                <a:headEnd/>
                <a:tailEnd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</p:spPr>
            <p:txBody>
              <a:bodyPr wrap="square" lIns="0" tIns="0" rIns="0" bIns="0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lnSpc>
                    <a:spcPts val="1200"/>
                  </a:lnSpc>
                  <a:defRPr sz="1000"/>
                </a:pPr>
                <a:r>
                  <a:rPr lang="en-US" altLang="ja-JP" sz="700" b="0" i="0" u="none" strike="noStrike" baseline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6S</a:t>
                </a:r>
                <a:r>
                  <a:rPr lang="ja-JP" altLang="en-US" sz="700" b="0" i="0" u="none" strike="noStrike" baseline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活動と</a:t>
                </a:r>
                <a:r>
                  <a:rPr lang="en-US" altLang="ja-JP" sz="700" b="0" i="0" u="none" strike="noStrike" baseline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QC</a:t>
                </a:r>
                <a:r>
                  <a:rPr lang="ja-JP" altLang="en-US" sz="700" b="0" i="0" u="none" strike="noStrike" baseline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サークルで品質</a:t>
                </a:r>
                <a:endParaRPr lang="en-US" altLang="ja-JP" sz="700" b="0" i="0" u="none" strike="noStrike" baseline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l" rtl="0">
                  <a:lnSpc>
                    <a:spcPts val="1200"/>
                  </a:lnSpc>
                  <a:defRPr sz="1000"/>
                </a:pPr>
                <a:r>
                  <a:rPr lang="ja-JP" altLang="en-US" sz="700" b="0" i="0" u="none" strike="noStrike" baseline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向上を目指します。</a:t>
                </a:r>
                <a:endParaRPr lang="ja-JP" altLang="en-US" sz="7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07" name="Text Box 46"/>
              <p:cNvSpPr txBox="1">
                <a:spLocks noChangeArrowheads="1"/>
              </p:cNvSpPr>
              <p:nvPr/>
            </p:nvSpPr>
            <p:spPr bwMode="auto">
              <a:xfrm>
                <a:off x="1058495" y="3468317"/>
                <a:ext cx="641476" cy="15014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xmlns:mc="http://schemas.openxmlformats.org/markup-compatibility/2006" val="FFFFFF" mc:Ignorable="a14" a14:legacySpreadsheetColorIndex="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xmlns:mc="http://schemas.openxmlformats.org/markup-compatibility/2006" val="000000" mc:Ignorable="a14" a14:legacySpreadsheetColorIndex="64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7432" tIns="18288" rIns="0" bIns="18288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ja-JP" altLang="en-US" sz="1200" b="1" i="0" u="none" strike="noStrike" baseline="0" dirty="0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鬼頭大介</a:t>
                </a:r>
              </a:p>
            </p:txBody>
          </p:sp>
        </p:grpSp>
      </p:grpSp>
      <p:pic>
        <p:nvPicPr>
          <p:cNvPr id="20" name="オーディオ 19">
            <a:hlinkClick r:id="" action="ppaction://media"/>
            <a:extLst>
              <a:ext uri="{FF2B5EF4-FFF2-40B4-BE49-F238E27FC236}">
                <a16:creationId xmlns:a16="http://schemas.microsoft.com/office/drawing/2014/main" id="{0E5EA51B-1E2C-D6BB-9F97-759B2B0AE0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3924">
        <p14:flip dir="r"/>
      </p:transition>
    </mc:Choice>
    <mc:Fallback xmlns="">
      <p:transition spd="med" advTm="23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06383E-6 L -0.28941 -0.1517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75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06383E-6 L 0.28681 -0.1621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-81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57262E-6 L -0.23646 0.2104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105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-0.0104 L 0.25607 0.2518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13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テキスト ボックス 39"/>
          <p:cNvSpPr txBox="1"/>
          <p:nvPr/>
        </p:nvSpPr>
        <p:spPr>
          <a:xfrm>
            <a:off x="569198" y="146617"/>
            <a:ext cx="63117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800" b="1" i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サークルレベルの状況</a:t>
            </a:r>
          </a:p>
        </p:txBody>
      </p:sp>
      <p:graphicFrame>
        <p:nvGraphicFramePr>
          <p:cNvPr id="8" name="表 7"/>
          <p:cNvGraphicFramePr>
            <a:graphicFrameLocks noGrp="1"/>
          </p:cNvGraphicFramePr>
          <p:nvPr/>
        </p:nvGraphicFramePr>
        <p:xfrm>
          <a:off x="83754" y="1238924"/>
          <a:ext cx="4752528" cy="2335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4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488">
                <a:tc gridSpan="2"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X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軸：</a:t>
                      </a:r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QC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サークルの平均的な能力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現状レベル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62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イ</a:t>
                      </a:r>
                      <a:endParaRPr kumimoji="1" lang="en-US" altLang="ja-JP" sz="14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QC</a:t>
                      </a: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の基本的な考え方と問題解決ステップ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62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QC</a:t>
                      </a: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サークル活動の運営方法（リーダーシップ）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1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62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QC</a:t>
                      </a: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手法の使い方と活動結果まとめ発表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62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多技能の向上、ローテーションなど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62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ホ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改善技能・改善能力（改善に対するヤル気）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623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平均点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1.8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1" name="表 40"/>
          <p:cNvGraphicFramePr>
            <a:graphicFrameLocks noGrp="1"/>
          </p:cNvGraphicFramePr>
          <p:nvPr/>
        </p:nvGraphicFramePr>
        <p:xfrm>
          <a:off x="4932039" y="1227190"/>
          <a:ext cx="4176465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2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2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602">
                <a:tc gridSpan="2"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Y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軸：明るく働きがいのある職場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現状レベル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18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イ</a:t>
                      </a:r>
                      <a:endParaRPr kumimoji="1" lang="en-US" altLang="ja-JP" sz="14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人間関係とチームワーク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18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QC</a:t>
                      </a: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サークル会合実施状況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18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上司・スタッフ・関連部署との連携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18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QC</a:t>
                      </a: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や仕事の知識・技能を向上させようという意識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18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ホ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職場の</a:t>
                      </a:r>
                      <a:r>
                        <a:rPr kumimoji="1" lang="en-US" altLang="ja-JP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5S</a:t>
                      </a:r>
                      <a:r>
                        <a:rPr kumimoji="1" lang="ja-JP" altLang="en-US" sz="11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とルール遵守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3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189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平均点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tx1"/>
                          </a:solidFill>
                          <a:latin typeface="ＭＳ Ｐゴシック" pitchFamily="50" charset="-128"/>
                          <a:ea typeface="ＭＳ Ｐゴシック" pitchFamily="50" charset="-128"/>
                        </a:rPr>
                        <a:t>2.2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ＭＳ Ｐゴシック" pitchFamily="50" charset="-128"/>
                        <a:ea typeface="ＭＳ Ｐゴシック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グラフ 3"/>
          <p:cNvGraphicFramePr/>
          <p:nvPr/>
        </p:nvGraphicFramePr>
        <p:xfrm>
          <a:off x="251520" y="3573016"/>
          <a:ext cx="3672408" cy="2851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グラフ 4"/>
          <p:cNvGraphicFramePr/>
          <p:nvPr/>
        </p:nvGraphicFramePr>
        <p:xfrm>
          <a:off x="5292080" y="3717032"/>
          <a:ext cx="338437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42" name="グループ化 41"/>
          <p:cNvGrpSpPr>
            <a:grpSpLocks/>
          </p:cNvGrpSpPr>
          <p:nvPr/>
        </p:nvGrpSpPr>
        <p:grpSpPr bwMode="auto">
          <a:xfrm>
            <a:off x="1268830" y="1340768"/>
            <a:ext cx="6039474" cy="4608511"/>
            <a:chOff x="0" y="0"/>
            <a:chExt cx="3457575" cy="3076575"/>
          </a:xfrm>
        </p:grpSpPr>
        <p:sp>
          <p:nvSpPr>
            <p:cNvPr id="44" name="Line 38"/>
            <p:cNvSpPr>
              <a:spLocks noChangeShapeType="1"/>
            </p:cNvSpPr>
            <p:nvPr/>
          </p:nvSpPr>
          <p:spPr bwMode="auto">
            <a:xfrm>
              <a:off x="647700" y="95249"/>
              <a:ext cx="0" cy="25717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>
              <a:off x="647700" y="2666999"/>
              <a:ext cx="278130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Line 40"/>
            <p:cNvSpPr>
              <a:spLocks noChangeShapeType="1"/>
            </p:cNvSpPr>
            <p:nvPr/>
          </p:nvSpPr>
          <p:spPr bwMode="auto">
            <a:xfrm flipV="1">
              <a:off x="361950" y="1247774"/>
              <a:ext cx="0" cy="1504950"/>
            </a:xfrm>
            <a:prstGeom prst="line">
              <a:avLst/>
            </a:prstGeom>
            <a:noFill/>
            <a:ln w="222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flipV="1">
              <a:off x="361950" y="266699"/>
              <a:ext cx="0" cy="647700"/>
            </a:xfrm>
            <a:prstGeom prst="line">
              <a:avLst/>
            </a:prstGeom>
            <a:noFill/>
            <a:ln w="222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>
              <a:off x="647700" y="2962274"/>
              <a:ext cx="1000125" cy="0"/>
            </a:xfrm>
            <a:prstGeom prst="line">
              <a:avLst/>
            </a:prstGeom>
            <a:noFill/>
            <a:ln w="222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>
              <a:off x="2000250" y="2933699"/>
              <a:ext cx="1009650" cy="0"/>
            </a:xfrm>
            <a:prstGeom prst="line">
              <a:avLst/>
            </a:prstGeom>
            <a:noFill/>
            <a:ln w="222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Rectangle 44"/>
            <p:cNvSpPr>
              <a:spLocks noChangeArrowheads="1"/>
            </p:cNvSpPr>
            <p:nvPr/>
          </p:nvSpPr>
          <p:spPr bwMode="auto">
            <a:xfrm>
              <a:off x="22307" y="2692003"/>
              <a:ext cx="613441" cy="32448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27432" bIns="18288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ja-JP" altLang="en-US" sz="1100" b="1" i="0" u="none" strike="noStrike" baseline="0">
                  <a:solidFill>
                    <a:srgbClr val="000000"/>
                  </a:solidFill>
                  <a:latin typeface="ＭＳ Ｐゴシック"/>
                  <a:ea typeface="ＭＳ Ｐゴシック"/>
                </a:rPr>
                <a:t>レベル</a:t>
              </a:r>
            </a:p>
          </p:txBody>
        </p:sp>
        <p:sp>
          <p:nvSpPr>
            <p:cNvPr id="59" name="正方形/長方形 58"/>
            <p:cNvSpPr/>
            <p:nvPr/>
          </p:nvSpPr>
          <p:spPr bwMode="auto">
            <a:xfrm>
              <a:off x="11153" y="937394"/>
              <a:ext cx="535366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100" b="1">
                  <a:latin typeface="+mj-ea"/>
                  <a:ea typeface="+mj-ea"/>
                </a:rPr>
                <a:t>Y</a:t>
              </a:r>
              <a:r>
                <a:rPr kumimoji="1" lang="ja-JP" altLang="en-US" sz="1100" b="1">
                  <a:latin typeface="+mj-ea"/>
                  <a:ea typeface="+mj-ea"/>
                </a:rPr>
                <a:t>軸</a:t>
              </a:r>
            </a:p>
          </p:txBody>
        </p:sp>
        <p:sp>
          <p:nvSpPr>
            <p:cNvPr id="60" name="正方形/長方形 59"/>
            <p:cNvSpPr/>
            <p:nvPr/>
          </p:nvSpPr>
          <p:spPr bwMode="auto">
            <a:xfrm>
              <a:off x="1561485" y="2812182"/>
              <a:ext cx="546520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100" b="1">
                  <a:latin typeface="+mj-ea"/>
                  <a:ea typeface="+mj-ea"/>
                </a:rPr>
                <a:t>X</a:t>
              </a:r>
              <a:r>
                <a:rPr kumimoji="1" lang="ja-JP" altLang="en-US" sz="1100" b="1">
                  <a:latin typeface="+mj-ea"/>
                  <a:ea typeface="+mj-ea"/>
                </a:rPr>
                <a:t>軸</a:t>
              </a:r>
            </a:p>
          </p:txBody>
        </p:sp>
        <p:sp>
          <p:nvSpPr>
            <p:cNvPr id="61" name="正方形/長方形 60"/>
            <p:cNvSpPr/>
            <p:nvPr/>
          </p:nvSpPr>
          <p:spPr bwMode="auto">
            <a:xfrm>
              <a:off x="2911055" y="2788146"/>
              <a:ext cx="535366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100" b="1">
                  <a:latin typeface="+mj-ea"/>
                  <a:ea typeface="+mj-ea"/>
                </a:rPr>
                <a:t>高い</a:t>
              </a:r>
            </a:p>
          </p:txBody>
        </p:sp>
        <p:sp>
          <p:nvSpPr>
            <p:cNvPr id="62" name="正方形/長方形 61"/>
            <p:cNvSpPr/>
            <p:nvPr/>
          </p:nvSpPr>
          <p:spPr bwMode="auto">
            <a:xfrm>
              <a:off x="0" y="60089"/>
              <a:ext cx="546520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100" b="1">
                  <a:latin typeface="+mj-ea"/>
                  <a:ea typeface="+mj-ea"/>
                </a:rPr>
                <a:t>良い</a:t>
              </a:r>
            </a:p>
          </p:txBody>
        </p:sp>
        <p:sp>
          <p:nvSpPr>
            <p:cNvPr id="63" name="正方形/長方形 62"/>
            <p:cNvSpPr/>
            <p:nvPr/>
          </p:nvSpPr>
          <p:spPr bwMode="auto">
            <a:xfrm>
              <a:off x="379218" y="2151199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100" b="1">
                  <a:latin typeface="+mj-ea"/>
                  <a:ea typeface="+mj-ea"/>
                </a:rPr>
                <a:t>1</a:t>
              </a:r>
              <a:endParaRPr kumimoji="1" lang="ja-JP" altLang="en-US" sz="1100" b="1">
                <a:latin typeface="+mj-ea"/>
                <a:ea typeface="+mj-ea"/>
              </a:endParaRPr>
            </a:p>
          </p:txBody>
        </p:sp>
        <p:sp>
          <p:nvSpPr>
            <p:cNvPr id="64" name="正方形/長方形 63"/>
            <p:cNvSpPr/>
            <p:nvPr/>
          </p:nvSpPr>
          <p:spPr bwMode="auto">
            <a:xfrm>
              <a:off x="1416490" y="2643932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100" b="1">
                  <a:latin typeface="+mj-ea"/>
                  <a:ea typeface="+mj-ea"/>
                </a:rPr>
                <a:t>2</a:t>
              </a:r>
              <a:endParaRPr kumimoji="1" lang="ja-JP" altLang="en-US" sz="1100" b="1">
                <a:latin typeface="+mj-ea"/>
                <a:ea typeface="+mj-ea"/>
              </a:endParaRPr>
            </a:p>
          </p:txBody>
        </p:sp>
        <p:sp>
          <p:nvSpPr>
            <p:cNvPr id="65" name="正方形/長方形 64"/>
            <p:cNvSpPr/>
            <p:nvPr/>
          </p:nvSpPr>
          <p:spPr bwMode="auto">
            <a:xfrm>
              <a:off x="368064" y="1117662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100" b="1">
                  <a:latin typeface="+mj-ea"/>
                  <a:ea typeface="+mj-ea"/>
                </a:rPr>
                <a:t>3</a:t>
              </a:r>
              <a:endParaRPr kumimoji="1" lang="ja-JP" altLang="en-US" sz="1100" b="1">
                <a:latin typeface="+mj-ea"/>
                <a:ea typeface="+mj-ea"/>
              </a:endParaRPr>
            </a:p>
          </p:txBody>
        </p:sp>
        <p:sp>
          <p:nvSpPr>
            <p:cNvPr id="66" name="正方形/長方形 65"/>
            <p:cNvSpPr/>
            <p:nvPr/>
          </p:nvSpPr>
          <p:spPr bwMode="auto">
            <a:xfrm>
              <a:off x="356911" y="528786"/>
              <a:ext cx="301144" cy="276411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100" b="1">
                  <a:latin typeface="+mj-ea"/>
                  <a:ea typeface="+mj-ea"/>
                </a:rPr>
                <a:t>4</a:t>
              </a:r>
              <a:endParaRPr kumimoji="1" lang="ja-JP" altLang="en-US" sz="1100" b="1">
                <a:latin typeface="+mj-ea"/>
                <a:ea typeface="+mj-ea"/>
              </a:endParaRPr>
            </a:p>
          </p:txBody>
        </p:sp>
        <p:sp>
          <p:nvSpPr>
            <p:cNvPr id="67" name="正方形/長方形 66"/>
            <p:cNvSpPr/>
            <p:nvPr/>
          </p:nvSpPr>
          <p:spPr bwMode="auto">
            <a:xfrm>
              <a:off x="356911" y="0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100" b="1">
                  <a:latin typeface="+mj-ea"/>
                  <a:ea typeface="+mj-ea"/>
                </a:rPr>
                <a:t>5</a:t>
              </a:r>
              <a:endParaRPr kumimoji="1" lang="ja-JP" altLang="en-US" sz="1100" b="1">
                <a:latin typeface="+mj-ea"/>
                <a:ea typeface="+mj-ea"/>
              </a:endParaRPr>
            </a:p>
          </p:txBody>
        </p:sp>
        <p:sp>
          <p:nvSpPr>
            <p:cNvPr id="68" name="正方形/長方形 67"/>
            <p:cNvSpPr/>
            <p:nvPr/>
          </p:nvSpPr>
          <p:spPr bwMode="auto">
            <a:xfrm>
              <a:off x="925738" y="2643932"/>
              <a:ext cx="301144" cy="276411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100" b="1">
                  <a:latin typeface="+mj-ea"/>
                  <a:ea typeface="+mj-ea"/>
                </a:rPr>
                <a:t>1</a:t>
              </a:r>
              <a:endParaRPr kumimoji="1" lang="ja-JP" altLang="en-US" sz="1100" b="1">
                <a:latin typeface="+mj-ea"/>
                <a:ea typeface="+mj-ea"/>
              </a:endParaRPr>
            </a:p>
          </p:txBody>
        </p:sp>
        <p:sp>
          <p:nvSpPr>
            <p:cNvPr id="69" name="正方形/長方形 68"/>
            <p:cNvSpPr/>
            <p:nvPr/>
          </p:nvSpPr>
          <p:spPr bwMode="auto">
            <a:xfrm>
              <a:off x="379218" y="1622413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100" b="1">
                  <a:latin typeface="+mj-ea"/>
                  <a:ea typeface="+mj-ea"/>
                </a:rPr>
                <a:t>2</a:t>
              </a:r>
              <a:endParaRPr kumimoji="1" lang="ja-JP" altLang="en-US" sz="1100" b="1">
                <a:latin typeface="+mj-ea"/>
                <a:ea typeface="+mj-ea"/>
              </a:endParaRPr>
            </a:p>
          </p:txBody>
        </p:sp>
        <p:sp>
          <p:nvSpPr>
            <p:cNvPr id="70" name="正方形/長方形 69"/>
            <p:cNvSpPr/>
            <p:nvPr/>
          </p:nvSpPr>
          <p:spPr bwMode="auto">
            <a:xfrm>
              <a:off x="1996471" y="2643932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100" b="1">
                  <a:latin typeface="+mj-ea"/>
                  <a:ea typeface="+mj-ea"/>
                </a:rPr>
                <a:t>3</a:t>
              </a:r>
              <a:endParaRPr kumimoji="1" lang="ja-JP" altLang="en-US" sz="1100" b="1">
                <a:latin typeface="+mj-ea"/>
                <a:ea typeface="+mj-ea"/>
              </a:endParaRPr>
            </a:p>
          </p:txBody>
        </p:sp>
        <p:sp>
          <p:nvSpPr>
            <p:cNvPr id="71" name="正方形/長方形 70"/>
            <p:cNvSpPr/>
            <p:nvPr/>
          </p:nvSpPr>
          <p:spPr bwMode="auto">
            <a:xfrm>
              <a:off x="2632218" y="2643932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100" b="1">
                  <a:latin typeface="+mj-ea"/>
                  <a:ea typeface="+mj-ea"/>
                </a:rPr>
                <a:t>4</a:t>
              </a:r>
              <a:endParaRPr kumimoji="1" lang="ja-JP" altLang="en-US" sz="1100" b="1">
                <a:latin typeface="+mj-ea"/>
                <a:ea typeface="+mj-ea"/>
              </a:endParaRPr>
            </a:p>
          </p:txBody>
        </p:sp>
        <p:sp>
          <p:nvSpPr>
            <p:cNvPr id="72" name="正方形/長方形 71"/>
            <p:cNvSpPr/>
            <p:nvPr/>
          </p:nvSpPr>
          <p:spPr bwMode="auto">
            <a:xfrm>
              <a:off x="3156431" y="2631914"/>
              <a:ext cx="301144" cy="264393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8288" tIns="0" rIns="0" bIns="0" rtlCol="0" anchor="ctr" upright="1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100" b="1">
                  <a:latin typeface="+mj-ea"/>
                  <a:ea typeface="+mj-ea"/>
                </a:rPr>
                <a:t>5</a:t>
              </a:r>
              <a:endParaRPr kumimoji="1" lang="ja-JP" altLang="en-US" sz="1100" b="1">
                <a:latin typeface="+mj-ea"/>
                <a:ea typeface="+mj-ea"/>
              </a:endParaRPr>
            </a:p>
          </p:txBody>
        </p:sp>
        <p:sp>
          <p:nvSpPr>
            <p:cNvPr id="51" name="Rectangle 45"/>
            <p:cNvSpPr>
              <a:spLocks noChangeArrowheads="1"/>
            </p:cNvSpPr>
            <p:nvPr/>
          </p:nvSpPr>
          <p:spPr bwMode="auto">
            <a:xfrm>
              <a:off x="646901" y="84125"/>
              <a:ext cx="691515" cy="1321966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99" mc:Ignorable="a14" a14:legacySpreadsheetColorIndex="43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100"/>
                </a:lnSpc>
                <a:defRPr sz="1000"/>
              </a:pPr>
              <a:r>
                <a:rPr lang="ja-JP" altLang="en-US" sz="900" b="1" i="0" u="none" strike="noStrike" baseline="0">
                  <a:solidFill>
                    <a:srgbClr val="000000"/>
                  </a:solidFill>
                  <a:latin typeface="ＭＳ Ｐゴシック"/>
                  <a:ea typeface="ＭＳ Ｐゴシック"/>
                </a:rPr>
                <a:t>Ｄ-1ゾーン</a:t>
              </a:r>
            </a:p>
            <a:p>
              <a:pPr algn="l" rtl="0">
                <a:lnSpc>
                  <a:spcPts val="1100"/>
                </a:lnSpc>
                <a:defRPr sz="1000"/>
              </a:pPr>
              <a:endParaRPr lang="ja-JP" altLang="en-US"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000"/>
                </a:lnSpc>
                <a:defRPr sz="1000"/>
              </a:pPr>
              <a:endParaRPr lang="ja-JP" altLang="en-US"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</p:txBody>
        </p:sp>
        <p:sp>
          <p:nvSpPr>
            <p:cNvPr id="52" name="Rectangle 46"/>
            <p:cNvSpPr>
              <a:spLocks noChangeArrowheads="1"/>
            </p:cNvSpPr>
            <p:nvPr/>
          </p:nvSpPr>
          <p:spPr bwMode="auto">
            <a:xfrm>
              <a:off x="1338416" y="84125"/>
              <a:ext cx="691515" cy="949412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CFFFF" mc:Ignorable="a14" a14:legacySpreadsheetColorIndex="41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100"/>
                </a:lnSpc>
                <a:defRPr sz="1000"/>
              </a:pPr>
              <a:r>
                <a:rPr lang="ja-JP" altLang="en-US" sz="900" b="1" i="0" u="none" strike="noStrike" baseline="0">
                  <a:solidFill>
                    <a:srgbClr val="000000"/>
                  </a:solidFill>
                  <a:latin typeface="ＭＳ Ｐゴシック"/>
                  <a:ea typeface="ＭＳ Ｐゴシック"/>
                </a:rPr>
                <a:t>C-1ゾーン</a:t>
              </a:r>
              <a:endParaRPr lang="ja-JP" altLang="en-US"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ja-JP" altLang="en-US"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000"/>
                </a:lnSpc>
                <a:defRPr sz="1000"/>
              </a:pPr>
              <a:endParaRPr lang="ja-JP" altLang="en-US"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</p:txBody>
        </p:sp>
        <p:sp>
          <p:nvSpPr>
            <p:cNvPr id="56" name="Rectangle 50"/>
            <p:cNvSpPr>
              <a:spLocks noChangeArrowheads="1"/>
            </p:cNvSpPr>
            <p:nvPr/>
          </p:nvSpPr>
          <p:spPr bwMode="auto">
            <a:xfrm>
              <a:off x="2375689" y="1346002"/>
              <a:ext cx="1048426" cy="66098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CFFCC" mc:Ignorable="a14" a14:legacySpreadsheetColorIndex="42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100"/>
                </a:lnSpc>
                <a:defRPr sz="1000"/>
              </a:pPr>
              <a:r>
                <a:rPr lang="ja-JP" altLang="en-US" sz="900" b="1" i="0" u="none" strike="noStrike" baseline="0">
                  <a:solidFill>
                    <a:srgbClr val="000000"/>
                  </a:solidFill>
                  <a:latin typeface="ＭＳ Ｐゴシック"/>
                  <a:ea typeface="ＭＳ Ｐゴシック"/>
                </a:rPr>
                <a:t>C-2ゾーン</a:t>
              </a:r>
              <a:endParaRPr lang="ja-JP" altLang="en-US"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000"/>
                </a:lnSpc>
                <a:defRPr sz="1000"/>
              </a:pPr>
              <a:endParaRPr lang="ja-JP" altLang="en-US"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</p:txBody>
        </p:sp>
        <p:sp>
          <p:nvSpPr>
            <p:cNvPr id="57" name="Rectangle 51"/>
            <p:cNvSpPr>
              <a:spLocks noChangeArrowheads="1"/>
            </p:cNvSpPr>
            <p:nvPr/>
          </p:nvSpPr>
          <p:spPr bwMode="auto">
            <a:xfrm>
              <a:off x="2029931" y="2006984"/>
              <a:ext cx="1394183" cy="66098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CC99FF" mc:Ignorable="a14" a14:legacySpreadsheetColorIndex="46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100"/>
                </a:lnSpc>
                <a:defRPr sz="1000"/>
              </a:pPr>
              <a:r>
                <a:rPr lang="ja-JP" altLang="en-US" sz="900" b="1" i="0" u="none" strike="noStrike" baseline="0">
                  <a:solidFill>
                    <a:srgbClr val="000000"/>
                  </a:solidFill>
                  <a:latin typeface="ＭＳ Ｐゴシック"/>
                  <a:ea typeface="ＭＳ Ｐゴシック"/>
                </a:rPr>
                <a:t>D-2ゾーン</a:t>
              </a:r>
              <a:endParaRPr lang="ja-JP" altLang="en-US"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000"/>
                </a:lnSpc>
                <a:defRPr sz="1000"/>
              </a:pPr>
              <a:endParaRPr lang="ja-JP" altLang="en-US"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</p:txBody>
        </p:sp>
        <p:sp>
          <p:nvSpPr>
            <p:cNvPr id="58" name="Rectangle 52"/>
            <p:cNvSpPr>
              <a:spLocks noChangeArrowheads="1"/>
            </p:cNvSpPr>
            <p:nvPr/>
          </p:nvSpPr>
          <p:spPr bwMode="auto">
            <a:xfrm>
              <a:off x="658055" y="1406091"/>
              <a:ext cx="1371876" cy="1261876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100"/>
                </a:lnSpc>
                <a:defRPr sz="1000"/>
              </a:pPr>
              <a:endParaRPr lang="en-US" altLang="ja-JP" sz="900" b="1" i="0" u="none" strike="noStrike" baseline="0" dirty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en-US" altLang="ja-JP" sz="900" b="1" i="0" u="none" strike="noStrike" baseline="0" dirty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en-US" altLang="ja-JP" sz="900" b="1" i="0" u="none" strike="noStrike" baseline="0" dirty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en-US" altLang="ja-JP" sz="900" b="1" dirty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en-US" altLang="ja-JP" sz="900" b="1" i="0" u="none" strike="noStrike" baseline="0" dirty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r>
                <a:rPr lang="ja-JP" altLang="en-US" sz="900" b="1" dirty="0">
                  <a:solidFill>
                    <a:srgbClr val="000000"/>
                  </a:solidFill>
                  <a:latin typeface="ＭＳ Ｐゴシック"/>
                  <a:ea typeface="ＭＳ Ｐゴシック"/>
                </a:rPr>
                <a:t>　</a:t>
              </a:r>
              <a:r>
                <a:rPr lang="ja-JP" altLang="en-US" sz="900" b="1" i="0" u="none" strike="noStrike" baseline="0" dirty="0">
                  <a:solidFill>
                    <a:srgbClr val="000000"/>
                  </a:solidFill>
                  <a:latin typeface="ＭＳ Ｐゴシック"/>
                  <a:ea typeface="ＭＳ Ｐゴシック"/>
                </a:rPr>
                <a:t>Ｄゾーン</a:t>
              </a:r>
              <a:endParaRPr lang="ja-JP" altLang="en-US" sz="900" b="0" i="0" u="none" strike="noStrike" baseline="0" dirty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000"/>
                </a:lnSpc>
                <a:defRPr sz="1000"/>
              </a:pPr>
              <a:endParaRPr lang="ja-JP" altLang="en-US" sz="900" b="0" i="0" u="none" strike="noStrike" baseline="0" dirty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</p:txBody>
        </p:sp>
        <p:sp>
          <p:nvSpPr>
            <p:cNvPr id="53" name="Rectangle 47"/>
            <p:cNvSpPr>
              <a:spLocks noChangeArrowheads="1"/>
            </p:cNvSpPr>
            <p:nvPr/>
          </p:nvSpPr>
          <p:spPr bwMode="auto">
            <a:xfrm>
              <a:off x="1338416" y="1033537"/>
              <a:ext cx="1037273" cy="973448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CC99" mc:Ignorable="a14" a14:legacySpreadsheetColorIndex="47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100"/>
                </a:lnSpc>
                <a:defRPr sz="1000"/>
              </a:pPr>
              <a:r>
                <a:rPr lang="ja-JP" altLang="en-US" sz="900" b="1" i="0" u="none" strike="noStrike" baseline="0">
                  <a:solidFill>
                    <a:srgbClr val="000000"/>
                  </a:solidFill>
                  <a:latin typeface="ＭＳ Ｐゴシック"/>
                  <a:ea typeface="ＭＳ Ｐゴシック"/>
                </a:rPr>
                <a:t>Cゾーン</a:t>
              </a:r>
              <a:endParaRPr lang="ja-JP" altLang="en-US"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ja-JP" altLang="en-US"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ja-JP" altLang="en-US"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ja-JP" altLang="en-US"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100"/>
                </a:lnSpc>
                <a:defRPr sz="1000"/>
              </a:pPr>
              <a:endParaRPr lang="ja-JP" altLang="en-US"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</p:txBody>
        </p:sp>
        <p:sp>
          <p:nvSpPr>
            <p:cNvPr id="54" name="Rectangle 48"/>
            <p:cNvSpPr>
              <a:spLocks noChangeArrowheads="1"/>
            </p:cNvSpPr>
            <p:nvPr/>
          </p:nvSpPr>
          <p:spPr bwMode="auto">
            <a:xfrm>
              <a:off x="2029931" y="84125"/>
              <a:ext cx="1394183" cy="126187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300"/>
                </a:lnSpc>
                <a:defRPr sz="1000"/>
              </a:pPr>
              <a:endParaRPr lang="ja-JP" altLang="en-US" sz="11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300"/>
                </a:lnSpc>
                <a:defRPr sz="1000"/>
              </a:pPr>
              <a:endParaRPr lang="ja-JP" altLang="en-US" sz="11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defRPr sz="1000"/>
              </a:pPr>
              <a:endParaRPr lang="ja-JP" altLang="en-US" sz="11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200"/>
                </a:lnSpc>
                <a:defRPr sz="1000"/>
              </a:pPr>
              <a:r>
                <a:rPr lang="ja-JP" altLang="en-US" sz="1000" b="1" i="0" u="none" strike="noStrike" baseline="0">
                  <a:solidFill>
                    <a:srgbClr val="000000"/>
                  </a:solidFill>
                  <a:latin typeface="ＭＳ Ｐゴシック"/>
                  <a:ea typeface="ＭＳ Ｐゴシック"/>
                </a:rPr>
                <a:t>Bゾーン</a:t>
              </a:r>
              <a:endParaRPr lang="ja-JP" altLang="en-US" sz="10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300"/>
                </a:lnSpc>
                <a:defRPr sz="1000"/>
              </a:pPr>
              <a:endParaRPr lang="ja-JP" altLang="en-US" sz="11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</p:txBody>
        </p:sp>
        <p:sp>
          <p:nvSpPr>
            <p:cNvPr id="55" name="Rectangle 49"/>
            <p:cNvSpPr>
              <a:spLocks noChangeArrowheads="1"/>
            </p:cNvSpPr>
            <p:nvPr/>
          </p:nvSpPr>
          <p:spPr bwMode="auto">
            <a:xfrm>
              <a:off x="2755217" y="95249"/>
              <a:ext cx="680362" cy="624929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99CC" mc:Ignorable="a14" a14:legacySpreadsheetColorIndex="4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lIns="27432" tIns="18288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lnSpc>
                  <a:spcPts val="1100"/>
                </a:lnSpc>
                <a:defRPr sz="1000"/>
              </a:pPr>
              <a:r>
                <a:rPr lang="ja-JP" altLang="en-US" sz="1000" b="1" i="0" u="none" strike="noStrike" baseline="0">
                  <a:solidFill>
                    <a:srgbClr val="000000"/>
                  </a:solidFill>
                  <a:latin typeface="ＭＳ Ｐゴシック"/>
                  <a:ea typeface="ＭＳ Ｐゴシック"/>
                </a:rPr>
                <a:t>Ａゾーン</a:t>
              </a:r>
              <a:endParaRPr lang="ja-JP" altLang="en-US" sz="10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  <a:p>
              <a:pPr algn="l" rtl="0">
                <a:lnSpc>
                  <a:spcPts val="1000"/>
                </a:lnSpc>
                <a:defRPr sz="1000"/>
              </a:pPr>
              <a:endParaRPr lang="ja-JP" altLang="en-US"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</a:endParaRPr>
            </a:p>
          </p:txBody>
        </p:sp>
      </p:grpSp>
      <p:sp>
        <p:nvSpPr>
          <p:cNvPr id="43" name="星 5 42"/>
          <p:cNvSpPr/>
          <p:nvPr/>
        </p:nvSpPr>
        <p:spPr bwMode="auto">
          <a:xfrm>
            <a:off x="3390922" y="3653377"/>
            <a:ext cx="695757" cy="397341"/>
          </a:xfrm>
          <a:prstGeom prst="star5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18288" tIns="0" rIns="0" bIns="0" rtlCol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FE085D2D-6AB1-96E9-36BA-4EFAC5E18E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003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9108">
        <p14:gallery dir="l"/>
      </p:transition>
    </mc:Choice>
    <mc:Fallback xmlns="">
      <p:transition spd="med" advTm="291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13599E-6 C 0.01719 0.0222 0.02344 0.05227 0.01337 0.06591 C 0.00139 0.08257 -0.01875 0.068 -0.03003 0.05828 L -0.04462 0.04464 C -0.0559 0.03469 -0.07656 0.02105 -0.08976 0.03955 C -0.09861 0.05134 -0.09392 0.08326 -0.07656 0.10592 C -0.0592 0.12789 -0.0349 0.13298 -0.02622 0.12096 C -0.01285 0.10245 -0.02413 0.07586 -0.03194 0.06083 L -0.04288 0.04209 C -0.05069 0.02729 -0.06198 0.00116 -0.05017 -0.01526 C -0.03993 -0.02937 -0.01753 -0.02243 0 -3.13599E-6 Z " pathEditMode="relative" rAng="2636476" ptsTypes="ffFffffFfff">
                                      <p:cBhvr>
                                        <p:cTn id="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7" y="5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5" grpId="0">
        <p:bldAsOne/>
      </p:bldGraphic>
      <p:bldGraphic spid="5" grpId="1">
        <p:bldAsOne/>
      </p:bldGraphic>
      <p:bldP spid="43" grpId="0" animBg="1"/>
      <p:bldP spid="4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3528" y="1052736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①　</a:t>
            </a:r>
            <a:r>
              <a:rPr kumimoji="1" lang="en-US" altLang="ja-JP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2024</a:t>
            </a:r>
            <a:r>
              <a:rPr kumimoji="1" lang="ja-JP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年度の方針として、型物ベルト欠点数</a:t>
            </a:r>
            <a:endParaRPr kumimoji="1" lang="en-US" altLang="ja-JP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5.0</a:t>
            </a:r>
            <a:r>
              <a:rPr lang="ja-JP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％低減を目指し実現させたい！</a:t>
            </a:r>
            <a:endParaRPr kumimoji="1" lang="ja-JP" alt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9198" y="146617"/>
            <a:ext cx="63117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800" b="1" i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4800" b="1" i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テーマ選定理由</a:t>
            </a:r>
          </a:p>
        </p:txBody>
      </p:sp>
      <p:graphicFrame>
        <p:nvGraphicFramePr>
          <p:cNvPr id="2" name="グラフ 1"/>
          <p:cNvGraphicFramePr/>
          <p:nvPr>
            <p:extLst>
              <p:ext uri="{D42A27DB-BD31-4B8C-83A1-F6EECF244321}">
                <p14:modId xmlns:p14="http://schemas.microsoft.com/office/powerpoint/2010/main" val="2442806935"/>
              </p:ext>
            </p:extLst>
          </p:nvPr>
        </p:nvGraphicFramePr>
        <p:xfrm>
          <a:off x="1043608" y="2198308"/>
          <a:ext cx="6840760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円形吹き出し 3"/>
          <p:cNvSpPr/>
          <p:nvPr/>
        </p:nvSpPr>
        <p:spPr>
          <a:xfrm>
            <a:off x="6732240" y="2129202"/>
            <a:ext cx="1872208" cy="792088"/>
          </a:xfrm>
          <a:prstGeom prst="wedgeEllipseCallout">
            <a:avLst>
              <a:gd name="adj1" fmla="val -66185"/>
              <a:gd name="adj2" fmla="val 22187"/>
            </a:avLst>
          </a:prstGeom>
          <a:solidFill>
            <a:srgbClr val="FFFF66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ChevronInverted">
              <a:avLst/>
            </a:prstTxWarp>
          </a:bodyPr>
          <a:lstStyle/>
          <a:p>
            <a:pPr algn="ctr"/>
            <a:r>
              <a:rPr kumimoji="1" lang="ja-JP" altLang="en-US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下がれー！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26604" y="4154725"/>
            <a:ext cx="8568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②　</a:t>
            </a:r>
            <a:r>
              <a:rPr lang="en-US" altLang="ja-JP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2021</a:t>
            </a:r>
            <a:r>
              <a:rPr lang="ja-JP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年度にスタートした、</a:t>
            </a:r>
            <a:r>
              <a:rPr lang="en-US" altLang="ja-JP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年に</a:t>
            </a:r>
            <a:r>
              <a:rPr lang="en-US" altLang="ja-JP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テーマずつ</a:t>
            </a:r>
            <a:endParaRPr lang="en-US" altLang="ja-JP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の型物ベルト改善シリーズとして、サークル</a:t>
            </a:r>
            <a:endParaRPr lang="en-US" altLang="ja-JP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メンバーより今年度も改善したいとの意見が</a:t>
            </a:r>
            <a:endParaRPr lang="en-US" altLang="ja-JP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上がった。</a:t>
            </a:r>
            <a:endParaRPr lang="en-US" altLang="ja-JP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9" name="図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994" y="5641938"/>
            <a:ext cx="1632596" cy="119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円形吹き出し 49"/>
          <p:cNvSpPr/>
          <p:nvPr/>
        </p:nvSpPr>
        <p:spPr>
          <a:xfrm>
            <a:off x="3733650" y="5820784"/>
            <a:ext cx="2675087" cy="792088"/>
          </a:xfrm>
          <a:prstGeom prst="wedgeEllipseCallout">
            <a:avLst>
              <a:gd name="adj1" fmla="val 63592"/>
              <a:gd name="adj2" fmla="val 11693"/>
            </a:avLst>
          </a:prstGeom>
          <a:solidFill>
            <a:srgbClr val="FFFF66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今年も型物改善</a:t>
            </a:r>
            <a:endParaRPr lang="en-US" altLang="ja-JP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シリーズだ！</a:t>
            </a:r>
            <a:endParaRPr kumimoji="1" lang="ja-JP" altLang="en-US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53CFF9EB-3F8A-1607-93CC-86775E26488A}"/>
              </a:ext>
            </a:extLst>
          </p:cNvPr>
          <p:cNvGrpSpPr/>
          <p:nvPr/>
        </p:nvGrpSpPr>
        <p:grpSpPr>
          <a:xfrm>
            <a:off x="4788024" y="967046"/>
            <a:ext cx="1353018" cy="1706461"/>
            <a:chOff x="4716016" y="955878"/>
            <a:chExt cx="1353018" cy="1706461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4716016" y="1292050"/>
              <a:ext cx="1353018" cy="1370289"/>
              <a:chOff x="0" y="247829"/>
              <a:chExt cx="1454897" cy="1419046"/>
            </a:xfrm>
          </p:grpSpPr>
          <p:pic>
            <p:nvPicPr>
              <p:cNvPr id="7" name="図 6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667"/>
              <a:stretch/>
            </p:blipFill>
            <p:spPr bwMode="auto">
              <a:xfrm>
                <a:off x="0" y="885825"/>
                <a:ext cx="1454897" cy="781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フリーフォーム 17"/>
              <p:cNvSpPr/>
              <p:nvPr/>
            </p:nvSpPr>
            <p:spPr bwMode="auto">
              <a:xfrm>
                <a:off x="810420" y="247829"/>
                <a:ext cx="218713" cy="96879"/>
              </a:xfrm>
              <a:custGeom>
                <a:avLst/>
                <a:gdLst>
                  <a:gd name="connsiteX0" fmla="*/ 6804 w 993322"/>
                  <a:gd name="connsiteY0" fmla="*/ 333375 h 456686"/>
                  <a:gd name="connsiteX1" fmla="*/ 6804 w 993322"/>
                  <a:gd name="connsiteY1" fmla="*/ 299357 h 456686"/>
                  <a:gd name="connsiteX2" fmla="*/ 0 w 993322"/>
                  <a:gd name="connsiteY2" fmla="*/ 217714 h 456686"/>
                  <a:gd name="connsiteX3" fmla="*/ 3402 w 993322"/>
                  <a:gd name="connsiteY3" fmla="*/ 159884 h 456686"/>
                  <a:gd name="connsiteX4" fmla="*/ 10206 w 993322"/>
                  <a:gd name="connsiteY4" fmla="*/ 149678 h 456686"/>
                  <a:gd name="connsiteX5" fmla="*/ 13608 w 993322"/>
                  <a:gd name="connsiteY5" fmla="*/ 139473 h 456686"/>
                  <a:gd name="connsiteX6" fmla="*/ 47625 w 993322"/>
                  <a:gd name="connsiteY6" fmla="*/ 98652 h 456686"/>
                  <a:gd name="connsiteX7" fmla="*/ 57831 w 993322"/>
                  <a:gd name="connsiteY7" fmla="*/ 95250 h 456686"/>
                  <a:gd name="connsiteX8" fmla="*/ 91849 w 993322"/>
                  <a:gd name="connsiteY8" fmla="*/ 74839 h 456686"/>
                  <a:gd name="connsiteX9" fmla="*/ 112259 w 993322"/>
                  <a:gd name="connsiteY9" fmla="*/ 64634 h 456686"/>
                  <a:gd name="connsiteX10" fmla="*/ 122465 w 993322"/>
                  <a:gd name="connsiteY10" fmla="*/ 57830 h 456686"/>
                  <a:gd name="connsiteX11" fmla="*/ 132670 w 993322"/>
                  <a:gd name="connsiteY11" fmla="*/ 54428 h 456686"/>
                  <a:gd name="connsiteX12" fmla="*/ 149679 w 993322"/>
                  <a:gd name="connsiteY12" fmla="*/ 47625 h 456686"/>
                  <a:gd name="connsiteX13" fmla="*/ 170090 w 993322"/>
                  <a:gd name="connsiteY13" fmla="*/ 40821 h 456686"/>
                  <a:gd name="connsiteX14" fmla="*/ 180295 w 993322"/>
                  <a:gd name="connsiteY14" fmla="*/ 34018 h 456686"/>
                  <a:gd name="connsiteX15" fmla="*/ 200706 w 993322"/>
                  <a:gd name="connsiteY15" fmla="*/ 27214 h 456686"/>
                  <a:gd name="connsiteX16" fmla="*/ 221117 w 993322"/>
                  <a:gd name="connsiteY16" fmla="*/ 20410 h 456686"/>
                  <a:gd name="connsiteX17" fmla="*/ 238125 w 993322"/>
                  <a:gd name="connsiteY17" fmla="*/ 17009 h 456686"/>
                  <a:gd name="connsiteX18" fmla="*/ 258536 w 993322"/>
                  <a:gd name="connsiteY18" fmla="*/ 13607 h 456686"/>
                  <a:gd name="connsiteX19" fmla="*/ 295956 w 993322"/>
                  <a:gd name="connsiteY19" fmla="*/ 3402 h 456686"/>
                  <a:gd name="connsiteX20" fmla="*/ 340179 w 993322"/>
                  <a:gd name="connsiteY20" fmla="*/ 0 h 456686"/>
                  <a:gd name="connsiteX21" fmla="*/ 503465 w 993322"/>
                  <a:gd name="connsiteY21" fmla="*/ 3402 h 456686"/>
                  <a:gd name="connsiteX22" fmla="*/ 540884 w 993322"/>
                  <a:gd name="connsiteY22" fmla="*/ 13607 h 456686"/>
                  <a:gd name="connsiteX23" fmla="*/ 571500 w 993322"/>
                  <a:gd name="connsiteY23" fmla="*/ 17009 h 456686"/>
                  <a:gd name="connsiteX24" fmla="*/ 605518 w 993322"/>
                  <a:gd name="connsiteY24" fmla="*/ 27214 h 456686"/>
                  <a:gd name="connsiteX25" fmla="*/ 639536 w 993322"/>
                  <a:gd name="connsiteY25" fmla="*/ 34018 h 456686"/>
                  <a:gd name="connsiteX26" fmla="*/ 649742 w 993322"/>
                  <a:gd name="connsiteY26" fmla="*/ 40821 h 456686"/>
                  <a:gd name="connsiteX27" fmla="*/ 666750 w 993322"/>
                  <a:gd name="connsiteY27" fmla="*/ 44223 h 456686"/>
                  <a:gd name="connsiteX28" fmla="*/ 676956 w 993322"/>
                  <a:gd name="connsiteY28" fmla="*/ 47625 h 456686"/>
                  <a:gd name="connsiteX29" fmla="*/ 690563 w 993322"/>
                  <a:gd name="connsiteY29" fmla="*/ 51027 h 456686"/>
                  <a:gd name="connsiteX30" fmla="*/ 714375 w 993322"/>
                  <a:gd name="connsiteY30" fmla="*/ 61232 h 456686"/>
                  <a:gd name="connsiteX31" fmla="*/ 734786 w 993322"/>
                  <a:gd name="connsiteY31" fmla="*/ 68035 h 456686"/>
                  <a:gd name="connsiteX32" fmla="*/ 744992 w 993322"/>
                  <a:gd name="connsiteY32" fmla="*/ 74839 h 456686"/>
                  <a:gd name="connsiteX33" fmla="*/ 755197 w 993322"/>
                  <a:gd name="connsiteY33" fmla="*/ 85044 h 456686"/>
                  <a:gd name="connsiteX34" fmla="*/ 765402 w 993322"/>
                  <a:gd name="connsiteY34" fmla="*/ 88446 h 456686"/>
                  <a:gd name="connsiteX35" fmla="*/ 785813 w 993322"/>
                  <a:gd name="connsiteY35" fmla="*/ 102053 h 456686"/>
                  <a:gd name="connsiteX36" fmla="*/ 806224 w 993322"/>
                  <a:gd name="connsiteY36" fmla="*/ 115660 h 456686"/>
                  <a:gd name="connsiteX37" fmla="*/ 819831 w 993322"/>
                  <a:gd name="connsiteY37" fmla="*/ 132669 h 456686"/>
                  <a:gd name="connsiteX38" fmla="*/ 840242 w 993322"/>
                  <a:gd name="connsiteY38" fmla="*/ 142875 h 456686"/>
                  <a:gd name="connsiteX39" fmla="*/ 864054 w 993322"/>
                  <a:gd name="connsiteY39" fmla="*/ 170089 h 456686"/>
                  <a:gd name="connsiteX40" fmla="*/ 870858 w 993322"/>
                  <a:gd name="connsiteY40" fmla="*/ 180294 h 456686"/>
                  <a:gd name="connsiteX41" fmla="*/ 881063 w 993322"/>
                  <a:gd name="connsiteY41" fmla="*/ 190500 h 456686"/>
                  <a:gd name="connsiteX42" fmla="*/ 894670 w 993322"/>
                  <a:gd name="connsiteY42" fmla="*/ 207509 h 456686"/>
                  <a:gd name="connsiteX43" fmla="*/ 901474 w 993322"/>
                  <a:gd name="connsiteY43" fmla="*/ 217714 h 456686"/>
                  <a:gd name="connsiteX44" fmla="*/ 921884 w 993322"/>
                  <a:gd name="connsiteY44" fmla="*/ 234723 h 456686"/>
                  <a:gd name="connsiteX45" fmla="*/ 942295 w 993322"/>
                  <a:gd name="connsiteY45" fmla="*/ 265339 h 456686"/>
                  <a:gd name="connsiteX46" fmla="*/ 945697 w 993322"/>
                  <a:gd name="connsiteY46" fmla="*/ 275544 h 456686"/>
                  <a:gd name="connsiteX47" fmla="*/ 952500 w 993322"/>
                  <a:gd name="connsiteY47" fmla="*/ 285750 h 456686"/>
                  <a:gd name="connsiteX48" fmla="*/ 962706 w 993322"/>
                  <a:gd name="connsiteY48" fmla="*/ 306160 h 456686"/>
                  <a:gd name="connsiteX49" fmla="*/ 972911 w 993322"/>
                  <a:gd name="connsiteY49" fmla="*/ 326571 h 456686"/>
                  <a:gd name="connsiteX50" fmla="*/ 979715 w 993322"/>
                  <a:gd name="connsiteY50" fmla="*/ 353785 h 456686"/>
                  <a:gd name="connsiteX51" fmla="*/ 986518 w 993322"/>
                  <a:gd name="connsiteY51" fmla="*/ 374196 h 456686"/>
                  <a:gd name="connsiteX52" fmla="*/ 989920 w 993322"/>
                  <a:gd name="connsiteY52" fmla="*/ 387803 h 456686"/>
                  <a:gd name="connsiteX53" fmla="*/ 993322 w 993322"/>
                  <a:gd name="connsiteY53" fmla="*/ 398009 h 456686"/>
                  <a:gd name="connsiteX54" fmla="*/ 989920 w 993322"/>
                  <a:gd name="connsiteY54" fmla="*/ 452437 h 456686"/>
                  <a:gd name="connsiteX55" fmla="*/ 979715 w 993322"/>
                  <a:gd name="connsiteY55" fmla="*/ 455839 h 456686"/>
                  <a:gd name="connsiteX56" fmla="*/ 966108 w 993322"/>
                  <a:gd name="connsiteY56" fmla="*/ 435428 h 456686"/>
                  <a:gd name="connsiteX57" fmla="*/ 959304 w 993322"/>
                  <a:gd name="connsiteY57" fmla="*/ 425223 h 456686"/>
                  <a:gd name="connsiteX58" fmla="*/ 952500 w 993322"/>
                  <a:gd name="connsiteY58" fmla="*/ 415018 h 456686"/>
                  <a:gd name="connsiteX59" fmla="*/ 945697 w 993322"/>
                  <a:gd name="connsiteY59" fmla="*/ 394607 h 456686"/>
                  <a:gd name="connsiteX60" fmla="*/ 942295 w 993322"/>
                  <a:gd name="connsiteY60" fmla="*/ 384402 h 456686"/>
                  <a:gd name="connsiteX61" fmla="*/ 928688 w 993322"/>
                  <a:gd name="connsiteY61" fmla="*/ 363991 h 456686"/>
                  <a:gd name="connsiteX62" fmla="*/ 921884 w 993322"/>
                  <a:gd name="connsiteY62" fmla="*/ 353785 h 456686"/>
                  <a:gd name="connsiteX63" fmla="*/ 911679 w 993322"/>
                  <a:gd name="connsiteY63" fmla="*/ 346982 h 456686"/>
                  <a:gd name="connsiteX64" fmla="*/ 891268 w 993322"/>
                  <a:gd name="connsiteY64" fmla="*/ 326571 h 456686"/>
                  <a:gd name="connsiteX65" fmla="*/ 881063 w 993322"/>
                  <a:gd name="connsiteY65" fmla="*/ 323169 h 456686"/>
                  <a:gd name="connsiteX66" fmla="*/ 853849 w 993322"/>
                  <a:gd name="connsiteY66" fmla="*/ 306160 h 456686"/>
                  <a:gd name="connsiteX67" fmla="*/ 833438 w 993322"/>
                  <a:gd name="connsiteY67" fmla="*/ 292553 h 456686"/>
                  <a:gd name="connsiteX68" fmla="*/ 823233 w 993322"/>
                  <a:gd name="connsiteY68" fmla="*/ 285750 h 456686"/>
                  <a:gd name="connsiteX69" fmla="*/ 762000 w 993322"/>
                  <a:gd name="connsiteY69" fmla="*/ 272143 h 456686"/>
                  <a:gd name="connsiteX70" fmla="*/ 666750 w 993322"/>
                  <a:gd name="connsiteY70" fmla="*/ 268741 h 456686"/>
                  <a:gd name="connsiteX71" fmla="*/ 605518 w 993322"/>
                  <a:gd name="connsiteY71" fmla="*/ 261937 h 456686"/>
                  <a:gd name="connsiteX72" fmla="*/ 581706 w 993322"/>
                  <a:gd name="connsiteY72" fmla="*/ 258535 h 456686"/>
                  <a:gd name="connsiteX73" fmla="*/ 469447 w 993322"/>
                  <a:gd name="connsiteY73" fmla="*/ 265339 h 456686"/>
                  <a:gd name="connsiteX74" fmla="*/ 432027 w 993322"/>
                  <a:gd name="connsiteY74" fmla="*/ 272143 h 456686"/>
                  <a:gd name="connsiteX75" fmla="*/ 316367 w 993322"/>
                  <a:gd name="connsiteY75" fmla="*/ 268741 h 456686"/>
                  <a:gd name="connsiteX76" fmla="*/ 292554 w 993322"/>
                  <a:gd name="connsiteY76" fmla="*/ 261937 h 456686"/>
                  <a:gd name="connsiteX77" fmla="*/ 227920 w 993322"/>
                  <a:gd name="connsiteY77" fmla="*/ 251732 h 456686"/>
                  <a:gd name="connsiteX78" fmla="*/ 173492 w 993322"/>
                  <a:gd name="connsiteY78" fmla="*/ 255134 h 456686"/>
                  <a:gd name="connsiteX79" fmla="*/ 153081 w 993322"/>
                  <a:gd name="connsiteY79" fmla="*/ 261937 h 456686"/>
                  <a:gd name="connsiteX80" fmla="*/ 142875 w 993322"/>
                  <a:gd name="connsiteY80" fmla="*/ 265339 h 456686"/>
                  <a:gd name="connsiteX81" fmla="*/ 122465 w 993322"/>
                  <a:gd name="connsiteY81" fmla="*/ 275544 h 456686"/>
                  <a:gd name="connsiteX82" fmla="*/ 112259 w 993322"/>
                  <a:gd name="connsiteY82" fmla="*/ 282348 h 456686"/>
                  <a:gd name="connsiteX83" fmla="*/ 78242 w 993322"/>
                  <a:gd name="connsiteY83" fmla="*/ 289152 h 456686"/>
                  <a:gd name="connsiteX84" fmla="*/ 44224 w 993322"/>
                  <a:gd name="connsiteY84" fmla="*/ 299357 h 456686"/>
                  <a:gd name="connsiteX85" fmla="*/ 34018 w 993322"/>
                  <a:gd name="connsiteY85" fmla="*/ 306160 h 456686"/>
                  <a:gd name="connsiteX86" fmla="*/ 23813 w 993322"/>
                  <a:gd name="connsiteY86" fmla="*/ 309562 h 456686"/>
                  <a:gd name="connsiteX87" fmla="*/ 17009 w 993322"/>
                  <a:gd name="connsiteY87" fmla="*/ 319768 h 456686"/>
                  <a:gd name="connsiteX88" fmla="*/ 6804 w 993322"/>
                  <a:gd name="connsiteY88" fmla="*/ 333375 h 45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93322" h="456686">
                    <a:moveTo>
                      <a:pt x="6804" y="333375"/>
                    </a:moveTo>
                    <a:cubicBezTo>
                      <a:pt x="5103" y="329973"/>
                      <a:pt x="6804" y="344714"/>
                      <a:pt x="6804" y="299357"/>
                    </a:cubicBezTo>
                    <a:cubicBezTo>
                      <a:pt x="6804" y="235054"/>
                      <a:pt x="10404" y="248923"/>
                      <a:pt x="0" y="217714"/>
                    </a:cubicBezTo>
                    <a:cubicBezTo>
                      <a:pt x="1134" y="198437"/>
                      <a:pt x="537" y="178980"/>
                      <a:pt x="3402" y="159884"/>
                    </a:cubicBezTo>
                    <a:cubicBezTo>
                      <a:pt x="4009" y="155841"/>
                      <a:pt x="8377" y="153335"/>
                      <a:pt x="10206" y="149678"/>
                    </a:cubicBezTo>
                    <a:cubicBezTo>
                      <a:pt x="11810" y="146471"/>
                      <a:pt x="11867" y="142607"/>
                      <a:pt x="13608" y="139473"/>
                    </a:cubicBezTo>
                    <a:cubicBezTo>
                      <a:pt x="18559" y="130561"/>
                      <a:pt x="37897" y="101895"/>
                      <a:pt x="47625" y="98652"/>
                    </a:cubicBezTo>
                    <a:lnTo>
                      <a:pt x="57831" y="95250"/>
                    </a:lnTo>
                    <a:cubicBezTo>
                      <a:pt x="107783" y="61950"/>
                      <a:pt x="55225" y="95769"/>
                      <a:pt x="91849" y="74839"/>
                    </a:cubicBezTo>
                    <a:cubicBezTo>
                      <a:pt x="110311" y="64288"/>
                      <a:pt x="93550" y="70869"/>
                      <a:pt x="112259" y="64634"/>
                    </a:cubicBezTo>
                    <a:cubicBezTo>
                      <a:pt x="115661" y="62366"/>
                      <a:pt x="118808" y="59659"/>
                      <a:pt x="122465" y="57830"/>
                    </a:cubicBezTo>
                    <a:cubicBezTo>
                      <a:pt x="125672" y="56226"/>
                      <a:pt x="129313" y="55687"/>
                      <a:pt x="132670" y="54428"/>
                    </a:cubicBezTo>
                    <a:cubicBezTo>
                      <a:pt x="138388" y="52284"/>
                      <a:pt x="143940" y="49712"/>
                      <a:pt x="149679" y="47625"/>
                    </a:cubicBezTo>
                    <a:cubicBezTo>
                      <a:pt x="156419" y="45174"/>
                      <a:pt x="164123" y="44799"/>
                      <a:pt x="170090" y="40821"/>
                    </a:cubicBezTo>
                    <a:cubicBezTo>
                      <a:pt x="173492" y="38553"/>
                      <a:pt x="176559" y="35678"/>
                      <a:pt x="180295" y="34018"/>
                    </a:cubicBezTo>
                    <a:cubicBezTo>
                      <a:pt x="186849" y="31105"/>
                      <a:pt x="193902" y="29482"/>
                      <a:pt x="200706" y="27214"/>
                    </a:cubicBezTo>
                    <a:cubicBezTo>
                      <a:pt x="200710" y="27213"/>
                      <a:pt x="221114" y="20411"/>
                      <a:pt x="221117" y="20410"/>
                    </a:cubicBezTo>
                    <a:lnTo>
                      <a:pt x="238125" y="17009"/>
                    </a:lnTo>
                    <a:cubicBezTo>
                      <a:pt x="244911" y="15775"/>
                      <a:pt x="251803" y="15103"/>
                      <a:pt x="258536" y="13607"/>
                    </a:cubicBezTo>
                    <a:cubicBezTo>
                      <a:pt x="288428" y="6964"/>
                      <a:pt x="237063" y="11815"/>
                      <a:pt x="295956" y="3402"/>
                    </a:cubicBezTo>
                    <a:cubicBezTo>
                      <a:pt x="310592" y="1311"/>
                      <a:pt x="325438" y="1134"/>
                      <a:pt x="340179" y="0"/>
                    </a:cubicBezTo>
                    <a:lnTo>
                      <a:pt x="503465" y="3402"/>
                    </a:lnTo>
                    <a:cubicBezTo>
                      <a:pt x="538279" y="4691"/>
                      <a:pt x="510051" y="7000"/>
                      <a:pt x="540884" y="13607"/>
                    </a:cubicBezTo>
                    <a:cubicBezTo>
                      <a:pt x="550924" y="15759"/>
                      <a:pt x="561295" y="15875"/>
                      <a:pt x="571500" y="17009"/>
                    </a:cubicBezTo>
                    <a:cubicBezTo>
                      <a:pt x="584512" y="21346"/>
                      <a:pt x="592669" y="24644"/>
                      <a:pt x="605518" y="27214"/>
                    </a:cubicBezTo>
                    <a:cubicBezTo>
                      <a:pt x="647222" y="35555"/>
                      <a:pt x="607930" y="26116"/>
                      <a:pt x="639536" y="34018"/>
                    </a:cubicBezTo>
                    <a:cubicBezTo>
                      <a:pt x="642938" y="36286"/>
                      <a:pt x="645914" y="39385"/>
                      <a:pt x="649742" y="40821"/>
                    </a:cubicBezTo>
                    <a:cubicBezTo>
                      <a:pt x="655156" y="42851"/>
                      <a:pt x="661141" y="42821"/>
                      <a:pt x="666750" y="44223"/>
                    </a:cubicBezTo>
                    <a:cubicBezTo>
                      <a:pt x="670229" y="45093"/>
                      <a:pt x="673508" y="46640"/>
                      <a:pt x="676956" y="47625"/>
                    </a:cubicBezTo>
                    <a:cubicBezTo>
                      <a:pt x="681451" y="48909"/>
                      <a:pt x="686068" y="49743"/>
                      <a:pt x="690563" y="51027"/>
                    </a:cubicBezTo>
                    <a:cubicBezTo>
                      <a:pt x="709735" y="56504"/>
                      <a:pt x="691683" y="52155"/>
                      <a:pt x="714375" y="61232"/>
                    </a:cubicBezTo>
                    <a:cubicBezTo>
                      <a:pt x="721034" y="63895"/>
                      <a:pt x="727982" y="65767"/>
                      <a:pt x="734786" y="68035"/>
                    </a:cubicBezTo>
                    <a:cubicBezTo>
                      <a:pt x="738188" y="70303"/>
                      <a:pt x="741851" y="72221"/>
                      <a:pt x="744992" y="74839"/>
                    </a:cubicBezTo>
                    <a:cubicBezTo>
                      <a:pt x="748688" y="77919"/>
                      <a:pt x="751194" y="82375"/>
                      <a:pt x="755197" y="85044"/>
                    </a:cubicBezTo>
                    <a:cubicBezTo>
                      <a:pt x="758180" y="87033"/>
                      <a:pt x="762268" y="86705"/>
                      <a:pt x="765402" y="88446"/>
                    </a:cubicBezTo>
                    <a:cubicBezTo>
                      <a:pt x="772550" y="92417"/>
                      <a:pt x="779009" y="97517"/>
                      <a:pt x="785813" y="102053"/>
                    </a:cubicBezTo>
                    <a:cubicBezTo>
                      <a:pt x="811295" y="119041"/>
                      <a:pt x="781957" y="107573"/>
                      <a:pt x="806224" y="115660"/>
                    </a:cubicBezTo>
                    <a:cubicBezTo>
                      <a:pt x="835470" y="135160"/>
                      <a:pt x="801052" y="109195"/>
                      <a:pt x="819831" y="132669"/>
                    </a:cubicBezTo>
                    <a:cubicBezTo>
                      <a:pt x="824628" y="138665"/>
                      <a:pt x="833518" y="140634"/>
                      <a:pt x="840242" y="142875"/>
                    </a:cubicBezTo>
                    <a:cubicBezTo>
                      <a:pt x="856117" y="166687"/>
                      <a:pt x="847046" y="158749"/>
                      <a:pt x="864054" y="170089"/>
                    </a:cubicBezTo>
                    <a:cubicBezTo>
                      <a:pt x="866322" y="173491"/>
                      <a:pt x="868241" y="177153"/>
                      <a:pt x="870858" y="180294"/>
                    </a:cubicBezTo>
                    <a:cubicBezTo>
                      <a:pt x="873938" y="183990"/>
                      <a:pt x="878394" y="186497"/>
                      <a:pt x="881063" y="190500"/>
                    </a:cubicBezTo>
                    <a:cubicBezTo>
                      <a:pt x="894207" y="210217"/>
                      <a:pt x="871848" y="192293"/>
                      <a:pt x="894670" y="207509"/>
                    </a:cubicBezTo>
                    <a:cubicBezTo>
                      <a:pt x="896938" y="210911"/>
                      <a:pt x="898583" y="214823"/>
                      <a:pt x="901474" y="217714"/>
                    </a:cubicBezTo>
                    <a:cubicBezTo>
                      <a:pt x="921126" y="237366"/>
                      <a:pt x="902382" y="209650"/>
                      <a:pt x="921884" y="234723"/>
                    </a:cubicBezTo>
                    <a:cubicBezTo>
                      <a:pt x="921895" y="234737"/>
                      <a:pt x="938888" y="260228"/>
                      <a:pt x="942295" y="265339"/>
                    </a:cubicBezTo>
                    <a:cubicBezTo>
                      <a:pt x="944284" y="268323"/>
                      <a:pt x="944093" y="272337"/>
                      <a:pt x="945697" y="275544"/>
                    </a:cubicBezTo>
                    <a:cubicBezTo>
                      <a:pt x="947525" y="279201"/>
                      <a:pt x="950672" y="282093"/>
                      <a:pt x="952500" y="285750"/>
                    </a:cubicBezTo>
                    <a:cubicBezTo>
                      <a:pt x="966577" y="313905"/>
                      <a:pt x="943216" y="276928"/>
                      <a:pt x="962706" y="306160"/>
                    </a:cubicBezTo>
                    <a:cubicBezTo>
                      <a:pt x="971257" y="331814"/>
                      <a:pt x="959722" y="300192"/>
                      <a:pt x="972911" y="326571"/>
                    </a:cubicBezTo>
                    <a:cubicBezTo>
                      <a:pt x="977039" y="334828"/>
                      <a:pt x="977386" y="345246"/>
                      <a:pt x="979715" y="353785"/>
                    </a:cubicBezTo>
                    <a:cubicBezTo>
                      <a:pt x="981602" y="360704"/>
                      <a:pt x="984250" y="367392"/>
                      <a:pt x="986518" y="374196"/>
                    </a:cubicBezTo>
                    <a:cubicBezTo>
                      <a:pt x="987996" y="378631"/>
                      <a:pt x="988636" y="383308"/>
                      <a:pt x="989920" y="387803"/>
                    </a:cubicBezTo>
                    <a:cubicBezTo>
                      <a:pt x="990905" y="391251"/>
                      <a:pt x="992188" y="394607"/>
                      <a:pt x="993322" y="398009"/>
                    </a:cubicBezTo>
                    <a:cubicBezTo>
                      <a:pt x="992188" y="416152"/>
                      <a:pt x="994083" y="434742"/>
                      <a:pt x="989920" y="452437"/>
                    </a:cubicBezTo>
                    <a:cubicBezTo>
                      <a:pt x="989099" y="455927"/>
                      <a:pt x="982633" y="457923"/>
                      <a:pt x="979715" y="455839"/>
                    </a:cubicBezTo>
                    <a:cubicBezTo>
                      <a:pt x="973061" y="451086"/>
                      <a:pt x="970644" y="442232"/>
                      <a:pt x="966108" y="435428"/>
                    </a:cubicBezTo>
                    <a:lnTo>
                      <a:pt x="959304" y="425223"/>
                    </a:lnTo>
                    <a:lnTo>
                      <a:pt x="952500" y="415018"/>
                    </a:lnTo>
                    <a:lnTo>
                      <a:pt x="945697" y="394607"/>
                    </a:lnTo>
                    <a:cubicBezTo>
                      <a:pt x="944563" y="391205"/>
                      <a:pt x="944284" y="387386"/>
                      <a:pt x="942295" y="384402"/>
                    </a:cubicBezTo>
                    <a:lnTo>
                      <a:pt x="928688" y="363991"/>
                    </a:lnTo>
                    <a:cubicBezTo>
                      <a:pt x="926420" y="360589"/>
                      <a:pt x="925286" y="356053"/>
                      <a:pt x="921884" y="353785"/>
                    </a:cubicBezTo>
                    <a:lnTo>
                      <a:pt x="911679" y="346982"/>
                    </a:lnTo>
                    <a:cubicBezTo>
                      <a:pt x="904071" y="335571"/>
                      <a:pt x="904899" y="334361"/>
                      <a:pt x="891268" y="326571"/>
                    </a:cubicBezTo>
                    <a:cubicBezTo>
                      <a:pt x="888155" y="324792"/>
                      <a:pt x="884211" y="324886"/>
                      <a:pt x="881063" y="323169"/>
                    </a:cubicBezTo>
                    <a:cubicBezTo>
                      <a:pt x="871672" y="318046"/>
                      <a:pt x="862750" y="312094"/>
                      <a:pt x="853849" y="306160"/>
                    </a:cubicBezTo>
                    <a:lnTo>
                      <a:pt x="833438" y="292553"/>
                    </a:lnTo>
                    <a:cubicBezTo>
                      <a:pt x="830036" y="290285"/>
                      <a:pt x="827199" y="286742"/>
                      <a:pt x="823233" y="285750"/>
                    </a:cubicBezTo>
                    <a:cubicBezTo>
                      <a:pt x="814987" y="283689"/>
                      <a:pt x="776936" y="273022"/>
                      <a:pt x="762000" y="272143"/>
                    </a:cubicBezTo>
                    <a:cubicBezTo>
                      <a:pt x="730285" y="270278"/>
                      <a:pt x="698500" y="269875"/>
                      <a:pt x="666750" y="268741"/>
                    </a:cubicBezTo>
                    <a:cubicBezTo>
                      <a:pt x="612043" y="260925"/>
                      <a:pt x="679816" y="270193"/>
                      <a:pt x="605518" y="261937"/>
                    </a:cubicBezTo>
                    <a:cubicBezTo>
                      <a:pt x="597549" y="261052"/>
                      <a:pt x="589643" y="259669"/>
                      <a:pt x="581706" y="258535"/>
                    </a:cubicBezTo>
                    <a:cubicBezTo>
                      <a:pt x="556452" y="259683"/>
                      <a:pt x="500592" y="261092"/>
                      <a:pt x="469447" y="265339"/>
                    </a:cubicBezTo>
                    <a:cubicBezTo>
                      <a:pt x="456885" y="267052"/>
                      <a:pt x="444500" y="269875"/>
                      <a:pt x="432027" y="272143"/>
                    </a:cubicBezTo>
                    <a:cubicBezTo>
                      <a:pt x="393474" y="271009"/>
                      <a:pt x="354884" y="270768"/>
                      <a:pt x="316367" y="268741"/>
                    </a:cubicBezTo>
                    <a:cubicBezTo>
                      <a:pt x="308304" y="268317"/>
                      <a:pt x="300274" y="263867"/>
                      <a:pt x="292554" y="261937"/>
                    </a:cubicBezTo>
                    <a:cubicBezTo>
                      <a:pt x="275094" y="257572"/>
                      <a:pt x="238908" y="253302"/>
                      <a:pt x="227920" y="251732"/>
                    </a:cubicBezTo>
                    <a:cubicBezTo>
                      <a:pt x="209777" y="252866"/>
                      <a:pt x="191503" y="252678"/>
                      <a:pt x="173492" y="255134"/>
                    </a:cubicBezTo>
                    <a:cubicBezTo>
                      <a:pt x="166386" y="256103"/>
                      <a:pt x="159885" y="259669"/>
                      <a:pt x="153081" y="261937"/>
                    </a:cubicBezTo>
                    <a:lnTo>
                      <a:pt x="142875" y="265339"/>
                    </a:lnTo>
                    <a:cubicBezTo>
                      <a:pt x="113633" y="284836"/>
                      <a:pt x="150628" y="261463"/>
                      <a:pt x="122465" y="275544"/>
                    </a:cubicBezTo>
                    <a:cubicBezTo>
                      <a:pt x="118808" y="277372"/>
                      <a:pt x="116167" y="281145"/>
                      <a:pt x="112259" y="282348"/>
                    </a:cubicBezTo>
                    <a:cubicBezTo>
                      <a:pt x="101207" y="285749"/>
                      <a:pt x="89212" y="285496"/>
                      <a:pt x="78242" y="289152"/>
                    </a:cubicBezTo>
                    <a:cubicBezTo>
                      <a:pt x="53396" y="297433"/>
                      <a:pt x="64788" y="294216"/>
                      <a:pt x="44224" y="299357"/>
                    </a:cubicBezTo>
                    <a:cubicBezTo>
                      <a:pt x="40822" y="301625"/>
                      <a:pt x="37675" y="304332"/>
                      <a:pt x="34018" y="306160"/>
                    </a:cubicBezTo>
                    <a:cubicBezTo>
                      <a:pt x="30811" y="307764"/>
                      <a:pt x="26613" y="307322"/>
                      <a:pt x="23813" y="309562"/>
                    </a:cubicBezTo>
                    <a:cubicBezTo>
                      <a:pt x="20620" y="312116"/>
                      <a:pt x="19462" y="316497"/>
                      <a:pt x="17009" y="319768"/>
                    </a:cubicBezTo>
                    <a:cubicBezTo>
                      <a:pt x="16047" y="321051"/>
                      <a:pt x="8505" y="336777"/>
                      <a:pt x="6804" y="333375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ja-JP" altLang="en-US"/>
              </a:p>
            </p:txBody>
          </p:sp>
        </p:grpSp>
        <p:pic>
          <p:nvPicPr>
            <p:cNvPr id="8" name="Picture 541">
              <a:extLst>
                <a:ext uri="{FF2B5EF4-FFF2-40B4-BE49-F238E27FC236}">
                  <a16:creationId xmlns:a16="http://schemas.microsoft.com/office/drawing/2014/main" id="{E597BA4F-7FF5-CE9A-4C41-080D2467A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18633">
              <a:off x="4962743" y="955878"/>
              <a:ext cx="859564" cy="1051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5F223BE2-F8E5-56E8-2606-0F0550FA5A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0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8625">
        <p14:prism/>
      </p:transition>
    </mc:Choice>
    <mc:Fallback xmlns="">
      <p:transition spd="med" advTm="286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L -0.00313 0.173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8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1000"/>
                                        <p:tgtEl>
                                          <p:spTgt spid="2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Graphic spid="2" grpId="1" uiExpand="1">
        <p:bldSub>
          <a:bldChart bld="categoryEl"/>
        </p:bldSub>
      </p:bldGraphic>
      <p:bldGraphic spid="2" grpId="2" uiExpand="1">
        <p:bldSub>
          <a:bldChart bld="categoryEl"/>
        </p:bldSub>
      </p:bldGraphic>
      <p:bldP spid="4" grpId="0" animBg="1"/>
      <p:bldP spid="48" grpId="0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75" y="2060848"/>
            <a:ext cx="3938947" cy="2230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611559" y="1095935"/>
            <a:ext cx="3698063" cy="74295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400" b="1" dirty="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①ラフトップベルト　　　　（以降ラフトップと呼称）</a:t>
            </a: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539552" y="4437112"/>
            <a:ext cx="3981297" cy="144016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1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使用用途</a:t>
            </a:r>
            <a:endParaRPr lang="en-US" altLang="ja-JP" sz="2100" b="1" i="1" dirty="0">
              <a:solidFill>
                <a:schemeClr val="tx2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32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壊れ易いもの</a:t>
            </a:r>
            <a:endParaRPr lang="en-US" altLang="ja-JP" sz="3200" b="1" i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32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包装品等の傾斜搬送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43" t="40179"/>
          <a:stretch>
            <a:fillRect/>
          </a:stretch>
        </p:blipFill>
        <p:spPr bwMode="auto">
          <a:xfrm>
            <a:off x="4860032" y="2060847"/>
            <a:ext cx="3784284" cy="2230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タイトル 1"/>
          <p:cNvSpPr txBox="1">
            <a:spLocks/>
          </p:cNvSpPr>
          <p:nvPr/>
        </p:nvSpPr>
        <p:spPr>
          <a:xfrm>
            <a:off x="5036188" y="1095935"/>
            <a:ext cx="3496252" cy="74295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400" b="1" dirty="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②エスカレータ ラピスタン　　　　（以降ラピスタンと呼称）</a:t>
            </a:r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5004048" y="4437112"/>
            <a:ext cx="2874679" cy="144016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1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使用用途</a:t>
            </a:r>
            <a:endParaRPr lang="en-US" altLang="ja-JP" sz="2100" b="1" i="1" dirty="0">
              <a:solidFill>
                <a:schemeClr val="tx2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32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袋物、箱物の</a:t>
            </a:r>
            <a:endParaRPr lang="en-US" altLang="ja-JP" sz="3200" b="1" i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32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傾斜搬送</a:t>
            </a:r>
            <a:endParaRPr lang="en-US" altLang="ja-JP" sz="3200" b="1" i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1638" y="146617"/>
            <a:ext cx="76767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4800" b="1" i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lang="ja-JP" altLang="en-US" sz="4800" b="1" i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型物ベルト</a:t>
            </a:r>
            <a:r>
              <a:rPr lang="en-US" altLang="ja-JP" sz="4800" b="1" i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(3</a:t>
            </a:r>
            <a:r>
              <a:rPr lang="ja-JP" altLang="en-US" sz="4800" b="1" i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品種）とは</a:t>
            </a: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0A5E6E7D-CC1A-52B3-C2FC-7DD9401514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56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19551">
        <p14:prism isInverted="1"/>
      </p:transition>
    </mc:Choice>
    <mc:Fallback xmlns="">
      <p:transition spd="med" advTm="195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1043605" y="188639"/>
            <a:ext cx="7200801" cy="792087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 fontScale="7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③コンセンター</a:t>
            </a:r>
            <a:r>
              <a:rPr lang="en-US" altLang="ja-JP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5R</a:t>
            </a:r>
            <a:r>
              <a:rPr lang="ja-JP" altLang="en-US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ベルト</a:t>
            </a:r>
            <a:r>
              <a:rPr lang="ja-JP" altLang="en-US" sz="34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（以降</a:t>
            </a:r>
            <a:r>
              <a:rPr lang="en-US" altLang="ja-JP" sz="34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5R</a:t>
            </a:r>
            <a:r>
              <a:rPr lang="ja-JP" altLang="en-US" sz="34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と呼称）</a:t>
            </a: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899592" y="4293096"/>
            <a:ext cx="8136904" cy="2376264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t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300" baseline="0">
                <a:ln>
                  <a:noFill/>
                </a:ln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100" b="1" i="1" dirty="0">
                <a:solidFill>
                  <a:schemeClr val="tx2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使用用途</a:t>
            </a:r>
            <a:endParaRPr lang="en-US" altLang="ja-JP" sz="2100" b="1" i="1" dirty="0">
              <a:solidFill>
                <a:schemeClr val="tx2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・傾斜角度</a:t>
            </a:r>
            <a:r>
              <a:rPr lang="en-US" altLang="ja-JP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18°</a:t>
            </a:r>
            <a:r>
              <a:rPr lang="ja-JP" altLang="en-US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～</a:t>
            </a:r>
            <a:r>
              <a:rPr lang="en-US" altLang="ja-JP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28°</a:t>
            </a:r>
            <a:r>
              <a:rPr lang="ja-JP" altLang="en-US" sz="2800" b="1" i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での</a:t>
            </a:r>
            <a:r>
              <a:rPr lang="ja-JP" altLang="en-US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バラ物</a:t>
            </a:r>
            <a:endParaRPr lang="en-US" altLang="ja-JP" sz="2800" b="1" i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袋物の傾斜搬送</a:t>
            </a:r>
            <a:endParaRPr lang="en-US" altLang="ja-JP" sz="2800" b="1" i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・表面の桟は積載物を中央に寄せる働き及び</a:t>
            </a:r>
            <a:endParaRPr lang="en-US" altLang="ja-JP" sz="2800" b="1" i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>
              <a:defRPr/>
            </a:pPr>
            <a:r>
              <a:rPr lang="ja-JP" altLang="en-US" sz="28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滑り止めの効果がある</a:t>
            </a:r>
            <a:endParaRPr lang="en-US" altLang="ja-JP" sz="2800" b="1" i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3607" y="980727"/>
            <a:ext cx="7200800" cy="3240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4081B5F6-B663-8861-09C9-781B407784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456250" t="-456250" r="-456250" b="-4562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886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3001">
        <p14:switch dir="r"/>
      </p:transition>
    </mc:Choice>
    <mc:Fallback xmlns="">
      <p:transition spd="med" advTm="230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3.2|1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9|1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.6|5.1|8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4.7|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0.5|13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5.5|7|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4.4|3.4|3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9|4.5|3.1|4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1|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9|3.7|6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9|5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1|7.6|5.6|4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0.2|8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3|16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|4.6|8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1|5.2|1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5.1|9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5.9|15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9|4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3.3|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.6|3.6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.1|4.8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4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29754</TotalTime>
  <Words>5600</Words>
  <Application>Microsoft Office PowerPoint</Application>
  <PresentationFormat>画面に合わせる (4:3)</PresentationFormat>
  <Paragraphs>1467</Paragraphs>
  <Slides>38</Slides>
  <Notes>38</Notes>
  <HiddenSlides>0</HiddenSlides>
  <MMClips>38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7" baseType="lpstr">
      <vt:lpstr>HGP創英角ﾎﾟｯﾌﾟ体</vt:lpstr>
      <vt:lpstr>HG丸ｺﾞｼｯｸM-PRO</vt:lpstr>
      <vt:lpstr>Meiryo UI</vt:lpstr>
      <vt:lpstr>ＭＳ Ｐゴシック</vt:lpstr>
      <vt:lpstr>游ゴシック</vt:lpstr>
      <vt:lpstr>游ゴシック Light</vt:lpstr>
      <vt:lpstr>Arial</vt:lpstr>
      <vt:lpstr>Calibri</vt:lpstr>
      <vt:lpstr>Office テーマ</vt:lpstr>
      <vt:lpstr>　　　テーマ　 　　　コンセンター5Ｒ　 　　　粉塗布改善による 　　　　　　　　　　ムダ工数の低減</vt:lpstr>
      <vt:lpstr>PowerPoint プレゼンテーション</vt:lpstr>
      <vt:lpstr>PowerPoint プレゼンテーション</vt:lpstr>
      <vt:lpstr>三ツ星ベルトコンベヤ㈱　組織図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ベヤーとは 粉塗布が少ないと、耳部 桟の 上に穴が空いてしまう欠点。 修理が必要になり、ムダな工数が 発生してしまう。</vt:lpstr>
      <vt:lpstr>粉残りとは 未加硫ベルトの粉塗布が多く ムラになると、耳部に白く残って しまいこの現象が起きるのは 7号機だけ。</vt:lpstr>
      <vt:lpstr>6　目標設定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対策実施①</vt:lpstr>
      <vt:lpstr>対策実施②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11-4、金額効果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テーマ　 　コンセンター5Ｒ　欠点個数の低減による 　　　　　　　　　　仕上げ手直しロスの削減</dc:title>
  <dc:creator>FJ-USER</dc:creator>
  <cp:lastModifiedBy>Kito Masazumi / 鬼頭 正純</cp:lastModifiedBy>
  <cp:revision>1790</cp:revision>
  <cp:lastPrinted>2024-09-18T07:31:19Z</cp:lastPrinted>
  <dcterms:created xsi:type="dcterms:W3CDTF">2013-04-30T23:40:33Z</dcterms:created>
  <dcterms:modified xsi:type="dcterms:W3CDTF">2024-10-08T02:40:53Z</dcterms:modified>
</cp:coreProperties>
</file>