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TS" ContentType="video/mp2t"/>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857" r:id="rId2"/>
    <p:sldId id="936" r:id="rId3"/>
    <p:sldId id="761" r:id="rId4"/>
    <p:sldId id="468" r:id="rId5"/>
    <p:sldId id="937" r:id="rId6"/>
    <p:sldId id="885" r:id="rId7"/>
    <p:sldId id="926" r:id="rId8"/>
    <p:sldId id="927" r:id="rId9"/>
    <p:sldId id="858" r:id="rId10"/>
    <p:sldId id="938" r:id="rId11"/>
    <p:sldId id="928" r:id="rId12"/>
    <p:sldId id="929" r:id="rId13"/>
    <p:sldId id="930" r:id="rId14"/>
    <p:sldId id="882" r:id="rId15"/>
    <p:sldId id="851" r:id="rId16"/>
    <p:sldId id="931" r:id="rId17"/>
    <p:sldId id="939" r:id="rId18"/>
    <p:sldId id="876" r:id="rId19"/>
    <p:sldId id="940" r:id="rId20"/>
    <p:sldId id="934" r:id="rId21"/>
    <p:sldId id="941" r:id="rId22"/>
    <p:sldId id="920" r:id="rId23"/>
    <p:sldId id="917" r:id="rId24"/>
    <p:sldId id="922" r:id="rId25"/>
    <p:sldId id="901" r:id="rId26"/>
    <p:sldId id="909" r:id="rId27"/>
    <p:sldId id="908" r:id="rId28"/>
    <p:sldId id="918" r:id="rId29"/>
    <p:sldId id="924" r:id="rId30"/>
    <p:sldId id="898" r:id="rId31"/>
    <p:sldId id="911" r:id="rId32"/>
    <p:sldId id="942" r:id="rId33"/>
    <p:sldId id="536" r:id="rId34"/>
    <p:sldId id="913" r:id="rId35"/>
    <p:sldId id="943" r:id="rId36"/>
    <p:sldId id="862"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E7C4A-4C90-4908-93CF-7CE0C2A61C4B}" type="datetimeFigureOut">
              <a:rPr kumimoji="1" lang="ja-JP" altLang="en-US" smtClean="0"/>
              <a:t>2024/10/8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250CB-DDB4-441B-A494-2F1E15A6F915}" type="slidenum">
              <a:rPr kumimoji="1" lang="ja-JP" altLang="en-US" smtClean="0"/>
              <a:t>‹#›</a:t>
            </a:fld>
            <a:endParaRPr kumimoji="1" lang="ja-JP" altLang="en-US"/>
          </a:p>
        </p:txBody>
      </p:sp>
    </p:spTree>
    <p:extLst>
      <p:ext uri="{BB962C8B-B14F-4D97-AF65-F5344CB8AC3E}">
        <p14:creationId xmlns:p14="http://schemas.microsoft.com/office/powerpoint/2010/main" val="13956943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F5EF6F22-A5E7-868E-D9E1-FF90D80B7F8A}"/>
              </a:ext>
            </a:extLst>
          </p:cNvPr>
          <p:cNvSpPr>
            <a:spLocks noGrp="1" noRot="1" noChangeAspect="1" noChangeArrowheads="1" noTextEdit="1"/>
          </p:cNvSpPr>
          <p:nvPr>
            <p:ph type="sldImg"/>
          </p:nvPr>
        </p:nvSpPr>
        <p:spPr>
          <a:ln/>
        </p:spPr>
      </p:sp>
      <p:sp>
        <p:nvSpPr>
          <p:cNvPr id="5123" name="ノート プレースホルダー 2">
            <a:extLst>
              <a:ext uri="{FF2B5EF4-FFF2-40B4-BE49-F238E27FC236}">
                <a16:creationId xmlns:a16="http://schemas.microsoft.com/office/drawing/2014/main" id="{075525E5-8484-0771-0A8B-74517CCD46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
        <p:nvSpPr>
          <p:cNvPr id="5124" name="スライド番号プレースホルダー 3">
            <a:extLst>
              <a:ext uri="{FF2B5EF4-FFF2-40B4-BE49-F238E27FC236}">
                <a16:creationId xmlns:a16="http://schemas.microsoft.com/office/drawing/2014/main" id="{B680E1FF-F872-0EFA-4882-97064EA3E2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A3FC4955-923B-4473-B654-B6A41C0711E0}" type="slidenum">
              <a:rPr lang="en-US" altLang="ja-JP" smtClean="0">
                <a:latin typeface="Arial" panose="020B0604020202020204" pitchFamily="34" charset="0"/>
              </a:rPr>
              <a:pPr/>
              <a:t>1</a:t>
            </a:fld>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92A91AFA-D6E1-184A-5BE0-01BC2D83F27F}"/>
              </a:ext>
            </a:extLst>
          </p:cNvPr>
          <p:cNvSpPr>
            <a:spLocks noGrp="1" noRot="1" noChangeAspect="1" noChangeArrowheads="1" noTextEdit="1"/>
          </p:cNvSpPr>
          <p:nvPr>
            <p:ph type="sldImg"/>
          </p:nvPr>
        </p:nvSpPr>
        <p:spPr>
          <a:ln/>
        </p:spPr>
      </p:sp>
      <p:sp>
        <p:nvSpPr>
          <p:cNvPr id="23555" name="ノート プレースホルダー 2">
            <a:extLst>
              <a:ext uri="{FF2B5EF4-FFF2-40B4-BE49-F238E27FC236}">
                <a16:creationId xmlns:a16="http://schemas.microsoft.com/office/drawing/2014/main" id="{5B546CA6-3E2E-3914-7F33-58FEFD2165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テーマ選定としまして、会合の中で、</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品質不良が多くて大変です</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との意見が。</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どんな内容か確認すると、</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集計していないのでわかりません</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と、</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チェックシートもなく前日に発生した不具合が把握できていない状態でした。</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野球ではスコアブックをつけて相手を研究し傾向や対策したのを思い出し、</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まずは、どのような不具合があるかデータをまとめ現状を視える化しました。</a:t>
            </a:r>
            <a:endParaRPr lang="en-US" altLang="ja-JP">
              <a:latin typeface="Arial" panose="020B0604020202020204" pitchFamily="34" charset="0"/>
              <a:ea typeface="ＭＳ Ｐ明朝" panose="02020600040205080304" pitchFamily="18" charset="-128"/>
            </a:endParaRPr>
          </a:p>
          <a:p>
            <a:endParaRPr lang="en-US" altLang="ja-JP">
              <a:latin typeface="Arial" panose="020B0604020202020204" pitchFamily="34" charset="0"/>
              <a:ea typeface="ＭＳ Ｐ明朝" panose="02020600040205080304" pitchFamily="18" charset="-128"/>
            </a:endParaRPr>
          </a:p>
        </p:txBody>
      </p:sp>
      <p:sp>
        <p:nvSpPr>
          <p:cNvPr id="23556" name="スライド番号プレースホルダー 3">
            <a:extLst>
              <a:ext uri="{FF2B5EF4-FFF2-40B4-BE49-F238E27FC236}">
                <a16:creationId xmlns:a16="http://schemas.microsoft.com/office/drawing/2014/main" id="{754127EC-CF49-A302-2965-6CBC35E0C4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27150">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defTabSz="13271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09CCA2F1-E66A-4BF4-9DC7-D180579045C6}" type="slidenum">
              <a:rPr lang="ja-JP" altLang="en-US" smtClean="0">
                <a:solidFill>
                  <a:srgbClr val="000000"/>
                </a:solidFill>
                <a:latin typeface="游ゴシック" panose="020B0400000000000000" pitchFamily="50" charset="-128"/>
                <a:ea typeface="游ゴシック" panose="020B0400000000000000" pitchFamily="50" charset="-128"/>
              </a:rPr>
              <a:pPr/>
              <a:t>10</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975419ED-9F32-D98C-E70F-5AB536A14965}"/>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02B35587-BF1F-3466-00B1-D59388A4CC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スコアブックとは試合の経過、個人成績などを記録、集計し</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チームの戦術、打者や投手の長所・弱点分析などに使用するものです。</a:t>
            </a:r>
            <a:endParaRPr lang="en-US" altLang="ja-JP"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スコアブックの考え方でチエックシートを作成し不具合の調査。</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集計データをパレート図でみると、ホットメルト汚れが</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２４１件と最も多く、全体の６５％占めていました。</a:t>
            </a:r>
            <a:endParaRPr lang="en-US" altLang="ja-JP" dirty="0">
              <a:latin typeface="Arial" panose="020B0604020202020204" pitchFamily="34" charset="0"/>
              <a:ea typeface="ＭＳ Ｐ明朝" panose="02020600040205080304" pitchFamily="18" charset="-128"/>
            </a:endParaRPr>
          </a:p>
        </p:txBody>
      </p:sp>
      <p:sp>
        <p:nvSpPr>
          <p:cNvPr id="25604" name="スライド番号プレースホルダー 3">
            <a:extLst>
              <a:ext uri="{FF2B5EF4-FFF2-40B4-BE49-F238E27FC236}">
                <a16:creationId xmlns:a16="http://schemas.microsoft.com/office/drawing/2014/main" id="{824C7AD0-A3BB-9684-9115-9D1D39D1E7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27150">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defTabSz="13271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3834D2DA-C34A-47A0-8DB5-87996FDCE4DF}" type="slidenum">
              <a:rPr lang="ja-JP" altLang="en-US" smtClean="0">
                <a:solidFill>
                  <a:srgbClr val="000000"/>
                </a:solidFill>
                <a:latin typeface="游ゴシック" panose="020B0400000000000000" pitchFamily="50" charset="-128"/>
                <a:ea typeface="游ゴシック" panose="020B0400000000000000" pitchFamily="50" charset="-128"/>
              </a:rPr>
              <a:pPr/>
              <a:t>11</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B634B007-0ED9-703B-7650-C7AE985C8DEE}"/>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DA99A137-3A8E-84D2-7501-834C86388A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ブレイクダウンすると仕様別では</a:t>
            </a:r>
            <a:r>
              <a:rPr lang="en-US" altLang="ja-JP">
                <a:latin typeface="Arial" panose="020B0604020202020204" pitchFamily="34" charset="0"/>
                <a:ea typeface="ＭＳ Ｐ明朝" panose="02020600040205080304" pitchFamily="18" charset="-128"/>
              </a:rPr>
              <a:t>NX</a:t>
            </a:r>
            <a:r>
              <a:rPr lang="ja-JP" altLang="en-US">
                <a:latin typeface="Arial" panose="020B0604020202020204" pitchFamily="34" charset="0"/>
                <a:ea typeface="ＭＳ Ｐ明朝" panose="02020600040205080304" pitchFamily="18" charset="-128"/>
              </a:rPr>
              <a:t>が最も多く</a:t>
            </a:r>
            <a:r>
              <a:rPr lang="en-US" altLang="ja-JP">
                <a:latin typeface="Arial" panose="020B0604020202020204" pitchFamily="34" charset="0"/>
                <a:ea typeface="ＭＳ Ｐ明朝" panose="02020600040205080304" pitchFamily="18" charset="-128"/>
              </a:rPr>
              <a:t>85%</a:t>
            </a:r>
            <a:r>
              <a:rPr lang="ja-JP" altLang="en-US">
                <a:latin typeface="Arial" panose="020B0604020202020204" pitchFamily="34" charset="0"/>
                <a:ea typeface="ＭＳ Ｐ明朝" panose="02020600040205080304" pitchFamily="18" charset="-128"/>
              </a:rPr>
              <a:t>をしめており、</a:t>
            </a:r>
          </a:p>
          <a:p>
            <a:r>
              <a:rPr lang="ja-JP" altLang="en-US">
                <a:latin typeface="Arial" panose="020B0604020202020204" pitchFamily="34" charset="0"/>
                <a:ea typeface="ＭＳ Ｐ明朝" panose="02020600040205080304" pitchFamily="18" charset="-128"/>
              </a:rPr>
              <a:t>部位別では全ての部位で発生していました。</a:t>
            </a:r>
            <a:endParaRPr lang="en-US" altLang="ja-JP">
              <a:latin typeface="Arial" panose="020B0604020202020204" pitchFamily="34" charset="0"/>
              <a:ea typeface="ＭＳ Ｐ明朝" panose="02020600040205080304" pitchFamily="18" charset="-128"/>
            </a:endParaRPr>
          </a:p>
          <a:p>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野球の事を振り返り、試合に負けそうになって諦めかけていてもメンバーを鼓舞し、</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声を掛け続け逆転して勝てたあの時の諦めない心とチームワークの大切さを思い出しながら、</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同じように現地現物で発生要因をメンバー全員で調査しました。</a:t>
            </a:r>
            <a:endParaRPr lang="en-US" altLang="ja-JP">
              <a:latin typeface="Arial" panose="020B0604020202020204" pitchFamily="34" charset="0"/>
              <a:ea typeface="ＭＳ Ｐ明朝" panose="02020600040205080304" pitchFamily="18" charset="-128"/>
            </a:endParaRPr>
          </a:p>
          <a:p>
            <a:endParaRPr lang="en-US" altLang="ja-JP">
              <a:latin typeface="Arial" panose="020B0604020202020204" pitchFamily="34" charset="0"/>
              <a:ea typeface="ＭＳ Ｐ明朝" panose="02020600040205080304" pitchFamily="18" charset="-128"/>
            </a:endParaRPr>
          </a:p>
          <a:p>
            <a:endParaRPr lang="en-US"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27652" name="スライド番号プレースホルダー 3">
            <a:extLst>
              <a:ext uri="{FF2B5EF4-FFF2-40B4-BE49-F238E27FC236}">
                <a16:creationId xmlns:a16="http://schemas.microsoft.com/office/drawing/2014/main" id="{207CB0E1-BD78-9D57-B05C-8DE6421AC1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79DE1F45-913A-4ACA-9CDF-4F394778E4D8}" type="slidenum">
              <a:rPr lang="ja-JP" altLang="en-US" smtClean="0">
                <a:solidFill>
                  <a:srgbClr val="000000"/>
                </a:solidFill>
                <a:latin typeface="游ゴシック" panose="020B0400000000000000" pitchFamily="50" charset="-128"/>
                <a:ea typeface="游ゴシック" panose="020B0400000000000000" pitchFamily="50" charset="-128"/>
              </a:rPr>
              <a:pPr/>
              <a:t>12</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52222348-0710-817B-7547-438F75F48289}"/>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75D9FDC2-8C31-87AF-8EF8-BBA7F3C288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ホットメルト汚れとは</a:t>
            </a:r>
          </a:p>
          <a:p>
            <a:r>
              <a:rPr lang="ja-JP" altLang="en-US">
                <a:latin typeface="Arial" panose="020B0604020202020204" pitchFamily="34" charset="0"/>
                <a:ea typeface="ＭＳ Ｐ明朝" panose="02020600040205080304" pitchFamily="18" charset="-128"/>
              </a:rPr>
              <a:t>パットに塗布されたホットメルトが表皮に付着した不良の事です。</a:t>
            </a:r>
          </a:p>
          <a:p>
            <a:r>
              <a:rPr lang="ja-JP" altLang="en-US">
                <a:latin typeface="Arial" panose="020B0604020202020204" pitchFamily="34" charset="0"/>
                <a:ea typeface="ＭＳ Ｐ明朝" panose="02020600040205080304" pitchFamily="18" charset="-128"/>
              </a:rPr>
              <a:t>リスクとして、汚れがとれにくいため手直しに時間がかかってしまう。</a:t>
            </a:r>
          </a:p>
          <a:p>
            <a:r>
              <a:rPr lang="ja-JP" altLang="en-US">
                <a:latin typeface="Arial" panose="020B0604020202020204" pitchFamily="34" charset="0"/>
                <a:ea typeface="ＭＳ Ｐ明朝" panose="02020600040205080304" pitchFamily="18" charset="-128"/>
              </a:rPr>
              <a:t>また取れない物もあり、加工不良金額もホットメルト汚れが最も多く、</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約８８</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０００円もありました。</a:t>
            </a:r>
            <a:endParaRPr lang="en-US" altLang="ja-JP">
              <a:latin typeface="Arial" panose="020B0604020202020204" pitchFamily="34" charset="0"/>
              <a:ea typeface="ＭＳ Ｐ明朝" panose="02020600040205080304" pitchFamily="18" charset="-128"/>
            </a:endParaRPr>
          </a:p>
          <a:p>
            <a:endParaRPr lang="en-US"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29700" name="スライド番号プレースホルダー 3">
            <a:extLst>
              <a:ext uri="{FF2B5EF4-FFF2-40B4-BE49-F238E27FC236}">
                <a16:creationId xmlns:a16="http://schemas.microsoft.com/office/drawing/2014/main" id="{C5726B66-9869-52BE-6DEF-0DA3F84C2E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B6D5E141-CF85-4BFD-BD9E-E291C588212B}" type="slidenum">
              <a:rPr lang="en-US" altLang="ja-JP" smtClean="0">
                <a:latin typeface="Arial" panose="020B0604020202020204" pitchFamily="34" charset="0"/>
              </a:rPr>
              <a:pPr/>
              <a:t>13</a:t>
            </a:fld>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3CF1667C-311E-0135-7416-A9460EE0A289}"/>
              </a:ext>
            </a:extLst>
          </p:cNvPr>
          <p:cNvSpPr>
            <a:spLocks noGrp="1" noRot="1" noChangeAspect="1" noChangeArrowheads="1" noTextEdit="1"/>
          </p:cNvSpPr>
          <p:nvPr>
            <p:ph type="sldImg"/>
          </p:nvPr>
        </p:nvSpPr>
        <p:spPr>
          <a:ln/>
        </p:spPr>
      </p:sp>
      <p:sp>
        <p:nvSpPr>
          <p:cNvPr id="31747" name="ノート プレースホルダー 2">
            <a:extLst>
              <a:ext uri="{FF2B5EF4-FFF2-40B4-BE49-F238E27FC236}">
                <a16:creationId xmlns:a16="http://schemas.microsoft.com/office/drawing/2014/main" id="{1C77BBA4-8C7A-72C6-2199-C11E5A19EA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次にサブアドバイザーに、ホットメルトについて勉強会を開催してもらいました。</a:t>
            </a:r>
            <a:br>
              <a:rPr lang="en-US" altLang="ja-JP" dirty="0">
                <a:latin typeface="Arial" panose="020B0604020202020204" pitchFamily="34" charset="0"/>
                <a:ea typeface="ＭＳ Ｐ明朝" panose="02020600040205080304" pitchFamily="18" charset="-128"/>
              </a:rPr>
            </a:br>
            <a:r>
              <a:rPr lang="ja-JP" altLang="en-US" dirty="0">
                <a:latin typeface="Arial" panose="020B0604020202020204" pitchFamily="34" charset="0"/>
                <a:ea typeface="ＭＳ Ｐ明朝" panose="02020600040205080304" pitchFamily="18" charset="-128"/>
              </a:rPr>
              <a:t>ホットメルトは</a:t>
            </a:r>
            <a:r>
              <a:rPr lang="ja-JP" altLang="en-US" dirty="0">
                <a:latin typeface="HGS創英角ﾎﾟｯﾌﾟ体" panose="040B0A00000000000000" pitchFamily="50" charset="-128"/>
                <a:ea typeface="HGS創英角ﾎﾟｯﾌﾟ体" panose="040B0A00000000000000" pitchFamily="50" charset="-128"/>
              </a:rPr>
              <a:t>常温では固体、加熱すると液体になり不燃性で、かつ材料を選ばず、</a:t>
            </a:r>
            <a:endParaRPr lang="en-US" altLang="ja-JP" dirty="0">
              <a:latin typeface="HGS創英角ﾎﾟｯﾌﾟ体" panose="040B0A00000000000000" pitchFamily="50" charset="-128"/>
              <a:ea typeface="HGS創英角ﾎﾟｯﾌﾟ体" panose="040B0A00000000000000" pitchFamily="50" charset="-128"/>
            </a:endParaRPr>
          </a:p>
          <a:p>
            <a:r>
              <a:rPr lang="ja-JP" altLang="en-US" dirty="0">
                <a:solidFill>
                  <a:srgbClr val="FF0000"/>
                </a:solidFill>
                <a:latin typeface="HGS創英角ﾎﾟｯﾌﾟ体" panose="040B0A00000000000000" pitchFamily="50" charset="-128"/>
                <a:ea typeface="HGS創英角ﾎﾟｯﾌﾟ体" panose="040B0A00000000000000" pitchFamily="50" charset="-128"/>
              </a:rPr>
              <a:t>接着強度、耐熱性に優れた、人と環境にやさしい接着剤で、</a:t>
            </a:r>
            <a:endParaRPr lang="en-US" altLang="ja-JP" dirty="0">
              <a:latin typeface="HGS創英角ﾎﾟｯﾌﾟ体" panose="040B0A00000000000000" pitchFamily="50" charset="-128"/>
              <a:ea typeface="HGS創英角ﾎﾟｯﾌﾟ体" panose="040B0A00000000000000" pitchFamily="50" charset="-128"/>
            </a:endParaRPr>
          </a:p>
          <a:p>
            <a:r>
              <a:rPr lang="ja-JP" altLang="en-US" dirty="0">
                <a:latin typeface="HGS創英角ﾎﾟｯﾌﾟ体" panose="040B0A00000000000000" pitchFamily="50" charset="-128"/>
                <a:ea typeface="HGS創英角ﾎﾟｯﾌﾟ体" panose="040B0A00000000000000" pitchFamily="50" charset="-128"/>
              </a:rPr>
              <a:t>使用する上で重要なポイントととして、温度と湿度管理がとても大切だと、理解する事ができました。</a:t>
            </a:r>
            <a:endParaRPr lang="en-US" altLang="ja-JP" dirty="0">
              <a:latin typeface="HGS創英角ﾎﾟｯﾌﾟ体" panose="040B0A00000000000000" pitchFamily="50" charset="-128"/>
              <a:ea typeface="HGS創英角ﾎﾟｯﾌﾟ体" panose="040B0A00000000000000" pitchFamily="50" charset="-128"/>
            </a:endParaRPr>
          </a:p>
          <a:p>
            <a:endParaRPr lang="en-US" altLang="ja-JP" dirty="0">
              <a:latin typeface="Arial" panose="020B0604020202020204" pitchFamily="34" charset="0"/>
              <a:ea typeface="ＭＳ Ｐ明朝" panose="02020600040205080304" pitchFamily="18" charset="-128"/>
            </a:endParaRPr>
          </a:p>
        </p:txBody>
      </p:sp>
      <p:sp>
        <p:nvSpPr>
          <p:cNvPr id="31748" name="スライド番号プレースホルダー 3">
            <a:extLst>
              <a:ext uri="{FF2B5EF4-FFF2-40B4-BE49-F238E27FC236}">
                <a16:creationId xmlns:a16="http://schemas.microsoft.com/office/drawing/2014/main" id="{956DC593-621D-F307-A02D-30D21D401C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A4C8F95D-3C2A-4252-89CC-8FF273FC703D}" type="slidenum">
              <a:rPr lang="ja-JP" altLang="en-US" smtClean="0">
                <a:solidFill>
                  <a:srgbClr val="000000"/>
                </a:solidFill>
                <a:latin typeface="游ゴシック" panose="020B0400000000000000" pitchFamily="50" charset="-128"/>
                <a:ea typeface="游ゴシック" panose="020B0400000000000000" pitchFamily="50" charset="-128"/>
              </a:rPr>
              <a:pPr/>
              <a:t>14</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A73D5A79-E77C-9A8B-E841-3ADB17932AB6}"/>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4E9AFD52-6743-3F3F-71E6-CA1C05C90A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次に、工程調査としてロールコーター工程では１～９の工順で物が流れ、どの工程で</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ホットメルト汚れが発生しているか調べると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７のラップ取り付けと８の圧着機起動の２つの作業工程から発生している事が判明。</a:t>
            </a:r>
          </a:p>
          <a:p>
            <a:endParaRPr lang="ja-JP" altLang="en-US" dirty="0">
              <a:latin typeface="Arial" panose="020B0604020202020204" pitchFamily="34" charset="0"/>
              <a:ea typeface="ＭＳ Ｐ明朝" panose="02020600040205080304" pitchFamily="18" charset="-128"/>
            </a:endParaRPr>
          </a:p>
        </p:txBody>
      </p:sp>
      <p:sp>
        <p:nvSpPr>
          <p:cNvPr id="33796" name="スライド番号プレースホルダー 3">
            <a:extLst>
              <a:ext uri="{FF2B5EF4-FFF2-40B4-BE49-F238E27FC236}">
                <a16:creationId xmlns:a16="http://schemas.microsoft.com/office/drawing/2014/main" id="{978B2FF6-1A9A-77AE-2B83-D51448DB04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68194DC3-9109-4828-A0C4-679F89613DA0}" type="slidenum">
              <a:rPr lang="ja-JP" altLang="en-US" smtClean="0">
                <a:latin typeface="Arial" panose="020B0604020202020204" pitchFamily="34" charset="0"/>
              </a:rPr>
              <a:pPr/>
              <a:t>15</a:t>
            </a:fld>
            <a:endParaRPr lang="ja-JP"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3D622E5-BA19-A544-8609-5DEC2316DB93}"/>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E52F5E25-9671-DA67-08DE-A002AFCF92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次に目標値をアドバイザーに相談すると、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裁断工程不良率の評価は</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で、</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今年度課の工程内不良</a:t>
            </a:r>
            <a:r>
              <a:rPr lang="ja-JP" altLang="en-US" dirty="0">
                <a:latin typeface="HGS創英角ﾎﾟｯﾌﾟ体" panose="040B0A00000000000000" pitchFamily="50" charset="-128"/>
                <a:ea typeface="HGS創英角ﾎﾟｯﾌﾟ体" panose="040B0A00000000000000" pitchFamily="50" charset="-128"/>
              </a:rPr>
              <a:t>目標を達成するには</a:t>
            </a:r>
            <a:r>
              <a:rPr lang="ja-JP" altLang="en-US" dirty="0">
                <a:solidFill>
                  <a:srgbClr val="FF0000"/>
                </a:solidFill>
                <a:latin typeface="HGS創英角ﾎﾟｯﾌﾟ体" panose="040B0A00000000000000" pitchFamily="50" charset="-128"/>
                <a:ea typeface="HGS創英角ﾎﾟｯﾌﾟ体" panose="040B0A00000000000000" pitchFamily="50" charset="-128"/>
              </a:rPr>
              <a:t>５０％低減が必要</a:t>
            </a:r>
            <a:r>
              <a:rPr lang="en-US" altLang="ja-JP" dirty="0">
                <a:latin typeface="HGS創英角ﾎﾟｯﾌﾟ体" panose="040B0A00000000000000" pitchFamily="50" charset="-128"/>
                <a:ea typeface="HGS創英角ﾎﾟｯﾌﾟ体" panose="040B0A00000000000000" pitchFamily="50" charset="-128"/>
              </a:rPr>
              <a:t>』</a:t>
            </a:r>
            <a:r>
              <a:rPr lang="ja-JP" altLang="en-US" dirty="0">
                <a:latin typeface="HGS創英角ﾎﾟｯﾌﾟ体" panose="040B0A00000000000000" pitchFamily="50" charset="-128"/>
                <a:ea typeface="HGS創英角ﾎﾟｯﾌﾟ体" panose="040B0A00000000000000" pitchFamily="50" charset="-128"/>
              </a:rPr>
              <a:t>と</a:t>
            </a:r>
            <a:endParaRPr lang="en-US" altLang="ja-JP" dirty="0">
              <a:latin typeface="HGS創英角ﾎﾟｯﾌﾟ体" panose="040B0A00000000000000" pitchFamily="50" charset="-128"/>
              <a:ea typeface="HGS創英角ﾎﾟｯﾌﾟ体" panose="040B0A00000000000000" pitchFamily="50" charset="-128"/>
            </a:endParaRPr>
          </a:p>
          <a:p>
            <a:r>
              <a:rPr lang="ja-JP" altLang="en-US" dirty="0">
                <a:latin typeface="HGS創英角ﾎﾟｯﾌﾟ体" panose="040B0A00000000000000" pitchFamily="50" charset="-128"/>
                <a:ea typeface="HGS創英角ﾎﾟｯﾌﾟ体" panose="040B0A00000000000000" pitchFamily="50" charset="-128"/>
              </a:rPr>
              <a:t>アドバイスをもらいました。</a:t>
            </a:r>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FB924AAF-203B-E7EC-549C-8425570C0AF8}"/>
              </a:ext>
            </a:extLst>
          </p:cNvPr>
          <p:cNvSpPr>
            <a:spLocks noGrp="1" noRot="1" noChangeAspect="1" noChangeArrowheads="1" noTextEdit="1"/>
          </p:cNvSpPr>
          <p:nvPr>
            <p:ph type="sldImg"/>
          </p:nvPr>
        </p:nvSpPr>
        <p:spPr>
          <a:ln/>
        </p:spPr>
      </p:sp>
      <p:sp>
        <p:nvSpPr>
          <p:cNvPr id="37891" name="ノート プレースホルダー 2">
            <a:extLst>
              <a:ext uri="{FF2B5EF4-FFF2-40B4-BE49-F238E27FC236}">
                <a16:creationId xmlns:a16="http://schemas.microsoft.com/office/drawing/2014/main" id="{BF2D7E73-3DDA-F7AC-0E35-03EEFBA908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目標設定として、</a:t>
            </a:r>
            <a:r>
              <a:rPr lang="en-US" altLang="ja-JP">
                <a:latin typeface="Arial" panose="020B0604020202020204" pitchFamily="34" charset="0"/>
                <a:ea typeface="ＭＳ Ｐ明朝" panose="02020600040205080304" pitchFamily="18" charset="-128"/>
              </a:rPr>
              <a:t>NX</a:t>
            </a:r>
            <a:r>
              <a:rPr lang="ja-JP" altLang="en-US">
                <a:latin typeface="Arial" panose="020B0604020202020204" pitchFamily="34" charset="0"/>
                <a:ea typeface="ＭＳ Ｐ明朝" panose="02020600040205080304" pitchFamily="18" charset="-128"/>
              </a:rPr>
              <a:t>ホットメルト汚れ不良１９９件を</a:t>
            </a:r>
          </a:p>
          <a:p>
            <a:r>
              <a:rPr lang="ja-JP" altLang="en-US">
                <a:latin typeface="Arial" panose="020B0604020202020204" pitchFamily="34" charset="0"/>
                <a:ea typeface="ＭＳ Ｐ明朝" panose="02020600040205080304" pitchFamily="18" charset="-128"/>
              </a:rPr>
              <a:t>１２月末までに、９９件以内にする！と掲げ</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活動計画では、他部署との連携とチームワーク、改善力向上を目指し</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ＡＢ直の分担をこのようにわけて合同で活動を進める事にしました。</a:t>
            </a:r>
            <a:endParaRPr lang="ja-JP"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37892" name="スライド番号プレースホルダー 3">
            <a:extLst>
              <a:ext uri="{FF2B5EF4-FFF2-40B4-BE49-F238E27FC236}">
                <a16:creationId xmlns:a16="http://schemas.microsoft.com/office/drawing/2014/main" id="{9CA3BF62-7FB8-A550-8A78-89B5D6260B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690C7B48-B48D-475B-AF6A-1D65503EF2C3}" type="slidenum">
              <a:rPr lang="ja-JP" altLang="en-US" smtClean="0">
                <a:latin typeface="Arial" panose="020B0604020202020204" pitchFamily="34" charset="0"/>
              </a:rPr>
              <a:pPr/>
              <a:t>17</a:t>
            </a:fld>
            <a:endParaRPr lang="ja-JP"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B661FA67-C392-0B76-D2C8-546A805C25C0}"/>
              </a:ext>
            </a:extLst>
          </p:cNvPr>
          <p:cNvSpPr>
            <a:spLocks noGrp="1" noRot="1" noChangeAspect="1" noChangeArrowheads="1" noTextEdit="1"/>
          </p:cNvSpPr>
          <p:nvPr>
            <p:ph type="sldImg"/>
          </p:nvPr>
        </p:nvSpPr>
        <p:spPr>
          <a:ln/>
        </p:spPr>
      </p:sp>
      <p:sp>
        <p:nvSpPr>
          <p:cNvPr id="39939" name="ノート プレースホルダー 2">
            <a:extLst>
              <a:ext uri="{FF2B5EF4-FFF2-40B4-BE49-F238E27FC236}">
                <a16:creationId xmlns:a16="http://schemas.microsoft.com/office/drawing/2014/main" id="{6D3F290A-5AD6-4491-011F-6778CD3D05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特性要因図を用いて、なぜ</a:t>
            </a:r>
            <a:r>
              <a:rPr lang="en-US" altLang="ja-JP">
                <a:latin typeface="Arial" panose="020B0604020202020204" pitchFamily="34" charset="0"/>
                <a:ea typeface="ＭＳ Ｐ明朝" panose="02020600040205080304" pitchFamily="18" charset="-128"/>
              </a:rPr>
              <a:t>NX</a:t>
            </a:r>
            <a:r>
              <a:rPr lang="ja-JP" altLang="en-US">
                <a:latin typeface="Arial" panose="020B0604020202020204" pitchFamily="34" charset="0"/>
                <a:ea typeface="ＭＳ Ｐ明朝" panose="02020600040205080304" pitchFamily="18" charset="-128"/>
              </a:rPr>
              <a:t>ホットメルト汚れが発生するのか要因の解析を行い、</a:t>
            </a:r>
          </a:p>
          <a:p>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物</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のラップがズレると、</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方法</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の圧着時の染み出しの２つの</a:t>
            </a:r>
            <a:r>
              <a:rPr lang="ja-JP" altLang="ja-JP">
                <a:latin typeface="Arial" panose="020B0604020202020204" pitchFamily="34" charset="0"/>
                <a:ea typeface="ＭＳ Ｐ明朝" panose="02020600040205080304" pitchFamily="18" charset="-128"/>
              </a:rPr>
              <a:t>主要因が分かり、</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それぞれの要因を調査する</a:t>
            </a:r>
            <a:r>
              <a:rPr lang="ja-JP" altLang="ja-JP">
                <a:latin typeface="Arial" panose="020B0604020202020204" pitchFamily="34" charset="0"/>
                <a:ea typeface="ＭＳ Ｐ明朝" panose="02020600040205080304" pitchFamily="18" charset="-128"/>
              </a:rPr>
              <a:t>事にしました</a:t>
            </a:r>
            <a:r>
              <a:rPr lang="ja-JP" altLang="en-US">
                <a:latin typeface="Arial" panose="020B0604020202020204" pitchFamily="34" charset="0"/>
                <a:ea typeface="ＭＳ Ｐ明朝" panose="02020600040205080304" pitchFamily="18" charset="-128"/>
              </a:rPr>
              <a:t>。</a:t>
            </a:r>
            <a:r>
              <a:rPr lang="ja-JP" altLang="ja-JP">
                <a:latin typeface="Arial" panose="020B0604020202020204" pitchFamily="34" charset="0"/>
                <a:ea typeface="ＭＳ Ｐ明朝" panose="02020600040205080304" pitchFamily="18" charset="-128"/>
              </a:rPr>
              <a:t> </a:t>
            </a:r>
          </a:p>
          <a:p>
            <a:endParaRPr lang="en-US"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39940" name="スライド番号プレースホルダー 3">
            <a:extLst>
              <a:ext uri="{FF2B5EF4-FFF2-40B4-BE49-F238E27FC236}">
                <a16:creationId xmlns:a16="http://schemas.microsoft.com/office/drawing/2014/main" id="{57981279-0B79-51A4-3586-8A3FECF9D7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54BE9827-007F-481E-B691-A08203B7849E}" type="slidenum">
              <a:rPr lang="ja-JP" altLang="en-US" smtClean="0">
                <a:latin typeface="Arial" panose="020B0604020202020204" pitchFamily="34" charset="0"/>
              </a:rPr>
              <a:pPr/>
              <a:t>18</a:t>
            </a:fld>
            <a:endParaRPr lang="ja-JP"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83E2873-492A-4B6E-9C92-DDAEE49DFCEC}"/>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C157A948-F59F-B8A5-EBF9-524A6B4D38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latin typeface="Arial" panose="020B0604020202020204" pitchFamily="34" charset="0"/>
                <a:ea typeface="ＭＳ Ｐ明朝" panose="02020600040205080304" pitchFamily="18" charset="-128"/>
              </a:rPr>
              <a:t>まずは１つ目の主要因</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ラップがズレる</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をテーマの会合で</a:t>
            </a:r>
            <a:endParaRPr lang="en-US" altLang="ja-JP">
              <a:latin typeface="Arial" panose="020B0604020202020204" pitchFamily="34" charset="0"/>
              <a:ea typeface="ＭＳ Ｐ明朝" panose="02020600040205080304" pitchFamily="18" charset="-128"/>
            </a:endParaRPr>
          </a:p>
          <a:p>
            <a:r>
              <a:rPr lang="en-US" altLang="ja-JP">
                <a:latin typeface="Arial" panose="020B0604020202020204" pitchFamily="34" charset="0"/>
                <a:ea typeface="ＭＳ Ｐ明朝" panose="02020600040205080304" pitchFamily="18" charset="-128"/>
              </a:rPr>
              <a:t>『NX</a:t>
            </a:r>
            <a:r>
              <a:rPr lang="ja-JP" altLang="en-US">
                <a:latin typeface="Arial" panose="020B0604020202020204" pitchFamily="34" charset="0"/>
                <a:ea typeface="ＭＳ Ｐ明朝" panose="02020600040205080304" pitchFamily="18" charset="-128"/>
              </a:rPr>
              <a:t>でラップがズレた時にホットメルトが表皮に転写していました</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と意見があり</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ラップがズレる原因を調査する事に。</a:t>
            </a:r>
            <a:endParaRPr lang="en-US" altLang="ja-JP">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2C7C721-B9F1-BDB7-084D-B6AE1172F34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66E49C44-9A6B-3F72-87AB-0A1CD0C54D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テーマ</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裁断工程におけるホットメルト汚れ不良の低減</a:t>
            </a:r>
          </a:p>
          <a:p>
            <a:r>
              <a:rPr lang="ja-JP" altLang="en-US" dirty="0">
                <a:latin typeface="Arial" panose="020B0604020202020204" pitchFamily="34" charset="0"/>
                <a:ea typeface="ＭＳ Ｐ明朝" panose="02020600040205080304" pitchFamily="18" charset="-128"/>
              </a:rPr>
              <a:t>～チームで取り組んだ不良との戦い～</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と題しまして</a:t>
            </a:r>
          </a:p>
          <a:p>
            <a:r>
              <a:rPr lang="ja-JP" altLang="en-US" dirty="0">
                <a:latin typeface="Arial" panose="020B0604020202020204" pitchFamily="34" charset="0"/>
                <a:ea typeface="ＭＳ Ｐ明朝" panose="02020600040205080304" pitchFamily="18" charset="-128"/>
              </a:rPr>
              <a:t>トヨタ紡織株式会社豊橋工場製造部　カバー製造課</a:t>
            </a:r>
          </a:p>
          <a:p>
            <a:r>
              <a:rPr lang="ja-JP" altLang="en-US" dirty="0">
                <a:latin typeface="Arial" panose="020B0604020202020204" pitchFamily="34" charset="0"/>
                <a:ea typeface="ＭＳ Ｐ明朝" panose="02020600040205080304" pitchFamily="18" charset="-128"/>
              </a:rPr>
              <a:t>カッティングサークルの河邊が発表させていただきます。</a:t>
            </a: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371CCB92-70EC-6D77-7839-18BFCDBC071B}"/>
              </a:ext>
            </a:extLst>
          </p:cNvPr>
          <p:cNvSpPr>
            <a:spLocks noGrp="1" noRot="1" noChangeAspect="1" noChangeArrowheads="1" noTextEdit="1"/>
          </p:cNvSpPr>
          <p:nvPr>
            <p:ph type="sldImg"/>
          </p:nvPr>
        </p:nvSpPr>
        <p:spPr>
          <a:ln/>
        </p:spPr>
      </p:sp>
      <p:sp>
        <p:nvSpPr>
          <p:cNvPr id="44035" name="ノート プレースホルダー 2">
            <a:extLst>
              <a:ext uri="{FF2B5EF4-FFF2-40B4-BE49-F238E27FC236}">
                <a16:creationId xmlns:a16="http://schemas.microsoft.com/office/drawing/2014/main" id="{CBD68CC5-1D96-773D-F450-95867E4881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ラップがズレる現象を現地現物で確認すると、ラップを引き出して置いた後に</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ズレることがあると分かり、更に調査すると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パッドに表皮を貼り付けた時に、ホットメルトが塗布された面が少ないとラップを</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置いたときに保持力が弱くズレてしまう事が分かりました。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サランラップは食材には貼り付かず、皿の面に貼り付きズレなくなるのと同じ原理で</a:t>
            </a:r>
          </a:p>
          <a:p>
            <a:r>
              <a:rPr lang="ja-JP" altLang="en-US" dirty="0">
                <a:latin typeface="Arial" panose="020B0604020202020204" pitchFamily="34" charset="0"/>
                <a:ea typeface="ＭＳ Ｐ明朝" panose="02020600040205080304" pitchFamily="18" charset="-128"/>
              </a:rPr>
              <a:t>皿の面が大きくなればズレないかもと意見があり</a:t>
            </a:r>
          </a:p>
          <a:p>
            <a:r>
              <a:rPr lang="ja-JP" altLang="en-US" dirty="0">
                <a:latin typeface="Arial" panose="020B0604020202020204" pitchFamily="34" charset="0"/>
                <a:ea typeface="ＭＳ Ｐ明朝" panose="02020600040205080304" pitchFamily="18" charset="-128"/>
              </a:rPr>
              <a:t>車種ごとにラップの貼り付き方に違いがあるのか調査。</a:t>
            </a:r>
          </a:p>
        </p:txBody>
      </p:sp>
      <p:sp>
        <p:nvSpPr>
          <p:cNvPr id="44036" name="スライド番号プレースホルダー 3">
            <a:extLst>
              <a:ext uri="{FF2B5EF4-FFF2-40B4-BE49-F238E27FC236}">
                <a16:creationId xmlns:a16="http://schemas.microsoft.com/office/drawing/2014/main" id="{E59F0DD2-AD40-63E0-C71B-C15D20C81B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6ED6F526-4B0F-4B63-BAF9-97C2E29EB517}"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459414A8-8A4E-2C34-8A3D-F08A7B417043}"/>
              </a:ext>
            </a:extLst>
          </p:cNvPr>
          <p:cNvSpPr>
            <a:spLocks noGrp="1" noRot="1" noChangeAspect="1" noChangeArrowheads="1" noTextEdit="1"/>
          </p:cNvSpPr>
          <p:nvPr>
            <p:ph type="sldImg"/>
          </p:nvPr>
        </p:nvSpPr>
        <p:spPr>
          <a:ln/>
        </p:spPr>
      </p:sp>
      <p:sp>
        <p:nvSpPr>
          <p:cNvPr id="46083" name="ノート プレースホルダー 2">
            <a:extLst>
              <a:ext uri="{FF2B5EF4-FFF2-40B4-BE49-F238E27FC236}">
                <a16:creationId xmlns:a16="http://schemas.microsoft.com/office/drawing/2014/main" id="{E1268B06-957F-10EE-AFCE-EDAD412C20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車種ごとで比較してみるとほぼ</a:t>
            </a:r>
            <a:r>
              <a:rPr lang="en-US" altLang="ja-JP" dirty="0">
                <a:latin typeface="Arial" panose="020B0604020202020204" pitchFamily="34" charset="0"/>
                <a:ea typeface="ＭＳ Ｐ明朝" panose="02020600040205080304" pitchFamily="18" charset="-128"/>
              </a:rPr>
              <a:t>NX</a:t>
            </a:r>
            <a:r>
              <a:rPr lang="ja-JP" altLang="en-US" dirty="0">
                <a:latin typeface="Arial" panose="020B0604020202020204" pitchFamily="34" charset="0"/>
                <a:ea typeface="ＭＳ Ｐ明朝" panose="02020600040205080304" pitchFamily="18" charset="-128"/>
              </a:rPr>
              <a:t>で発生していました。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そこで各車種ごとの違いを、表皮とパッドの関係性から調査。</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IS</a:t>
            </a:r>
            <a:r>
              <a:rPr lang="ja-JP" altLang="en-US" dirty="0">
                <a:latin typeface="Arial" panose="020B0604020202020204" pitchFamily="34" charset="0"/>
                <a:ea typeface="ＭＳ Ｐ明朝" panose="02020600040205080304" pitchFamily="18" charset="-128"/>
              </a:rPr>
              <a:t>・</a:t>
            </a:r>
            <a:r>
              <a:rPr lang="en-US" altLang="ja-JP" dirty="0">
                <a:latin typeface="Arial" panose="020B0604020202020204" pitchFamily="34" charset="0"/>
                <a:ea typeface="ＭＳ Ｐ明朝" panose="02020600040205080304" pitchFamily="18" charset="-128"/>
              </a:rPr>
              <a:t>RC</a:t>
            </a:r>
            <a:r>
              <a:rPr lang="ja-JP" altLang="en-US" dirty="0">
                <a:latin typeface="Arial" panose="020B0604020202020204" pitchFamily="34" charset="0"/>
                <a:ea typeface="ＭＳ Ｐ明朝" panose="02020600040205080304" pitchFamily="18" charset="-128"/>
              </a:rPr>
              <a:t>・</a:t>
            </a:r>
            <a:r>
              <a:rPr lang="en-US" altLang="ja-JP" dirty="0">
                <a:latin typeface="Arial" panose="020B0604020202020204" pitchFamily="34" charset="0"/>
                <a:ea typeface="ＭＳ Ｐ明朝" panose="02020600040205080304" pitchFamily="18" charset="-128"/>
              </a:rPr>
              <a:t>RC-F</a:t>
            </a:r>
            <a:r>
              <a:rPr lang="ja-JP" altLang="en-US" dirty="0">
                <a:latin typeface="Arial" panose="020B0604020202020204" pitchFamily="34" charset="0"/>
                <a:ea typeface="ＭＳ Ｐ明朝" panose="02020600040205080304" pitchFamily="18" charset="-128"/>
              </a:rPr>
              <a:t>では、表皮よりもパッドの方が大きい。</a:t>
            </a:r>
          </a:p>
          <a:p>
            <a:r>
              <a:rPr lang="en-US" altLang="ja-JP" dirty="0">
                <a:latin typeface="Arial" panose="020B0604020202020204" pitchFamily="34" charset="0"/>
                <a:ea typeface="ＭＳ Ｐ明朝" panose="02020600040205080304" pitchFamily="18" charset="-128"/>
              </a:rPr>
              <a:t>NX</a:t>
            </a:r>
            <a:r>
              <a:rPr lang="ja-JP" altLang="en-US" dirty="0">
                <a:latin typeface="Arial" panose="020B0604020202020204" pitchFamily="34" charset="0"/>
                <a:ea typeface="ＭＳ Ｐ明朝" panose="02020600040205080304" pitchFamily="18" charset="-128"/>
              </a:rPr>
              <a:t>では、表皮とパッドが、ほぼ同じ大きさのため、</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塗布面が小さくラップの貼り付く面が少なくズレやすくなっていました。</a:t>
            </a:r>
            <a:endParaRPr lang="en-US" altLang="ja-JP" dirty="0">
              <a:latin typeface="Arial" panose="020B0604020202020204" pitchFamily="34" charset="0"/>
              <a:ea typeface="ＭＳ Ｐ明朝" panose="02020600040205080304" pitchFamily="18" charset="-128"/>
            </a:endParaRPr>
          </a:p>
        </p:txBody>
      </p:sp>
      <p:sp>
        <p:nvSpPr>
          <p:cNvPr id="46084" name="スライド番号プレースホルダー 3">
            <a:extLst>
              <a:ext uri="{FF2B5EF4-FFF2-40B4-BE49-F238E27FC236}">
                <a16:creationId xmlns:a16="http://schemas.microsoft.com/office/drawing/2014/main" id="{F7A4D90A-0F4E-FD09-9C14-2A1FFF2D3C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1306EB13-6A12-4D58-982C-DFF0C366FFCB}"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D4000F81-F633-A0D6-BC69-5E713CFB1D54}"/>
              </a:ext>
            </a:extLst>
          </p:cNvPr>
          <p:cNvSpPr>
            <a:spLocks noGrp="1" noRot="1" noChangeAspect="1" noChangeArrowheads="1" noTextEdit="1"/>
          </p:cNvSpPr>
          <p:nvPr>
            <p:ph type="sldImg"/>
          </p:nvPr>
        </p:nvSpPr>
        <p:spPr>
          <a:ln/>
        </p:spPr>
      </p:sp>
      <p:sp>
        <p:nvSpPr>
          <p:cNvPr id="48131" name="ノート プレースホルダー 2">
            <a:extLst>
              <a:ext uri="{FF2B5EF4-FFF2-40B4-BE49-F238E27FC236}">
                <a16:creationId xmlns:a16="http://schemas.microsoft.com/office/drawing/2014/main" id="{E4DEE4EC-F380-31A0-948A-1ABCD1C7D0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次にラップがズレた時にホットメルトが表皮に転写するメカニズムについて調査。</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ラップを置いたときにホットメルトがラップに付着し</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１度セットしたラップがズレた時に、ラップに付着したホットメルトが</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表皮に転写してしまう事がわかりました。</a:t>
            </a:r>
          </a:p>
        </p:txBody>
      </p:sp>
      <p:sp>
        <p:nvSpPr>
          <p:cNvPr id="48132" name="スライド番号プレースホルダー 3">
            <a:extLst>
              <a:ext uri="{FF2B5EF4-FFF2-40B4-BE49-F238E27FC236}">
                <a16:creationId xmlns:a16="http://schemas.microsoft.com/office/drawing/2014/main" id="{F0A8F935-A812-2716-592E-14610D102B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2CD4425B-7F97-4452-88CE-93FEEAAE85EF}" type="slidenum">
              <a:rPr lang="en-US" altLang="ja-JP" smtClean="0">
                <a:solidFill>
                  <a:srgbClr val="000000"/>
                </a:solidFill>
                <a:latin typeface="Arial" panose="020B0604020202020204" pitchFamily="34" charset="0"/>
              </a:rPr>
              <a:pPr/>
              <a:t>22</a:t>
            </a:fld>
            <a:endParaRPr lang="en-US" altLang="ja-JP">
              <a:solidFill>
                <a:srgbClr val="000000"/>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AB614F2B-CD09-423C-D499-CFBF067A9E73}"/>
              </a:ext>
            </a:extLst>
          </p:cNvPr>
          <p:cNvSpPr>
            <a:spLocks noGrp="1" noRot="1" noChangeAspect="1" noChangeArrowheads="1" noTextEdit="1"/>
          </p:cNvSpPr>
          <p:nvPr>
            <p:ph type="sldImg"/>
          </p:nvPr>
        </p:nvSpPr>
        <p:spPr>
          <a:ln/>
        </p:spPr>
      </p:sp>
      <p:sp>
        <p:nvSpPr>
          <p:cNvPr id="50179" name="ノート プレースホルダー 2">
            <a:extLst>
              <a:ext uri="{FF2B5EF4-FFF2-40B4-BE49-F238E27FC236}">
                <a16:creationId xmlns:a16="http://schemas.microsoft.com/office/drawing/2014/main" id="{3751D860-3DB0-ED0D-8E0D-1913CD47A8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次に主要因②の圧着時の染み出しについて調査。</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染み出し不良とは圧着時にパッドに塗布したホットメルトが</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表面にでてくる現象。</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表皮別で違いがあるか染み出し件数を見ると</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パーフォの孔がある物にだけ染み出している事がわかり</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パーフォの孔をふさぐことはできないから、どうすればいいのか悩んでいると</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アドバイザーから</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塗布量や粘度が染み出しに影響しているかもしれない</a:t>
            </a:r>
            <a:r>
              <a:rPr lang="en-US"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と</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アドバイスがありホットメルトの性質について調査することに。</a:t>
            </a:r>
            <a:endParaRPr lang="en-US"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50180" name="スライド番号プレースホルダー 3">
            <a:extLst>
              <a:ext uri="{FF2B5EF4-FFF2-40B4-BE49-F238E27FC236}">
                <a16:creationId xmlns:a16="http://schemas.microsoft.com/office/drawing/2014/main" id="{FCC9FC67-F535-07A4-1DFB-8CA90AD3FD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C44EE195-5106-44CF-91BB-39813716FB32}"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508F6B59-17BA-FB87-DA86-1810CF783519}"/>
              </a:ext>
            </a:extLst>
          </p:cNvPr>
          <p:cNvSpPr>
            <a:spLocks noGrp="1" noRot="1" noChangeAspect="1" noChangeArrowheads="1" noTextEdit="1"/>
          </p:cNvSpPr>
          <p:nvPr>
            <p:ph type="sldImg"/>
          </p:nvPr>
        </p:nvSpPr>
        <p:spPr>
          <a:ln/>
        </p:spPr>
      </p:sp>
      <p:sp>
        <p:nvSpPr>
          <p:cNvPr id="52227" name="ノート プレースホルダー 2">
            <a:extLst>
              <a:ext uri="{FF2B5EF4-FFF2-40B4-BE49-F238E27FC236}">
                <a16:creationId xmlns:a16="http://schemas.microsoft.com/office/drawing/2014/main" id="{64243A48-2612-B32A-E8F4-F6DE93D82B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サブアドバイザーからホットメルトの性質についての勉強を受け、</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粘度が低いとホットメルトがパッドに染み込みやすいから染み出しにくくなることがわかり。</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ホットメルトの温度を高くすると染み出しがなくなるのかも？と調査しました。</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結果、温度が高いほど染み出しがなくなり１２０℃で染み出さず評価は〇。</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温度を高くすれば染み出しがなくなることが分かりました。</a:t>
            </a:r>
            <a:endParaRPr lang="en-US"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
        <p:nvSpPr>
          <p:cNvPr id="52228" name="スライド番号プレースホルダー 3">
            <a:extLst>
              <a:ext uri="{FF2B5EF4-FFF2-40B4-BE49-F238E27FC236}">
                <a16:creationId xmlns:a16="http://schemas.microsoft.com/office/drawing/2014/main" id="{20305105-1E95-9D96-061A-94130611E8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D27C326E-47E2-4098-A4BE-2DD2753B1E6F}"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E01CEDC-31EC-F4D8-78E5-6EAD1CC87B55}"/>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238BC1ED-CD56-63B3-8C68-AD126608936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検証結果をもとに系統マトリックス図法で対策案を検討。</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ラップがズレないようにするに対して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表皮とパッドが同じ大きさの為ラップの貼り付く面が少なく、</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作業中にズレて表皮に転写してしまう。</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対策案としてコスト・効果・実現性の評価が高い、パッドを大きくするに決定。</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アドバイザーから</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品質管理部に依頼し対策を進めよう</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とアドバイスをもらい、連携し対策をする事に。</a:t>
            </a:r>
            <a:endParaRPr lang="en-US" altLang="ja-JP"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B3E3254-00E3-A442-B0B0-F96CEC42AAD0}"/>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9555BF6C-E143-4A2D-7F2E-8454F2355F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もう１つの主要因の圧着機の染み出しの原因に対して</a:t>
            </a:r>
          </a:p>
          <a:p>
            <a:r>
              <a:rPr lang="ja-JP" altLang="en-US" dirty="0">
                <a:latin typeface="Arial" panose="020B0604020202020204" pitchFamily="34" charset="0"/>
                <a:ea typeface="ＭＳ Ｐ明朝" panose="02020600040205080304" pitchFamily="18" charset="-128"/>
              </a:rPr>
              <a:t>ホットメルトの粘度が高いとパーフォの穴から染み出てくる。</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対策案として評価の高い粘度を低くするに決定。</a:t>
            </a:r>
          </a:p>
          <a:p>
            <a:r>
              <a:rPr lang="ja-JP" altLang="en-US" dirty="0">
                <a:latin typeface="Arial" panose="020B0604020202020204" pitchFamily="34" charset="0"/>
                <a:ea typeface="ＭＳ Ｐ明朝" panose="02020600040205080304" pitchFamily="18" charset="-128"/>
              </a:rPr>
              <a:t>アドバイザーから</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カバー生技室に依頼し対策を進めよう</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とアドバイスをもらい、連携し対策をする事に。</a:t>
            </a:r>
          </a:p>
          <a:p>
            <a:endParaRPr lang="ja-JP" altLang="en-US"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5B1AEB4-802B-7D7B-5F54-2FEAFBB97F30}"/>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017A09D7-B077-02C5-158C-A70AF78172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主要因１のラップがズレる対策として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改善前は表皮とパッドがほぼ同じ大きさで</a:t>
            </a:r>
          </a:p>
          <a:p>
            <a:r>
              <a:rPr lang="ja-JP" altLang="en-US" dirty="0">
                <a:latin typeface="Arial" panose="020B0604020202020204" pitchFamily="34" charset="0"/>
                <a:ea typeface="ＭＳ Ｐ明朝" panose="02020600040205080304" pitchFamily="18" charset="-128"/>
              </a:rPr>
              <a:t>作業中にズレて表皮に転写してしまう。</a:t>
            </a:r>
          </a:p>
          <a:p>
            <a:r>
              <a:rPr lang="ja-JP" altLang="en-US" dirty="0">
                <a:latin typeface="Arial" panose="020B0604020202020204" pitchFamily="34" charset="0"/>
                <a:ea typeface="ＭＳ Ｐ明朝" panose="02020600040205080304" pitchFamily="18" charset="-128"/>
              </a:rPr>
              <a:t>表皮よりもパッドを大きくし、ラップの接着面を多くすれば、ラップの</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ズレがなくなるのではと品質管理部に依頼。</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メーカーに問い合わせると、単価も形状で裁断するより、四角で</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裁断する方が安くなると、お互いに効果があり、パッドを大きくすることにしました。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改善後はパッドを大きくしたことでラップ貼り付け時に、ホットメルトが付着しているパッドに、</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ラップが貼り付き、ズレる事がなくなり、表皮への転写をなくすことができました。</a:t>
            </a: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769897CF-FFA5-C55D-B0BF-6100C103B03C}"/>
              </a:ext>
            </a:extLst>
          </p:cNvPr>
          <p:cNvSpPr>
            <a:spLocks noGrp="1" noRot="1" noChangeAspect="1" noChangeArrowheads="1" noTextEdit="1"/>
          </p:cNvSpPr>
          <p:nvPr>
            <p:ph type="sldImg"/>
          </p:nvPr>
        </p:nvSpPr>
        <p:spPr>
          <a:ln/>
        </p:spPr>
      </p:sp>
      <p:sp>
        <p:nvSpPr>
          <p:cNvPr id="60419" name="ノート プレースホルダー 2">
            <a:extLst>
              <a:ext uri="{FF2B5EF4-FFF2-40B4-BE49-F238E27FC236}">
                <a16:creationId xmlns:a16="http://schemas.microsoft.com/office/drawing/2014/main" id="{9FDE409E-38EB-7AE1-E210-7B51614CD8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次に主要因２の圧着時の染み出しの対策として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ホットメルトの温度を高くするため、ロールの温度設定を生技に依頼。</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タッチロールとメインロールの温度を上げて塗布量を測定し、</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染み出し状況と塗布量の数値が規格内を満たしているか確認。</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結果、ロール温度を１２４℃まで上げてしまうと粘度が低くなりすぎてしまい粘着力が</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下がり、パッドにホットメルトが付きくく塗布量が少なくなり規格外になってしまいました。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野球ではエラーや失敗した時でも次にエラーやミスしないように</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何がだめだったのか考え、練習を繰り返しうまくなっていくじゃないか。</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もう１度メンバーみんなで対策案を考え、失敗しても何度も対策していこうと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次の対策案を検討する事に。</a:t>
            </a:r>
          </a:p>
        </p:txBody>
      </p:sp>
      <p:sp>
        <p:nvSpPr>
          <p:cNvPr id="60420" name="スライド番号プレースホルダー 3">
            <a:extLst>
              <a:ext uri="{FF2B5EF4-FFF2-40B4-BE49-F238E27FC236}">
                <a16:creationId xmlns:a16="http://schemas.microsoft.com/office/drawing/2014/main" id="{0C200822-DDB3-5C7A-471F-C3132D4FD9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D4996465-2661-457C-830F-430F1623EA53}" type="slidenum">
              <a:rPr lang="en-US" altLang="ja-JP" smtClean="0">
                <a:latin typeface="Arial" panose="020B0604020202020204" pitchFamily="34" charset="0"/>
              </a:rPr>
              <a:pPr/>
              <a:t>28</a:t>
            </a:fld>
            <a:endParaRPr lang="en-US" altLang="ja-JP">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a:extLst>
              <a:ext uri="{FF2B5EF4-FFF2-40B4-BE49-F238E27FC236}">
                <a16:creationId xmlns:a16="http://schemas.microsoft.com/office/drawing/2014/main" id="{B385C7CE-D656-9C0A-835C-AEA649106D93}"/>
              </a:ext>
            </a:extLst>
          </p:cNvPr>
          <p:cNvSpPr>
            <a:spLocks noGrp="1" noRot="1" noChangeAspect="1" noChangeArrowheads="1" noTextEdit="1"/>
          </p:cNvSpPr>
          <p:nvPr>
            <p:ph type="sldImg"/>
          </p:nvPr>
        </p:nvSpPr>
        <p:spPr>
          <a:ln/>
        </p:spPr>
      </p:sp>
      <p:sp>
        <p:nvSpPr>
          <p:cNvPr id="62467" name="ノート プレースホルダー 2">
            <a:extLst>
              <a:ext uri="{FF2B5EF4-FFF2-40B4-BE49-F238E27FC236}">
                <a16:creationId xmlns:a16="http://schemas.microsoft.com/office/drawing/2014/main" id="{85F09D39-17F6-84D2-F68D-26F2902EE8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再度対策案を検討するための会合で、</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圧着機の中央に置いた表皮でホットメルトが染み出している</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と意見が。</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中央にはシリンダーがあるけど、なにか関係があるかもと検討していると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アドバイザーから</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圧着力が強いかもしれないから</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圧力を測る面圧測定器を１度生技に確認してみて</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アドバイスがあり、測定する事に。</a:t>
            </a:r>
          </a:p>
        </p:txBody>
      </p:sp>
      <p:sp>
        <p:nvSpPr>
          <p:cNvPr id="62468" name="スライド番号プレースホルダー 3">
            <a:extLst>
              <a:ext uri="{FF2B5EF4-FFF2-40B4-BE49-F238E27FC236}">
                <a16:creationId xmlns:a16="http://schemas.microsoft.com/office/drawing/2014/main" id="{A9284B80-6E9F-7BC9-7D1B-A96114B5EB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348157A5-EEFE-45AC-83EB-452EF8696348}" type="slidenum">
              <a:rPr lang="en-US" altLang="ja-JP" smtClean="0">
                <a:latin typeface="Arial" panose="020B0604020202020204" pitchFamily="34" charset="0"/>
              </a:rPr>
              <a:pPr/>
              <a:t>29</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238FB584-A5A5-5FCE-89B6-34CB2AA0EC8F}"/>
              </a:ext>
            </a:extLst>
          </p:cNvPr>
          <p:cNvSpPr>
            <a:spLocks noGrp="1" noRot="1" noChangeAspect="1" noChangeArrowheads="1" noTextEdit="1"/>
          </p:cNvSpPr>
          <p:nvPr>
            <p:ph type="sldImg"/>
          </p:nvPr>
        </p:nvSpPr>
        <p:spPr>
          <a:ln/>
        </p:spPr>
      </p:sp>
      <p:sp>
        <p:nvSpPr>
          <p:cNvPr id="9219" name="ノート プレースホルダー 2">
            <a:extLst>
              <a:ext uri="{FF2B5EF4-FFF2-40B4-BE49-F238E27FC236}">
                <a16:creationId xmlns:a16="http://schemas.microsoft.com/office/drawing/2014/main" id="{B19B20ED-6A00-927D-48C4-F85B223777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1400"/>
              </a:lnSpc>
            </a:pPr>
            <a:r>
              <a:rPr lang="ja-JP" altLang="en-US" dirty="0">
                <a:latin typeface="Meiryo UI" panose="020B0604030504040204" pitchFamily="50" charset="-128"/>
                <a:ea typeface="Meiryo UI" panose="020B0604030504040204" pitchFamily="50" charset="-128"/>
              </a:rPr>
              <a:t>弊社は愛知県刈谷市に本社を置き、国内</a:t>
            </a:r>
            <a:r>
              <a:rPr lang="en-US" altLang="ja-JP" dirty="0">
                <a:latin typeface="Meiryo UI" panose="020B0604030504040204" pitchFamily="50" charset="-128"/>
                <a:ea typeface="Meiryo UI" panose="020B0604030504040204" pitchFamily="50" charset="-128"/>
              </a:rPr>
              <a:t>20</a:t>
            </a:r>
            <a:r>
              <a:rPr lang="ja-JP" altLang="en-US" dirty="0">
                <a:latin typeface="Meiryo UI" panose="020B0604030504040204" pitchFamily="50" charset="-128"/>
                <a:ea typeface="Meiryo UI" panose="020B0604030504040204" pitchFamily="50" charset="-128"/>
              </a:rPr>
              <a:t>拠点･海外</a:t>
            </a:r>
            <a:r>
              <a:rPr lang="en-US" altLang="ja-JP" dirty="0">
                <a:latin typeface="Meiryo UI" panose="020B0604030504040204" pitchFamily="50" charset="-128"/>
                <a:ea typeface="Meiryo UI" panose="020B0604030504040204" pitchFamily="50" charset="-128"/>
              </a:rPr>
              <a:t>70</a:t>
            </a:r>
            <a:r>
              <a:rPr lang="ja-JP" altLang="en-US" dirty="0">
                <a:latin typeface="Meiryo UI" panose="020B0604030504040204" pitchFamily="50" charset="-128"/>
                <a:ea typeface="Meiryo UI" panose="020B0604030504040204" pitchFamily="50" charset="-128"/>
              </a:rPr>
              <a:t>拠点を持ち、</a:t>
            </a:r>
            <a:endParaRPr lang="en-US" altLang="ja-JP" dirty="0">
              <a:latin typeface="Meiryo UI" panose="020B0604030504040204" pitchFamily="50" charset="-128"/>
              <a:ea typeface="Meiryo UI" panose="020B0604030504040204" pitchFamily="50" charset="-128"/>
            </a:endParaRPr>
          </a:p>
          <a:p>
            <a:pPr>
              <a:lnSpc>
                <a:spcPts val="1400"/>
              </a:lnSpc>
            </a:pPr>
            <a:r>
              <a:rPr lang="ja-JP" altLang="en-US" dirty="0">
                <a:latin typeface="Meiryo UI" panose="020B0604030504040204" pitchFamily="50" charset="-128"/>
                <a:ea typeface="Meiryo UI" panose="020B0604030504040204" pitchFamily="50" charset="-128"/>
              </a:rPr>
              <a:t>自動車の総合内装システムサプライヤーとして自動車の内装部品を開発・製造し、</a:t>
            </a:r>
            <a:endParaRPr lang="en-US" altLang="ja-JP" dirty="0">
              <a:latin typeface="Meiryo UI" panose="020B0604030504040204" pitchFamily="50" charset="-128"/>
              <a:ea typeface="Meiryo UI" panose="020B0604030504040204" pitchFamily="50" charset="-128"/>
            </a:endParaRPr>
          </a:p>
          <a:p>
            <a:pPr>
              <a:lnSpc>
                <a:spcPts val="1400"/>
              </a:lnSpc>
            </a:pPr>
            <a:r>
              <a:rPr lang="ja-JP" altLang="en-US" b="1" dirty="0">
                <a:latin typeface="Meiryo UI" panose="020B0604030504040204" pitchFamily="50" charset="-128"/>
                <a:ea typeface="Meiryo UI" panose="020B0604030504040204" pitchFamily="50" charset="-128"/>
              </a:rPr>
              <a:t>世界中のお客様へ最高のモビリティーライフを提供しています。</a:t>
            </a:r>
          </a:p>
          <a:p>
            <a:endParaRPr lang="ja-JP" altLang="en-US" dirty="0">
              <a:latin typeface="Arial" panose="020B0604020202020204" pitchFamily="34" charset="0"/>
              <a:ea typeface="ＭＳ Ｐ明朝" panose="02020600040205080304" pitchFamily="18" charset="-128"/>
            </a:endParaRPr>
          </a:p>
        </p:txBody>
      </p:sp>
      <p:sp>
        <p:nvSpPr>
          <p:cNvPr id="9220" name="スライド番号プレースホルダー 3">
            <a:extLst>
              <a:ext uri="{FF2B5EF4-FFF2-40B4-BE49-F238E27FC236}">
                <a16:creationId xmlns:a16="http://schemas.microsoft.com/office/drawing/2014/main" id="{3D1F5B48-9336-71BE-1BE9-69396ABB2E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044DE4FD-E6C4-436A-B36E-02929437FD6C}" type="slidenum">
              <a:rPr lang="ja-JP" altLang="en-US" smtClean="0">
                <a:latin typeface="Arial" panose="020B0604020202020204" pitchFamily="34" charset="0"/>
              </a:rPr>
              <a:pPr/>
              <a:t>3</a:t>
            </a:fld>
            <a:endParaRPr lang="ja-JP"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493E00F8-02BE-FCDA-3CD3-462EB80DC078}"/>
              </a:ext>
            </a:extLst>
          </p:cNvPr>
          <p:cNvSpPr>
            <a:spLocks noGrp="1" noRot="1" noChangeAspect="1" noChangeArrowheads="1" noTextEdit="1"/>
          </p:cNvSpPr>
          <p:nvPr>
            <p:ph type="sldImg"/>
          </p:nvPr>
        </p:nvSpPr>
        <p:spPr>
          <a:ln/>
        </p:spPr>
      </p:sp>
      <p:sp>
        <p:nvSpPr>
          <p:cNvPr id="64515" name="ノート プレースホルダー 2">
            <a:extLst>
              <a:ext uri="{FF2B5EF4-FFF2-40B4-BE49-F238E27FC236}">
                <a16:creationId xmlns:a16="http://schemas.microsoft.com/office/drawing/2014/main" id="{AA9BE582-00D8-6D85-5843-FD34A0FE06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生技に依頼し圧着機の圧力を各部位で測定。</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結果、圧力要求値は全ての測定部位で満たしているが中央部分は規格</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よりもかなり高くなっており、</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シリンダーがある中央でパーフォの孔から染み出していました。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圧力の高い部分を使わないで、効率の下がらない表皮の置き方をを検討。</a:t>
            </a:r>
          </a:p>
        </p:txBody>
      </p:sp>
      <p:sp>
        <p:nvSpPr>
          <p:cNvPr id="64516" name="スライド番号プレースホルダー 3">
            <a:extLst>
              <a:ext uri="{FF2B5EF4-FFF2-40B4-BE49-F238E27FC236}">
                <a16:creationId xmlns:a16="http://schemas.microsoft.com/office/drawing/2014/main" id="{CEF52A0E-E4F8-D26F-BAB2-1B415B47AC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80445CDB-ED91-40A6-9716-4053C0A6CAE0}" type="slidenum">
              <a:rPr lang="en-US" altLang="ja-JP" smtClean="0">
                <a:latin typeface="Arial" panose="020B0604020202020204" pitchFamily="34" charset="0"/>
              </a:rPr>
              <a:pPr/>
              <a:t>30</a:t>
            </a:fld>
            <a:endParaRPr lang="en-US" altLang="ja-JP">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D34B749-C91D-321A-65BD-1C0769FD04F7}"/>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654F801-62B9-4392-E3A5-0D69634161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再度、圧着時の染み出し対策として、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改善前は、中央に表皮を置いていたため、高い圧力がかかり染み出していた。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改善後は、パーフォ孔があるものは、圧力の高い中央部分を使わない</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置き方を標準化し、ホットメルトの染み出しを低減させることができました。</a:t>
            </a:r>
          </a:p>
          <a:p>
            <a:endParaRPr lang="ja-JP" altLang="en-US" dirty="0">
              <a:latin typeface="Arial" panose="020B0604020202020204" pitchFamily="34" charset="0"/>
              <a:ea typeface="ＭＳ Ｐ明朝" panose="02020600040205080304" pitchFamily="18" charset="-128"/>
            </a:endParaRP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CDE1215-B488-63DC-3045-E4CA1269604C}"/>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BF4B15A-4698-9DC4-F6BA-8B6CB640BD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効果としまして</a:t>
            </a:r>
          </a:p>
          <a:p>
            <a:r>
              <a:rPr lang="en-US" altLang="ja-JP" dirty="0">
                <a:latin typeface="Arial" panose="020B0604020202020204" pitchFamily="34" charset="0"/>
                <a:ea typeface="ＭＳ Ｐ明朝" panose="02020600040205080304" pitchFamily="18" charset="-128"/>
              </a:rPr>
              <a:t>NX</a:t>
            </a:r>
            <a:r>
              <a:rPr lang="ja-JP" altLang="en-US" dirty="0">
                <a:latin typeface="Arial" panose="020B0604020202020204" pitchFamily="34" charset="0"/>
                <a:ea typeface="ＭＳ Ｐ明朝" panose="02020600040205080304" pitchFamily="18" charset="-128"/>
              </a:rPr>
              <a:t>ホットメルト汚れ件数が７７件となり目標の９９件以内にすることができ</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１２月度の工程内不良も７０％低減し評価が〇になり</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課の目標を達成する事ができました。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副効果としまして、加不金額も約５４</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０００円低減できました。</a:t>
            </a:r>
            <a:endParaRPr lang="en-US" altLang="ja-JP"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13D4D32-B616-4788-7784-8A76ABE84AD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078A5EA-ECE8-7101-9F28-CE66AB7D50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ja-JP">
                <a:latin typeface="Arial" panose="020B0604020202020204" pitchFamily="34" charset="0"/>
                <a:ea typeface="ＭＳ Ｐ明朝" panose="02020600040205080304" pitchFamily="18" charset="-128"/>
              </a:rPr>
              <a:t>標準化と</a:t>
            </a:r>
            <a:r>
              <a:rPr lang="ja-JP" altLang="en-US">
                <a:latin typeface="Arial" panose="020B0604020202020204" pitchFamily="34" charset="0"/>
                <a:ea typeface="ＭＳ Ｐ明朝" panose="02020600040205080304" pitchFamily="18" charset="-128"/>
              </a:rPr>
              <a:t>管理の定着は、この様に決め</a:t>
            </a:r>
            <a:endParaRPr lang="ja-JP"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再発</a:t>
            </a:r>
            <a:r>
              <a:rPr lang="ja-JP" altLang="ja-JP">
                <a:latin typeface="Arial" panose="020B0604020202020204" pitchFamily="34" charset="0"/>
                <a:ea typeface="ＭＳ Ｐ明朝" panose="02020600040205080304" pitchFamily="18" charset="-128"/>
              </a:rPr>
              <a:t>の無い様に５Ｗ１Ｈで</a:t>
            </a:r>
            <a:r>
              <a:rPr lang="ja-JP" altLang="en-US">
                <a:latin typeface="Arial" panose="020B0604020202020204" pitchFamily="34" charset="0"/>
                <a:ea typeface="ＭＳ Ｐ明朝" panose="02020600040205080304" pitchFamily="18" charset="-128"/>
              </a:rPr>
              <a:t>日常点検チェックシートにて維持</a:t>
            </a:r>
            <a:r>
              <a:rPr lang="ja-JP" altLang="ja-JP">
                <a:latin typeface="Arial" panose="020B0604020202020204" pitchFamily="34" charset="0"/>
                <a:ea typeface="ＭＳ Ｐ明朝" panose="02020600040205080304" pitchFamily="18" charset="-128"/>
              </a:rPr>
              <a:t>管理してい</a:t>
            </a:r>
            <a:r>
              <a:rPr lang="ja-JP" altLang="en-US">
                <a:latin typeface="Arial" panose="020B0604020202020204" pitchFamily="34" charset="0"/>
                <a:ea typeface="ＭＳ Ｐ明朝" panose="02020600040205080304" pitchFamily="18" charset="-128"/>
              </a:rPr>
              <a:t>くことにしました。</a:t>
            </a:r>
            <a:endParaRPr lang="ja-JP" altLang="ja-JP">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a:p>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DFB1774C-FB02-8D44-783A-2CD606F93008}"/>
              </a:ext>
            </a:extLst>
          </p:cNvPr>
          <p:cNvSpPr>
            <a:spLocks noGrp="1" noRot="1" noChangeAspect="1" noChangeArrowheads="1" noTextEdit="1"/>
          </p:cNvSpPr>
          <p:nvPr>
            <p:ph type="sldImg"/>
          </p:nvPr>
        </p:nvSpPr>
        <p:spPr>
          <a:ln/>
        </p:spPr>
      </p:sp>
      <p:sp>
        <p:nvSpPr>
          <p:cNvPr id="72707" name="ノート プレースホルダー 2">
            <a:extLst>
              <a:ext uri="{FF2B5EF4-FFF2-40B4-BE49-F238E27FC236}">
                <a16:creationId xmlns:a16="http://schemas.microsoft.com/office/drawing/2014/main" id="{7E7F7B98-5888-A2EA-D323-847B1C4EF5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今回の活動を通してサークルレベルが</a:t>
            </a:r>
            <a:r>
              <a:rPr lang="en-US" altLang="ja-JP">
                <a:latin typeface="Arial" panose="020B0604020202020204" pitchFamily="34" charset="0"/>
                <a:ea typeface="ＭＳ Ｐ明朝" panose="02020600040205080304" pitchFamily="18" charset="-128"/>
              </a:rPr>
              <a:t>B</a:t>
            </a:r>
            <a:r>
              <a:rPr lang="ja-JP" altLang="en-US">
                <a:latin typeface="Arial" panose="020B0604020202020204" pitchFamily="34" charset="0"/>
                <a:ea typeface="ＭＳ Ｐ明朝" panose="02020600040205080304" pitchFamily="18" charset="-128"/>
              </a:rPr>
              <a:t>ゾーンに到達。</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今回の活動で弱点だった改善能力と、他部署連携も向上。</a:t>
            </a:r>
            <a:endParaRPr lang="en-US" altLang="ja-JP">
              <a:latin typeface="Arial" panose="020B0604020202020204" pitchFamily="34" charset="0"/>
              <a:ea typeface="ＭＳ Ｐ明朝" panose="02020600040205080304" pitchFamily="18" charset="-128"/>
            </a:endParaRPr>
          </a:p>
          <a:p>
            <a:r>
              <a:rPr lang="ja-JP" altLang="en-US">
                <a:latin typeface="Arial" panose="020B0604020202020204" pitchFamily="34" charset="0"/>
                <a:ea typeface="ＭＳ Ｐ明朝" panose="02020600040205080304" pitchFamily="18" charset="-128"/>
              </a:rPr>
              <a:t>また粘り強く改善する事で得られた達成感で、チームワークも強まりました。</a:t>
            </a:r>
            <a:endParaRPr lang="en-US" altLang="ja-JP">
              <a:latin typeface="Arial" panose="020B0604020202020204" pitchFamily="34" charset="0"/>
              <a:ea typeface="ＭＳ Ｐ明朝" panose="02020600040205080304" pitchFamily="18" charset="-128"/>
            </a:endParaRPr>
          </a:p>
        </p:txBody>
      </p:sp>
      <p:sp>
        <p:nvSpPr>
          <p:cNvPr id="72708" name="スライド番号プレースホルダー 3">
            <a:extLst>
              <a:ext uri="{FF2B5EF4-FFF2-40B4-BE49-F238E27FC236}">
                <a16:creationId xmlns:a16="http://schemas.microsoft.com/office/drawing/2014/main" id="{910E39D5-6796-EEF6-6DFB-10A3FA7663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27150">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defTabSz="13271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32EC0C3B-3FDA-4486-8890-E112D25EC2B7}" type="slidenum">
              <a:rPr lang="ja-JP" altLang="en-US" smtClean="0">
                <a:solidFill>
                  <a:srgbClr val="000000"/>
                </a:solidFill>
                <a:latin typeface="游ゴシック" panose="020B0400000000000000" pitchFamily="50" charset="-128"/>
                <a:ea typeface="游ゴシック" panose="020B0400000000000000" pitchFamily="50" charset="-128"/>
              </a:rPr>
              <a:pPr/>
              <a:t>34</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A39305D9-A1EF-C54A-D2DC-17DF7F7D8FE6}"/>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D667F12-9410-937D-48F3-2A236E64AF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Arial" panose="020B0604020202020204" pitchFamily="34" charset="0"/>
                <a:ea typeface="ＭＳ Ｐ明朝" panose="02020600040205080304" pitchFamily="18" charset="-128"/>
              </a:rPr>
              <a:t>反省として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この活動を通じてサークルメンバーだけではなく他部署と力を合わせて、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改善がｽﾑｰｽﾞに進んだ結果目標を達成出来ました！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今後の取り組みでは、ホットメルト汚れ不良は、まだ０件になっていない為、</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これからも０件を目指し活動を続けていきます！</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又カバー製造課の取り組みとして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改善前は日々の工程内不良が管理も把握もできていない状態で、</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アナログでの視える化もされていなかった。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改善後はメンバー全員が集まりリ</a:t>
            </a:r>
            <a:r>
              <a:rPr lang="en-US" altLang="ja-JP" dirty="0">
                <a:latin typeface="Arial" panose="020B0604020202020204" pitchFamily="34" charset="0"/>
                <a:ea typeface="ＭＳ Ｐ明朝" panose="02020600040205080304" pitchFamily="18" charset="-128"/>
              </a:rPr>
              <a:t>DX</a:t>
            </a:r>
            <a:r>
              <a:rPr lang="ja-JP" altLang="en-US" dirty="0">
                <a:latin typeface="Arial" panose="020B0604020202020204" pitchFamily="34" charset="0"/>
                <a:ea typeface="ＭＳ Ｐ明朝" panose="02020600040205080304" pitchFamily="18" charset="-128"/>
              </a:rPr>
              <a:t>化したリアル</a:t>
            </a:r>
            <a:r>
              <a:rPr lang="en-US" altLang="ja-JP" dirty="0">
                <a:latin typeface="Arial" panose="020B0604020202020204" pitchFamily="34" charset="0"/>
                <a:ea typeface="ＭＳ Ｐ明朝" panose="02020600040205080304" pitchFamily="18" charset="-128"/>
              </a:rPr>
              <a:t>PMR</a:t>
            </a:r>
            <a:r>
              <a:rPr lang="ja-JP" altLang="en-US" dirty="0">
                <a:latin typeface="Arial" panose="020B0604020202020204" pitchFamily="34" charset="0"/>
                <a:ea typeface="ＭＳ Ｐ明朝" panose="02020600040205080304" pitchFamily="18" charset="-128"/>
              </a:rPr>
              <a:t>にて、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１クリックでその日の集計がグラフなどで様々な傾向をすぐ見れて</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情報共有できるようになりました。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今後も、更にメンバーと切磋琢磨し、社内Ｎｏ</a:t>
            </a:r>
            <a:r>
              <a:rPr lang="en-US" altLang="ja-JP" dirty="0">
                <a:latin typeface="Arial" panose="020B0604020202020204" pitchFamily="34" charset="0"/>
                <a:ea typeface="ＭＳ Ｐ明朝" panose="02020600040205080304" pitchFamily="18" charset="-128"/>
              </a:rPr>
              <a:t>1</a:t>
            </a:r>
            <a:r>
              <a:rPr lang="ja-JP" altLang="en-US" dirty="0">
                <a:latin typeface="Arial" panose="020B0604020202020204" pitchFamily="34" charset="0"/>
                <a:ea typeface="ＭＳ Ｐ明朝" panose="02020600040205080304" pitchFamily="18" charset="-128"/>
              </a:rPr>
              <a:t>を目指します！</a:t>
            </a:r>
          </a:p>
          <a:p>
            <a:endParaRPr lang="ja-JP" altLang="en-US"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7439D2BB-BC40-9194-94C6-419131C5FC88}"/>
              </a:ext>
            </a:extLst>
          </p:cNvPr>
          <p:cNvSpPr>
            <a:spLocks noGrp="1" noRot="1" noChangeAspect="1" noChangeArrowheads="1" noTextEdit="1"/>
          </p:cNvSpPr>
          <p:nvPr>
            <p:ph type="sldImg"/>
          </p:nvPr>
        </p:nvSpPr>
        <p:spPr>
          <a:ln/>
        </p:spPr>
      </p:sp>
      <p:sp>
        <p:nvSpPr>
          <p:cNvPr id="76803" name="ノート プレースホルダー 2">
            <a:extLst>
              <a:ext uri="{FF2B5EF4-FFF2-40B4-BE49-F238E27FC236}">
                <a16:creationId xmlns:a16="http://schemas.microsoft.com/office/drawing/2014/main" id="{9539B4EA-2010-C2C4-54CE-488105E602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明朝" panose="02020600040205080304" pitchFamily="18" charset="-128"/>
              </a:rPr>
              <a:t>ご清聴ありがとうございました。</a:t>
            </a:r>
          </a:p>
        </p:txBody>
      </p:sp>
      <p:sp>
        <p:nvSpPr>
          <p:cNvPr id="76804" name="スライド番号プレースホルダー 3">
            <a:extLst>
              <a:ext uri="{FF2B5EF4-FFF2-40B4-BE49-F238E27FC236}">
                <a16:creationId xmlns:a16="http://schemas.microsoft.com/office/drawing/2014/main" id="{47E5B806-E2FF-12FB-D34E-85FD20D3AE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252C11C0-5BE3-4529-8AC7-294B8C9F584E}" type="slidenum">
              <a:rPr lang="en-US" altLang="ja-JP" smtClean="0">
                <a:latin typeface="Arial" panose="020B0604020202020204" pitchFamily="34" charset="0"/>
              </a:rPr>
              <a:pPr/>
              <a:t>36</a:t>
            </a:fld>
            <a:endParaRPr lang="en-US"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9FE7CAAC-78EF-7C7E-EE5A-1537E97C4D2A}"/>
              </a:ext>
            </a:extLst>
          </p:cNvPr>
          <p:cNvSpPr>
            <a:spLocks noGrp="1" noRot="1" noChangeAspect="1" noChangeArrowheads="1" noTextEdit="1"/>
          </p:cNvSpPr>
          <p:nvPr>
            <p:ph type="sldImg"/>
          </p:nvPr>
        </p:nvSpPr>
        <p:spPr>
          <a:ln/>
        </p:spPr>
      </p:sp>
      <p:sp>
        <p:nvSpPr>
          <p:cNvPr id="11267" name="ノート プレースホルダー 2">
            <a:extLst>
              <a:ext uri="{FF2B5EF4-FFF2-40B4-BE49-F238E27FC236}">
                <a16:creationId xmlns:a16="http://schemas.microsoft.com/office/drawing/2014/main" id="{2267E1CB-C84C-359A-FCFB-06DB8B9CCD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dirty="0">
                <a:latin typeface="メイリオ" panose="020B0604030504040204" pitchFamily="50" charset="-128"/>
                <a:ea typeface="メイリオ" panose="020B0604030504040204" pitchFamily="50" charset="-128"/>
              </a:rPr>
              <a:t>弊社の生産品目としまして、フィルター、バンパー、シート、ドアトリムなど生産しています。</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近年では、北陸新幹線のグランクラスシート、</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全日空機の航空機用シートも手掛けています。</a:t>
            </a:r>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8BBA6310-3B11-73D8-DA7D-ECEAE64FC7D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C29319A-E97D-40AE-B488-7639336BE90E}"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AB10B0-371B-CFBF-83B5-3C1FC177198A}"/>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7AA0B5C7-643A-BB05-172D-8FCE22A6F38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ja-JP">
                <a:latin typeface="Arial" panose="020B0604020202020204" pitchFamily="34" charset="0"/>
                <a:ea typeface="ＭＳ Ｐ明朝" panose="02020600040205080304" pitchFamily="18" charset="-128"/>
              </a:rPr>
              <a:t>豊橋工場は３工場</a:t>
            </a:r>
            <a:r>
              <a:rPr lang="ja-JP" altLang="en-US">
                <a:latin typeface="Arial" panose="020B0604020202020204" pitchFamily="34" charset="0"/>
                <a:ea typeface="ＭＳ Ｐ明朝" panose="02020600040205080304" pitchFamily="18" charset="-128"/>
              </a:rPr>
              <a:t>あり</a:t>
            </a:r>
            <a:r>
              <a:rPr lang="ja-JP" altLang="ja-JP">
                <a:latin typeface="Arial" panose="020B0604020202020204" pitchFamily="34" charset="0"/>
                <a:ea typeface="ＭＳ Ｐ明朝" panose="02020600040205080304" pitchFamily="18" charset="-128"/>
              </a:rPr>
              <a:t>、</a:t>
            </a:r>
            <a:r>
              <a:rPr lang="ja-JP" altLang="en-US">
                <a:latin typeface="Arial" panose="020B0604020202020204" pitchFamily="34" charset="0"/>
                <a:ea typeface="ＭＳ Ｐ明朝" panose="02020600040205080304" pitchFamily="18" charset="-128"/>
              </a:rPr>
              <a:t>私は豊橋北工場に勤務しております。</a:t>
            </a:r>
            <a:endParaRPr lang="en-US" altLang="ja-JP">
              <a:latin typeface="Arial" panose="020B0604020202020204" pitchFamily="34" charset="0"/>
              <a:ea typeface="ＭＳ Ｐ明朝" panose="02020600040205080304" pitchFamily="18" charset="-128"/>
            </a:endParaRPr>
          </a:p>
          <a:p>
            <a:r>
              <a:rPr lang="ja-JP" altLang="ja-JP">
                <a:latin typeface="Arial" panose="020B0604020202020204" pitchFamily="34" charset="0"/>
                <a:ea typeface="ＭＳ Ｐ明朝" panose="02020600040205080304" pitchFamily="18" charset="-128"/>
              </a:rPr>
              <a:t>北工場</a:t>
            </a:r>
            <a:r>
              <a:rPr lang="ja-JP" altLang="en-US">
                <a:latin typeface="Arial" panose="020B0604020202020204" pitchFamily="34" charset="0"/>
                <a:ea typeface="ＭＳ Ｐ明朝" panose="02020600040205080304" pitchFamily="18" charset="-128"/>
              </a:rPr>
              <a:t>としてはシート関連の製品を主に手作業中心で生産しています。</a:t>
            </a:r>
          </a:p>
          <a:p>
            <a:r>
              <a:rPr lang="ja-JP" altLang="en-US">
                <a:latin typeface="Arial" panose="020B0604020202020204" pitchFamily="34" charset="0"/>
                <a:ea typeface="ＭＳ Ｐ明朝" panose="02020600040205080304" pitchFamily="18" charset="-128"/>
              </a:rPr>
              <a:t>信念を持ってチャレンジ、安全と品質で</a:t>
            </a:r>
            <a:r>
              <a:rPr lang="en-US" altLang="ja-JP">
                <a:latin typeface="Arial" panose="020B0604020202020204" pitchFamily="34" charset="0"/>
                <a:ea typeface="ＭＳ Ｐ明朝" panose="02020600040205080304" pitchFamily="18" charset="-128"/>
              </a:rPr>
              <a:t>TB</a:t>
            </a:r>
            <a:r>
              <a:rPr lang="ja-JP" altLang="en-US">
                <a:latin typeface="Arial" panose="020B0604020202020204" pitchFamily="34" charset="0"/>
                <a:ea typeface="ＭＳ Ｐ明朝" panose="02020600040205080304" pitchFamily="18" charset="-128"/>
              </a:rPr>
              <a:t>グループ</a:t>
            </a:r>
            <a:r>
              <a:rPr lang="en-US" altLang="ja-JP">
                <a:latin typeface="Arial" panose="020B0604020202020204" pitchFamily="34" charset="0"/>
                <a:ea typeface="ＭＳ Ｐ明朝" panose="02020600040205080304" pitchFamily="18" charset="-128"/>
              </a:rPr>
              <a:t>NO1</a:t>
            </a:r>
            <a:r>
              <a:rPr lang="ja-JP" altLang="en-US">
                <a:latin typeface="Arial" panose="020B0604020202020204" pitchFamily="34" charset="0"/>
                <a:ea typeface="ＭＳ Ｐ明朝" panose="02020600040205080304" pitchFamily="18" charset="-128"/>
              </a:rPr>
              <a:t>の工場づくりを目指し日々活動を行っています。</a:t>
            </a:r>
          </a:p>
          <a:p>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64BD0DD7-D792-3A8D-B206-023CB5C089F7}"/>
              </a:ext>
            </a:extLst>
          </p:cNvPr>
          <p:cNvSpPr>
            <a:spLocks noGrp="1" noRot="1" noChangeAspect="1" noChangeArrowheads="1" noTextEdit="1"/>
          </p:cNvSpPr>
          <p:nvPr>
            <p:ph type="sldImg"/>
          </p:nvPr>
        </p:nvSpPr>
        <p:spPr>
          <a:ln/>
        </p:spPr>
      </p:sp>
      <p:sp>
        <p:nvSpPr>
          <p:cNvPr id="14339" name="ノート プレースホルダー 2">
            <a:extLst>
              <a:ext uri="{FF2B5EF4-FFF2-40B4-BE49-F238E27FC236}">
                <a16:creationId xmlns:a16="http://schemas.microsoft.com/office/drawing/2014/main" id="{2FF43AB5-C994-6A36-3D2A-9725D80459C2}"/>
              </a:ext>
            </a:extLst>
          </p:cNvPr>
          <p:cNvSpPr>
            <a:spLocks noGrp="1" noChangeArrowheads="1"/>
          </p:cNvSpPr>
          <p:nvPr>
            <p:ph type="body" idx="1"/>
          </p:nvPr>
        </p:nvSpPr>
        <p:spPr/>
        <p:txBody>
          <a:bodyPr/>
          <a:lstStyle/>
          <a:p>
            <a:pPr>
              <a:defRPr/>
            </a:pPr>
            <a:r>
              <a:rPr lang="ja-JP" altLang="ja-JP"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私</a:t>
            </a:r>
            <a:r>
              <a:rPr lang="ja-JP" altLang="en-US"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たちは、トヨタ自動車、最高級でもあるレクサス車系の、</a:t>
            </a:r>
            <a:r>
              <a:rPr lang="ja-JP" altLang="ja-JP"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製造部</a:t>
            </a:r>
            <a:r>
              <a:rPr lang="ja-JP" altLang="en-US"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カバー</a:t>
            </a:r>
            <a:r>
              <a:rPr lang="ja-JP" altLang="ja-JP"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製造課に所属して</a:t>
            </a:r>
            <a:r>
              <a:rPr lang="ja-JP" altLang="en-US"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います。</a:t>
            </a:r>
            <a:endParaRPr lang="en-US" altLang="ja-JP"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endParaRPr>
          </a:p>
          <a:p>
            <a:pPr>
              <a:defRPr/>
            </a:pPr>
            <a:r>
              <a:rPr lang="ja-JP" altLang="en-US"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作業工程の流れとしまして、</a:t>
            </a: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表皮裁断工程、接着工程、縫製工程、最後に一体発泡工程にて完成します。</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a:defRPr/>
            </a:pPr>
            <a:r>
              <a:rPr lang="ja-JP" altLang="en-US" sz="1800" kern="1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一体発泡はトヨタ紡織オリジナル工法でもあり豊橋工場が初になります。</a:t>
            </a:r>
            <a:endParaRPr lang="en-US" altLang="ja-JP" sz="1800" kern="100" dirty="0">
              <a:latin typeface="游明朝" panose="02020400000000000000" pitchFamily="18" charset="-128"/>
              <a:ea typeface="游明朝" panose="02020400000000000000" pitchFamily="18" charset="-128"/>
              <a:cs typeface="Times New Roman" panose="02020603050405020304" pitchFamily="18" charset="0"/>
            </a:endParaRPr>
          </a:p>
          <a:p>
            <a:pPr>
              <a:defRPr/>
            </a:pPr>
            <a:r>
              <a:rPr lang="ja-JP" altLang="en-US" sz="1800" kern="100" dirty="0">
                <a:latin typeface="游明朝" panose="02020400000000000000" pitchFamily="18" charset="-128"/>
                <a:ea typeface="游明朝" panose="02020400000000000000" pitchFamily="18" charset="-128"/>
                <a:cs typeface="Times New Roman" panose="02020603050405020304" pitchFamily="18" charset="0"/>
              </a:rPr>
              <a:t>私は、表皮裁断工程と接着工程を担当しています。</a:t>
            </a:r>
            <a:endParaRPr lang="ja-JP" altLang="ja-JP" sz="18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364" name="スライド番号プレースホルダー 3">
            <a:extLst>
              <a:ext uri="{FF2B5EF4-FFF2-40B4-BE49-F238E27FC236}">
                <a16:creationId xmlns:a16="http://schemas.microsoft.com/office/drawing/2014/main" id="{760A4513-6551-CB55-0F39-3104C94D6F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309B6811-1D8B-44C8-9195-A59273545720}" type="slidenum">
              <a:rPr lang="en-US" altLang="ja-JP" smtClean="0">
                <a:latin typeface="Arial" panose="020B0604020202020204" pitchFamily="34" charset="0"/>
              </a:rPr>
              <a:pPr/>
              <a:t>6</a:t>
            </a:fld>
            <a:endParaRPr lang="en-US" altLang="ja-JP">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43C50E7-A418-F124-97EA-9B0C3D36FB6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06BDE487-8118-0904-EB12-A85BF790C563}"/>
              </a:ext>
            </a:extLst>
          </p:cNvPr>
          <p:cNvSpPr>
            <a:spLocks noGrp="1" noChangeArrowheads="1"/>
          </p:cNvSpPr>
          <p:nvPr>
            <p:ph type="body" idx="1"/>
          </p:nvPr>
        </p:nvSpPr>
        <p:spPr/>
        <p:txBody>
          <a:bodyPr/>
          <a:lstStyle/>
          <a:p>
            <a:pPr>
              <a:defRPr/>
            </a:pPr>
            <a:r>
              <a:rPr lang="ja-JP" altLang="ja-JP" sz="1800" kern="100" dirty="0">
                <a:latin typeface="游明朝" panose="02020400000000000000" pitchFamily="18" charset="-128"/>
                <a:ea typeface="游明朝" panose="02020400000000000000" pitchFamily="18" charset="-128"/>
                <a:cs typeface="Times New Roman" panose="02020603050405020304" pitchFamily="18" charset="0"/>
              </a:rPr>
              <a:t>私の所属する</a:t>
            </a:r>
            <a:r>
              <a:rPr lang="ja-JP" altLang="en-US" dirty="0">
                <a:latin typeface="Arial" panose="020B0604020202020204" pitchFamily="34" charset="0"/>
                <a:ea typeface="ＭＳ Ｐ明朝" panose="02020600040205080304" pitchFamily="18" charset="-128"/>
              </a:rPr>
              <a:t>カッティングサークル</a:t>
            </a:r>
            <a:r>
              <a:rPr lang="ja-JP" altLang="ja-JP" dirty="0">
                <a:latin typeface="Arial" panose="020B0604020202020204" pitchFamily="34" charset="0"/>
                <a:ea typeface="ＭＳ Ｐ明朝" panose="02020600040205080304" pitchFamily="18" charset="-128"/>
              </a:rPr>
              <a:t>は</a:t>
            </a:r>
            <a:endParaRPr lang="en-US" altLang="ja-JP" dirty="0">
              <a:latin typeface="Arial" panose="020B0604020202020204" pitchFamily="34" charset="0"/>
              <a:ea typeface="ＭＳ Ｐ明朝" panose="02020600040205080304" pitchFamily="18" charset="-128"/>
            </a:endParaRPr>
          </a:p>
          <a:p>
            <a:pPr>
              <a:defRPr/>
            </a:pPr>
            <a:r>
              <a:rPr lang="ja-JP" altLang="en-US" dirty="0">
                <a:latin typeface="Arial" panose="020B0604020202020204" pitchFamily="34" charset="0"/>
                <a:ea typeface="ＭＳ Ｐ明朝" panose="02020600040205080304" pitchFamily="18" charset="-128"/>
              </a:rPr>
              <a:t>Ａ直は男性５</a:t>
            </a:r>
            <a:r>
              <a:rPr lang="ja-JP" altLang="ja-JP" dirty="0">
                <a:latin typeface="Arial" panose="020B0604020202020204" pitchFamily="34" charset="0"/>
                <a:ea typeface="ＭＳ Ｐ明朝" panose="02020600040205080304" pitchFamily="18" charset="-128"/>
              </a:rPr>
              <a:t>名</a:t>
            </a:r>
            <a:r>
              <a:rPr lang="ja-JP" altLang="en-US" dirty="0">
                <a:latin typeface="Arial" panose="020B0604020202020204" pitchFamily="34" charset="0"/>
                <a:ea typeface="ＭＳ Ｐ明朝" panose="02020600040205080304" pitchFamily="18" charset="-128"/>
              </a:rPr>
              <a:t>、女性３名で、</a:t>
            </a:r>
            <a:r>
              <a:rPr lang="ja-JP" altLang="ja-JP" dirty="0">
                <a:latin typeface="Arial" panose="020B0604020202020204" pitchFamily="34" charset="0"/>
                <a:ea typeface="ＭＳ Ｐ明朝" panose="02020600040205080304" pitchFamily="18" charset="-128"/>
              </a:rPr>
              <a:t>ベテランが多</a:t>
            </a:r>
            <a:r>
              <a:rPr lang="ja-JP" altLang="en-US" dirty="0">
                <a:latin typeface="Arial" panose="020B0604020202020204" pitchFamily="34" charset="0"/>
                <a:ea typeface="ＭＳ Ｐ明朝" panose="02020600040205080304" pitchFamily="18" charset="-128"/>
              </a:rPr>
              <a:t>くＢ直は男性５</a:t>
            </a:r>
            <a:r>
              <a:rPr lang="ja-JP" altLang="ja-JP" dirty="0">
                <a:latin typeface="Arial" panose="020B0604020202020204" pitchFamily="34" charset="0"/>
                <a:ea typeface="ＭＳ Ｐ明朝" panose="02020600040205080304" pitchFamily="18" charset="-128"/>
              </a:rPr>
              <a:t>名</a:t>
            </a:r>
            <a:r>
              <a:rPr lang="ja-JP" altLang="en-US" dirty="0">
                <a:latin typeface="Arial" panose="020B0604020202020204" pitchFamily="34" charset="0"/>
                <a:ea typeface="ＭＳ Ｐ明朝" panose="02020600040205080304" pitchFamily="18" charset="-128"/>
              </a:rPr>
              <a:t>、女性１名で、若手中堅が多い</a:t>
            </a:r>
            <a:r>
              <a:rPr lang="ja-JP" altLang="ja-JP" dirty="0">
                <a:latin typeface="Arial" panose="020B0604020202020204" pitchFamily="34" charset="0"/>
                <a:ea typeface="ＭＳ Ｐ明朝" panose="02020600040205080304" pitchFamily="18" charset="-128"/>
              </a:rPr>
              <a:t>サークル</a:t>
            </a:r>
            <a:r>
              <a:rPr lang="ja-JP" altLang="en-US" dirty="0">
                <a:latin typeface="Arial" panose="020B0604020202020204" pitchFamily="34" charset="0"/>
                <a:ea typeface="ＭＳ Ｐ明朝" panose="02020600040205080304" pitchFamily="18" charset="-128"/>
              </a:rPr>
              <a:t>となっています。</a:t>
            </a:r>
            <a:endParaRPr lang="en-US" altLang="ja-JP" dirty="0">
              <a:latin typeface="Arial" panose="020B0604020202020204" pitchFamily="34" charset="0"/>
              <a:ea typeface="ＭＳ Ｐ明朝" panose="02020600040205080304" pitchFamily="18" charset="-128"/>
            </a:endParaRPr>
          </a:p>
          <a:p>
            <a:pPr>
              <a:defRPr/>
            </a:pPr>
            <a:r>
              <a:rPr lang="ja-JP" altLang="en-US" dirty="0">
                <a:latin typeface="Arial" panose="020B0604020202020204" pitchFamily="34" charset="0"/>
                <a:ea typeface="ＭＳ Ｐ明朝" panose="02020600040205080304" pitchFamily="18" charset="-128"/>
              </a:rPr>
              <a:t>リーダー１名で</a:t>
            </a:r>
            <a:r>
              <a:rPr lang="en-US" altLang="ja-JP" dirty="0">
                <a:latin typeface="Arial" panose="020B0604020202020204" pitchFamily="34" charset="0"/>
                <a:ea typeface="ＭＳ Ｐ明朝" panose="02020600040205080304" pitchFamily="18" charset="-128"/>
              </a:rPr>
              <a:t>AB</a:t>
            </a:r>
            <a:r>
              <a:rPr lang="ja-JP" altLang="en-US" dirty="0">
                <a:latin typeface="Arial" panose="020B0604020202020204" pitchFamily="34" charset="0"/>
                <a:ea typeface="ＭＳ Ｐ明朝" panose="02020600040205080304" pitchFamily="18" charset="-128"/>
              </a:rPr>
              <a:t>直２つのメンバーに分かれてテーマ別に活動しています。</a:t>
            </a:r>
            <a:endParaRPr lang="en-US" altLang="ja-JP" dirty="0">
              <a:latin typeface="Arial" panose="020B0604020202020204" pitchFamily="34" charset="0"/>
              <a:ea typeface="ＭＳ Ｐ明朝" panose="02020600040205080304" pitchFamily="1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701ED3B2-A7FD-144B-F4D0-46D4640B7377}"/>
              </a:ext>
            </a:extLst>
          </p:cNvPr>
          <p:cNvSpPr>
            <a:spLocks noGrp="1" noRot="1" noChangeAspect="1" noChangeArrowheads="1" noTextEdit="1"/>
          </p:cNvSpPr>
          <p:nvPr>
            <p:ph type="sldImg"/>
          </p:nvPr>
        </p:nvSpPr>
        <p:spPr>
          <a:ln/>
        </p:spPr>
      </p:sp>
      <p:sp>
        <p:nvSpPr>
          <p:cNvPr id="19459" name="ノート プレースホルダー 2">
            <a:extLst>
              <a:ext uri="{FF2B5EF4-FFF2-40B4-BE49-F238E27FC236}">
                <a16:creationId xmlns:a16="http://schemas.microsoft.com/office/drawing/2014/main" id="{5B91FC52-4E82-3355-04E9-7E9755C34F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私達のサークル評価</a:t>
            </a:r>
            <a:r>
              <a:rPr lang="ja-JP" altLang="ja-JP" dirty="0">
                <a:latin typeface="Arial" panose="020B0604020202020204" pitchFamily="34" charset="0"/>
                <a:ea typeface="ＭＳ Ｐ明朝" panose="02020600040205080304" pitchFamily="18" charset="-128"/>
              </a:rPr>
              <a:t>は現在Ｃｿﾞｰﾝ</a:t>
            </a:r>
            <a:r>
              <a:rPr lang="ja-JP" altLang="en-US" dirty="0">
                <a:latin typeface="Arial" panose="020B0604020202020204" pitchFamily="34" charset="0"/>
                <a:ea typeface="ＭＳ Ｐ明朝" panose="02020600040205080304" pitchFamily="18" charset="-128"/>
              </a:rPr>
              <a:t>で、サークルレベル表と個人別スキル表を見ると</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改善能力、チームワーク、他部署との連携が低いことが弱点となっています。</a:t>
            </a: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弱点項目のスキルを底上げしよう！</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とアドバイザーの助言から</a:t>
            </a:r>
            <a:r>
              <a:rPr lang="en-US" altLang="ja-JP" dirty="0">
                <a:latin typeface="Arial" panose="020B0604020202020204" pitchFamily="34" charset="0"/>
                <a:ea typeface="ＭＳ Ｐ明朝" panose="02020600040205080304" pitchFamily="18" charset="-128"/>
              </a:rPr>
              <a:t>AB</a:t>
            </a:r>
            <a:r>
              <a:rPr lang="ja-JP" altLang="en-US" dirty="0">
                <a:latin typeface="Arial" panose="020B0604020202020204" pitchFamily="34" charset="0"/>
                <a:ea typeface="ＭＳ Ｐ明朝" panose="02020600040205080304" pitchFamily="18" charset="-128"/>
              </a:rPr>
              <a:t>直合同で</a:t>
            </a:r>
            <a:endParaRPr lang="en-US" altLang="ja-JP" dirty="0">
              <a:latin typeface="Arial" panose="020B0604020202020204" pitchFamily="34" charset="0"/>
              <a:ea typeface="ＭＳ Ｐ明朝" panose="02020600040205080304" pitchFamily="18" charset="-128"/>
            </a:endParaRPr>
          </a:p>
          <a:p>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こだわった改善にチャレンジ</a:t>
            </a:r>
            <a:r>
              <a:rPr lang="en-US" altLang="ja-JP" dirty="0">
                <a:latin typeface="Arial" panose="020B0604020202020204" pitchFamily="34" charset="0"/>
                <a:ea typeface="ＭＳ Ｐ明朝" panose="02020600040205080304" pitchFamily="18" charset="-128"/>
              </a:rPr>
              <a:t>】</a:t>
            </a:r>
            <a:r>
              <a:rPr lang="ja-JP" altLang="en-US" dirty="0">
                <a:latin typeface="Arial" panose="020B0604020202020204" pitchFamily="34" charset="0"/>
                <a:ea typeface="ＭＳ Ｐ明朝" panose="02020600040205080304" pitchFamily="18" charset="-128"/>
              </a:rPr>
              <a:t>をスローガンに、</a:t>
            </a:r>
            <a:r>
              <a:rPr lang="en-US" altLang="ja-JP" dirty="0">
                <a:latin typeface="Arial" panose="020B0604020202020204" pitchFamily="34" charset="0"/>
                <a:ea typeface="ＭＳ Ｐ明朝" panose="02020600040205080304" pitchFamily="18" charset="-128"/>
              </a:rPr>
              <a:t>B</a:t>
            </a:r>
            <a:r>
              <a:rPr lang="ja-JP" altLang="en-US" dirty="0">
                <a:latin typeface="Arial" panose="020B0604020202020204" pitchFamily="34" charset="0"/>
                <a:ea typeface="ＭＳ Ｐ明朝" panose="02020600040205080304" pitchFamily="18" charset="-128"/>
              </a:rPr>
              <a:t>ゾーンへレベルアップを目標に活動しました。</a:t>
            </a:r>
          </a:p>
          <a:p>
            <a:endParaRPr lang="en-US" altLang="ja-JP" dirty="0">
              <a:latin typeface="Arial" panose="020B0604020202020204" pitchFamily="34" charset="0"/>
              <a:ea typeface="ＭＳ Ｐ明朝" panose="02020600040205080304" pitchFamily="18" charset="-128"/>
            </a:endParaRPr>
          </a:p>
        </p:txBody>
      </p:sp>
      <p:sp>
        <p:nvSpPr>
          <p:cNvPr id="19460" name="スライド番号プレースホルダー 3">
            <a:extLst>
              <a:ext uri="{FF2B5EF4-FFF2-40B4-BE49-F238E27FC236}">
                <a16:creationId xmlns:a16="http://schemas.microsoft.com/office/drawing/2014/main" id="{6D88FA05-91B6-176D-CD8E-8B3C2CE774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27150">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defTabSz="13271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defTabSz="132715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defTabSz="132715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fld id="{20C3F329-65CD-4E8A-A676-CBEE1935CA40}" type="slidenum">
              <a:rPr lang="ja-JP" altLang="en-US" smtClean="0">
                <a:solidFill>
                  <a:srgbClr val="000000"/>
                </a:solidFill>
                <a:latin typeface="游ゴシック" panose="020B0400000000000000" pitchFamily="50" charset="-128"/>
                <a:ea typeface="游ゴシック" panose="020B0400000000000000" pitchFamily="50" charset="-128"/>
              </a:rPr>
              <a:pPr/>
              <a:t>8</a:t>
            </a:fld>
            <a:endParaRPr lang="ja-JP" altLang="en-US">
              <a:solidFill>
                <a:srgbClr val="000000"/>
              </a:solidFill>
              <a:latin typeface="游ゴシック" panose="020B0400000000000000" pitchFamily="50" charset="-128"/>
              <a:ea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0420239-20D3-605A-D641-DB1F1FEEDABC}"/>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D27CC293-E649-B74D-7B7C-1E8047BAEC1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ea typeface="ＭＳ Ｐ明朝" panose="02020600040205080304" pitchFamily="18" charset="-128"/>
              </a:rPr>
              <a:t>私は</a:t>
            </a:r>
            <a:r>
              <a:rPr lang="en-US" altLang="ja-JP" dirty="0">
                <a:latin typeface="Arial" panose="020B0604020202020204" pitchFamily="34" charset="0"/>
                <a:ea typeface="ＭＳ Ｐ明朝" panose="02020600040205080304" pitchFamily="18" charset="-128"/>
              </a:rPr>
              <a:t>2001</a:t>
            </a:r>
            <a:r>
              <a:rPr lang="ja-JP" altLang="en-US" dirty="0">
                <a:latin typeface="Arial" panose="020B0604020202020204" pitchFamily="34" charset="0"/>
                <a:ea typeface="ＭＳ Ｐ明朝" panose="02020600040205080304" pitchFamily="18" charset="-128"/>
              </a:rPr>
              <a:t>年に入社、シート製造課に配属、</a:t>
            </a:r>
            <a:r>
              <a:rPr lang="en-US" altLang="ja-JP" dirty="0">
                <a:latin typeface="Arial" panose="020B0604020202020204" pitchFamily="34" charset="0"/>
                <a:ea typeface="ＭＳ Ｐ明朝" panose="02020600040205080304" pitchFamily="18" charset="-128"/>
              </a:rPr>
              <a:t>2021</a:t>
            </a:r>
            <a:r>
              <a:rPr lang="ja-JP" altLang="en-US" dirty="0">
                <a:latin typeface="Arial" panose="020B0604020202020204" pitchFamily="34" charset="0"/>
                <a:ea typeface="ＭＳ Ｐ明朝" panose="02020600040205080304" pitchFamily="18" charset="-128"/>
              </a:rPr>
              <a:t>年から現在の裁断工程を担当しています。</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愛知県豊橋市出身で、学生時代野球部の経験から、少年野球のコーチ・監督を</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勤め、教える楽しさや難しさを学びました。</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野球での経験を</a:t>
            </a:r>
            <a:r>
              <a:rPr lang="en-US" altLang="ja-JP" dirty="0">
                <a:latin typeface="Arial" panose="020B0604020202020204" pitchFamily="34" charset="0"/>
                <a:ea typeface="ＭＳ Ｐ明朝" panose="02020600040205080304" pitchFamily="18" charset="-128"/>
              </a:rPr>
              <a:t>QC</a:t>
            </a:r>
            <a:r>
              <a:rPr lang="ja-JP" altLang="en-US" dirty="0">
                <a:latin typeface="Arial" panose="020B0604020202020204" pitchFamily="34" charset="0"/>
                <a:ea typeface="ＭＳ Ｐ明朝" panose="02020600040205080304" pitchFamily="18" charset="-128"/>
              </a:rPr>
              <a:t>活動でも生かしていこうと２０２１年にリーダーに立候補。</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負けず嫌いとチャレンジ精神な性格を強みとし、仲間同士切磋琢磨し、</a:t>
            </a:r>
            <a:endParaRPr lang="en-US" altLang="ja-JP" dirty="0">
              <a:latin typeface="Arial" panose="020B0604020202020204" pitchFamily="34" charset="0"/>
              <a:ea typeface="ＭＳ Ｐ明朝" panose="02020600040205080304" pitchFamily="18" charset="-128"/>
            </a:endParaRPr>
          </a:p>
          <a:p>
            <a:r>
              <a:rPr lang="ja-JP" altLang="en-US" dirty="0">
                <a:latin typeface="Arial" panose="020B0604020202020204" pitchFamily="34" charset="0"/>
                <a:ea typeface="ＭＳ Ｐ明朝" panose="02020600040205080304" pitchFamily="18" charset="-128"/>
              </a:rPr>
              <a:t>諦めない心とチームワークを大切にしています。</a:t>
            </a:r>
            <a:endParaRPr lang="en-US" altLang="ja-JP"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a:p>
            <a:endParaRPr lang="en-US" altLang="ja-JP" dirty="0">
              <a:latin typeface="Arial" panose="020B0604020202020204" pitchFamily="34" charset="0"/>
              <a:ea typeface="ＭＳ Ｐ明朝" panose="02020600040205080304" pitchFamily="18" charset="-128"/>
            </a:endParaRPr>
          </a:p>
          <a:p>
            <a:pPr eaLnBrk="1" hangingPunct="1"/>
            <a:endParaRPr lang="ja-JP" altLang="en-US" u="sng" dirty="0">
              <a:latin typeface="Arial" panose="020B0604020202020204" pitchFamily="34" charset="0"/>
              <a:ea typeface="ＭＳ Ｐ明朝" panose="02020600040205080304"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3A8F4-EECE-A884-AC8C-6C9002155DD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49FC73-43A2-B260-6655-F567F1517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CA32C93-2C2B-CFB2-3049-81BBA96095ED}"/>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C0A7BBAF-8D52-BEFD-7A44-FA6BDDE330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1A77C4-A9A5-A394-5629-DBCCD0B0FEAD}"/>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283451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A7823C-879D-974A-CC0E-D04AED7548D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EAC83AE-7A9D-7C2B-5BE2-B9154A95D1F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D6B4DB-4B63-D959-C434-7EB23A4C4FEC}"/>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A9F6E353-A74C-13D3-35C1-2A1F20338C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52B156-5252-E4F8-F384-339D55ECC1CF}"/>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134569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942B31-2666-5CCF-9CB5-B013F19D322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208F96C-267E-C6BA-8D4C-910A14173E7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3130E80-3F7B-1AE1-7A3F-5EEFD31B01BF}"/>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4ED6CC46-D820-7FCA-3FC5-0E61A0CEBE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B21B1F-B2A3-13A2-4F5E-D1B0F8B05AD0}"/>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228101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F94E37-233C-896D-11B3-ABDA652ACC9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41C9525-5782-80A8-093E-1A47CB9A75F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FA7FEA9-3AFC-6030-ACCD-D0DAAA799982}"/>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12E2FBE7-BE54-26B7-88DC-13E5B43DBD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B928DD-1393-F07B-4F86-B73075AA2658}"/>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7264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D93D81-309F-F30E-971D-C73BF2A4B4A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03E98C-9B6E-7D76-AEAD-B3FE7CF39B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A50EE3A-0C9E-D95A-D798-ED6936DA4DE3}"/>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A62F1E02-E2F9-7DE1-E7C1-5C707CDA95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198A5C5-6D72-AD6C-9A8C-D6AF89B63B29}"/>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116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9C25B7-66BE-4E7D-4011-C5F2DCCCA97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AF6118-832A-A40D-04DF-87C25939416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B14DED-290D-E6DD-06F1-4F98A698B19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691E955-C655-6B0E-7F29-8D6D2DB39E58}"/>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08F6CB8E-CAF5-9668-F9E2-BF7D239F600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24473BC-F08D-0946-ADC3-74E36EC2ADA9}"/>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397799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89023C-AE60-3F28-8958-6B71278065E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48E2BA-24D3-022C-2C9B-86988C74F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AA6D29B-6AA2-9FEE-22AD-D6261D5F62B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88CF5A3-394D-8697-7A81-D85DF9E6F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6714185-929A-6C58-26F0-B3D1EC30736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2142BC0-2B7C-2D1D-09DF-FB77677DA72F}"/>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8" name="フッター プレースホルダー 7">
            <a:extLst>
              <a:ext uri="{FF2B5EF4-FFF2-40B4-BE49-F238E27FC236}">
                <a16:creationId xmlns:a16="http://schemas.microsoft.com/office/drawing/2014/main" id="{77AD173B-41C5-6CFB-23AB-4C62FE20996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C39D922-F5BC-BE8D-D913-92D747FB283C}"/>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163822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8F760F-A291-7D88-A1DC-F62530FFE8A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540612A-2136-AFB6-4BD0-957BA74B8774}"/>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4" name="フッター プレースホルダー 3">
            <a:extLst>
              <a:ext uri="{FF2B5EF4-FFF2-40B4-BE49-F238E27FC236}">
                <a16:creationId xmlns:a16="http://schemas.microsoft.com/office/drawing/2014/main" id="{C9E4F69C-4CBF-7988-A0EB-AB19FB34707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2A4C706-A8F3-7BBE-7E02-BD965EFC3104}"/>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366505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415A957-BDE9-E915-CF23-DBF226FB2E53}"/>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3" name="フッター プレースホルダー 2">
            <a:extLst>
              <a:ext uri="{FF2B5EF4-FFF2-40B4-BE49-F238E27FC236}">
                <a16:creationId xmlns:a16="http://schemas.microsoft.com/office/drawing/2014/main" id="{73FAEEC8-6FE2-2380-98A7-B8C8AB3637F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7DC839-EA63-BBB0-4928-8B066EDF3A7A}"/>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43761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280BD-7060-E5B4-0D08-12F518E640F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5FEF0D-12C0-E3FD-76C6-655674B42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D9EA535-8CED-804E-80C9-A278299C3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33C34C-33F6-1AF9-ACFD-E2A0AF046EE9}"/>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B00ED9EB-E26F-FC29-CF01-0589051EB5B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68F4DD-045D-1F0D-4E35-0E71771E28C5}"/>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347623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3599C-DC8B-F6E4-5A75-5FFF7D2DE1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06C6A78-9362-FEA4-4330-770B0FD82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CE8933B-E5E6-816B-725A-3A7687DD6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8434619-2EA1-13B1-53F8-CD8D833443D0}"/>
              </a:ext>
            </a:extLst>
          </p:cNvPr>
          <p:cNvSpPr>
            <a:spLocks noGrp="1"/>
          </p:cNvSpPr>
          <p:nvPr>
            <p:ph type="dt" sz="half" idx="10"/>
          </p:nvPr>
        </p:nvSpPr>
        <p:spPr/>
        <p:txBody>
          <a:bodyPr/>
          <a:lstStyle/>
          <a:p>
            <a:fld id="{DC0D9DD3-A821-48E9-9029-9BBA2064065F}" type="datetimeFigureOut">
              <a:rPr kumimoji="1" lang="ja-JP" altLang="en-US" smtClean="0"/>
              <a:t>2024/10/8</a:t>
            </a:fld>
            <a:endParaRPr kumimoji="1" lang="ja-JP" altLang="en-US"/>
          </a:p>
        </p:txBody>
      </p:sp>
      <p:sp>
        <p:nvSpPr>
          <p:cNvPr id="6" name="フッター プレースホルダー 5">
            <a:extLst>
              <a:ext uri="{FF2B5EF4-FFF2-40B4-BE49-F238E27FC236}">
                <a16:creationId xmlns:a16="http://schemas.microsoft.com/office/drawing/2014/main" id="{4FACCB68-4A2F-CD14-E3A1-FC9CD066D05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BADE27-DF5E-DFDF-E686-C5D52708E208}"/>
              </a:ext>
            </a:extLst>
          </p:cNvPr>
          <p:cNvSpPr>
            <a:spLocks noGrp="1"/>
          </p:cNvSpPr>
          <p:nvPr>
            <p:ph type="sldNum" sz="quarter" idx="12"/>
          </p:nvPr>
        </p:nvSpPr>
        <p:spPr/>
        <p:txBody>
          <a:body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3326064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508B745-4B00-254F-DF2B-641BF7120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34CB48-966A-199B-4500-1C6ECA0FE6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64F6D4-9DF6-7BAF-2296-46C4C3BCB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D9DD3-A821-48E9-9029-9BBA2064065F}" type="datetimeFigureOut">
              <a:rPr kumimoji="1" lang="ja-JP" altLang="en-US" smtClean="0"/>
              <a:t>2024/10/8</a:t>
            </a:fld>
            <a:endParaRPr kumimoji="1" lang="ja-JP" altLang="en-US"/>
          </a:p>
        </p:txBody>
      </p:sp>
      <p:sp>
        <p:nvSpPr>
          <p:cNvPr id="5" name="フッター プレースホルダー 4">
            <a:extLst>
              <a:ext uri="{FF2B5EF4-FFF2-40B4-BE49-F238E27FC236}">
                <a16:creationId xmlns:a16="http://schemas.microsoft.com/office/drawing/2014/main" id="{777D1F0B-2CFD-8D00-9573-059252605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6097135-6AE6-C1C7-F3E2-A3E8CC21C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FEBE6-AFFC-4703-87F4-D090221F47DF}" type="slidenum">
              <a:rPr kumimoji="1" lang="ja-JP" altLang="en-US" smtClean="0"/>
              <a:t>‹#›</a:t>
            </a:fld>
            <a:endParaRPr kumimoji="1" lang="ja-JP" altLang="en-US"/>
          </a:p>
        </p:txBody>
      </p:sp>
    </p:spTree>
    <p:extLst>
      <p:ext uri="{BB962C8B-B14F-4D97-AF65-F5344CB8AC3E}">
        <p14:creationId xmlns:p14="http://schemas.microsoft.com/office/powerpoint/2010/main" val="2212753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notesSlide" Target="../notesSlides/notesSlide10.xml"/><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2" Type="http://schemas.openxmlformats.org/officeDocument/2006/relationships/slideLayout" Target="../slideLayouts/slideLayout2.xml"/><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tags" Target="../tags/tag8.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jpe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emf"/><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s>
</file>

<file path=ppt/slides/_rels/slide1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18" Type="http://schemas.openxmlformats.org/officeDocument/2006/relationships/image" Target="../media/image122.png"/><Relationship Id="rId3" Type="http://schemas.openxmlformats.org/officeDocument/2006/relationships/notesSlide" Target="../notesSlides/notesSlide11.xml"/><Relationship Id="rId7" Type="http://schemas.openxmlformats.org/officeDocument/2006/relationships/image" Target="../media/image113.png"/><Relationship Id="rId12" Type="http://schemas.openxmlformats.org/officeDocument/2006/relationships/image" Target="../media/image117.png"/><Relationship Id="rId17" Type="http://schemas.openxmlformats.org/officeDocument/2006/relationships/image" Target="../media/image12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tags" Target="../tags/tag9.xml"/><Relationship Id="rId6" Type="http://schemas.openxmlformats.org/officeDocument/2006/relationships/image" Target="../media/image112.png"/><Relationship Id="rId11" Type="http://schemas.openxmlformats.org/officeDocument/2006/relationships/image" Target="../media/image116.png"/><Relationship Id="rId5" Type="http://schemas.openxmlformats.org/officeDocument/2006/relationships/image" Target="../media/image111.png"/><Relationship Id="rId15" Type="http://schemas.openxmlformats.org/officeDocument/2006/relationships/image" Target="../media/image120.png"/><Relationship Id="rId10" Type="http://schemas.openxmlformats.org/officeDocument/2006/relationships/image" Target="../media/image115.emf"/><Relationship Id="rId4" Type="http://schemas.openxmlformats.org/officeDocument/2006/relationships/image" Target="../media/image110.jpeg"/><Relationship Id="rId9" Type="http://schemas.openxmlformats.org/officeDocument/2006/relationships/image" Target="../media/image73.png"/><Relationship Id="rId14" Type="http://schemas.openxmlformats.org/officeDocument/2006/relationships/image" Target="../media/image119.emf"/></Relationships>
</file>

<file path=ppt/slides/_rels/slide12.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notesSlide" Target="../notesSlides/notesSlide12.xml"/><Relationship Id="rId7" Type="http://schemas.openxmlformats.org/officeDocument/2006/relationships/image" Target="../media/image97.png"/><Relationship Id="rId12"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127.png"/><Relationship Id="rId14" Type="http://schemas.openxmlformats.org/officeDocument/2006/relationships/image" Target="../media/image132.png"/></Relationships>
</file>

<file path=ppt/slides/_rels/slide1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notesSlide" Target="../notesSlides/notesSlide13.xml"/><Relationship Id="rId7"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4.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notesSlide" Target="../notesSlides/notesSlide14.xml"/><Relationship Id="rId7" Type="http://schemas.openxmlformats.org/officeDocument/2006/relationships/image" Target="../media/image14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emf"/></Relationships>
</file>

<file path=ppt/slides/_rels/slide15.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3" Type="http://schemas.openxmlformats.org/officeDocument/2006/relationships/notesSlide" Target="../notesSlides/notesSlide15.xml"/><Relationship Id="rId21" Type="http://schemas.openxmlformats.org/officeDocument/2006/relationships/image" Target="../media/image162.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66.png"/><Relationship Id="rId2" Type="http://schemas.openxmlformats.org/officeDocument/2006/relationships/slideLayout" Target="../slideLayouts/slideLayout2.xml"/><Relationship Id="rId16" Type="http://schemas.openxmlformats.org/officeDocument/2006/relationships/image" Target="../media/image157.png"/><Relationship Id="rId20" Type="http://schemas.openxmlformats.org/officeDocument/2006/relationships/image" Target="../media/image161.png"/><Relationship Id="rId1" Type="http://schemas.openxmlformats.org/officeDocument/2006/relationships/tags" Target="../tags/tag13.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10" Type="http://schemas.openxmlformats.org/officeDocument/2006/relationships/image" Target="../media/image151.png"/><Relationship Id="rId19" Type="http://schemas.openxmlformats.org/officeDocument/2006/relationships/image" Target="../media/image160.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s>
</file>

<file path=ppt/slides/_rels/slide1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notesSlide" Target="../notesSlides/notesSlide16.xml"/><Relationship Id="rId7"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3.png"/><Relationship Id="rId11" Type="http://schemas.openxmlformats.org/officeDocument/2006/relationships/image" Target="../media/image172.png"/><Relationship Id="rId5" Type="http://schemas.openxmlformats.org/officeDocument/2006/relationships/image" Target="../media/image167.emf"/><Relationship Id="rId10" Type="http://schemas.openxmlformats.org/officeDocument/2006/relationships/image" Target="../media/image171.png"/><Relationship Id="rId4" Type="http://schemas.openxmlformats.org/officeDocument/2006/relationships/image" Target="../media/image166.png"/><Relationship Id="rId9" Type="http://schemas.openxmlformats.org/officeDocument/2006/relationships/image" Target="../media/image170.png"/></Relationships>
</file>

<file path=ppt/slides/_rels/slide17.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notesSlide" Target="../notesSlides/notesSlide17.xml"/><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83.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22.png"/><Relationship Id="rId3" Type="http://schemas.openxmlformats.org/officeDocument/2006/relationships/notesSlide" Target="../notesSlides/notesSlide19.xml"/><Relationship Id="rId21" Type="http://schemas.openxmlformats.org/officeDocument/2006/relationships/image" Target="../media/image186.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84.png"/><Relationship Id="rId2" Type="http://schemas.openxmlformats.org/officeDocument/2006/relationships/slideLayout" Target="../slideLayouts/slideLayout7.xml"/><Relationship Id="rId16" Type="http://schemas.openxmlformats.org/officeDocument/2006/relationships/image" Target="../media/image102.png"/><Relationship Id="rId20" Type="http://schemas.openxmlformats.org/officeDocument/2006/relationships/image" Target="../media/image46.png"/><Relationship Id="rId1" Type="http://schemas.openxmlformats.org/officeDocument/2006/relationships/tags" Target="../tags/tag17.xml"/><Relationship Id="rId6" Type="http://schemas.openxmlformats.org/officeDocument/2006/relationships/image" Target="../media/image92.png"/><Relationship Id="rId11" Type="http://schemas.openxmlformats.org/officeDocument/2006/relationships/image" Target="../media/image96.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88.png"/><Relationship Id="rId10" Type="http://schemas.openxmlformats.org/officeDocument/2006/relationships/image" Target="../media/image97.png"/><Relationship Id="rId19" Type="http://schemas.openxmlformats.org/officeDocument/2006/relationships/image" Target="../media/image185.png"/><Relationship Id="rId4" Type="http://schemas.openxmlformats.org/officeDocument/2006/relationships/image" Target="../media/image89.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8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20.xml"/><Relationship Id="rId7" Type="http://schemas.openxmlformats.org/officeDocument/2006/relationships/image" Target="../media/image192.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png"/><Relationship Id="rId10" Type="http://schemas.openxmlformats.org/officeDocument/2006/relationships/image" Target="../media/image194.png"/><Relationship Id="rId4" Type="http://schemas.openxmlformats.org/officeDocument/2006/relationships/image" Target="../media/image189.png"/><Relationship Id="rId9" Type="http://schemas.openxmlformats.org/officeDocument/2006/relationships/image" Target="../media/image193.png"/></Relationships>
</file>

<file path=ppt/slides/_rels/slide2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notesSlide" Target="../notesSlides/notesSlide21.xml"/><Relationship Id="rId7" Type="http://schemas.openxmlformats.org/officeDocument/2006/relationships/image" Target="../media/image199.png"/><Relationship Id="rId12" Type="http://schemas.openxmlformats.org/officeDocument/2006/relationships/image" Target="../media/image204.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98.png"/><Relationship Id="rId11" Type="http://schemas.openxmlformats.org/officeDocument/2006/relationships/image" Target="../media/image203.png"/><Relationship Id="rId5" Type="http://schemas.openxmlformats.org/officeDocument/2006/relationships/image" Target="../media/image197.jpeg"/><Relationship Id="rId10" Type="http://schemas.openxmlformats.org/officeDocument/2006/relationships/image" Target="../media/image202.png"/><Relationship Id="rId4" Type="http://schemas.openxmlformats.org/officeDocument/2006/relationships/image" Target="../media/image196.png"/><Relationship Id="rId9" Type="http://schemas.openxmlformats.org/officeDocument/2006/relationships/image" Target="../media/image201.jpeg"/></Relationships>
</file>

<file path=ppt/slides/_rels/slide22.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213.png"/><Relationship Id="rId3" Type="http://schemas.openxmlformats.org/officeDocument/2006/relationships/notesSlide" Target="../notesSlides/notesSlide22.xml"/><Relationship Id="rId7" Type="http://schemas.openxmlformats.org/officeDocument/2006/relationships/image" Target="../media/image208.png"/><Relationship Id="rId12" Type="http://schemas.openxmlformats.org/officeDocument/2006/relationships/image" Target="../media/image212.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07.png"/><Relationship Id="rId11" Type="http://schemas.openxmlformats.org/officeDocument/2006/relationships/image" Target="../media/image211.png"/><Relationship Id="rId5" Type="http://schemas.openxmlformats.org/officeDocument/2006/relationships/image" Target="../media/image206.png"/><Relationship Id="rId15" Type="http://schemas.openxmlformats.org/officeDocument/2006/relationships/image" Target="../media/image215.png"/><Relationship Id="rId10" Type="http://schemas.openxmlformats.org/officeDocument/2006/relationships/image" Target="../media/image210.png"/><Relationship Id="rId4" Type="http://schemas.openxmlformats.org/officeDocument/2006/relationships/image" Target="../media/image205.png"/><Relationship Id="rId9" Type="http://schemas.openxmlformats.org/officeDocument/2006/relationships/image" Target="../media/image209.png"/><Relationship Id="rId14" Type="http://schemas.openxmlformats.org/officeDocument/2006/relationships/image" Target="../media/image214.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22.png"/><Relationship Id="rId26" Type="http://schemas.openxmlformats.org/officeDocument/2006/relationships/image" Target="../media/image222.png"/><Relationship Id="rId3" Type="http://schemas.openxmlformats.org/officeDocument/2006/relationships/notesSlide" Target="../notesSlides/notesSlide23.xml"/><Relationship Id="rId21" Type="http://schemas.openxmlformats.org/officeDocument/2006/relationships/image" Target="../media/image21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84.png"/><Relationship Id="rId25" Type="http://schemas.openxmlformats.org/officeDocument/2006/relationships/image" Target="../media/image221.png"/><Relationship Id="rId2" Type="http://schemas.openxmlformats.org/officeDocument/2006/relationships/slideLayout" Target="../slideLayouts/slideLayout7.xml"/><Relationship Id="rId16" Type="http://schemas.openxmlformats.org/officeDocument/2006/relationships/image" Target="../media/image102.png"/><Relationship Id="rId20" Type="http://schemas.openxmlformats.org/officeDocument/2006/relationships/image" Target="../media/image105.png"/><Relationship Id="rId1" Type="http://schemas.openxmlformats.org/officeDocument/2006/relationships/tags" Target="../tags/tag21.xml"/><Relationship Id="rId6" Type="http://schemas.openxmlformats.org/officeDocument/2006/relationships/image" Target="../media/image92.png"/><Relationship Id="rId11" Type="http://schemas.openxmlformats.org/officeDocument/2006/relationships/image" Target="../media/image96.png"/><Relationship Id="rId24" Type="http://schemas.openxmlformats.org/officeDocument/2006/relationships/image" Target="../media/image22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219.png"/><Relationship Id="rId10" Type="http://schemas.openxmlformats.org/officeDocument/2006/relationships/image" Target="../media/image97.png"/><Relationship Id="rId19" Type="http://schemas.openxmlformats.org/officeDocument/2006/relationships/image" Target="../media/image216.png"/><Relationship Id="rId4" Type="http://schemas.openxmlformats.org/officeDocument/2006/relationships/image" Target="../media/image89.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218.png"/></Relationships>
</file>

<file path=ppt/slides/_rels/slide24.xml.rels><?xml version="1.0" encoding="UTF-8" standalone="yes"?>
<Relationships xmlns="http://schemas.openxmlformats.org/package/2006/relationships"><Relationship Id="rId8" Type="http://schemas.openxmlformats.org/officeDocument/2006/relationships/image" Target="../media/image227.emf"/><Relationship Id="rId13" Type="http://schemas.openxmlformats.org/officeDocument/2006/relationships/image" Target="../media/image232.png"/><Relationship Id="rId3" Type="http://schemas.openxmlformats.org/officeDocument/2006/relationships/notesSlide" Target="../notesSlides/notesSlide24.xml"/><Relationship Id="rId7" Type="http://schemas.openxmlformats.org/officeDocument/2006/relationships/image" Target="../media/image226.png"/><Relationship Id="rId12" Type="http://schemas.openxmlformats.org/officeDocument/2006/relationships/image" Target="../media/image231.png"/><Relationship Id="rId2" Type="http://schemas.openxmlformats.org/officeDocument/2006/relationships/slideLayout" Target="../slideLayouts/slideLayout7.xml"/><Relationship Id="rId16" Type="http://schemas.openxmlformats.org/officeDocument/2006/relationships/image" Target="../media/image235.png"/><Relationship Id="rId1" Type="http://schemas.openxmlformats.org/officeDocument/2006/relationships/tags" Target="../tags/tag22.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5" Type="http://schemas.openxmlformats.org/officeDocument/2006/relationships/image" Target="../media/image23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3.png"/></Relationships>
</file>

<file path=ppt/slides/_rels/slide25.xml.rels><?xml version="1.0" encoding="UTF-8" standalone="yes"?>
<Relationships xmlns="http://schemas.openxmlformats.org/package/2006/relationships"><Relationship Id="rId8" Type="http://schemas.openxmlformats.org/officeDocument/2006/relationships/image" Target="../media/image240.emf"/><Relationship Id="rId3" Type="http://schemas.openxmlformats.org/officeDocument/2006/relationships/notesSlide" Target="../notesSlides/notesSlide25.xml"/><Relationship Id="rId7" Type="http://schemas.openxmlformats.org/officeDocument/2006/relationships/image" Target="../media/image239.emf"/><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26.xml.rels><?xml version="1.0" encoding="UTF-8" standalone="yes"?>
<Relationships xmlns="http://schemas.openxmlformats.org/package/2006/relationships"><Relationship Id="rId8" Type="http://schemas.openxmlformats.org/officeDocument/2006/relationships/image" Target="../media/image239.emf"/><Relationship Id="rId3" Type="http://schemas.openxmlformats.org/officeDocument/2006/relationships/notesSlide" Target="../notesSlides/notesSlide26.xml"/><Relationship Id="rId7" Type="http://schemas.openxmlformats.org/officeDocument/2006/relationships/image" Target="../media/image216.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04.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3.emf"/></Relationships>
</file>

<file path=ppt/slides/_rels/slide27.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notesSlide" Target="../notesSlides/notesSlide27.xml"/><Relationship Id="rId7" Type="http://schemas.openxmlformats.org/officeDocument/2006/relationships/image" Target="../media/image247.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246.png"/><Relationship Id="rId11" Type="http://schemas.openxmlformats.org/officeDocument/2006/relationships/image" Target="../media/image250.png"/><Relationship Id="rId5" Type="http://schemas.openxmlformats.org/officeDocument/2006/relationships/image" Target="../media/image245.png"/><Relationship Id="rId10" Type="http://schemas.openxmlformats.org/officeDocument/2006/relationships/image" Target="cid:4cc105e6-fe46-420e-9c60-4d63ed884f31@apcprd01.prod.exchangelabs.com" TargetMode="External"/><Relationship Id="rId4" Type="http://schemas.openxmlformats.org/officeDocument/2006/relationships/image" Target="../media/image244.png"/><Relationship Id="rId9" Type="http://schemas.openxmlformats.org/officeDocument/2006/relationships/image" Target="../media/image249.jpeg"/></Relationships>
</file>

<file path=ppt/slides/_rels/slide28.xml.rels><?xml version="1.0" encoding="UTF-8" standalone="yes"?>
<Relationships xmlns="http://schemas.openxmlformats.org/package/2006/relationships"><Relationship Id="rId8" Type="http://schemas.openxmlformats.org/officeDocument/2006/relationships/image" Target="../media/image255.emf"/><Relationship Id="rId13" Type="http://schemas.openxmlformats.org/officeDocument/2006/relationships/image" Target="../media/image260.png"/><Relationship Id="rId3" Type="http://schemas.openxmlformats.org/officeDocument/2006/relationships/notesSlide" Target="../notesSlides/notesSlide28.xml"/><Relationship Id="rId7" Type="http://schemas.openxmlformats.org/officeDocument/2006/relationships/image" Target="../media/image254.png"/><Relationship Id="rId12" Type="http://schemas.openxmlformats.org/officeDocument/2006/relationships/image" Target="../media/image259.emf"/><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53.emf"/><Relationship Id="rId11" Type="http://schemas.openxmlformats.org/officeDocument/2006/relationships/image" Target="../media/image258.png"/><Relationship Id="rId5" Type="http://schemas.openxmlformats.org/officeDocument/2006/relationships/image" Target="../media/image252.emf"/><Relationship Id="rId10" Type="http://schemas.openxmlformats.org/officeDocument/2006/relationships/image" Target="../media/image257.png"/><Relationship Id="rId4" Type="http://schemas.openxmlformats.org/officeDocument/2006/relationships/image" Target="../media/image251.emf"/><Relationship Id="rId9" Type="http://schemas.openxmlformats.org/officeDocument/2006/relationships/image" Target="../media/image256.png"/><Relationship Id="rId14" Type="http://schemas.openxmlformats.org/officeDocument/2006/relationships/image" Target="../media/image261.png"/></Relationships>
</file>

<file path=ppt/slides/_rels/slide29.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notesSlide" Target="../notesSlides/notesSlide29.xml"/><Relationship Id="rId7" Type="http://schemas.openxmlformats.org/officeDocument/2006/relationships/image" Target="../media/image218.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17.png"/><Relationship Id="rId5" Type="http://schemas.openxmlformats.org/officeDocument/2006/relationships/image" Target="../media/image105.png"/><Relationship Id="rId4" Type="http://schemas.openxmlformats.org/officeDocument/2006/relationships/image" Target="../media/image216.png"/><Relationship Id="rId9" Type="http://schemas.openxmlformats.org/officeDocument/2006/relationships/image" Target="../media/image26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8.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68.emf"/><Relationship Id="rId13" Type="http://schemas.openxmlformats.org/officeDocument/2006/relationships/image" Target="../media/image272.png"/><Relationship Id="rId3" Type="http://schemas.openxmlformats.org/officeDocument/2006/relationships/notesSlide" Target="../notesSlides/notesSlide30.xml"/><Relationship Id="rId7" Type="http://schemas.openxmlformats.org/officeDocument/2006/relationships/image" Target="../media/image267.png"/><Relationship Id="rId12" Type="http://schemas.openxmlformats.org/officeDocument/2006/relationships/image" Target="../media/image271.png"/><Relationship Id="rId17" Type="http://schemas.openxmlformats.org/officeDocument/2006/relationships/image" Target="../media/image275.png"/><Relationship Id="rId2" Type="http://schemas.openxmlformats.org/officeDocument/2006/relationships/slideLayout" Target="../slideLayouts/slideLayout7.xml"/><Relationship Id="rId16" Type="http://schemas.openxmlformats.org/officeDocument/2006/relationships/image" Target="../media/image274.png"/><Relationship Id="rId1" Type="http://schemas.openxmlformats.org/officeDocument/2006/relationships/tags" Target="../tags/tag28.xml"/><Relationship Id="rId6" Type="http://schemas.openxmlformats.org/officeDocument/2006/relationships/image" Target="../media/image266.png"/><Relationship Id="rId11" Type="http://schemas.openxmlformats.org/officeDocument/2006/relationships/image" Target="../media/image46.png"/><Relationship Id="rId5" Type="http://schemas.openxmlformats.org/officeDocument/2006/relationships/image" Target="../media/image265.jpeg"/><Relationship Id="rId15" Type="http://schemas.openxmlformats.org/officeDocument/2006/relationships/image" Target="../media/image129.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emf"/><Relationship Id="rId14" Type="http://schemas.openxmlformats.org/officeDocument/2006/relationships/image" Target="../media/image27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25.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32.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notesSlide" Target="../notesSlides/notesSlide32.xml"/><Relationship Id="rId7" Type="http://schemas.openxmlformats.org/officeDocument/2006/relationships/image" Target="../media/image281.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9.png"/><Relationship Id="rId10" Type="http://schemas.openxmlformats.org/officeDocument/2006/relationships/image" Target="../media/image284.png"/><Relationship Id="rId4" Type="http://schemas.openxmlformats.org/officeDocument/2006/relationships/image" Target="../media/image173.png"/><Relationship Id="rId9" Type="http://schemas.openxmlformats.org/officeDocument/2006/relationships/image" Target="../media/image283.png"/></Relationships>
</file>

<file path=ppt/slides/_rels/slide33.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notesSlide" Target="../notesSlides/notesSlide33.xml"/><Relationship Id="rId7" Type="http://schemas.openxmlformats.org/officeDocument/2006/relationships/image" Target="../media/image289.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 Id="rId9" Type="http://schemas.openxmlformats.org/officeDocument/2006/relationships/image" Target="../media/image291.emf"/></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97.png"/><Relationship Id="rId3" Type="http://schemas.openxmlformats.org/officeDocument/2006/relationships/notesSlide" Target="../notesSlides/notesSlide34.xml"/><Relationship Id="rId7" Type="http://schemas.openxmlformats.org/officeDocument/2006/relationships/image" Target="../media/image168.png"/><Relationship Id="rId12" Type="http://schemas.openxmlformats.org/officeDocument/2006/relationships/image" Target="../media/image29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24.png"/><Relationship Id="rId11" Type="http://schemas.openxmlformats.org/officeDocument/2006/relationships/image" Target="../media/image295.png"/><Relationship Id="rId5" Type="http://schemas.openxmlformats.org/officeDocument/2006/relationships/image" Target="../media/image74.png"/><Relationship Id="rId10" Type="http://schemas.openxmlformats.org/officeDocument/2006/relationships/image" Target="../media/image294.png"/><Relationship Id="rId4" Type="http://schemas.openxmlformats.org/officeDocument/2006/relationships/image" Target="../media/image292.emf"/><Relationship Id="rId9" Type="http://schemas.openxmlformats.org/officeDocument/2006/relationships/image" Target="../media/image293.png"/><Relationship Id="rId14" Type="http://schemas.openxmlformats.org/officeDocument/2006/relationships/image" Target="../media/image298.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99.png"/><Relationship Id="rId18" Type="http://schemas.openxmlformats.org/officeDocument/2006/relationships/image" Target="../media/image304.png"/><Relationship Id="rId26" Type="http://schemas.openxmlformats.org/officeDocument/2006/relationships/image" Target="../media/image312.png"/><Relationship Id="rId3" Type="http://schemas.openxmlformats.org/officeDocument/2006/relationships/video" Target="../media/media1.MTS"/><Relationship Id="rId21" Type="http://schemas.openxmlformats.org/officeDocument/2006/relationships/image" Target="../media/image307.png"/><Relationship Id="rId7" Type="http://schemas.openxmlformats.org/officeDocument/2006/relationships/image" Target="../media/image92.png"/><Relationship Id="rId12" Type="http://schemas.openxmlformats.org/officeDocument/2006/relationships/image" Target="../media/image101.png"/><Relationship Id="rId17" Type="http://schemas.openxmlformats.org/officeDocument/2006/relationships/image" Target="../media/image303.png"/><Relationship Id="rId25" Type="http://schemas.openxmlformats.org/officeDocument/2006/relationships/image" Target="../media/image311.png"/><Relationship Id="rId2" Type="http://schemas.microsoft.com/office/2007/relationships/media" Target="../media/media1.MTS"/><Relationship Id="rId16" Type="http://schemas.openxmlformats.org/officeDocument/2006/relationships/image" Target="../media/image302.png"/><Relationship Id="rId20" Type="http://schemas.openxmlformats.org/officeDocument/2006/relationships/image" Target="../media/image306.png"/><Relationship Id="rId1" Type="http://schemas.openxmlformats.org/officeDocument/2006/relationships/tags" Target="../tags/tag33.xml"/><Relationship Id="rId6" Type="http://schemas.openxmlformats.org/officeDocument/2006/relationships/image" Target="../media/image91.png"/><Relationship Id="rId11" Type="http://schemas.openxmlformats.org/officeDocument/2006/relationships/image" Target="../media/image99.png"/><Relationship Id="rId24" Type="http://schemas.openxmlformats.org/officeDocument/2006/relationships/image" Target="../media/image310.png"/><Relationship Id="rId5" Type="http://schemas.openxmlformats.org/officeDocument/2006/relationships/notesSlide" Target="../notesSlides/notesSlide35.xml"/><Relationship Id="rId15" Type="http://schemas.openxmlformats.org/officeDocument/2006/relationships/image" Target="../media/image301.png"/><Relationship Id="rId23" Type="http://schemas.openxmlformats.org/officeDocument/2006/relationships/image" Target="../media/image309.png"/><Relationship Id="rId10" Type="http://schemas.openxmlformats.org/officeDocument/2006/relationships/image" Target="../media/image96.png"/><Relationship Id="rId19" Type="http://schemas.openxmlformats.org/officeDocument/2006/relationships/image" Target="../media/image305.png"/><Relationship Id="rId4" Type="http://schemas.openxmlformats.org/officeDocument/2006/relationships/slideLayout" Target="../slideLayouts/slideLayout7.xml"/><Relationship Id="rId9" Type="http://schemas.openxmlformats.org/officeDocument/2006/relationships/image" Target="../media/image95.png"/><Relationship Id="rId14" Type="http://schemas.openxmlformats.org/officeDocument/2006/relationships/image" Target="../media/image300.png"/><Relationship Id="rId22" Type="http://schemas.openxmlformats.org/officeDocument/2006/relationships/image" Target="../media/image308.png"/></Relationships>
</file>

<file path=ppt/slides/_rels/slide36.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image" Target="../media/image320.png"/><Relationship Id="rId3" Type="http://schemas.openxmlformats.org/officeDocument/2006/relationships/image" Target="../media/image313.jpeg"/><Relationship Id="rId7" Type="http://schemas.openxmlformats.org/officeDocument/2006/relationships/image" Target="../media/image316.png"/><Relationship Id="rId12" Type="http://schemas.openxmlformats.org/officeDocument/2006/relationships/image" Target="../media/image100.png"/><Relationship Id="rId17" Type="http://schemas.openxmlformats.org/officeDocument/2006/relationships/image" Target="../media/image324.png"/><Relationship Id="rId2" Type="http://schemas.openxmlformats.org/officeDocument/2006/relationships/notesSlide" Target="../notesSlides/notesSlide36.xml"/><Relationship Id="rId16"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319.png"/><Relationship Id="rId5" Type="http://schemas.openxmlformats.org/officeDocument/2006/relationships/image" Target="../media/image315.png"/><Relationship Id="rId15" Type="http://schemas.openxmlformats.org/officeDocument/2006/relationships/image" Target="../media/image322.png"/><Relationship Id="rId10" Type="http://schemas.openxmlformats.org/officeDocument/2006/relationships/image" Target="../media/image93.png"/><Relationship Id="rId4" Type="http://schemas.openxmlformats.org/officeDocument/2006/relationships/image" Target="../media/image314.png"/><Relationship Id="rId9" Type="http://schemas.openxmlformats.org/officeDocument/2006/relationships/image" Target="../media/image318.png"/><Relationship Id="rId14" Type="http://schemas.openxmlformats.org/officeDocument/2006/relationships/image" Target="../media/image321.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notesSlide" Target="../notesSlides/notesSlide4.xml"/><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slideLayout" Target="../slideLayouts/slideLayout7.xml"/><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tags" Target="../tags/tag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5.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eg"/><Relationship Id="rId2" Type="http://schemas.openxmlformats.org/officeDocument/2006/relationships/slideLayout" Target="../slideLayouts/slideLayout2.xml"/><Relationship Id="rId16" Type="http://schemas.openxmlformats.org/officeDocument/2006/relationships/image" Target="../media/image41.jpeg"/><Relationship Id="rId1" Type="http://schemas.openxmlformats.org/officeDocument/2006/relationships/tags" Target="../tags/tag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notesSlide" Target="../notesSlides/notesSlide7.xml"/><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slideLayout" Target="../slideLayouts/slideLayout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tags" Target="../tags/tag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notesSlide" Target="../notesSlides/notesSlide8.xml"/><Relationship Id="rId7" Type="http://schemas.openxmlformats.org/officeDocument/2006/relationships/image" Target="../media/image75.emf"/><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45.png"/><Relationship Id="rId9" Type="http://schemas.openxmlformats.org/officeDocument/2006/relationships/image" Target="../media/image77.png"/><Relationship Id="rId1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F683FCFA-9296-8CFC-33A8-2155022F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グループ化 2">
            <a:extLst>
              <a:ext uri="{FF2B5EF4-FFF2-40B4-BE49-F238E27FC236}">
                <a16:creationId xmlns:a16="http://schemas.microsoft.com/office/drawing/2014/main" id="{543F1F84-A857-0F0C-B3E8-EF155ADA3097}"/>
              </a:ext>
            </a:extLst>
          </p:cNvPr>
          <p:cNvGrpSpPr>
            <a:grpSpLocks/>
          </p:cNvGrpSpPr>
          <p:nvPr/>
        </p:nvGrpSpPr>
        <p:grpSpPr bwMode="auto">
          <a:xfrm>
            <a:off x="1785938" y="5661025"/>
            <a:ext cx="8534400" cy="879475"/>
            <a:chOff x="443372" y="4797152"/>
            <a:chExt cx="11305256" cy="1080120"/>
          </a:xfrm>
        </p:grpSpPr>
        <p:sp>
          <p:nvSpPr>
            <p:cNvPr id="5" name="正方形/長方形 4">
              <a:extLst>
                <a:ext uri="{FF2B5EF4-FFF2-40B4-BE49-F238E27FC236}">
                  <a16:creationId xmlns:a16="http://schemas.microsoft.com/office/drawing/2014/main" id="{443374BA-861B-6D29-9CFC-E41F60029FBF}"/>
                </a:ext>
              </a:extLst>
            </p:cNvPr>
            <p:cNvSpPr/>
            <p:nvPr/>
          </p:nvSpPr>
          <p:spPr bwMode="auto">
            <a:xfrm>
              <a:off x="443372" y="4797152"/>
              <a:ext cx="11305256" cy="1080120"/>
            </a:xfrm>
            <a:prstGeom prst="rect">
              <a:avLst/>
            </a:prstGeom>
            <a:noFill/>
          </p:spPr>
          <p:txBody>
            <a:bodyPr wrap="none">
              <a:prstTxWarp prst="textPlain">
                <a:avLst/>
              </a:prstTxWarp>
              <a:spAutoFit/>
              <a:scene3d>
                <a:camera prst="orthographicFront"/>
                <a:lightRig rig="flat" dir="tl">
                  <a:rot lat="0" lon="0" rev="6600000"/>
                </a:lightRig>
              </a:scene3d>
              <a:sp3d contourW="12700">
                <a:contourClr>
                  <a:schemeClr val="bg1"/>
                </a:contourClr>
              </a:sp3d>
            </a:bodyPr>
            <a:lstStyle/>
            <a:p>
              <a:pPr eaLnBrk="1" fontAlgn="auto" hangingPunct="1">
                <a:spcBef>
                  <a:spcPts val="0"/>
                </a:spcBef>
                <a:spcAft>
                  <a:spcPts val="0"/>
                </a:spcAft>
                <a:defRPr/>
              </a:pPr>
              <a:r>
                <a:rPr lang="ja-JP" altLang="en-US" sz="8000" dirty="0">
                  <a:ln w="152400">
                    <a:solidFill>
                      <a:prstClr val="black"/>
                    </a:solidFill>
                  </a:ln>
                  <a:noFill/>
                  <a:ea typeface="HG創英角ﾎﾟｯﾌﾟ体" panose="040B0A09000000000000" pitchFamily="49" charset="-128"/>
                </a:rPr>
                <a:t>しばらくお待ちください</a:t>
              </a:r>
            </a:p>
          </p:txBody>
        </p:sp>
        <p:sp>
          <p:nvSpPr>
            <p:cNvPr id="6" name="正方形/長方形 5">
              <a:extLst>
                <a:ext uri="{FF2B5EF4-FFF2-40B4-BE49-F238E27FC236}">
                  <a16:creationId xmlns:a16="http://schemas.microsoft.com/office/drawing/2014/main" id="{AFFC6D39-3AFA-81F3-2DF3-19E9897C0CC7}"/>
                </a:ext>
              </a:extLst>
            </p:cNvPr>
            <p:cNvSpPr/>
            <p:nvPr/>
          </p:nvSpPr>
          <p:spPr bwMode="auto">
            <a:xfrm>
              <a:off x="443372" y="4842308"/>
              <a:ext cx="11305256" cy="972273"/>
            </a:xfrm>
            <a:prstGeom prst="rect">
              <a:avLst/>
            </a:prstGeom>
            <a:noFill/>
            <a:effectLst>
              <a:glow rad="228600">
                <a:schemeClr val="accent2">
                  <a:satMod val="175000"/>
                  <a:alpha val="40000"/>
                </a:schemeClr>
              </a:glow>
              <a:outerShdw blurRad="50800" dist="38100" algn="l" rotWithShape="0">
                <a:prstClr val="black">
                  <a:alpha val="40000"/>
                </a:prstClr>
              </a:outerShdw>
            </a:effectLst>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ja-JP" altLang="en-US" sz="8000" dirty="0">
                  <a:ln w="11430">
                    <a:solidFill>
                      <a:srgbClr val="FFC000"/>
                    </a:solidFill>
                  </a:ln>
                  <a:solidFill>
                    <a:srgbClr val="00FF00"/>
                  </a:solidFill>
                  <a:ea typeface="HG創英角ﾎﾟｯﾌﾟ体" panose="040B0A09000000000000" pitchFamily="49" charset="-128"/>
                </a:rPr>
                <a:t>しばらくお待ちください</a:t>
              </a:r>
            </a:p>
          </p:txBody>
        </p:sp>
      </p:grpSp>
      <p:sp>
        <p:nvSpPr>
          <p:cNvPr id="4100" name="テキスト ボックス 6">
            <a:extLst>
              <a:ext uri="{FF2B5EF4-FFF2-40B4-BE49-F238E27FC236}">
                <a16:creationId xmlns:a16="http://schemas.microsoft.com/office/drawing/2014/main" id="{706D841B-E08F-9AA9-D7E8-1D7A9BFF8953}"/>
              </a:ext>
            </a:extLst>
          </p:cNvPr>
          <p:cNvSpPr txBox="1">
            <a:spLocks noChangeArrowheads="1"/>
          </p:cNvSpPr>
          <p:nvPr/>
        </p:nvSpPr>
        <p:spPr bwMode="auto">
          <a:xfrm>
            <a:off x="334963" y="188913"/>
            <a:ext cx="52562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sz="2800" b="1">
                <a:solidFill>
                  <a:schemeClr val="bg1"/>
                </a:solidFill>
                <a:latin typeface="Meiryo UI" panose="020B0604030504040204" pitchFamily="50" charset="-128"/>
                <a:ea typeface="Meiryo UI" panose="020B0604030504040204" pitchFamily="50" charset="-128"/>
              </a:rPr>
              <a:t>チームで参加する</a:t>
            </a:r>
            <a:endParaRPr lang="en-US" altLang="ja-JP" sz="2800" b="1">
              <a:solidFill>
                <a:schemeClr val="bg1"/>
              </a:solidFill>
              <a:latin typeface="Meiryo UI" panose="020B0604030504040204" pitchFamily="50" charset="-128"/>
              <a:ea typeface="Meiryo UI" panose="020B0604030504040204" pitchFamily="50" charset="-128"/>
            </a:endParaRPr>
          </a:p>
          <a:p>
            <a:pPr eaLnBrk="1" hangingPunct="1"/>
            <a:r>
              <a:rPr lang="ja-JP" altLang="en-US" sz="2800" b="1">
                <a:solidFill>
                  <a:schemeClr val="bg1"/>
                </a:solidFill>
                <a:latin typeface="Meiryo UI" panose="020B0604030504040204" pitchFamily="50" charset="-128"/>
                <a:ea typeface="Meiryo UI" panose="020B0604030504040204" pitchFamily="50" charset="-128"/>
              </a:rPr>
              <a:t>踊りやコンテストが行われ</a:t>
            </a:r>
            <a:endParaRPr lang="en-US" altLang="ja-JP" sz="2800" b="1">
              <a:solidFill>
                <a:schemeClr val="bg1"/>
              </a:solidFill>
              <a:latin typeface="Meiryo UI" panose="020B0604030504040204" pitchFamily="50" charset="-128"/>
              <a:ea typeface="Meiryo UI" panose="020B0604030504040204" pitchFamily="50" charset="-128"/>
            </a:endParaRPr>
          </a:p>
          <a:p>
            <a:pPr eaLnBrk="1" hangingPunct="1"/>
            <a:r>
              <a:rPr lang="ja-JP" altLang="en-US" sz="2800" b="1">
                <a:solidFill>
                  <a:schemeClr val="bg1"/>
                </a:solidFill>
                <a:latin typeface="Meiryo UI" panose="020B0604030504040204" pitchFamily="50" charset="-128"/>
                <a:ea typeface="Meiryo UI" panose="020B0604030504040204" pitchFamily="50" charset="-128"/>
              </a:rPr>
              <a:t>チームワークが大切なイベントが</a:t>
            </a:r>
            <a:endParaRPr lang="en-US" altLang="ja-JP" sz="2800" b="1">
              <a:solidFill>
                <a:schemeClr val="bg1"/>
              </a:solidFill>
              <a:latin typeface="Meiryo UI" panose="020B0604030504040204" pitchFamily="50" charset="-128"/>
              <a:ea typeface="Meiryo UI" panose="020B0604030504040204" pitchFamily="50" charset="-128"/>
            </a:endParaRPr>
          </a:p>
          <a:p>
            <a:pPr eaLnBrk="1" hangingPunct="1"/>
            <a:r>
              <a:rPr lang="ja-JP" altLang="en-US" sz="2800" b="1">
                <a:solidFill>
                  <a:schemeClr val="bg1"/>
                </a:solidFill>
                <a:latin typeface="Meiryo UI" panose="020B0604030504040204" pitchFamily="50" charset="-128"/>
                <a:ea typeface="Meiryo UI" panose="020B0604030504040204" pitchFamily="50" charset="-128"/>
              </a:rPr>
              <a:t>行われる</a:t>
            </a:r>
            <a:endParaRPr lang="en-US" altLang="ja-JP" sz="2800" b="1">
              <a:solidFill>
                <a:schemeClr val="bg1"/>
              </a:solidFill>
              <a:latin typeface="Meiryo UI" panose="020B0604030504040204" pitchFamily="50" charset="-128"/>
              <a:ea typeface="Meiryo UI" panose="020B0604030504040204" pitchFamily="50" charset="-128"/>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グループ化 17">
            <a:extLst>
              <a:ext uri="{FF2B5EF4-FFF2-40B4-BE49-F238E27FC236}">
                <a16:creationId xmlns:a16="http://schemas.microsoft.com/office/drawing/2014/main" id="{04DEA7F4-B883-4F13-E821-B77A9366F52A}"/>
              </a:ext>
            </a:extLst>
          </p:cNvPr>
          <p:cNvGrpSpPr>
            <a:grpSpLocks/>
          </p:cNvGrpSpPr>
          <p:nvPr/>
        </p:nvGrpSpPr>
        <p:grpSpPr bwMode="auto">
          <a:xfrm>
            <a:off x="6121400" y="538163"/>
            <a:ext cx="3994150" cy="2765425"/>
            <a:chOff x="6122102" y="537370"/>
            <a:chExt cx="3994150" cy="2766218"/>
          </a:xfrm>
        </p:grpSpPr>
        <p:grpSp>
          <p:nvGrpSpPr>
            <p:cNvPr id="22585" name="グループ化 5">
              <a:extLst>
                <a:ext uri="{FF2B5EF4-FFF2-40B4-BE49-F238E27FC236}">
                  <a16:creationId xmlns:a16="http://schemas.microsoft.com/office/drawing/2014/main" id="{DF2A403D-6D5D-5DD9-946A-416C333766B2}"/>
                </a:ext>
              </a:extLst>
            </p:cNvPr>
            <p:cNvGrpSpPr>
              <a:grpSpLocks/>
            </p:cNvGrpSpPr>
            <p:nvPr/>
          </p:nvGrpSpPr>
          <p:grpSpPr bwMode="auto">
            <a:xfrm>
              <a:off x="6122102" y="537370"/>
              <a:ext cx="3994150" cy="2766218"/>
              <a:chOff x="6192815" y="537370"/>
              <a:chExt cx="3994150" cy="2803524"/>
            </a:xfrm>
          </p:grpSpPr>
          <p:grpSp>
            <p:nvGrpSpPr>
              <p:cNvPr id="22589" name="グループ化 5">
                <a:extLst>
                  <a:ext uri="{FF2B5EF4-FFF2-40B4-BE49-F238E27FC236}">
                    <a16:creationId xmlns:a16="http://schemas.microsoft.com/office/drawing/2014/main" id="{E70B0B5B-A53E-1A72-2A10-AD6557F3DA7F}"/>
                  </a:ext>
                </a:extLst>
              </p:cNvPr>
              <p:cNvGrpSpPr>
                <a:grpSpLocks/>
              </p:cNvGrpSpPr>
              <p:nvPr/>
            </p:nvGrpSpPr>
            <p:grpSpPr bwMode="auto">
              <a:xfrm>
                <a:off x="6192815" y="537370"/>
                <a:ext cx="3994150" cy="2803524"/>
                <a:chOff x="149225" y="566738"/>
                <a:chExt cx="4351338" cy="2676525"/>
              </a:xfrm>
            </p:grpSpPr>
            <p:sp>
              <p:nvSpPr>
                <p:cNvPr id="264" name="AutoShape 236">
                  <a:extLst>
                    <a:ext uri="{FF2B5EF4-FFF2-40B4-BE49-F238E27FC236}">
                      <a16:creationId xmlns:a16="http://schemas.microsoft.com/office/drawing/2014/main" id="{CBBA3EE1-8A5C-D9D1-477B-1FF7BC9DB572}"/>
                    </a:ext>
                  </a:extLst>
                </p:cNvPr>
                <p:cNvSpPr>
                  <a:spLocks noChangeArrowheads="1"/>
                </p:cNvSpPr>
                <p:nvPr/>
              </p:nvSpPr>
              <p:spPr bwMode="auto">
                <a:xfrm>
                  <a:off x="149225" y="566738"/>
                  <a:ext cx="4351338" cy="2676525"/>
                </a:xfrm>
                <a:prstGeom prst="roundRect">
                  <a:avLst>
                    <a:gd name="adj" fmla="val 2361"/>
                  </a:avLst>
                </a:prstGeom>
                <a:solidFill>
                  <a:srgbClr val="FFFFFF"/>
                </a:solidFill>
                <a:ln w="38100">
                  <a:solidFill>
                    <a:schemeClr val="tx1">
                      <a:lumMod val="75000"/>
                      <a:lumOff val="25000"/>
                    </a:schemeClr>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lnSpc>
                      <a:spcPts val="2600"/>
                    </a:lnSpc>
                    <a:defRPr sz="1000"/>
                  </a:pPr>
                  <a:endParaRPr lang="ja-JP" altLang="en-US" sz="2400">
                    <a:solidFill>
                      <a:srgbClr val="000000"/>
                    </a:solidFill>
                    <a:latin typeface="HGS創英角ｺﾞｼｯｸUB"/>
                    <a:ea typeface="HGS創英角ｺﾞｼｯｸUB"/>
                  </a:endParaRPr>
                </a:p>
                <a:p>
                  <a:pPr eaLnBrk="1" hangingPunct="1">
                    <a:lnSpc>
                      <a:spcPts val="2600"/>
                    </a:lnSpc>
                    <a:defRPr sz="1000"/>
                  </a:pPr>
                  <a:endParaRPr lang="ja-JP" altLang="en-US" sz="2400">
                    <a:solidFill>
                      <a:srgbClr val="000000"/>
                    </a:solidFill>
                    <a:latin typeface="HGS創英角ｺﾞｼｯｸUB"/>
                    <a:ea typeface="HGS創英角ｺﾞｼｯｸUB"/>
                  </a:endParaRPr>
                </a:p>
              </p:txBody>
            </p:sp>
            <p:sp>
              <p:nvSpPr>
                <p:cNvPr id="265" name="WordArt 801">
                  <a:extLst>
                    <a:ext uri="{FF2B5EF4-FFF2-40B4-BE49-F238E27FC236}">
                      <a16:creationId xmlns:a16="http://schemas.microsoft.com/office/drawing/2014/main" id="{15DB8A5B-E215-BDD7-BF84-5ACED73D6C78}"/>
                    </a:ext>
                  </a:extLst>
                </p:cNvPr>
                <p:cNvSpPr>
                  <a:spLocks noChangeArrowheads="1" noChangeShapeType="1"/>
                </p:cNvSpPr>
                <p:nvPr/>
              </p:nvSpPr>
              <p:spPr bwMode="auto">
                <a:xfrm>
                  <a:off x="421921" y="934869"/>
                  <a:ext cx="1286594" cy="231801"/>
                </a:xfrm>
                <a:prstGeom prst="rect">
                  <a:avLst/>
                </a:prstGeom>
              </p:spPr>
              <p:txBody>
                <a:bodyPr wrap="none" fromWordArt="1">
                  <a:prstTxWarp prst="textPlain">
                    <a:avLst>
                      <a:gd name="adj" fmla="val 50000"/>
                    </a:avLst>
                  </a:prstTxWarp>
                </a:bodyPr>
                <a:lstStyle>
                  <a:defPPr>
                    <a:defRPr lang="ja-JP"/>
                  </a:defPPr>
                  <a:lvl1pPr algn="ctr" rtl="0" eaLnBrk="0" fontAlgn="base" hangingPunct="0">
                    <a:spcBef>
                      <a:spcPct val="0"/>
                    </a:spcBef>
                    <a:spcAft>
                      <a:spcPct val="0"/>
                    </a:spcAft>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1pPr>
                  <a:lvl2pPr marL="457200" algn="ctr" rtl="0" eaLnBrk="0" fontAlgn="base" hangingPunct="0">
                    <a:spcBef>
                      <a:spcPct val="0"/>
                    </a:spcBef>
                    <a:spcAft>
                      <a:spcPct val="0"/>
                    </a:spcAft>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2pPr>
                  <a:lvl3pPr marL="914400" algn="ctr" rtl="0" eaLnBrk="0" fontAlgn="base" hangingPunct="0">
                    <a:spcBef>
                      <a:spcPct val="0"/>
                    </a:spcBef>
                    <a:spcAft>
                      <a:spcPct val="0"/>
                    </a:spcAft>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3pPr>
                  <a:lvl4pPr marL="1371600" algn="ctr" rtl="0" eaLnBrk="0" fontAlgn="base" hangingPunct="0">
                    <a:spcBef>
                      <a:spcPct val="0"/>
                    </a:spcBef>
                    <a:spcAft>
                      <a:spcPct val="0"/>
                    </a:spcAft>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4pPr>
                  <a:lvl5pPr marL="1828800" algn="ctr" rtl="0" eaLnBrk="0" fontAlgn="base" hangingPunct="0">
                    <a:spcBef>
                      <a:spcPct val="0"/>
                    </a:spcBef>
                    <a:spcAft>
                      <a:spcPct val="0"/>
                    </a:spcAft>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kern="1200">
                      <a:solidFill>
                        <a:srgbClr val="FFFFFF"/>
                      </a:solidFill>
                      <a:latin typeface="ＭＳ Ｐゴシック" panose="020B0600070205080204" pitchFamily="50" charset="-128"/>
                      <a:ea typeface="ＭＳ Ｐゴシック" panose="020B0600070205080204" pitchFamily="50" charset="-128"/>
                      <a:cs typeface="+mn-cs"/>
                    </a:defRPr>
                  </a:lvl9pPr>
                </a:lstStyle>
                <a:p>
                  <a:pPr eaLnBrk="1" hangingPunct="1">
                    <a:defRPr/>
                  </a:pPr>
                  <a:r>
                    <a:rPr lang="zh-CN" altLang="en-US" sz="1400" dirty="0">
                      <a:solidFill>
                        <a:schemeClr val="tx2"/>
                      </a:solidFill>
                      <a:latin typeface="HGPｺﾞｼｯｸE"/>
                      <a:ea typeface="HGPｺﾞｼｯｸE"/>
                    </a:rPr>
                    <a:t>［評価点数］</a:t>
                  </a:r>
                </a:p>
                <a:p>
                  <a:pPr eaLnBrk="1" hangingPunct="1">
                    <a:defRPr/>
                  </a:pPr>
                  <a:r>
                    <a:rPr lang="zh-CN" altLang="en-US" sz="1400" dirty="0">
                      <a:solidFill>
                        <a:schemeClr val="tx2"/>
                      </a:solidFill>
                      <a:latin typeface="HGPｺﾞｼｯｸE"/>
                      <a:ea typeface="HGPｺﾞｼｯｸE"/>
                    </a:rPr>
                    <a:t>◎＝５　○＝３　△＝</a:t>
                  </a:r>
                  <a:r>
                    <a:rPr lang="en-US" altLang="zh-CN" sz="1400" dirty="0">
                      <a:solidFill>
                        <a:schemeClr val="tx2"/>
                      </a:solidFill>
                      <a:latin typeface="HGPｺﾞｼｯｸE"/>
                      <a:ea typeface="HGPｺﾞｼｯｸE"/>
                    </a:rPr>
                    <a:t>1</a:t>
                  </a:r>
                  <a:r>
                    <a:rPr lang="zh-CN" altLang="en-US" sz="1400" dirty="0">
                      <a:solidFill>
                        <a:schemeClr val="tx2"/>
                      </a:solidFill>
                      <a:latin typeface="HGPｺﾞｼｯｸE"/>
                      <a:ea typeface="HGPｺﾞｼｯｸE"/>
                    </a:rPr>
                    <a:t>　</a:t>
                  </a:r>
                  <a:endParaRPr lang="ja-JP" altLang="en-US" sz="1400" dirty="0">
                    <a:solidFill>
                      <a:schemeClr val="tx2"/>
                    </a:solidFill>
                    <a:latin typeface="HGPｺﾞｼｯｸE"/>
                    <a:ea typeface="HGPｺﾞｼｯｸE"/>
                  </a:endParaRPr>
                </a:p>
              </p:txBody>
            </p:sp>
            <p:sp>
              <p:nvSpPr>
                <p:cNvPr id="22593" name="Rectangle 875">
                  <a:extLst>
                    <a:ext uri="{FF2B5EF4-FFF2-40B4-BE49-F238E27FC236}">
                      <a16:creationId xmlns:a16="http://schemas.microsoft.com/office/drawing/2014/main" id="{E2D5E45A-7F18-9D27-B531-397C0EF56AE3}"/>
                    </a:ext>
                  </a:extLst>
                </p:cNvPr>
                <p:cNvSpPr>
                  <a:spLocks noChangeArrowheads="1"/>
                </p:cNvSpPr>
                <p:nvPr/>
              </p:nvSpPr>
              <p:spPr bwMode="auto">
                <a:xfrm>
                  <a:off x="295275" y="608013"/>
                  <a:ext cx="2190750" cy="285750"/>
                </a:xfrm>
                <a:prstGeom prst="rect">
                  <a:avLst/>
                </a:prstGeom>
                <a:solidFill>
                  <a:srgbClr val="FFFF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a:latin typeface="HGP創英角ﾎﾟｯﾌﾟ体" panose="040B0A00000000000000" pitchFamily="50" charset="-128"/>
                      <a:ea typeface="HGP創英角ﾎﾟｯﾌﾟ体" panose="040B0A00000000000000" pitchFamily="50" charset="-128"/>
                    </a:rPr>
                    <a:t>メンバー困り事マトリックス</a:t>
                  </a:r>
                </a:p>
              </p:txBody>
            </p:sp>
            <p:sp>
              <p:nvSpPr>
                <p:cNvPr id="22594" name="図 9">
                  <a:extLst>
                    <a:ext uri="{FF2B5EF4-FFF2-40B4-BE49-F238E27FC236}">
                      <a16:creationId xmlns:a16="http://schemas.microsoft.com/office/drawing/2014/main" id="{7EA15B5A-C7AF-62EF-1E36-55770A4568D2}"/>
                    </a:ext>
                  </a:extLst>
                </p:cNvPr>
                <p:cNvSpPr>
                  <a:spLocks noChangeAspect="1"/>
                </p:cNvSpPr>
                <p:nvPr/>
              </p:nvSpPr>
              <p:spPr bwMode="auto">
                <a:xfrm>
                  <a:off x="414338" y="1268413"/>
                  <a:ext cx="38703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endParaRPr lang="ja-JP" altLang="en-US"/>
                </a:p>
              </p:txBody>
            </p:sp>
            <p:sp>
              <p:nvSpPr>
                <p:cNvPr id="22595" name="正方形/長方形 8">
                  <a:extLst>
                    <a:ext uri="{FF2B5EF4-FFF2-40B4-BE49-F238E27FC236}">
                      <a16:creationId xmlns:a16="http://schemas.microsoft.com/office/drawing/2014/main" id="{DF334D6F-0F0A-BFDA-E338-8DA7412F7CE9}"/>
                    </a:ext>
                  </a:extLst>
                </p:cNvPr>
                <p:cNvSpPr>
                  <a:spLocks noChangeArrowheads="1" noChangeShapeType="1" noTextEdit="1"/>
                </p:cNvSpPr>
                <p:nvPr/>
              </p:nvSpPr>
              <p:spPr bwMode="auto">
                <a:xfrm>
                  <a:off x="412750" y="1898650"/>
                  <a:ext cx="3854450" cy="315913"/>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22596" name="テキスト ボックス 2">
                  <a:extLst>
                    <a:ext uri="{FF2B5EF4-FFF2-40B4-BE49-F238E27FC236}">
                      <a16:creationId xmlns:a16="http://schemas.microsoft.com/office/drawing/2014/main" id="{19AC6563-DC10-DF39-0CE6-7B746BEADF54}"/>
                    </a:ext>
                  </a:extLst>
                </p:cNvPr>
                <p:cNvSpPr txBox="1">
                  <a:spLocks noChangeArrowheads="1"/>
                </p:cNvSpPr>
                <p:nvPr/>
              </p:nvSpPr>
              <p:spPr bwMode="auto">
                <a:xfrm>
                  <a:off x="3233738" y="787400"/>
                  <a:ext cx="1144213" cy="24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sz="900" b="1">
                      <a:latin typeface="HGS創英角ｺﾞｼｯｸUB" panose="020B0900000000000000" pitchFamily="50" charset="-128"/>
                      <a:ea typeface="HGS創英角ｺﾞｼｯｸUB" panose="020B0900000000000000" pitchFamily="50" charset="-128"/>
                    </a:rPr>
                    <a:t>作成日</a:t>
                  </a:r>
                  <a:r>
                    <a:rPr lang="ja-JP" altLang="en-US" sz="900" b="1"/>
                    <a:t>：’</a:t>
                  </a:r>
                  <a:r>
                    <a:rPr lang="en-US" altLang="ja-JP" sz="900" b="1"/>
                    <a:t>23.1.15</a:t>
                  </a:r>
                  <a:endParaRPr lang="ja-JP" altLang="en-US" sz="900" b="1"/>
                </a:p>
              </p:txBody>
            </p:sp>
            <p:sp>
              <p:nvSpPr>
                <p:cNvPr id="22597" name="テキスト ボックス 3">
                  <a:extLst>
                    <a:ext uri="{FF2B5EF4-FFF2-40B4-BE49-F238E27FC236}">
                      <a16:creationId xmlns:a16="http://schemas.microsoft.com/office/drawing/2014/main" id="{3B28BE22-306B-B1FB-38BB-6F759A2C169A}"/>
                    </a:ext>
                  </a:extLst>
                </p:cNvPr>
                <p:cNvSpPr txBox="1">
                  <a:spLocks noChangeArrowheads="1"/>
                </p:cNvSpPr>
                <p:nvPr/>
              </p:nvSpPr>
              <p:spPr bwMode="auto">
                <a:xfrm>
                  <a:off x="3227388" y="966788"/>
                  <a:ext cx="8763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sz="900" b="1">
                      <a:latin typeface="HGS創英角ｺﾞｼｯｸUB" panose="020B0900000000000000" pitchFamily="50" charset="-128"/>
                      <a:ea typeface="HGS創英角ｺﾞｼｯｸUB" panose="020B0900000000000000" pitchFamily="50" charset="-128"/>
                    </a:rPr>
                    <a:t>作成者：河邊</a:t>
                  </a:r>
                </a:p>
              </p:txBody>
            </p:sp>
          </p:grpSp>
          <p:pic>
            <p:nvPicPr>
              <p:cNvPr id="22590" name="図 3">
                <a:extLst>
                  <a:ext uri="{FF2B5EF4-FFF2-40B4-BE49-F238E27FC236}">
                    <a16:creationId xmlns:a16="http://schemas.microsoft.com/office/drawing/2014/main" id="{1067451A-6A95-E5AC-7394-3CF43095F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595" y="1253780"/>
                <a:ext cx="3842605" cy="204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2586" name="直線コネクタ 10">
              <a:extLst>
                <a:ext uri="{FF2B5EF4-FFF2-40B4-BE49-F238E27FC236}">
                  <a16:creationId xmlns:a16="http://schemas.microsoft.com/office/drawing/2014/main" id="{7D82AC74-59B5-CE0B-37BF-F8D9CE85F6EE}"/>
                </a:ext>
              </a:extLst>
            </p:cNvPr>
            <p:cNvCxnSpPr>
              <a:cxnSpLocks noChangeShapeType="1"/>
            </p:cNvCxnSpPr>
            <p:nvPr/>
          </p:nvCxnSpPr>
          <p:spPr bwMode="auto">
            <a:xfrm flipH="1">
              <a:off x="6228882" y="1245362"/>
              <a:ext cx="9966" cy="1984394"/>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7" name="直線コネクタ 12">
              <a:extLst>
                <a:ext uri="{FF2B5EF4-FFF2-40B4-BE49-F238E27FC236}">
                  <a16:creationId xmlns:a16="http://schemas.microsoft.com/office/drawing/2014/main" id="{32D7963C-BFD4-FAC4-3B01-3F855FB40E30}"/>
                </a:ext>
              </a:extLst>
            </p:cNvPr>
            <p:cNvCxnSpPr>
              <a:cxnSpLocks noChangeShapeType="1"/>
            </p:cNvCxnSpPr>
            <p:nvPr/>
          </p:nvCxnSpPr>
          <p:spPr bwMode="auto">
            <a:xfrm>
              <a:off x="7553394" y="1244247"/>
              <a:ext cx="0" cy="1985509"/>
            </a:xfrm>
            <a:prstGeom prst="line">
              <a:avLst/>
            </a:prstGeom>
            <a:noFill/>
            <a:ln w="31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8" name="直線コネクタ 13">
              <a:extLst>
                <a:ext uri="{FF2B5EF4-FFF2-40B4-BE49-F238E27FC236}">
                  <a16:creationId xmlns:a16="http://schemas.microsoft.com/office/drawing/2014/main" id="{E05205CF-6D14-DB11-0726-D3BE0425EC9B}"/>
                </a:ext>
              </a:extLst>
            </p:cNvPr>
            <p:cNvCxnSpPr>
              <a:cxnSpLocks noChangeShapeType="1"/>
            </p:cNvCxnSpPr>
            <p:nvPr/>
          </p:nvCxnSpPr>
          <p:spPr bwMode="auto">
            <a:xfrm>
              <a:off x="8832304" y="1253931"/>
              <a:ext cx="0" cy="1975825"/>
            </a:xfrm>
            <a:prstGeom prst="line">
              <a:avLst/>
            </a:prstGeom>
            <a:noFill/>
            <a:ln w="31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テキスト ボックス 9">
            <a:extLst>
              <a:ext uri="{FF2B5EF4-FFF2-40B4-BE49-F238E27FC236}">
                <a16:creationId xmlns:a16="http://schemas.microsoft.com/office/drawing/2014/main" id="{A064CD69-715F-5F61-8391-4C61F001F2B0}"/>
              </a:ext>
            </a:extLst>
          </p:cNvPr>
          <p:cNvSpPr txBox="1"/>
          <p:nvPr/>
        </p:nvSpPr>
        <p:spPr bwMode="auto">
          <a:xfrm>
            <a:off x="10073378" y="2472411"/>
            <a:ext cx="2483747" cy="831177"/>
          </a:xfrm>
          <a:prstGeom prst="rect">
            <a:avLst/>
          </a:prstGeom>
          <a:noFill/>
        </p:spPr>
        <p:txBody>
          <a:bodyPr>
            <a:spAutoFit/>
          </a:bodyPr>
          <a:lstStyle/>
          <a:p>
            <a:pPr eaLnBrk="1" fontAlgn="auto" hangingPunct="1">
              <a:spcBef>
                <a:spcPts val="0"/>
              </a:spcBef>
              <a:spcAft>
                <a:spcPts val="0"/>
              </a:spcAft>
              <a:defRPr/>
            </a:pPr>
            <a:r>
              <a:rPr lang="ja-JP" altLang="en-US" sz="2300" dirty="0">
                <a:ln w="19050">
                  <a:solidFill>
                    <a:prstClr val="black"/>
                  </a:solidFill>
                </a:ln>
                <a:solidFill>
                  <a:srgbClr val="FF0000"/>
                </a:solidFill>
                <a:latin typeface="HGS創英角ﾎﾟｯﾌﾟ体" panose="040B0A00000000000000" pitchFamily="50" charset="-128"/>
                <a:ea typeface="HGS創英角ﾎﾟｯﾌﾟ体" panose="040B0A00000000000000" pitchFamily="50" charset="-128"/>
              </a:rPr>
              <a:t>不具合が多くて大変です💦</a:t>
            </a:r>
          </a:p>
        </p:txBody>
      </p:sp>
      <p:sp>
        <p:nvSpPr>
          <p:cNvPr id="21559" name="Rectangle 922">
            <a:extLst>
              <a:ext uri="{FF2B5EF4-FFF2-40B4-BE49-F238E27FC236}">
                <a16:creationId xmlns:a16="http://schemas.microsoft.com/office/drawing/2014/main" id="{2A4EAD79-BE4C-B836-0E6B-7F4669564D1F}"/>
              </a:ext>
            </a:extLst>
          </p:cNvPr>
          <p:cNvSpPr>
            <a:spLocks noChangeArrowheads="1"/>
          </p:cNvSpPr>
          <p:nvPr/>
        </p:nvSpPr>
        <p:spPr bwMode="auto">
          <a:xfrm>
            <a:off x="6238875" y="2309813"/>
            <a:ext cx="3832225" cy="279400"/>
          </a:xfrm>
          <a:prstGeom prst="rect">
            <a:avLst/>
          </a:prstGeom>
          <a:solidFill>
            <a:srgbClr val="FF00FF">
              <a:alpha val="23921"/>
            </a:srgbClr>
          </a:solidFill>
          <a:ln w="349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spcBef>
                <a:spcPct val="50000"/>
              </a:spcBef>
            </a:pPr>
            <a:endParaRPr lang="ja-JP" altLang="en-US">
              <a:ea typeface="HG創英角ﾎﾟｯﾌﾟ体" panose="040B0A09000000000000" pitchFamily="49" charset="-128"/>
            </a:endParaRPr>
          </a:p>
        </p:txBody>
      </p:sp>
      <p:pic>
        <p:nvPicPr>
          <p:cNvPr id="20491" name="図 1">
            <a:extLst>
              <a:ext uri="{FF2B5EF4-FFF2-40B4-BE49-F238E27FC236}">
                <a16:creationId xmlns:a16="http://schemas.microsoft.com/office/drawing/2014/main" id="{EA0339B7-8697-E973-EA2F-3C5B2D210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5438" y="641350"/>
            <a:ext cx="13049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 name="角丸四角形 5">
            <a:extLst>
              <a:ext uri="{FF2B5EF4-FFF2-40B4-BE49-F238E27FC236}">
                <a16:creationId xmlns:a16="http://schemas.microsoft.com/office/drawing/2014/main" id="{4A890C1B-2961-5520-FE87-380251B79271}"/>
              </a:ext>
            </a:extLst>
          </p:cNvPr>
          <p:cNvSpPr/>
          <p:nvPr/>
        </p:nvSpPr>
        <p:spPr>
          <a:xfrm>
            <a:off x="55563" y="514350"/>
            <a:ext cx="5878512" cy="2803525"/>
          </a:xfrm>
          <a:prstGeom prst="roundRect">
            <a:avLst>
              <a:gd name="adj" fmla="val 3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4000" dirty="0">
              <a:solidFill>
                <a:srgbClr val="00B0F0"/>
              </a:solidFill>
              <a:latin typeface="Meiryo UI" panose="020B0604030504040204" pitchFamily="50" charset="-128"/>
              <a:ea typeface="Meiryo UI" panose="020B0604030504040204" pitchFamily="50" charset="-128"/>
            </a:endParaRPr>
          </a:p>
        </p:txBody>
      </p:sp>
      <p:pic>
        <p:nvPicPr>
          <p:cNvPr id="22535" name="Picture 2">
            <a:extLst>
              <a:ext uri="{FF2B5EF4-FFF2-40B4-BE49-F238E27FC236}">
                <a16:creationId xmlns:a16="http://schemas.microsoft.com/office/drawing/2014/main" id="{A3BD3E8B-D531-3849-2F22-E9998A56F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0" y="615950"/>
            <a:ext cx="28035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 name="テキスト ボックス 299">
            <a:extLst>
              <a:ext uri="{FF2B5EF4-FFF2-40B4-BE49-F238E27FC236}">
                <a16:creationId xmlns:a16="http://schemas.microsoft.com/office/drawing/2014/main" id="{39D82185-6E69-89C1-B4C4-228E9FCDEBB0}"/>
              </a:ext>
            </a:extLst>
          </p:cNvPr>
          <p:cNvSpPr txBox="1"/>
          <p:nvPr/>
        </p:nvSpPr>
        <p:spPr bwMode="auto">
          <a:xfrm>
            <a:off x="-6936" y="669152"/>
            <a:ext cx="2729048" cy="584779"/>
          </a:xfrm>
          <a:prstGeom prst="rect">
            <a:avLst/>
          </a:prstGeom>
          <a:noFill/>
        </p:spPr>
        <p:txBody>
          <a:bodyPr>
            <a:spAutoFit/>
          </a:bodyPr>
          <a:lstStyle/>
          <a:p>
            <a:pPr eaLnBrk="1" fontAlgn="auto" hangingPunct="1">
              <a:spcBef>
                <a:spcPts val="0"/>
              </a:spcBef>
              <a:spcAft>
                <a:spcPts val="0"/>
              </a:spcAft>
              <a:defRPr/>
            </a:pPr>
            <a:r>
              <a:rPr lang="ja-JP" altLang="en-US" sz="3200" dirty="0">
                <a:ln w="38100">
                  <a:solidFill>
                    <a:prstClr val="black"/>
                  </a:solidFill>
                </a:ln>
                <a:solidFill>
                  <a:prstClr val="white"/>
                </a:solidFill>
                <a:latin typeface="HGS創英角ﾎﾟｯﾌﾟ体" panose="040B0A00000000000000" pitchFamily="50" charset="-128"/>
                <a:ea typeface="HGS創英角ﾎﾟｯﾌﾟ体" panose="040B0A00000000000000" pitchFamily="50" charset="-128"/>
              </a:rPr>
              <a:t>１回目の会合</a:t>
            </a:r>
          </a:p>
        </p:txBody>
      </p:sp>
      <p:grpSp>
        <p:nvGrpSpPr>
          <p:cNvPr id="7" name="グループ化 6">
            <a:extLst>
              <a:ext uri="{FF2B5EF4-FFF2-40B4-BE49-F238E27FC236}">
                <a16:creationId xmlns:a16="http://schemas.microsoft.com/office/drawing/2014/main" id="{CB9C6A23-D869-9724-A0A0-B4FA729BE5C1}"/>
              </a:ext>
            </a:extLst>
          </p:cNvPr>
          <p:cNvGrpSpPr>
            <a:grpSpLocks/>
          </p:cNvGrpSpPr>
          <p:nvPr/>
        </p:nvGrpSpPr>
        <p:grpSpPr bwMode="auto">
          <a:xfrm>
            <a:off x="4451350" y="2443163"/>
            <a:ext cx="1319213" cy="530225"/>
            <a:chOff x="4451350" y="2443163"/>
            <a:chExt cx="1319213" cy="530225"/>
          </a:xfrm>
        </p:grpSpPr>
        <p:pic>
          <p:nvPicPr>
            <p:cNvPr id="22583" name="図 8">
              <a:extLst>
                <a:ext uri="{FF2B5EF4-FFF2-40B4-BE49-F238E27FC236}">
                  <a16:creationId xmlns:a16="http://schemas.microsoft.com/office/drawing/2014/main" id="{A8E02A16-E704-1035-A7F8-4752F3A9D0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43467">
              <a:off x="4451350" y="2443163"/>
              <a:ext cx="9604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4" name="図 32">
              <a:extLst>
                <a:ext uri="{FF2B5EF4-FFF2-40B4-BE49-F238E27FC236}">
                  <a16:creationId xmlns:a16="http://schemas.microsoft.com/office/drawing/2014/main" id="{F1849346-CDAD-8B44-0538-01BF7817D7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43467">
              <a:off x="4811713" y="2624138"/>
              <a:ext cx="9588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538" name="グループ化 313">
            <a:extLst>
              <a:ext uri="{FF2B5EF4-FFF2-40B4-BE49-F238E27FC236}">
                <a16:creationId xmlns:a16="http://schemas.microsoft.com/office/drawing/2014/main" id="{A1EA2F4C-07B2-761B-27A1-EDEAB96D3DA8}"/>
              </a:ext>
            </a:extLst>
          </p:cNvPr>
          <p:cNvGrpSpPr>
            <a:grpSpLocks/>
          </p:cNvGrpSpPr>
          <p:nvPr/>
        </p:nvGrpSpPr>
        <p:grpSpPr bwMode="auto">
          <a:xfrm>
            <a:off x="139700" y="1162050"/>
            <a:ext cx="4400550" cy="2130425"/>
            <a:chOff x="12546662" y="3700029"/>
            <a:chExt cx="4400411" cy="2130089"/>
          </a:xfrm>
        </p:grpSpPr>
        <p:grpSp>
          <p:nvGrpSpPr>
            <p:cNvPr id="22570" name="グループ化 308">
              <a:extLst>
                <a:ext uri="{FF2B5EF4-FFF2-40B4-BE49-F238E27FC236}">
                  <a16:creationId xmlns:a16="http://schemas.microsoft.com/office/drawing/2014/main" id="{4FA59A37-6A6F-378B-0F9C-14E10B4C79A5}"/>
                </a:ext>
              </a:extLst>
            </p:cNvPr>
            <p:cNvGrpSpPr>
              <a:grpSpLocks/>
            </p:cNvGrpSpPr>
            <p:nvPr/>
          </p:nvGrpSpPr>
          <p:grpSpPr bwMode="auto">
            <a:xfrm>
              <a:off x="12546662" y="3700029"/>
              <a:ext cx="4400411" cy="2130089"/>
              <a:chOff x="12593951" y="4932428"/>
              <a:chExt cx="4400405" cy="2130089"/>
            </a:xfrm>
          </p:grpSpPr>
          <p:pic>
            <p:nvPicPr>
              <p:cNvPr id="22576" name="図 271">
                <a:extLst>
                  <a:ext uri="{FF2B5EF4-FFF2-40B4-BE49-F238E27FC236}">
                    <a16:creationId xmlns:a16="http://schemas.microsoft.com/office/drawing/2014/main" id="{7CE23C2B-E42A-A317-6D98-5ED18A2BA5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0190" y="4932428"/>
                <a:ext cx="4384166" cy="213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7" name="図 302">
                <a:extLst>
                  <a:ext uri="{FF2B5EF4-FFF2-40B4-BE49-F238E27FC236}">
                    <a16:creationId xmlns:a16="http://schemas.microsoft.com/office/drawing/2014/main" id="{52DC8337-770B-F863-6AAB-786A5523ED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10793" y="5032745"/>
                <a:ext cx="806269" cy="9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8" name="図 303">
                <a:extLst>
                  <a:ext uri="{FF2B5EF4-FFF2-40B4-BE49-F238E27FC236}">
                    <a16:creationId xmlns:a16="http://schemas.microsoft.com/office/drawing/2014/main" id="{8BD63592-B5D7-CF2D-F93D-848838A867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13522" y="5920324"/>
                <a:ext cx="608119" cy="29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9" name="図 304">
                <a:extLst>
                  <a:ext uri="{FF2B5EF4-FFF2-40B4-BE49-F238E27FC236}">
                    <a16:creationId xmlns:a16="http://schemas.microsoft.com/office/drawing/2014/main" id="{61B45D37-D4C7-3AF3-27EE-430E4CF634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36360" y="5031844"/>
                <a:ext cx="855782" cy="10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0" name="図 755">
                <a:extLst>
                  <a:ext uri="{FF2B5EF4-FFF2-40B4-BE49-F238E27FC236}">
                    <a16:creationId xmlns:a16="http://schemas.microsoft.com/office/drawing/2014/main" id="{120303AE-8833-8D2B-F248-6CF0BA1DAE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93951" y="5556627"/>
                <a:ext cx="1422492" cy="138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1" name="図 306">
                <a:extLst>
                  <a:ext uri="{FF2B5EF4-FFF2-40B4-BE49-F238E27FC236}">
                    <a16:creationId xmlns:a16="http://schemas.microsoft.com/office/drawing/2014/main" id="{C31A3162-8576-33E7-9A34-5D7838B7D8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7977"/>
              <a:stretch>
                <a:fillRect/>
              </a:stretch>
            </p:blipFill>
            <p:spPr bwMode="auto">
              <a:xfrm>
                <a:off x="12739514" y="5464620"/>
                <a:ext cx="816033" cy="10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図 305">
                <a:extLst>
                  <a:ext uri="{FF2B5EF4-FFF2-40B4-BE49-F238E27FC236}">
                    <a16:creationId xmlns:a16="http://schemas.microsoft.com/office/drawing/2014/main" id="{F9C1604B-F71E-D9AA-CEF8-1E6EB68CE3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65220" y="5975078"/>
                <a:ext cx="608311" cy="29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71" name="図 307">
              <a:extLst>
                <a:ext uri="{FF2B5EF4-FFF2-40B4-BE49-F238E27FC236}">
                  <a16:creationId xmlns:a16="http://schemas.microsoft.com/office/drawing/2014/main" id="{00910BD3-8FD2-B942-F06A-479B5375EE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766783" y="5246655"/>
              <a:ext cx="653799" cy="32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2" name="図 309">
              <a:extLst>
                <a:ext uri="{FF2B5EF4-FFF2-40B4-BE49-F238E27FC236}">
                  <a16:creationId xmlns:a16="http://schemas.microsoft.com/office/drawing/2014/main" id="{899125F8-6491-1761-2722-313F80EAEA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b="9413"/>
            <a:stretch>
              <a:fillRect/>
            </a:stretch>
          </p:blipFill>
          <p:spPr bwMode="auto">
            <a:xfrm>
              <a:off x="14117924" y="3722318"/>
              <a:ext cx="875759" cy="9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3" name="図 310">
              <a:extLst>
                <a:ext uri="{FF2B5EF4-FFF2-40B4-BE49-F238E27FC236}">
                  <a16:creationId xmlns:a16="http://schemas.microsoft.com/office/drawing/2014/main" id="{79CD16C9-4A94-3778-92BD-3C5E9DCC4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59031" y="4668219"/>
              <a:ext cx="656847" cy="3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4" name="図 311">
              <a:extLst>
                <a:ext uri="{FF2B5EF4-FFF2-40B4-BE49-F238E27FC236}">
                  <a16:creationId xmlns:a16="http://schemas.microsoft.com/office/drawing/2014/main" id="{557A4FC2-0A7C-7648-43A8-15B50F856A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b="10986"/>
            <a:stretch>
              <a:fillRect/>
            </a:stretch>
          </p:blipFill>
          <p:spPr bwMode="auto">
            <a:xfrm>
              <a:off x="16061586" y="4324229"/>
              <a:ext cx="853794" cy="9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5" name="図 312">
              <a:extLst>
                <a:ext uri="{FF2B5EF4-FFF2-40B4-BE49-F238E27FC236}">
                  <a16:creationId xmlns:a16="http://schemas.microsoft.com/office/drawing/2014/main" id="{0D05B31A-D5C9-1734-2F98-49E6414504F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111991" y="5254090"/>
              <a:ext cx="703842" cy="34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C3140090-A568-50EE-FFCB-048BAEA3D15C}"/>
              </a:ext>
            </a:extLst>
          </p:cNvPr>
          <p:cNvGrpSpPr>
            <a:grpSpLocks/>
          </p:cNvGrpSpPr>
          <p:nvPr/>
        </p:nvGrpSpPr>
        <p:grpSpPr bwMode="auto">
          <a:xfrm>
            <a:off x="246063" y="1063625"/>
            <a:ext cx="3216275" cy="636588"/>
            <a:chOff x="246063" y="1063625"/>
            <a:chExt cx="3216275" cy="636588"/>
          </a:xfrm>
        </p:grpSpPr>
        <p:sp>
          <p:nvSpPr>
            <p:cNvPr id="22566" name="WordArt 272">
              <a:extLst>
                <a:ext uri="{FF2B5EF4-FFF2-40B4-BE49-F238E27FC236}">
                  <a16:creationId xmlns:a16="http://schemas.microsoft.com/office/drawing/2014/main" id="{12729BBA-4907-C48E-F3B2-F104E37E3AC5}"/>
                </a:ext>
              </a:extLst>
            </p:cNvPr>
            <p:cNvSpPr>
              <a:spLocks noChangeArrowheads="1" noChangeShapeType="1" noTextEdit="1"/>
            </p:cNvSpPr>
            <p:nvPr/>
          </p:nvSpPr>
          <p:spPr bwMode="auto">
            <a:xfrm rot="-914672">
              <a:off x="246063" y="1492250"/>
              <a:ext cx="442912" cy="2079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ワイ！</a:t>
              </a:r>
            </a:p>
          </p:txBody>
        </p:sp>
        <p:sp>
          <p:nvSpPr>
            <p:cNvPr id="22567" name="WordArt 272">
              <a:extLst>
                <a:ext uri="{FF2B5EF4-FFF2-40B4-BE49-F238E27FC236}">
                  <a16:creationId xmlns:a16="http://schemas.microsoft.com/office/drawing/2014/main" id="{548B32E7-DE17-7D7B-D294-D9ED66AEE754}"/>
                </a:ext>
              </a:extLst>
            </p:cNvPr>
            <p:cNvSpPr>
              <a:spLocks noChangeArrowheads="1" noChangeShapeType="1" noTextEdit="1"/>
            </p:cNvSpPr>
            <p:nvPr/>
          </p:nvSpPr>
          <p:spPr bwMode="auto">
            <a:xfrm rot="-914672">
              <a:off x="708025" y="1223963"/>
              <a:ext cx="441325" cy="2079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ワイ！</a:t>
              </a:r>
            </a:p>
          </p:txBody>
        </p:sp>
        <p:sp>
          <p:nvSpPr>
            <p:cNvPr id="22568" name="WordArt 272">
              <a:extLst>
                <a:ext uri="{FF2B5EF4-FFF2-40B4-BE49-F238E27FC236}">
                  <a16:creationId xmlns:a16="http://schemas.microsoft.com/office/drawing/2014/main" id="{581B5F16-F71B-3FDF-3447-66AE564D1552}"/>
                </a:ext>
              </a:extLst>
            </p:cNvPr>
            <p:cNvSpPr>
              <a:spLocks noChangeArrowheads="1" noChangeShapeType="1" noTextEdit="1"/>
            </p:cNvSpPr>
            <p:nvPr/>
          </p:nvSpPr>
          <p:spPr bwMode="auto">
            <a:xfrm rot="-216201">
              <a:off x="2451100" y="1181100"/>
              <a:ext cx="442913" cy="2079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ガヤ！</a:t>
              </a:r>
            </a:p>
          </p:txBody>
        </p:sp>
        <p:sp>
          <p:nvSpPr>
            <p:cNvPr id="22569" name="WordArt 272">
              <a:extLst>
                <a:ext uri="{FF2B5EF4-FFF2-40B4-BE49-F238E27FC236}">
                  <a16:creationId xmlns:a16="http://schemas.microsoft.com/office/drawing/2014/main" id="{408E4A40-23D0-F6A0-ED7B-82B67E576E38}"/>
                </a:ext>
              </a:extLst>
            </p:cNvPr>
            <p:cNvSpPr>
              <a:spLocks noChangeArrowheads="1" noChangeShapeType="1" noTextEdit="1"/>
            </p:cNvSpPr>
            <p:nvPr/>
          </p:nvSpPr>
          <p:spPr bwMode="auto">
            <a:xfrm rot="660900">
              <a:off x="3021013" y="1063625"/>
              <a:ext cx="441325" cy="2079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ガヤ！</a:t>
              </a:r>
            </a:p>
          </p:txBody>
        </p:sp>
      </p:grpSp>
      <p:sp>
        <p:nvSpPr>
          <p:cNvPr id="22540" name="Text Box 5">
            <a:extLst>
              <a:ext uri="{FF2B5EF4-FFF2-40B4-BE49-F238E27FC236}">
                <a16:creationId xmlns:a16="http://schemas.microsoft.com/office/drawing/2014/main" id="{60773570-22A0-FAEE-4CCA-544B454352E7}"/>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テーマ選定①</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22541" name="グループ化 5">
            <a:extLst>
              <a:ext uri="{FF2B5EF4-FFF2-40B4-BE49-F238E27FC236}">
                <a16:creationId xmlns:a16="http://schemas.microsoft.com/office/drawing/2014/main" id="{B6D815FC-6EC5-2214-94F9-49BEAC40B125}"/>
              </a:ext>
            </a:extLst>
          </p:cNvPr>
          <p:cNvGrpSpPr>
            <a:grpSpLocks/>
          </p:cNvGrpSpPr>
          <p:nvPr/>
        </p:nvGrpSpPr>
        <p:grpSpPr bwMode="auto">
          <a:xfrm>
            <a:off x="1774825" y="6308725"/>
            <a:ext cx="8502650" cy="422275"/>
            <a:chOff x="1845489" y="6379320"/>
            <a:chExt cx="8501821" cy="421643"/>
          </a:xfrm>
        </p:grpSpPr>
        <p:sp>
          <p:nvSpPr>
            <p:cNvPr id="22563" name="WordArt 2165">
              <a:extLst>
                <a:ext uri="{FF2B5EF4-FFF2-40B4-BE49-F238E27FC236}">
                  <a16:creationId xmlns:a16="http://schemas.microsoft.com/office/drawing/2014/main" id="{9DCF7F1C-4BDF-33D7-3360-0BC66376A18C}"/>
                </a:ext>
              </a:extLst>
            </p:cNvPr>
            <p:cNvSpPr>
              <a:spLocks noChangeShapeType="1"/>
            </p:cNvSpPr>
            <p:nvPr/>
          </p:nvSpPr>
          <p:spPr bwMode="auto">
            <a:xfrm>
              <a:off x="1845489" y="6379320"/>
              <a:ext cx="8486095" cy="420056"/>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不具合内容の視える化実施</a:t>
              </a:r>
            </a:p>
          </p:txBody>
        </p:sp>
        <p:sp>
          <p:nvSpPr>
            <p:cNvPr id="22564" name="WordArt 2165">
              <a:extLst>
                <a:ext uri="{FF2B5EF4-FFF2-40B4-BE49-F238E27FC236}">
                  <a16:creationId xmlns:a16="http://schemas.microsoft.com/office/drawing/2014/main" id="{99FBA6C9-048B-B0FE-B7A7-5B948926346B}"/>
                </a:ext>
              </a:extLst>
            </p:cNvPr>
            <p:cNvSpPr>
              <a:spLocks noChangeShapeType="1"/>
            </p:cNvSpPr>
            <p:nvPr/>
          </p:nvSpPr>
          <p:spPr bwMode="auto">
            <a:xfrm>
              <a:off x="1861215" y="6379320"/>
              <a:ext cx="8486095" cy="420056"/>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不具合内容の視える化実施</a:t>
              </a:r>
            </a:p>
          </p:txBody>
        </p:sp>
        <p:sp>
          <p:nvSpPr>
            <p:cNvPr id="22565" name="WordArt 2165">
              <a:extLst>
                <a:ext uri="{FF2B5EF4-FFF2-40B4-BE49-F238E27FC236}">
                  <a16:creationId xmlns:a16="http://schemas.microsoft.com/office/drawing/2014/main" id="{38CF9882-93E7-1E13-378E-C80EAC758CEA}"/>
                </a:ext>
              </a:extLst>
            </p:cNvPr>
            <p:cNvSpPr>
              <a:spLocks noChangeArrowheads="1" noChangeShapeType="1"/>
            </p:cNvSpPr>
            <p:nvPr/>
          </p:nvSpPr>
          <p:spPr bwMode="auto">
            <a:xfrm>
              <a:off x="1852952" y="6380907"/>
              <a:ext cx="8486095" cy="4200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不具合内容の視える化実施</a:t>
              </a:r>
            </a:p>
          </p:txBody>
        </p:sp>
      </p:grpSp>
      <p:grpSp>
        <p:nvGrpSpPr>
          <p:cNvPr id="22542" name="グループ化 4">
            <a:extLst>
              <a:ext uri="{FF2B5EF4-FFF2-40B4-BE49-F238E27FC236}">
                <a16:creationId xmlns:a16="http://schemas.microsoft.com/office/drawing/2014/main" id="{795BB224-0542-8468-0243-07D0647EB0C3}"/>
              </a:ext>
            </a:extLst>
          </p:cNvPr>
          <p:cNvGrpSpPr>
            <a:grpSpLocks/>
          </p:cNvGrpSpPr>
          <p:nvPr/>
        </p:nvGrpSpPr>
        <p:grpSpPr bwMode="auto">
          <a:xfrm>
            <a:off x="4767263" y="690563"/>
            <a:ext cx="1012825" cy="1365250"/>
            <a:chOff x="-1132617" y="2009863"/>
            <a:chExt cx="1013183" cy="1365595"/>
          </a:xfrm>
        </p:grpSpPr>
        <p:pic>
          <p:nvPicPr>
            <p:cNvPr id="22561" name="図 3">
              <a:extLst>
                <a:ext uri="{FF2B5EF4-FFF2-40B4-BE49-F238E27FC236}">
                  <a16:creationId xmlns:a16="http://schemas.microsoft.com/office/drawing/2014/main" id="{9EEA15E0-C4BD-1550-4B03-8381EA4A21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2617" y="2009863"/>
              <a:ext cx="1013183" cy="136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図 297">
              <a:extLst>
                <a:ext uri="{FF2B5EF4-FFF2-40B4-BE49-F238E27FC236}">
                  <a16:creationId xmlns:a16="http://schemas.microsoft.com/office/drawing/2014/main" id="{FEB14B2E-B7CC-A669-D548-68C5229469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2910" y="2059983"/>
              <a:ext cx="813953" cy="33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ADEE0248-7C9A-A52D-2573-2B3204C0146B}"/>
              </a:ext>
            </a:extLst>
          </p:cNvPr>
          <p:cNvGrpSpPr>
            <a:grpSpLocks/>
          </p:cNvGrpSpPr>
          <p:nvPr/>
        </p:nvGrpSpPr>
        <p:grpSpPr bwMode="auto">
          <a:xfrm>
            <a:off x="46038" y="3378200"/>
            <a:ext cx="5937250" cy="2760663"/>
            <a:chOff x="46038" y="3378200"/>
            <a:chExt cx="5937250" cy="2760663"/>
          </a:xfrm>
        </p:grpSpPr>
        <p:sp>
          <p:nvSpPr>
            <p:cNvPr id="260" name="四角形: 角を丸くする 259">
              <a:extLst>
                <a:ext uri="{FF2B5EF4-FFF2-40B4-BE49-F238E27FC236}">
                  <a16:creationId xmlns:a16="http://schemas.microsoft.com/office/drawing/2014/main" id="{A51C62B5-524B-8D71-2512-EA85BABF12E7}"/>
                </a:ext>
              </a:extLst>
            </p:cNvPr>
            <p:cNvSpPr/>
            <p:nvPr/>
          </p:nvSpPr>
          <p:spPr bwMode="auto">
            <a:xfrm>
              <a:off x="46038" y="3378200"/>
              <a:ext cx="59372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tx1"/>
                </a:solidFill>
              </a:endParaRPr>
            </a:p>
          </p:txBody>
        </p:sp>
        <p:sp>
          <p:nvSpPr>
            <p:cNvPr id="2" name="四角形: 角を丸くする 1">
              <a:extLst>
                <a:ext uri="{FF2B5EF4-FFF2-40B4-BE49-F238E27FC236}">
                  <a16:creationId xmlns:a16="http://schemas.microsoft.com/office/drawing/2014/main" id="{FE832499-A075-00E3-D04A-4947F0C112A5}"/>
                </a:ext>
              </a:extLst>
            </p:cNvPr>
            <p:cNvSpPr/>
            <p:nvPr/>
          </p:nvSpPr>
          <p:spPr bwMode="auto">
            <a:xfrm>
              <a:off x="1763713" y="3533775"/>
              <a:ext cx="3454400" cy="155098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どんな</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不具合</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が多くて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何件</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でてるのかな？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22558" name="グループ化 10">
              <a:extLst>
                <a:ext uri="{FF2B5EF4-FFF2-40B4-BE49-F238E27FC236}">
                  <a16:creationId xmlns:a16="http://schemas.microsoft.com/office/drawing/2014/main" id="{AA57B209-7777-5BA6-7C6E-46FC01C21808}"/>
                </a:ext>
              </a:extLst>
            </p:cNvPr>
            <p:cNvGrpSpPr>
              <a:grpSpLocks/>
            </p:cNvGrpSpPr>
            <p:nvPr/>
          </p:nvGrpSpPr>
          <p:grpSpPr bwMode="auto">
            <a:xfrm>
              <a:off x="417513" y="3435350"/>
              <a:ext cx="1317625" cy="1689100"/>
              <a:chOff x="-1525383" y="4344194"/>
              <a:chExt cx="1316628" cy="1689179"/>
            </a:xfrm>
          </p:grpSpPr>
          <p:pic>
            <p:nvPicPr>
              <p:cNvPr id="22559" name="図 6">
                <a:extLst>
                  <a:ext uri="{FF2B5EF4-FFF2-40B4-BE49-F238E27FC236}">
                    <a16:creationId xmlns:a16="http://schemas.microsoft.com/office/drawing/2014/main" id="{EC99E28D-9BAC-B512-A00E-41984630CA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25383" y="4344194"/>
                <a:ext cx="1316628" cy="168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図 8">
                <a:extLst>
                  <a:ext uri="{FF2B5EF4-FFF2-40B4-BE49-F238E27FC236}">
                    <a16:creationId xmlns:a16="http://schemas.microsoft.com/office/drawing/2014/main" id="{83F0061F-318D-8E9C-795A-E21284F0EA2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5382" y="4422922"/>
                <a:ext cx="1229722" cy="47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グループ化 8">
            <a:extLst>
              <a:ext uri="{FF2B5EF4-FFF2-40B4-BE49-F238E27FC236}">
                <a16:creationId xmlns:a16="http://schemas.microsoft.com/office/drawing/2014/main" id="{1325FAB3-0201-B264-AEA9-4C24A942689C}"/>
              </a:ext>
            </a:extLst>
          </p:cNvPr>
          <p:cNvGrpSpPr>
            <a:grpSpLocks/>
          </p:cNvGrpSpPr>
          <p:nvPr/>
        </p:nvGrpSpPr>
        <p:grpSpPr bwMode="auto">
          <a:xfrm>
            <a:off x="1728788" y="4230688"/>
            <a:ext cx="3992562" cy="1962150"/>
            <a:chOff x="-4729448" y="2714259"/>
            <a:chExt cx="3992470" cy="1962269"/>
          </a:xfrm>
        </p:grpSpPr>
        <p:sp>
          <p:nvSpPr>
            <p:cNvPr id="3" name="四角形: 角を丸くする 2">
              <a:extLst>
                <a:ext uri="{FF2B5EF4-FFF2-40B4-BE49-F238E27FC236}">
                  <a16:creationId xmlns:a16="http://schemas.microsoft.com/office/drawing/2014/main" id="{7B190A0D-7A1F-9F47-B9B3-9C57D5D7E013}"/>
                </a:ext>
              </a:extLst>
            </p:cNvPr>
            <p:cNvSpPr/>
            <p:nvPr/>
          </p:nvSpPr>
          <p:spPr bwMode="auto">
            <a:xfrm>
              <a:off x="-4729448" y="3125446"/>
              <a:ext cx="3454320" cy="1551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集計していないので</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よくわかりません！！</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22555" name="図 18">
              <a:extLst>
                <a:ext uri="{FF2B5EF4-FFF2-40B4-BE49-F238E27FC236}">
                  <a16:creationId xmlns:a16="http://schemas.microsoft.com/office/drawing/2014/main" id="{95328CD3-90F4-14A2-340B-A07438AE2B3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46640" y="2714259"/>
              <a:ext cx="1109662" cy="17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四角形: 角を丸くする 3">
            <a:extLst>
              <a:ext uri="{FF2B5EF4-FFF2-40B4-BE49-F238E27FC236}">
                <a16:creationId xmlns:a16="http://schemas.microsoft.com/office/drawing/2014/main" id="{73B4C2AD-DC94-F37A-8FBF-6045E0213942}"/>
              </a:ext>
            </a:extLst>
          </p:cNvPr>
          <p:cNvSpPr/>
          <p:nvPr/>
        </p:nvSpPr>
        <p:spPr bwMode="auto">
          <a:xfrm>
            <a:off x="2916238" y="66675"/>
            <a:ext cx="1546225"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困り事</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12" name="グループ化 11">
            <a:extLst>
              <a:ext uri="{FF2B5EF4-FFF2-40B4-BE49-F238E27FC236}">
                <a16:creationId xmlns:a16="http://schemas.microsoft.com/office/drawing/2014/main" id="{186155BD-49BB-2403-D880-ABF982FB08BE}"/>
              </a:ext>
            </a:extLst>
          </p:cNvPr>
          <p:cNvGrpSpPr>
            <a:grpSpLocks/>
          </p:cNvGrpSpPr>
          <p:nvPr/>
        </p:nvGrpSpPr>
        <p:grpSpPr bwMode="auto">
          <a:xfrm>
            <a:off x="6135688" y="3378200"/>
            <a:ext cx="5937250" cy="2760663"/>
            <a:chOff x="6135688" y="3378200"/>
            <a:chExt cx="5937250" cy="2760663"/>
          </a:xfrm>
        </p:grpSpPr>
        <p:grpSp>
          <p:nvGrpSpPr>
            <p:cNvPr id="22547" name="グループ化 30">
              <a:extLst>
                <a:ext uri="{FF2B5EF4-FFF2-40B4-BE49-F238E27FC236}">
                  <a16:creationId xmlns:a16="http://schemas.microsoft.com/office/drawing/2014/main" id="{E831A773-F1F6-3F4A-6D4E-BEFE2ACA2360}"/>
                </a:ext>
              </a:extLst>
            </p:cNvPr>
            <p:cNvGrpSpPr>
              <a:grpSpLocks/>
            </p:cNvGrpSpPr>
            <p:nvPr/>
          </p:nvGrpSpPr>
          <p:grpSpPr bwMode="auto">
            <a:xfrm>
              <a:off x="6135688" y="3378200"/>
              <a:ext cx="5937250" cy="2760663"/>
              <a:chOff x="6135688" y="3378200"/>
              <a:chExt cx="5937250" cy="2760663"/>
            </a:xfrm>
          </p:grpSpPr>
          <p:grpSp>
            <p:nvGrpSpPr>
              <p:cNvPr id="22549" name="グループ化 6">
                <a:extLst>
                  <a:ext uri="{FF2B5EF4-FFF2-40B4-BE49-F238E27FC236}">
                    <a16:creationId xmlns:a16="http://schemas.microsoft.com/office/drawing/2014/main" id="{4B601B69-E0B2-0B52-FD40-5D15F7D1DD9F}"/>
                  </a:ext>
                </a:extLst>
              </p:cNvPr>
              <p:cNvGrpSpPr>
                <a:grpSpLocks/>
              </p:cNvGrpSpPr>
              <p:nvPr/>
            </p:nvGrpSpPr>
            <p:grpSpPr bwMode="auto">
              <a:xfrm>
                <a:off x="6135688" y="3378200"/>
                <a:ext cx="5937250" cy="2760663"/>
                <a:chOff x="6135688" y="3378200"/>
                <a:chExt cx="5937250" cy="2760663"/>
              </a:xfrm>
            </p:grpSpPr>
            <p:sp>
              <p:nvSpPr>
                <p:cNvPr id="292" name="四角形: 角を丸くする 291">
                  <a:extLst>
                    <a:ext uri="{FF2B5EF4-FFF2-40B4-BE49-F238E27FC236}">
                      <a16:creationId xmlns:a16="http://schemas.microsoft.com/office/drawing/2014/main" id="{387FBA42-F4E5-556A-DB97-DEC8C647CD41}"/>
                    </a:ext>
                  </a:extLst>
                </p:cNvPr>
                <p:cNvSpPr/>
                <p:nvPr/>
              </p:nvSpPr>
              <p:spPr>
                <a:xfrm>
                  <a:off x="6135688" y="3378200"/>
                  <a:ext cx="59372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tx1"/>
                    </a:solidFill>
                  </a:endParaRPr>
                </a:p>
              </p:txBody>
            </p:sp>
            <p:pic>
              <p:nvPicPr>
                <p:cNvPr id="22552" name="Picture 61" descr="野球部マネージャーイラスト｜無料イラスト・フリー素材なら「イラストAC」">
                  <a:extLst>
                    <a:ext uri="{FF2B5EF4-FFF2-40B4-BE49-F238E27FC236}">
                      <a16:creationId xmlns:a16="http://schemas.microsoft.com/office/drawing/2014/main" id="{709F6DF9-CDDB-3284-4488-B7D4B449C19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183769" y="3435350"/>
                  <a:ext cx="787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 name="四角形: 角を丸くする 260">
                  <a:extLst>
                    <a:ext uri="{FF2B5EF4-FFF2-40B4-BE49-F238E27FC236}">
                      <a16:creationId xmlns:a16="http://schemas.microsoft.com/office/drawing/2014/main" id="{83504ACB-FA1F-66FA-A053-7010E8184360}"/>
                    </a:ext>
                  </a:extLst>
                </p:cNvPr>
                <p:cNvSpPr/>
                <p:nvPr/>
              </p:nvSpPr>
              <p:spPr>
                <a:xfrm>
                  <a:off x="6511925" y="4265613"/>
                  <a:ext cx="3776663" cy="1550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まずは、どのような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不具合があるか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調べてみよう！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データ化</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してみないと</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傾向がみえないよ！！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22550" name="図 29">
                <a:extLst>
                  <a:ext uri="{FF2B5EF4-FFF2-40B4-BE49-F238E27FC236}">
                    <a16:creationId xmlns:a16="http://schemas.microsoft.com/office/drawing/2014/main" id="{05FFA6B1-4B9D-C725-B84C-58D61E47AA4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141451">
                <a:off x="10774615" y="4573706"/>
                <a:ext cx="1041984" cy="13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48" name="図 10">
              <a:extLst>
                <a:ext uri="{FF2B5EF4-FFF2-40B4-BE49-F238E27FC236}">
                  <a16:creationId xmlns:a16="http://schemas.microsoft.com/office/drawing/2014/main" id="{D86A11C9-7C02-FE07-C5FE-6C67106218C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90841" y="3517756"/>
              <a:ext cx="1506682" cy="213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6" presetClass="emph" presetSubtype="0" fill="hold"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0491"/>
                                        </p:tgtEl>
                                        <p:attrNameLst>
                                          <p:attrName>style.visibility</p:attrName>
                                        </p:attrNameLst>
                                      </p:cBhvr>
                                      <p:to>
                                        <p:strVal val="visible"/>
                                      </p:to>
                                    </p:set>
                                    <p:animEffect transition="in" filter="fade">
                                      <p:cBhvr>
                                        <p:cTn id="18" dur="500"/>
                                        <p:tgtEl>
                                          <p:spTgt spid="20491"/>
                                        </p:tgtEl>
                                      </p:cBhvr>
                                    </p:animEffect>
                                  </p:childTnLst>
                                </p:cTn>
                              </p:par>
                              <p:par>
                                <p:cTn id="19" presetID="10" presetClass="entr" presetSubtype="0" fill="hold" nodeType="withEffect">
                                  <p:stCondLst>
                                    <p:cond delay="0"/>
                                  </p:stCondLst>
                                  <p:childTnLst>
                                    <p:set>
                                      <p:cBhvr>
                                        <p:cTn id="20" dur="1" fill="hold">
                                          <p:stCondLst>
                                            <p:cond delay="0"/>
                                          </p:stCondLst>
                                        </p:cTn>
                                        <p:tgtEl>
                                          <p:spTgt spid="21559"/>
                                        </p:tgtEl>
                                        <p:attrNameLst>
                                          <p:attrName>style.visibility</p:attrName>
                                        </p:attrNameLst>
                                      </p:cBhvr>
                                      <p:to>
                                        <p:strVal val="visible"/>
                                      </p:to>
                                    </p:set>
                                    <p:animEffect transition="in" filter="fade">
                                      <p:cBhvr>
                                        <p:cTn id="21" dur="500"/>
                                        <p:tgtEl>
                                          <p:spTgt spid="21559"/>
                                        </p:tgtEl>
                                      </p:cBhvr>
                                    </p:animEffect>
                                  </p:childTnLst>
                                </p:cTn>
                              </p:par>
                              <p:par>
                                <p:cTn id="22" presetID="22"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22541"/>
                                        </p:tgtEl>
                                        <p:attrNameLst>
                                          <p:attrName>style.visibility</p:attrName>
                                        </p:attrNameLst>
                                      </p:cBhvr>
                                      <p:to>
                                        <p:strVal val="visible"/>
                                      </p:to>
                                    </p:set>
                                    <p:animEffect transition="in" filter="fade">
                                      <p:cBhvr>
                                        <p:cTn id="4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グループ化 7">
            <a:extLst>
              <a:ext uri="{FF2B5EF4-FFF2-40B4-BE49-F238E27FC236}">
                <a16:creationId xmlns:a16="http://schemas.microsoft.com/office/drawing/2014/main" id="{49C603F0-0A83-7F8E-31B3-E282A738137F}"/>
              </a:ext>
            </a:extLst>
          </p:cNvPr>
          <p:cNvGrpSpPr>
            <a:grpSpLocks/>
          </p:cNvGrpSpPr>
          <p:nvPr/>
        </p:nvGrpSpPr>
        <p:grpSpPr bwMode="auto">
          <a:xfrm>
            <a:off x="76200" y="190500"/>
            <a:ext cx="12074525" cy="6192838"/>
            <a:chOff x="76200" y="190084"/>
            <a:chExt cx="12074436" cy="6192547"/>
          </a:xfrm>
        </p:grpSpPr>
        <p:pic>
          <p:nvPicPr>
            <p:cNvPr id="24624" name="Picture 45" descr="野球スコアブック　ハンディ版">
              <a:extLst>
                <a:ext uri="{FF2B5EF4-FFF2-40B4-BE49-F238E27FC236}">
                  <a16:creationId xmlns:a16="http://schemas.microsoft.com/office/drawing/2014/main" id="{62D650E8-1C36-0567-7AA4-916D84550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2201" y="1857687"/>
              <a:ext cx="6403223" cy="45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5" name="正方形/長方形 3">
              <a:extLst>
                <a:ext uri="{FF2B5EF4-FFF2-40B4-BE49-F238E27FC236}">
                  <a16:creationId xmlns:a16="http://schemas.microsoft.com/office/drawing/2014/main" id="{96FBA403-37DF-EEE7-1DD2-E35279A23602}"/>
                </a:ext>
              </a:extLst>
            </p:cNvPr>
            <p:cNvSpPr>
              <a:spLocks noChangeArrowheads="1" noChangeShapeType="1" noTextEdit="1"/>
            </p:cNvSpPr>
            <p:nvPr/>
          </p:nvSpPr>
          <p:spPr bwMode="auto">
            <a:xfrm>
              <a:off x="76200" y="569913"/>
              <a:ext cx="12074436" cy="5459412"/>
            </a:xfrm>
            <a:prstGeom prst="rect">
              <a:avLst/>
            </a:prstGeom>
          </p:spPr>
          <p:txBody>
            <a:bodyPr wrap="none" fromWordArt="1">
              <a:prstTxWarp prst="textPlain">
                <a:avLst>
                  <a:gd name="adj" fmla="val 50194"/>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24626" name="図 6">
              <a:extLst>
                <a:ext uri="{FF2B5EF4-FFF2-40B4-BE49-F238E27FC236}">
                  <a16:creationId xmlns:a16="http://schemas.microsoft.com/office/drawing/2014/main" id="{2DD5B15D-021A-054F-352C-CBE185BB8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82" y="1613637"/>
              <a:ext cx="3740995" cy="38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27" name="グループ化 10">
              <a:extLst>
                <a:ext uri="{FF2B5EF4-FFF2-40B4-BE49-F238E27FC236}">
                  <a16:creationId xmlns:a16="http://schemas.microsoft.com/office/drawing/2014/main" id="{6BC5C569-A783-BFED-A2A2-8AC42B8C9273}"/>
                </a:ext>
              </a:extLst>
            </p:cNvPr>
            <p:cNvGrpSpPr>
              <a:grpSpLocks/>
            </p:cNvGrpSpPr>
            <p:nvPr/>
          </p:nvGrpSpPr>
          <p:grpSpPr bwMode="auto">
            <a:xfrm>
              <a:off x="724894" y="983195"/>
              <a:ext cx="2054650" cy="336893"/>
              <a:chOff x="7026275" y="1304925"/>
              <a:chExt cx="1375243" cy="214313"/>
            </a:xfrm>
          </p:grpSpPr>
          <p:sp>
            <p:nvSpPr>
              <p:cNvPr id="24630" name="WordArt 47">
                <a:extLst>
                  <a:ext uri="{FF2B5EF4-FFF2-40B4-BE49-F238E27FC236}">
                    <a16:creationId xmlns:a16="http://schemas.microsoft.com/office/drawing/2014/main" id="{4CD06C47-692E-21EA-7F82-71232A391714}"/>
                  </a:ext>
                </a:extLst>
              </p:cNvPr>
              <p:cNvSpPr>
                <a:spLocks noChangeArrowheads="1" noChangeShapeType="1"/>
              </p:cNvSpPr>
              <p:nvPr/>
            </p:nvSpPr>
            <p:spPr bwMode="auto">
              <a:xfrm>
                <a:off x="7026275" y="1304925"/>
                <a:ext cx="1368425" cy="214313"/>
              </a:xfrm>
              <a:prstGeom prst="rect">
                <a:avLst/>
              </a:prstGeom>
            </p:spPr>
            <p:txBody>
              <a:bodyPr wrap="none" fromWordArt="1">
                <a:prstTxWarp prst="textPlain">
                  <a:avLst>
                    <a:gd name="adj" fmla="val 50000"/>
                  </a:avLst>
                </a:prstTxWarp>
              </a:bodyPr>
              <a:lstStyle/>
              <a:p>
                <a:pPr algn="ctr"/>
                <a:r>
                  <a:rPr lang="ja-JP" altLang="en-US" sz="1400" kern="10">
                    <a:ln w="63500">
                      <a:solidFill>
                        <a:schemeClr val="tx1"/>
                      </a:solidFill>
                      <a:round/>
                      <a:headEnd/>
                      <a:tailEnd/>
                    </a:ln>
                    <a:latin typeface="ＭＳ Ｐゴシック" panose="020B0600070205080204" pitchFamily="50" charset="-128"/>
                  </a:rPr>
                  <a:t>スコアブックとは</a:t>
                </a:r>
              </a:p>
            </p:txBody>
          </p:sp>
          <p:sp>
            <p:nvSpPr>
              <p:cNvPr id="24631" name="WordArt 48">
                <a:extLst>
                  <a:ext uri="{FF2B5EF4-FFF2-40B4-BE49-F238E27FC236}">
                    <a16:creationId xmlns:a16="http://schemas.microsoft.com/office/drawing/2014/main" id="{DC8D2F60-F75A-CD2F-2740-53C0A3B63010}"/>
                  </a:ext>
                </a:extLst>
              </p:cNvPr>
              <p:cNvSpPr>
                <a:spLocks noChangeArrowheads="1" noChangeShapeType="1"/>
              </p:cNvSpPr>
              <p:nvPr/>
            </p:nvSpPr>
            <p:spPr bwMode="auto">
              <a:xfrm>
                <a:off x="7033093" y="1304925"/>
                <a:ext cx="1368425" cy="214313"/>
              </a:xfrm>
              <a:prstGeom prst="rect">
                <a:avLst/>
              </a:prstGeom>
            </p:spPr>
            <p:txBody>
              <a:bodyPr wrap="none" fromWordArt="1">
                <a:prstTxWarp prst="textPlain">
                  <a:avLst>
                    <a:gd name="adj" fmla="val 50000"/>
                  </a:avLst>
                </a:prstTxWarp>
              </a:bodyPr>
              <a:lstStyle/>
              <a:p>
                <a:pPr algn="ctr"/>
                <a:r>
                  <a:rPr lang="ja-JP" altLang="en-US" sz="1400" kern="10">
                    <a:ln w="0">
                      <a:solidFill>
                        <a:schemeClr val="bg1"/>
                      </a:solidFill>
                      <a:round/>
                      <a:headEnd/>
                      <a:tailEnd/>
                    </a:ln>
                    <a:solidFill>
                      <a:schemeClr val="bg1"/>
                    </a:solidFill>
                    <a:latin typeface="ＭＳ Ｐゴシック" panose="020B0600070205080204" pitchFamily="50" charset="-128"/>
                  </a:rPr>
                  <a:t>スコアブックとは</a:t>
                </a:r>
              </a:p>
            </p:txBody>
          </p:sp>
        </p:grpSp>
        <p:pic>
          <p:nvPicPr>
            <p:cNvPr id="24628" name="図 15">
              <a:extLst>
                <a:ext uri="{FF2B5EF4-FFF2-40B4-BE49-F238E27FC236}">
                  <a16:creationId xmlns:a16="http://schemas.microsoft.com/office/drawing/2014/main" id="{FE049CBE-B36A-BE78-AEF3-DB3D39FB1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439" y="3298369"/>
              <a:ext cx="1767557" cy="233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19136D3E-4A26-76C8-E2C6-FE1C8AA04507}"/>
                </a:ext>
              </a:extLst>
            </p:cNvPr>
            <p:cNvSpPr/>
            <p:nvPr/>
          </p:nvSpPr>
          <p:spPr bwMode="auto">
            <a:xfrm>
              <a:off x="3125766" y="190084"/>
              <a:ext cx="5043450" cy="2385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試合の経過を記録するもの</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試合の記録の集計、分析などに使用する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sp>
        <p:nvSpPr>
          <p:cNvPr id="24579" name="Text Box 5">
            <a:extLst>
              <a:ext uri="{FF2B5EF4-FFF2-40B4-BE49-F238E27FC236}">
                <a16:creationId xmlns:a16="http://schemas.microsoft.com/office/drawing/2014/main" id="{44EF7B00-84D3-8426-2C49-100081521FF4}"/>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テーマ選定②</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16" name="グループ化 15">
            <a:extLst>
              <a:ext uri="{FF2B5EF4-FFF2-40B4-BE49-F238E27FC236}">
                <a16:creationId xmlns:a16="http://schemas.microsoft.com/office/drawing/2014/main" id="{EFD2F109-FB68-B0E9-233E-6FF0CBA152E0}"/>
              </a:ext>
            </a:extLst>
          </p:cNvPr>
          <p:cNvGrpSpPr>
            <a:grpSpLocks/>
          </p:cNvGrpSpPr>
          <p:nvPr/>
        </p:nvGrpSpPr>
        <p:grpSpPr bwMode="auto">
          <a:xfrm>
            <a:off x="30163" y="466725"/>
            <a:ext cx="12001500" cy="6346825"/>
            <a:chOff x="19411088" y="1468091"/>
            <a:chExt cx="12001500" cy="6346825"/>
          </a:xfrm>
        </p:grpSpPr>
        <p:pic>
          <p:nvPicPr>
            <p:cNvPr id="24618" name="図 16">
              <a:extLst>
                <a:ext uri="{FF2B5EF4-FFF2-40B4-BE49-F238E27FC236}">
                  <a16:creationId xmlns:a16="http://schemas.microsoft.com/office/drawing/2014/main" id="{8C1F01B6-0A52-92C6-DBD9-D3F9B451B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11088" y="1468091"/>
              <a:ext cx="12001500"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四角形: 角を丸くする 1">
              <a:extLst>
                <a:ext uri="{FF2B5EF4-FFF2-40B4-BE49-F238E27FC236}">
                  <a16:creationId xmlns:a16="http://schemas.microsoft.com/office/drawing/2014/main" id="{87E34FE6-2795-D48D-B2D5-C18543144356}"/>
                </a:ext>
              </a:extLst>
            </p:cNvPr>
            <p:cNvSpPr/>
            <p:nvPr/>
          </p:nvSpPr>
          <p:spPr bwMode="auto">
            <a:xfrm>
              <a:off x="19477763" y="1563341"/>
              <a:ext cx="5395912" cy="5480050"/>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tx1"/>
                </a:solidFill>
              </a:endParaRPr>
            </a:p>
          </p:txBody>
        </p:sp>
        <p:grpSp>
          <p:nvGrpSpPr>
            <p:cNvPr id="24620" name="グループ化 8">
              <a:extLst>
                <a:ext uri="{FF2B5EF4-FFF2-40B4-BE49-F238E27FC236}">
                  <a16:creationId xmlns:a16="http://schemas.microsoft.com/office/drawing/2014/main" id="{D075CB6F-2832-EBEF-7923-C042BA9DDA18}"/>
                </a:ext>
              </a:extLst>
            </p:cNvPr>
            <p:cNvGrpSpPr>
              <a:grpSpLocks/>
            </p:cNvGrpSpPr>
            <p:nvPr/>
          </p:nvGrpSpPr>
          <p:grpSpPr bwMode="auto">
            <a:xfrm>
              <a:off x="19781544" y="1901910"/>
              <a:ext cx="1484138" cy="1844755"/>
              <a:chOff x="-6421035" y="571644"/>
              <a:chExt cx="1896020" cy="2432514"/>
            </a:xfrm>
          </p:grpSpPr>
          <p:pic>
            <p:nvPicPr>
              <p:cNvPr id="24622" name="図 6">
                <a:extLst>
                  <a:ext uri="{FF2B5EF4-FFF2-40B4-BE49-F238E27FC236}">
                    <a16:creationId xmlns:a16="http://schemas.microsoft.com/office/drawing/2014/main" id="{CE989FA5-FA6E-F89F-CCD8-EB10F421E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1035" y="571644"/>
                <a:ext cx="1896020" cy="243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図 1">
                <a:extLst>
                  <a:ext uri="{FF2B5EF4-FFF2-40B4-BE49-F238E27FC236}">
                    <a16:creationId xmlns:a16="http://schemas.microsoft.com/office/drawing/2014/main" id="{15FA0552-7C12-6CB2-E81A-5A9F3472E2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4490" y="804292"/>
                <a:ext cx="11715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四角形: 角を丸くする 9">
              <a:extLst>
                <a:ext uri="{FF2B5EF4-FFF2-40B4-BE49-F238E27FC236}">
                  <a16:creationId xmlns:a16="http://schemas.microsoft.com/office/drawing/2014/main" id="{281D05ED-939E-B6D8-342D-85C693331371}"/>
                </a:ext>
              </a:extLst>
            </p:cNvPr>
            <p:cNvSpPr/>
            <p:nvPr/>
          </p:nvSpPr>
          <p:spPr bwMode="auto">
            <a:xfrm>
              <a:off x="19603175" y="3539779"/>
              <a:ext cx="3019425" cy="2019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チェックシート</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作成したから、これを使って集計してみて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くれないかな？</a:t>
              </a:r>
            </a:p>
          </p:txBody>
        </p:sp>
      </p:grpSp>
      <p:grpSp>
        <p:nvGrpSpPr>
          <p:cNvPr id="12" name="グループ化 11">
            <a:extLst>
              <a:ext uri="{FF2B5EF4-FFF2-40B4-BE49-F238E27FC236}">
                <a16:creationId xmlns:a16="http://schemas.microsoft.com/office/drawing/2014/main" id="{D16DF487-4E77-DBF0-3FF9-A5AFE977E11A}"/>
              </a:ext>
            </a:extLst>
          </p:cNvPr>
          <p:cNvGrpSpPr>
            <a:grpSpLocks/>
          </p:cNvGrpSpPr>
          <p:nvPr/>
        </p:nvGrpSpPr>
        <p:grpSpPr bwMode="auto">
          <a:xfrm>
            <a:off x="6580188" y="684213"/>
            <a:ext cx="4551362" cy="5759450"/>
            <a:chOff x="6580857" y="684213"/>
            <a:chExt cx="4550484" cy="5759362"/>
          </a:xfrm>
        </p:grpSpPr>
        <p:pic>
          <p:nvPicPr>
            <p:cNvPr id="24616" name="図 6">
              <a:extLst>
                <a:ext uri="{FF2B5EF4-FFF2-40B4-BE49-F238E27FC236}">
                  <a16:creationId xmlns:a16="http://schemas.microsoft.com/office/drawing/2014/main" id="{89738F56-BE54-E871-4ECF-19B8025EAF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4000" y="684213"/>
              <a:ext cx="450215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図 8">
              <a:extLst>
                <a:ext uri="{FF2B5EF4-FFF2-40B4-BE49-F238E27FC236}">
                  <a16:creationId xmlns:a16="http://schemas.microsoft.com/office/drawing/2014/main" id="{A4D6AE88-A517-4400-CF90-D6385A3A55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0857" y="692696"/>
              <a:ext cx="4550484" cy="575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グループ化 13">
            <a:extLst>
              <a:ext uri="{FF2B5EF4-FFF2-40B4-BE49-F238E27FC236}">
                <a16:creationId xmlns:a16="http://schemas.microsoft.com/office/drawing/2014/main" id="{88FB0A20-B31E-F9D4-AF58-792EA3DFB904}"/>
              </a:ext>
            </a:extLst>
          </p:cNvPr>
          <p:cNvGrpSpPr>
            <a:grpSpLocks/>
          </p:cNvGrpSpPr>
          <p:nvPr/>
        </p:nvGrpSpPr>
        <p:grpSpPr bwMode="auto">
          <a:xfrm>
            <a:off x="722313" y="463550"/>
            <a:ext cx="10968037" cy="6108700"/>
            <a:chOff x="11482539" y="234950"/>
            <a:chExt cx="10968037" cy="6108700"/>
          </a:xfrm>
        </p:grpSpPr>
        <p:grpSp>
          <p:nvGrpSpPr>
            <p:cNvPr id="24603" name="グループ化 7">
              <a:extLst>
                <a:ext uri="{FF2B5EF4-FFF2-40B4-BE49-F238E27FC236}">
                  <a16:creationId xmlns:a16="http://schemas.microsoft.com/office/drawing/2014/main" id="{6313B31B-7434-AC80-76AD-F9F4EC7DCA96}"/>
                </a:ext>
              </a:extLst>
            </p:cNvPr>
            <p:cNvGrpSpPr>
              <a:grpSpLocks/>
            </p:cNvGrpSpPr>
            <p:nvPr/>
          </p:nvGrpSpPr>
          <p:grpSpPr bwMode="auto">
            <a:xfrm>
              <a:off x="11482539" y="234950"/>
              <a:ext cx="10968037" cy="6108700"/>
              <a:chOff x="10811591" y="452339"/>
              <a:chExt cx="10967795" cy="6108700"/>
            </a:xfrm>
          </p:grpSpPr>
          <p:grpSp>
            <p:nvGrpSpPr>
              <p:cNvPr id="24605" name="グループ化 13">
                <a:extLst>
                  <a:ext uri="{FF2B5EF4-FFF2-40B4-BE49-F238E27FC236}">
                    <a16:creationId xmlns:a16="http://schemas.microsoft.com/office/drawing/2014/main" id="{E77FE0AE-9975-39F2-7BD9-0463668F7FFB}"/>
                  </a:ext>
                </a:extLst>
              </p:cNvPr>
              <p:cNvGrpSpPr>
                <a:grpSpLocks/>
              </p:cNvGrpSpPr>
              <p:nvPr/>
            </p:nvGrpSpPr>
            <p:grpSpPr bwMode="auto">
              <a:xfrm>
                <a:off x="10811591" y="4042084"/>
                <a:ext cx="4096238" cy="2019300"/>
                <a:chOff x="18115216" y="5250021"/>
                <a:chExt cx="4096475" cy="2019300"/>
              </a:xfrm>
            </p:grpSpPr>
            <p:sp>
              <p:nvSpPr>
                <p:cNvPr id="15" name="四角形: 角を丸くする 14">
                  <a:extLst>
                    <a:ext uri="{FF2B5EF4-FFF2-40B4-BE49-F238E27FC236}">
                      <a16:creationId xmlns:a16="http://schemas.microsoft.com/office/drawing/2014/main" id="{F00BE4A5-CF07-D640-9CB1-FA29591052E0}"/>
                    </a:ext>
                  </a:extLst>
                </p:cNvPr>
                <p:cNvSpPr/>
                <p:nvPr/>
              </p:nvSpPr>
              <p:spPr bwMode="auto">
                <a:xfrm>
                  <a:off x="18115216" y="5249614"/>
                  <a:ext cx="2754411" cy="2019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わかりました。</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集計してみます！！</a:t>
                  </a:r>
                </a:p>
              </p:txBody>
            </p:sp>
            <p:pic>
              <p:nvPicPr>
                <p:cNvPr id="24615" name="図 15">
                  <a:extLst>
                    <a:ext uri="{FF2B5EF4-FFF2-40B4-BE49-F238E27FC236}">
                      <a16:creationId xmlns:a16="http://schemas.microsoft.com/office/drawing/2014/main" id="{94EB53AB-441C-7E4C-3BE4-D1DC29261F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606203" y="5365000"/>
                  <a:ext cx="1605488" cy="174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606" name="グループ化 17">
                <a:extLst>
                  <a:ext uri="{FF2B5EF4-FFF2-40B4-BE49-F238E27FC236}">
                    <a16:creationId xmlns:a16="http://schemas.microsoft.com/office/drawing/2014/main" id="{4C9489A6-0328-748B-5739-286410AB6D27}"/>
                  </a:ext>
                </a:extLst>
              </p:cNvPr>
              <p:cNvGrpSpPr>
                <a:grpSpLocks/>
              </p:cNvGrpSpPr>
              <p:nvPr/>
            </p:nvGrpSpPr>
            <p:grpSpPr bwMode="auto">
              <a:xfrm>
                <a:off x="13197734" y="452339"/>
                <a:ext cx="8581652" cy="6108700"/>
                <a:chOff x="6863794" y="112700"/>
                <a:chExt cx="8582989" cy="6108721"/>
              </a:xfrm>
            </p:grpSpPr>
            <p:pic>
              <p:nvPicPr>
                <p:cNvPr id="24608" name="図 8">
                  <a:extLst>
                    <a:ext uri="{FF2B5EF4-FFF2-40B4-BE49-F238E27FC236}">
                      <a16:creationId xmlns:a16="http://schemas.microsoft.com/office/drawing/2014/main" id="{4A81EDF0-F081-38CA-1AFE-BCBFAED9F4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36791" y="112700"/>
                  <a:ext cx="5809992" cy="610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09" name="グループ化 11">
                  <a:extLst>
                    <a:ext uri="{FF2B5EF4-FFF2-40B4-BE49-F238E27FC236}">
                      <a16:creationId xmlns:a16="http://schemas.microsoft.com/office/drawing/2014/main" id="{68BFEFB5-89D3-A77A-C9DF-B5862E5FF6CC}"/>
                    </a:ext>
                  </a:extLst>
                </p:cNvPr>
                <p:cNvGrpSpPr>
                  <a:grpSpLocks/>
                </p:cNvGrpSpPr>
                <p:nvPr/>
              </p:nvGrpSpPr>
              <p:grpSpPr bwMode="auto">
                <a:xfrm>
                  <a:off x="6863794" y="404886"/>
                  <a:ext cx="2106458" cy="3362054"/>
                  <a:chOff x="8986615" y="-719708"/>
                  <a:chExt cx="2106458" cy="3362054"/>
                </a:xfrm>
              </p:grpSpPr>
              <p:pic>
                <p:nvPicPr>
                  <p:cNvPr id="24610" name="図 13">
                    <a:extLst>
                      <a:ext uri="{FF2B5EF4-FFF2-40B4-BE49-F238E27FC236}">
                        <a16:creationId xmlns:a16="http://schemas.microsoft.com/office/drawing/2014/main" id="{9714A756-F56D-FE73-4BA3-5C01E14091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86615" y="-321245"/>
                    <a:ext cx="2106458" cy="296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11" name="グループ化 10">
                    <a:extLst>
                      <a:ext uri="{FF2B5EF4-FFF2-40B4-BE49-F238E27FC236}">
                        <a16:creationId xmlns:a16="http://schemas.microsoft.com/office/drawing/2014/main" id="{8FD76FAB-9A21-485E-FEB2-8D5F0A38026C}"/>
                      </a:ext>
                    </a:extLst>
                  </p:cNvPr>
                  <p:cNvGrpSpPr>
                    <a:grpSpLocks/>
                  </p:cNvGrpSpPr>
                  <p:nvPr/>
                </p:nvGrpSpPr>
                <p:grpSpPr bwMode="auto">
                  <a:xfrm>
                    <a:off x="9472020" y="-719708"/>
                    <a:ext cx="1363948" cy="217153"/>
                    <a:chOff x="-12247681" y="-1400185"/>
                    <a:chExt cx="1374316" cy="216589"/>
                  </a:xfrm>
                </p:grpSpPr>
                <p:sp>
                  <p:nvSpPr>
                    <p:cNvPr id="24612" name="WordArt 47">
                      <a:extLst>
                        <a:ext uri="{FF2B5EF4-FFF2-40B4-BE49-F238E27FC236}">
                          <a16:creationId xmlns:a16="http://schemas.microsoft.com/office/drawing/2014/main" id="{B7B3A3B7-4BEA-7B5A-320F-8E7ACA4F1505}"/>
                        </a:ext>
                      </a:extLst>
                    </p:cNvPr>
                    <p:cNvSpPr>
                      <a:spLocks noChangeArrowheads="1" noChangeShapeType="1"/>
                    </p:cNvSpPr>
                    <p:nvPr/>
                  </p:nvSpPr>
                  <p:spPr bwMode="auto">
                    <a:xfrm>
                      <a:off x="-12241790" y="-1397909"/>
                      <a:ext cx="1368425" cy="214313"/>
                    </a:xfrm>
                    <a:prstGeom prst="rect">
                      <a:avLst/>
                    </a:prstGeom>
                  </p:spPr>
                  <p:txBody>
                    <a:bodyPr wrap="none" fromWordArt="1">
                      <a:prstTxWarp prst="textPlain">
                        <a:avLst>
                          <a:gd name="adj" fmla="val 50000"/>
                        </a:avLst>
                      </a:prstTxWarp>
                    </a:bodyPr>
                    <a:lstStyle/>
                    <a:p>
                      <a:pPr algn="ctr"/>
                      <a:r>
                        <a:rPr lang="ja-JP" altLang="en-US" sz="1400" kern="10">
                          <a:ln w="63500">
                            <a:solidFill>
                              <a:schemeClr val="tx1"/>
                            </a:solidFill>
                            <a:round/>
                            <a:headEnd/>
                            <a:tailEnd/>
                          </a:ln>
                          <a:latin typeface="ＭＳ Ｐゴシック" panose="020B0600070205080204" pitchFamily="50" charset="-128"/>
                        </a:rPr>
                        <a:t>チェックシート</a:t>
                      </a:r>
                    </a:p>
                  </p:txBody>
                </p:sp>
                <p:sp>
                  <p:nvSpPr>
                    <p:cNvPr id="24613" name="WordArt 48">
                      <a:extLst>
                        <a:ext uri="{FF2B5EF4-FFF2-40B4-BE49-F238E27FC236}">
                          <a16:creationId xmlns:a16="http://schemas.microsoft.com/office/drawing/2014/main" id="{A5D10142-517B-ABD4-F844-40D49A71DF7B}"/>
                        </a:ext>
                      </a:extLst>
                    </p:cNvPr>
                    <p:cNvSpPr>
                      <a:spLocks noChangeArrowheads="1" noChangeShapeType="1"/>
                    </p:cNvSpPr>
                    <p:nvPr/>
                  </p:nvSpPr>
                  <p:spPr bwMode="auto">
                    <a:xfrm>
                      <a:off x="-12247681" y="-1400185"/>
                      <a:ext cx="1368425" cy="214313"/>
                    </a:xfrm>
                    <a:prstGeom prst="rect">
                      <a:avLst/>
                    </a:prstGeom>
                  </p:spPr>
                  <p:txBody>
                    <a:bodyPr wrap="none" fromWordArt="1">
                      <a:prstTxWarp prst="textPlain">
                        <a:avLst>
                          <a:gd name="adj" fmla="val 50000"/>
                        </a:avLst>
                      </a:prstTxWarp>
                    </a:bodyPr>
                    <a:lstStyle/>
                    <a:p>
                      <a:pPr algn="ctr"/>
                      <a:r>
                        <a:rPr lang="ja-JP" altLang="en-US" sz="1400" kern="10">
                          <a:ln w="0">
                            <a:solidFill>
                              <a:schemeClr val="bg1"/>
                            </a:solidFill>
                            <a:round/>
                            <a:headEnd/>
                            <a:tailEnd/>
                          </a:ln>
                          <a:solidFill>
                            <a:schemeClr val="bg1"/>
                          </a:solidFill>
                          <a:latin typeface="ＭＳ Ｐゴシック" panose="020B0600070205080204" pitchFamily="50" charset="-128"/>
                        </a:rPr>
                        <a:t>チェックシート</a:t>
                      </a:r>
                    </a:p>
                  </p:txBody>
                </p:sp>
              </p:grpSp>
            </p:grpSp>
          </p:grpSp>
          <p:sp>
            <p:nvSpPr>
              <p:cNvPr id="24607" name="正方形/長方形 5">
                <a:extLst>
                  <a:ext uri="{FF2B5EF4-FFF2-40B4-BE49-F238E27FC236}">
                    <a16:creationId xmlns:a16="http://schemas.microsoft.com/office/drawing/2014/main" id="{592B0206-3C44-AB1F-7330-7C5937D0334A}"/>
                  </a:ext>
                </a:extLst>
              </p:cNvPr>
              <p:cNvSpPr>
                <a:spLocks noChangeArrowheads="1" noChangeShapeType="1" noTextEdit="1"/>
              </p:cNvSpPr>
              <p:nvPr/>
            </p:nvSpPr>
            <p:spPr bwMode="auto">
              <a:xfrm>
                <a:off x="13197584" y="1139972"/>
                <a:ext cx="2106133" cy="2963582"/>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pic>
          <p:nvPicPr>
            <p:cNvPr id="24604" name="図 8">
              <a:extLst>
                <a:ext uri="{FF2B5EF4-FFF2-40B4-BE49-F238E27FC236}">
                  <a16:creationId xmlns:a16="http://schemas.microsoft.com/office/drawing/2014/main" id="{DAC65979-D0CE-751C-4759-6F34DF9F7B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68438" y="909638"/>
              <a:ext cx="2097206" cy="29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3" name="グループ化 872">
            <a:extLst>
              <a:ext uri="{FF2B5EF4-FFF2-40B4-BE49-F238E27FC236}">
                <a16:creationId xmlns:a16="http://schemas.microsoft.com/office/drawing/2014/main" id="{E72BAC47-FDB5-A7C6-5F50-1374CA9BEAB3}"/>
              </a:ext>
            </a:extLst>
          </p:cNvPr>
          <p:cNvGrpSpPr>
            <a:grpSpLocks/>
          </p:cNvGrpSpPr>
          <p:nvPr/>
        </p:nvGrpSpPr>
        <p:grpSpPr bwMode="auto">
          <a:xfrm>
            <a:off x="777875" y="6243638"/>
            <a:ext cx="10369550" cy="425450"/>
            <a:chOff x="1868168" y="6313952"/>
            <a:chExt cx="8491417" cy="425352"/>
          </a:xfrm>
        </p:grpSpPr>
        <p:sp>
          <p:nvSpPr>
            <p:cNvPr id="24600" name="WordArt 2165">
              <a:extLst>
                <a:ext uri="{FF2B5EF4-FFF2-40B4-BE49-F238E27FC236}">
                  <a16:creationId xmlns:a16="http://schemas.microsoft.com/office/drawing/2014/main" id="{1CE679D9-DBBC-8A6C-37F7-55AC05B9DC83}"/>
                </a:ext>
              </a:extLst>
            </p:cNvPr>
            <p:cNvSpPr>
              <a:spLocks noChangeShapeType="1"/>
            </p:cNvSpPr>
            <p:nvPr/>
          </p:nvSpPr>
          <p:spPr bwMode="auto">
            <a:xfrm>
              <a:off x="1868168" y="6319739"/>
              <a:ext cx="8485419" cy="419565"/>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ホットメルト汚れが最も多く発生していることが判明した</a:t>
              </a:r>
            </a:p>
          </p:txBody>
        </p:sp>
        <p:sp>
          <p:nvSpPr>
            <p:cNvPr id="24601" name="WordArt 2165">
              <a:extLst>
                <a:ext uri="{FF2B5EF4-FFF2-40B4-BE49-F238E27FC236}">
                  <a16:creationId xmlns:a16="http://schemas.microsoft.com/office/drawing/2014/main" id="{5856947D-3C74-2531-D26B-97D379DBBCAD}"/>
                </a:ext>
              </a:extLst>
            </p:cNvPr>
            <p:cNvSpPr>
              <a:spLocks noChangeShapeType="1"/>
            </p:cNvSpPr>
            <p:nvPr/>
          </p:nvSpPr>
          <p:spPr bwMode="auto">
            <a:xfrm>
              <a:off x="1869638" y="6313952"/>
              <a:ext cx="8485419" cy="419565"/>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ホットメルト汚れが最も多く発生していることが判明した</a:t>
              </a:r>
            </a:p>
          </p:txBody>
        </p:sp>
        <p:sp>
          <p:nvSpPr>
            <p:cNvPr id="24602" name="WordArt 2165">
              <a:extLst>
                <a:ext uri="{FF2B5EF4-FFF2-40B4-BE49-F238E27FC236}">
                  <a16:creationId xmlns:a16="http://schemas.microsoft.com/office/drawing/2014/main" id="{39ECE959-E20F-571E-B20B-0205122C4854}"/>
                </a:ext>
              </a:extLst>
            </p:cNvPr>
            <p:cNvSpPr>
              <a:spLocks noChangeArrowheads="1" noChangeShapeType="1"/>
            </p:cNvSpPr>
            <p:nvPr/>
          </p:nvSpPr>
          <p:spPr bwMode="auto">
            <a:xfrm>
              <a:off x="1874166" y="6314612"/>
              <a:ext cx="8485419"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ホットメルト汚れが最も多く発生していることが判明した</a:t>
              </a:r>
            </a:p>
          </p:txBody>
        </p:sp>
      </p:grpSp>
      <p:grpSp>
        <p:nvGrpSpPr>
          <p:cNvPr id="21" name="グループ化 20">
            <a:extLst>
              <a:ext uri="{FF2B5EF4-FFF2-40B4-BE49-F238E27FC236}">
                <a16:creationId xmlns:a16="http://schemas.microsoft.com/office/drawing/2014/main" id="{2793CE67-8A1C-D77F-A9E2-150E2F0E2884}"/>
              </a:ext>
            </a:extLst>
          </p:cNvPr>
          <p:cNvGrpSpPr>
            <a:grpSpLocks/>
          </p:cNvGrpSpPr>
          <p:nvPr/>
        </p:nvGrpSpPr>
        <p:grpSpPr bwMode="auto">
          <a:xfrm>
            <a:off x="5580063" y="565150"/>
            <a:ext cx="6470650" cy="5459413"/>
            <a:chOff x="5678488" y="582613"/>
            <a:chExt cx="6470650" cy="5459412"/>
          </a:xfrm>
        </p:grpSpPr>
        <p:sp>
          <p:nvSpPr>
            <p:cNvPr id="3" name="四角形: 角を丸くする 2">
              <a:extLst>
                <a:ext uri="{FF2B5EF4-FFF2-40B4-BE49-F238E27FC236}">
                  <a16:creationId xmlns:a16="http://schemas.microsoft.com/office/drawing/2014/main" id="{900CB635-BAE7-FC14-DA1B-35EDBE6A4383}"/>
                </a:ext>
              </a:extLst>
            </p:cNvPr>
            <p:cNvSpPr/>
            <p:nvPr/>
          </p:nvSpPr>
          <p:spPr bwMode="auto">
            <a:xfrm>
              <a:off x="5678488" y="582613"/>
              <a:ext cx="6470650" cy="5459412"/>
            </a:xfrm>
            <a:prstGeom prst="roundRect">
              <a:avLst>
                <a:gd name="adj" fmla="val 454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solidFill>
                  <a:schemeClr val="tx1"/>
                </a:solidFill>
              </a:endParaRPr>
            </a:p>
          </p:txBody>
        </p:sp>
        <p:grpSp>
          <p:nvGrpSpPr>
            <p:cNvPr id="24594" name="グループ化 7">
              <a:extLst>
                <a:ext uri="{FF2B5EF4-FFF2-40B4-BE49-F238E27FC236}">
                  <a16:creationId xmlns:a16="http://schemas.microsoft.com/office/drawing/2014/main" id="{380AA2D5-C718-AF6A-E846-AF6B8121D925}"/>
                </a:ext>
              </a:extLst>
            </p:cNvPr>
            <p:cNvGrpSpPr>
              <a:grpSpLocks/>
            </p:cNvGrpSpPr>
            <p:nvPr/>
          </p:nvGrpSpPr>
          <p:grpSpPr bwMode="auto">
            <a:xfrm>
              <a:off x="5730875" y="631826"/>
              <a:ext cx="4772025" cy="4390445"/>
              <a:chOff x="1981723" y="521763"/>
              <a:chExt cx="5867947" cy="5234199"/>
            </a:xfrm>
          </p:grpSpPr>
          <p:sp>
            <p:nvSpPr>
              <p:cNvPr id="24595" name="テキスト ボックス 10">
                <a:extLst>
                  <a:ext uri="{FF2B5EF4-FFF2-40B4-BE49-F238E27FC236}">
                    <a16:creationId xmlns:a16="http://schemas.microsoft.com/office/drawing/2014/main" id="{4BD01E98-AB26-B748-9D4A-CF605DF3BF74}"/>
                  </a:ext>
                </a:extLst>
              </p:cNvPr>
              <p:cNvSpPr txBox="1">
                <a:spLocks noChangeArrowheads="1"/>
              </p:cNvSpPr>
              <p:nvPr/>
            </p:nvSpPr>
            <p:spPr bwMode="auto">
              <a:xfrm>
                <a:off x="6398715" y="794184"/>
                <a:ext cx="1181896" cy="30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sz="800">
                    <a:latin typeface="HGS創英角ｺﾞｼｯｸUB" panose="020B0900000000000000" pitchFamily="50" charset="-128"/>
                    <a:ea typeface="HGS創英角ｺﾞｼｯｸUB" panose="020B0900000000000000" pitchFamily="50" charset="-128"/>
                  </a:rPr>
                  <a:t>作成者：河邊</a:t>
                </a:r>
              </a:p>
            </p:txBody>
          </p:sp>
          <p:sp>
            <p:nvSpPr>
              <p:cNvPr id="5" name="WordArt 1748">
                <a:extLst>
                  <a:ext uri="{FF2B5EF4-FFF2-40B4-BE49-F238E27FC236}">
                    <a16:creationId xmlns:a16="http://schemas.microsoft.com/office/drawing/2014/main" id="{0CE71788-1F9D-31EA-6B48-59E806DEDD6D}"/>
                  </a:ext>
                </a:extLst>
              </p:cNvPr>
              <p:cNvSpPr>
                <a:spLocks noChangeArrowheads="1" noChangeShapeType="1" noTextEdit="1"/>
              </p:cNvSpPr>
              <p:nvPr/>
            </p:nvSpPr>
            <p:spPr bwMode="auto">
              <a:xfrm>
                <a:off x="2040278" y="1122662"/>
                <a:ext cx="321542" cy="200971"/>
              </a:xfrm>
              <a:prstGeom prst="rect">
                <a:avLst/>
              </a:prstGeom>
            </p:spPr>
            <p:txBody>
              <a:bodyPr wrap="none" fromWordArt="1">
                <a:prstTxWarp prst="textPlain">
                  <a:avLst>
                    <a:gd name="adj" fmla="val 50000"/>
                  </a:avLst>
                </a:prstTxWarp>
              </a:bodyPr>
              <a:lstStyle/>
              <a:p>
                <a:pPr algn="ctr" eaLnBrk="1" hangingPunct="1">
                  <a:defRPr/>
                </a:pPr>
                <a:r>
                  <a:rPr lang="ja-JP" altLang="en-US" kern="10" cap="small" dirty="0">
                    <a:solidFill>
                      <a:srgbClr val="000000"/>
                    </a:solidFill>
                    <a:latin typeface="HGP創英角ﾎﾟｯﾌﾟ体"/>
                    <a:ea typeface="HGP創英角ﾎﾟｯﾌﾟ体"/>
                  </a:rPr>
                  <a:t>（件）</a:t>
                </a:r>
              </a:p>
            </p:txBody>
          </p:sp>
          <p:sp>
            <p:nvSpPr>
              <p:cNvPr id="24597" name="テキスト ボックス 9">
                <a:extLst>
                  <a:ext uri="{FF2B5EF4-FFF2-40B4-BE49-F238E27FC236}">
                    <a16:creationId xmlns:a16="http://schemas.microsoft.com/office/drawing/2014/main" id="{C04341D4-68E2-F4E5-5D6D-BB21942E9A36}"/>
                  </a:ext>
                </a:extLst>
              </p:cNvPr>
              <p:cNvSpPr txBox="1">
                <a:spLocks noChangeArrowheads="1"/>
              </p:cNvSpPr>
              <p:nvPr/>
            </p:nvSpPr>
            <p:spPr bwMode="auto">
              <a:xfrm>
                <a:off x="6320186" y="1761220"/>
                <a:ext cx="841090" cy="39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en-US" altLang="ja-JP"/>
                  <a:t>N=370</a:t>
                </a:r>
                <a:endParaRPr lang="ja-JP" altLang="en-US"/>
              </a:p>
            </p:txBody>
          </p:sp>
          <p:graphicFrame>
            <p:nvGraphicFramePr>
              <p:cNvPr id="24598" name="グラフ 9">
                <a:extLst>
                  <a:ext uri="{FF2B5EF4-FFF2-40B4-BE49-F238E27FC236}">
                    <a16:creationId xmlns:a16="http://schemas.microsoft.com/office/drawing/2014/main" id="{9829B462-10A5-A06B-9DAD-C3A79C24BCE8}"/>
                  </a:ext>
                </a:extLst>
              </p:cNvPr>
              <p:cNvGraphicFramePr>
                <a:graphicFrameLocks/>
              </p:cNvGraphicFramePr>
              <p:nvPr/>
            </p:nvGraphicFramePr>
            <p:xfrm>
              <a:off x="1981723" y="615150"/>
              <a:ext cx="5867947" cy="5140812"/>
            </p:xfrm>
            <a:graphic>
              <a:graphicData uri="http://schemas.openxmlformats.org/presentationml/2006/ole">
                <mc:AlternateContent xmlns:mc="http://schemas.openxmlformats.org/markup-compatibility/2006">
                  <mc:Choice xmlns:v="urn:schemas-microsoft-com:vml" Requires="v">
                    <p:oleObj name="Chart" r:id="rId16" imgW="5956308" imgH="3603048" progId="Excel.Chart.8">
                      <p:embed/>
                    </p:oleObj>
                  </mc:Choice>
                  <mc:Fallback>
                    <p:oleObj name="Chart" r:id="rId16" imgW="5956308" imgH="3603048" progId="Excel.Chart.8">
                      <p:embed/>
                      <p:pic>
                        <p:nvPicPr>
                          <p:cNvPr id="24598" name="グラフ 9">
                            <a:extLst>
                              <a:ext uri="{FF2B5EF4-FFF2-40B4-BE49-F238E27FC236}">
                                <a16:creationId xmlns:a16="http://schemas.microsoft.com/office/drawing/2014/main" id="{9829B462-10A5-A06B-9DAD-C3A79C24BCE8}"/>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1723" y="615150"/>
                            <a:ext cx="5867947" cy="514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 name="正方形/長方形 62">
                <a:extLst>
                  <a:ext uri="{FF2B5EF4-FFF2-40B4-BE49-F238E27FC236}">
                    <a16:creationId xmlns:a16="http://schemas.microsoft.com/office/drawing/2014/main" id="{4546D6AE-B36C-9D69-3D84-689DDA863C14}"/>
                  </a:ext>
                </a:extLst>
              </p:cNvPr>
              <p:cNvSpPr/>
              <p:nvPr/>
            </p:nvSpPr>
            <p:spPr bwMode="auto">
              <a:xfrm>
                <a:off x="4982068" y="521763"/>
                <a:ext cx="2623593" cy="414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データ調査期間 </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1</a:t>
                </a:r>
                <a:r>
                  <a:rPr lang="ja-JP" altLang="en-US" sz="900" b="1" dirty="0">
                    <a:solidFill>
                      <a:prstClr val="black"/>
                    </a:solidFill>
                    <a:latin typeface="游ゴシック" panose="020F0502020204030204"/>
                    <a:ea typeface="游ゴシック" panose="020B0400000000000000" pitchFamily="50" charset="-128"/>
                  </a:rPr>
                  <a:t>日～</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28</a:t>
                </a:r>
                <a:r>
                  <a:rPr lang="ja-JP" altLang="en-US" sz="900" b="1" dirty="0">
                    <a:solidFill>
                      <a:prstClr val="black"/>
                    </a:solidFill>
                    <a:latin typeface="游ゴシック" panose="020F0502020204030204"/>
                    <a:ea typeface="游ゴシック" panose="020B0400000000000000" pitchFamily="50" charset="-128"/>
                  </a:rPr>
                  <a:t>日</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endParaRPr lang="en-US" altLang="ja-JP" sz="900" b="1" dirty="0">
                  <a:solidFill>
                    <a:prstClr val="black"/>
                  </a:solidFill>
                  <a:latin typeface="游ゴシック" panose="020F0502020204030204"/>
                  <a:ea typeface="游ゴシック" panose="020B0400000000000000" pitchFamily="50" charset="-128"/>
                </a:endParaRPr>
              </a:p>
            </p:txBody>
          </p:sp>
        </p:grpSp>
      </p:grpSp>
      <p:sp>
        <p:nvSpPr>
          <p:cNvPr id="45" name="正方形/長方形 44">
            <a:extLst>
              <a:ext uri="{FF2B5EF4-FFF2-40B4-BE49-F238E27FC236}">
                <a16:creationId xmlns:a16="http://schemas.microsoft.com/office/drawing/2014/main" id="{D1129C88-DEC3-1A3C-2E9E-396257F8C9C5}"/>
              </a:ext>
            </a:extLst>
          </p:cNvPr>
          <p:cNvSpPr/>
          <p:nvPr/>
        </p:nvSpPr>
        <p:spPr bwMode="auto">
          <a:xfrm>
            <a:off x="5981700" y="2325688"/>
            <a:ext cx="538163" cy="2189162"/>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grpSp>
        <p:nvGrpSpPr>
          <p:cNvPr id="23567" name="グループ化 3">
            <a:extLst>
              <a:ext uri="{FF2B5EF4-FFF2-40B4-BE49-F238E27FC236}">
                <a16:creationId xmlns:a16="http://schemas.microsoft.com/office/drawing/2014/main" id="{43EDC17A-EFFD-09D6-8DAF-11C9CD257409}"/>
              </a:ext>
            </a:extLst>
          </p:cNvPr>
          <p:cNvGrpSpPr>
            <a:grpSpLocks/>
          </p:cNvGrpSpPr>
          <p:nvPr/>
        </p:nvGrpSpPr>
        <p:grpSpPr bwMode="auto">
          <a:xfrm>
            <a:off x="6846888" y="2003425"/>
            <a:ext cx="2817812" cy="860425"/>
            <a:chOff x="12118466" y="-111095"/>
            <a:chExt cx="2818653" cy="858635"/>
          </a:xfrm>
        </p:grpSpPr>
        <p:sp>
          <p:nvSpPr>
            <p:cNvPr id="13" name="WordArt 367">
              <a:extLst>
                <a:ext uri="{FF2B5EF4-FFF2-40B4-BE49-F238E27FC236}">
                  <a16:creationId xmlns:a16="http://schemas.microsoft.com/office/drawing/2014/main" id="{50C0ABB2-4E5F-2651-E3CB-1F2081FC77DE}"/>
                </a:ext>
              </a:extLst>
            </p:cNvPr>
            <p:cNvSpPr>
              <a:spLocks noChangeArrowheads="1" noChangeShapeType="1"/>
            </p:cNvSpPr>
            <p:nvPr/>
          </p:nvSpPr>
          <p:spPr bwMode="auto">
            <a:xfrm>
              <a:off x="13148452" y="240577"/>
              <a:ext cx="625456" cy="506963"/>
            </a:xfrm>
            <a:prstGeom prst="rect">
              <a:avLst/>
            </a:prstGeom>
          </p:spPr>
          <p:txBody>
            <a:bodyPr wrap="none" fromWordArt="1">
              <a:prstTxWarp prst="textPlain">
                <a:avLst>
                  <a:gd name="adj" fmla="val 50000"/>
                </a:avLst>
              </a:prstTxWarp>
            </a:bodyPr>
            <a:lstStyle/>
            <a:p>
              <a:pPr>
                <a:defRPr/>
              </a:pPr>
              <a:r>
                <a:rPr lang="en-US" altLang="ja-JP" sz="14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65</a:t>
              </a:r>
              <a:r>
                <a:rPr lang="ja-JP" altLang="en-US" sz="14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a:t>
              </a:r>
            </a:p>
          </p:txBody>
        </p:sp>
        <p:sp>
          <p:nvSpPr>
            <p:cNvPr id="24592" name="WordArt 367">
              <a:extLst>
                <a:ext uri="{FF2B5EF4-FFF2-40B4-BE49-F238E27FC236}">
                  <a16:creationId xmlns:a16="http://schemas.microsoft.com/office/drawing/2014/main" id="{37086D9E-0D84-D345-C022-222DF83231D4}"/>
                </a:ext>
              </a:extLst>
            </p:cNvPr>
            <p:cNvSpPr>
              <a:spLocks noChangeArrowheads="1" noChangeShapeType="1"/>
            </p:cNvSpPr>
            <p:nvPr/>
          </p:nvSpPr>
          <p:spPr bwMode="auto">
            <a:xfrm>
              <a:off x="12118466" y="-111095"/>
              <a:ext cx="2818653" cy="250350"/>
            </a:xfrm>
            <a:prstGeom prst="rect">
              <a:avLst/>
            </a:prstGeom>
          </p:spPr>
          <p:txBody>
            <a:bodyPr wrap="none" fromWordArt="1">
              <a:prstTxWarp prst="textPlain">
                <a:avLst>
                  <a:gd name="adj" fmla="val 50000"/>
                </a:avLst>
              </a:prstTxWarp>
            </a:bodyPr>
            <a:lstStyle/>
            <a:p>
              <a:r>
                <a:rPr lang="ja-JP" altLang="en-US" sz="1400" kern="1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ホットメルト汚れ不良</a:t>
              </a:r>
            </a:p>
          </p:txBody>
        </p:sp>
      </p:grpSp>
      <p:grpSp>
        <p:nvGrpSpPr>
          <p:cNvPr id="22541" name="グループ化 6">
            <a:extLst>
              <a:ext uri="{FF2B5EF4-FFF2-40B4-BE49-F238E27FC236}">
                <a16:creationId xmlns:a16="http://schemas.microsoft.com/office/drawing/2014/main" id="{A10C67BE-1B9D-6136-1120-A547FA87AE4A}"/>
              </a:ext>
            </a:extLst>
          </p:cNvPr>
          <p:cNvGrpSpPr>
            <a:grpSpLocks/>
          </p:cNvGrpSpPr>
          <p:nvPr/>
        </p:nvGrpSpPr>
        <p:grpSpPr bwMode="auto">
          <a:xfrm>
            <a:off x="10267950" y="3468688"/>
            <a:ext cx="1670050" cy="2281237"/>
            <a:chOff x="9895137" y="1491165"/>
            <a:chExt cx="1670449" cy="2280102"/>
          </a:xfrm>
        </p:grpSpPr>
        <p:pic>
          <p:nvPicPr>
            <p:cNvPr id="24589" name="図 3">
              <a:extLst>
                <a:ext uri="{FF2B5EF4-FFF2-40B4-BE49-F238E27FC236}">
                  <a16:creationId xmlns:a16="http://schemas.microsoft.com/office/drawing/2014/main" id="{6CF5A079-AA6C-5112-F7C7-BFF3436752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95137" y="1491165"/>
              <a:ext cx="1670449" cy="228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図 1">
              <a:extLst>
                <a:ext uri="{FF2B5EF4-FFF2-40B4-BE49-F238E27FC236}">
                  <a16:creationId xmlns:a16="http://schemas.microsoft.com/office/drawing/2014/main" id="{0180B97F-1593-2108-7F8F-D614C4E877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575" y="1630363"/>
              <a:ext cx="11715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テキスト ボックス 10">
            <a:extLst>
              <a:ext uri="{FF2B5EF4-FFF2-40B4-BE49-F238E27FC236}">
                <a16:creationId xmlns:a16="http://schemas.microsoft.com/office/drawing/2014/main" id="{29BB1136-513A-2E91-D744-E18895110234}"/>
              </a:ext>
            </a:extLst>
          </p:cNvPr>
          <p:cNvSpPr txBox="1"/>
          <p:nvPr/>
        </p:nvSpPr>
        <p:spPr>
          <a:xfrm>
            <a:off x="6744264" y="4807612"/>
            <a:ext cx="3439624" cy="954107"/>
          </a:xfrm>
          <a:prstGeom prst="rect">
            <a:avLst/>
          </a:prstGeom>
          <a:noFill/>
        </p:spPr>
        <p:txBody>
          <a:bodyPr>
            <a:spAutoFit/>
          </a:bodyPr>
          <a:lstStyle/>
          <a:p>
            <a:pPr eaLnBrk="1" fontAlgn="auto" hangingPunct="1">
              <a:spcBef>
                <a:spcPts val="0"/>
              </a:spcBef>
              <a:spcAft>
                <a:spcPts val="0"/>
              </a:spcAft>
              <a:defRPr/>
            </a:pPr>
            <a:r>
              <a:rPr lang="ja-JP" altLang="en-US" sz="2800" dirty="0">
                <a:ln w="19050">
                  <a:solidFill>
                    <a:prstClr val="black"/>
                  </a:solidFill>
                </a:ln>
                <a:solidFill>
                  <a:srgbClr val="FF0000"/>
                </a:solidFill>
                <a:latin typeface="HGS創英角ﾎﾟｯﾌﾟ体" panose="040B0A00000000000000" pitchFamily="50" charset="-128"/>
                <a:ea typeface="HGS創英角ﾎﾟｯﾌﾟ体" panose="040B0A00000000000000" pitchFamily="50" charset="-128"/>
              </a:rPr>
              <a:t>ホットメルト汚れがこんなに</a:t>
            </a:r>
            <a:r>
              <a:rPr lang="en-US" altLang="ja-JP" sz="2800" dirty="0">
                <a:ln w="19050">
                  <a:solidFill>
                    <a:prstClr val="black"/>
                  </a:solidFill>
                </a:ln>
                <a:solidFill>
                  <a:srgbClr val="FF0000"/>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prstClr val="black"/>
                </a:solidFill>
              </a:ln>
              <a:solidFill>
                <a:srgbClr val="FF0000"/>
              </a:solidFill>
              <a:latin typeface="HGS創英角ﾎﾟｯﾌﾟ体" panose="040B0A00000000000000" pitchFamily="50" charset="-128"/>
              <a:ea typeface="HGS創英角ﾎﾟｯﾌﾟ体" panose="040B0A00000000000000" pitchFamily="50" charset="-128"/>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par>
                                <p:cTn id="22" presetID="53" presetClass="entr" presetSubtype="16" fill="hold" nodeType="withEffect">
                                  <p:stCondLst>
                                    <p:cond delay="0"/>
                                  </p:stCondLst>
                                  <p:childTnLst>
                                    <p:set>
                                      <p:cBhvr>
                                        <p:cTn id="23" dur="1" fill="hold">
                                          <p:stCondLst>
                                            <p:cond delay="0"/>
                                          </p:stCondLst>
                                        </p:cTn>
                                        <p:tgtEl>
                                          <p:spTgt spid="23567"/>
                                        </p:tgtEl>
                                        <p:attrNameLst>
                                          <p:attrName>style.visibility</p:attrName>
                                        </p:attrNameLst>
                                      </p:cBhvr>
                                      <p:to>
                                        <p:strVal val="visible"/>
                                      </p:to>
                                    </p:set>
                                    <p:anim calcmode="lin" valueType="num">
                                      <p:cBhvr>
                                        <p:cTn id="24" dur="500" fill="hold"/>
                                        <p:tgtEl>
                                          <p:spTgt spid="23567"/>
                                        </p:tgtEl>
                                        <p:attrNameLst>
                                          <p:attrName>ppt_w</p:attrName>
                                        </p:attrNameLst>
                                      </p:cBhvr>
                                      <p:tavLst>
                                        <p:tav tm="0">
                                          <p:val>
                                            <p:fltVal val="0"/>
                                          </p:val>
                                        </p:tav>
                                        <p:tav tm="100000">
                                          <p:val>
                                            <p:strVal val="#ppt_w"/>
                                          </p:val>
                                        </p:tav>
                                      </p:tavLst>
                                    </p:anim>
                                    <p:anim calcmode="lin" valueType="num">
                                      <p:cBhvr>
                                        <p:cTn id="25" dur="500" fill="hold"/>
                                        <p:tgtEl>
                                          <p:spTgt spid="23567"/>
                                        </p:tgtEl>
                                        <p:attrNameLst>
                                          <p:attrName>ppt_h</p:attrName>
                                        </p:attrNameLst>
                                      </p:cBhvr>
                                      <p:tavLst>
                                        <p:tav tm="0">
                                          <p:val>
                                            <p:fltVal val="0"/>
                                          </p:val>
                                        </p:tav>
                                        <p:tav tm="100000">
                                          <p:val>
                                            <p:strVal val="#ppt_h"/>
                                          </p:val>
                                        </p:tav>
                                      </p:tavLst>
                                    </p:anim>
                                    <p:animEffect transition="in" filter="fade">
                                      <p:cBhvr>
                                        <p:cTn id="26" dur="500"/>
                                        <p:tgtEl>
                                          <p:spTgt spid="23567"/>
                                        </p:tgtEl>
                                      </p:cBhvr>
                                    </p:animEffect>
                                  </p:childTnLst>
                                </p:cTn>
                              </p:par>
                              <p:par>
                                <p:cTn id="27" presetID="10" presetClass="entr" presetSubtype="0" fill="hold" nodeType="withEffect">
                                  <p:stCondLst>
                                    <p:cond delay="0"/>
                                  </p:stCondLst>
                                  <p:childTnLst>
                                    <p:set>
                                      <p:cBhvr>
                                        <p:cTn id="28" dur="1" fill="hold">
                                          <p:stCondLst>
                                            <p:cond delay="0"/>
                                          </p:stCondLst>
                                        </p:cTn>
                                        <p:tgtEl>
                                          <p:spTgt spid="22541"/>
                                        </p:tgtEl>
                                        <p:attrNameLst>
                                          <p:attrName>style.visibility</p:attrName>
                                        </p:attrNameLst>
                                      </p:cBhvr>
                                      <p:to>
                                        <p:strVal val="visible"/>
                                      </p:to>
                                    </p:set>
                                    <p:animEffect transition="in" filter="fade">
                                      <p:cBhvr>
                                        <p:cTn id="29" dur="500"/>
                                        <p:tgtEl>
                                          <p:spTgt spid="22541"/>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873"/>
                                        </p:tgtEl>
                                        <p:attrNameLst>
                                          <p:attrName>style.visibility</p:attrName>
                                        </p:attrNameLst>
                                      </p:cBhvr>
                                      <p:to>
                                        <p:strVal val="visible"/>
                                      </p:to>
                                    </p:set>
                                    <p:animEffect transition="in" filter="fade">
                                      <p:cBhvr>
                                        <p:cTn id="35" dur="500"/>
                                        <p:tgtEl>
                                          <p:spTgt spid="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グループ化 353">
            <a:extLst>
              <a:ext uri="{FF2B5EF4-FFF2-40B4-BE49-F238E27FC236}">
                <a16:creationId xmlns:a16="http://schemas.microsoft.com/office/drawing/2014/main" id="{6775C8E2-36D0-2666-3E03-0E1EE607682D}"/>
              </a:ext>
            </a:extLst>
          </p:cNvPr>
          <p:cNvGrpSpPr>
            <a:grpSpLocks/>
          </p:cNvGrpSpPr>
          <p:nvPr/>
        </p:nvGrpSpPr>
        <p:grpSpPr bwMode="auto">
          <a:xfrm>
            <a:off x="911225" y="6291263"/>
            <a:ext cx="10396538" cy="430212"/>
            <a:chOff x="1769353" y="7006660"/>
            <a:chExt cx="8868166" cy="428358"/>
          </a:xfrm>
        </p:grpSpPr>
        <p:sp>
          <p:nvSpPr>
            <p:cNvPr id="26681" name="WordArt 2165">
              <a:extLst>
                <a:ext uri="{FF2B5EF4-FFF2-40B4-BE49-F238E27FC236}">
                  <a16:creationId xmlns:a16="http://schemas.microsoft.com/office/drawing/2014/main" id="{062E8B6C-535F-211C-06DB-9AC0036E7841}"/>
                </a:ext>
              </a:extLst>
            </p:cNvPr>
            <p:cNvSpPr>
              <a:spLocks noChangeShapeType="1"/>
            </p:cNvSpPr>
            <p:nvPr/>
          </p:nvSpPr>
          <p:spPr bwMode="auto">
            <a:xfrm>
              <a:off x="1769353" y="7006660"/>
              <a:ext cx="8868166" cy="419565"/>
            </a:xfrm>
            <a:prstGeom prst="rect">
              <a:avLst/>
            </a:prstGeom>
          </p:spPr>
          <p:txBody>
            <a:bodyPr wrap="none" fromWordArt="1">
              <a:prstTxWarp prst="textPlain">
                <a:avLst>
                  <a:gd name="adj" fmla="val 50000"/>
                </a:avLst>
              </a:prstTxWarp>
            </a:bodyPr>
            <a:lstStyle/>
            <a:p>
              <a:pPr>
                <a:defRPr/>
              </a:pPr>
              <a:r>
                <a:rPr lang="ja-JP" altLang="en-US" sz="3600" kern="10" dirty="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ホットメルト汚れは</a:t>
              </a:r>
              <a:r>
                <a:rPr lang="en-US" altLang="ja-JP" sz="3600" kern="10" dirty="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NX</a:t>
              </a:r>
              <a:r>
                <a:rPr lang="ja-JP" altLang="en-US" sz="3600" kern="10" dirty="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仕様で多く傾向なく発生している</a:t>
              </a:r>
            </a:p>
          </p:txBody>
        </p:sp>
        <p:sp>
          <p:nvSpPr>
            <p:cNvPr id="26682" name="WordArt 2165">
              <a:extLst>
                <a:ext uri="{FF2B5EF4-FFF2-40B4-BE49-F238E27FC236}">
                  <a16:creationId xmlns:a16="http://schemas.microsoft.com/office/drawing/2014/main" id="{FB2B8732-D814-8B6C-C4CA-97C6C5E270C6}"/>
                </a:ext>
              </a:extLst>
            </p:cNvPr>
            <p:cNvSpPr>
              <a:spLocks noChangeShapeType="1"/>
            </p:cNvSpPr>
            <p:nvPr/>
          </p:nvSpPr>
          <p:spPr bwMode="auto">
            <a:xfrm>
              <a:off x="1769353" y="7015453"/>
              <a:ext cx="8868166" cy="419565"/>
            </a:xfrm>
            <a:prstGeom prst="rect">
              <a:avLst/>
            </a:prstGeom>
          </p:spPr>
          <p:txBody>
            <a:bodyPr wrap="none" fromWordArt="1">
              <a:prstTxWarp prst="textPlain">
                <a:avLst>
                  <a:gd name="adj" fmla="val 50000"/>
                </a:avLst>
              </a:prstTxWarp>
            </a:bodyPr>
            <a:lstStyle/>
            <a:p>
              <a:pPr>
                <a:defRPr/>
              </a:pPr>
              <a:r>
                <a:rPr lang="ja-JP" altLang="en-US" sz="3600" kern="10" dirty="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ホットメルト汚れは</a:t>
              </a:r>
              <a:r>
                <a:rPr lang="en-US" altLang="ja-JP" sz="3600" kern="10" dirty="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NX</a:t>
              </a:r>
              <a:r>
                <a:rPr lang="ja-JP" altLang="en-US" sz="3600" kern="10" dirty="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仕様で多く傾向なく発生している</a:t>
              </a:r>
            </a:p>
          </p:txBody>
        </p:sp>
        <p:sp>
          <p:nvSpPr>
            <p:cNvPr id="26683" name="WordArt 2165">
              <a:extLst>
                <a:ext uri="{FF2B5EF4-FFF2-40B4-BE49-F238E27FC236}">
                  <a16:creationId xmlns:a16="http://schemas.microsoft.com/office/drawing/2014/main" id="{98263606-8933-9AC5-7CB2-1809C8DF632C}"/>
                </a:ext>
              </a:extLst>
            </p:cNvPr>
            <p:cNvSpPr>
              <a:spLocks noChangeArrowheads="1" noChangeShapeType="1"/>
            </p:cNvSpPr>
            <p:nvPr/>
          </p:nvSpPr>
          <p:spPr bwMode="auto">
            <a:xfrm>
              <a:off x="1769353" y="7011131"/>
              <a:ext cx="8868166" cy="419565"/>
            </a:xfrm>
            <a:prstGeom prst="rect">
              <a:avLst/>
            </a:prstGeom>
          </p:spPr>
          <p:txBody>
            <a:bodyPr wrap="none" fromWordArt="1">
              <a:prstTxWarp prst="textPlain">
                <a:avLst>
                  <a:gd name="adj" fmla="val 50000"/>
                </a:avLst>
              </a:prstTxWarp>
            </a:bodyPr>
            <a:lstStyle/>
            <a:p>
              <a:pPr>
                <a:defRPr/>
              </a:pP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ホットメルト汚れは</a:t>
              </a:r>
              <a:r>
                <a:rPr lang="en-US" altLang="ja-JP" sz="3600" kern="10" dirty="0">
                  <a:solidFill>
                    <a:srgbClr val="FF0066"/>
                  </a:solidFill>
                  <a:latin typeface="HGS創英角ﾎﾟｯﾌﾟ体" panose="040B0A00000000000000" pitchFamily="50" charset="-128"/>
                  <a:ea typeface="HGS創英角ﾎﾟｯﾌﾟ体" panose="040B0A00000000000000" pitchFamily="50" charset="-128"/>
                </a:rPr>
                <a:t>NX</a:t>
              </a: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仕様で多く傾向なく発生している</a:t>
              </a:r>
            </a:p>
          </p:txBody>
        </p:sp>
      </p:grpSp>
      <p:sp>
        <p:nvSpPr>
          <p:cNvPr id="26627" name="Text Box 5">
            <a:extLst>
              <a:ext uri="{FF2B5EF4-FFF2-40B4-BE49-F238E27FC236}">
                <a16:creationId xmlns:a16="http://schemas.microsoft.com/office/drawing/2014/main" id="{5F9EDCBF-BB6A-DAD9-0FAA-C99FCDECDD43}"/>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現状調査①</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23" name="グループ化 22">
            <a:extLst>
              <a:ext uri="{FF2B5EF4-FFF2-40B4-BE49-F238E27FC236}">
                <a16:creationId xmlns:a16="http://schemas.microsoft.com/office/drawing/2014/main" id="{5F5902A6-9D6C-BB89-182A-CBEC58530491}"/>
              </a:ext>
            </a:extLst>
          </p:cNvPr>
          <p:cNvGrpSpPr>
            <a:grpSpLocks/>
          </p:cNvGrpSpPr>
          <p:nvPr/>
        </p:nvGrpSpPr>
        <p:grpSpPr bwMode="auto">
          <a:xfrm>
            <a:off x="6153150" y="3241675"/>
            <a:ext cx="5772150" cy="2890838"/>
            <a:chOff x="6153150" y="3241676"/>
            <a:chExt cx="5772150" cy="2890838"/>
          </a:xfrm>
        </p:grpSpPr>
        <p:grpSp>
          <p:nvGrpSpPr>
            <p:cNvPr id="26672" name="グループ化 18">
              <a:extLst>
                <a:ext uri="{FF2B5EF4-FFF2-40B4-BE49-F238E27FC236}">
                  <a16:creationId xmlns:a16="http://schemas.microsoft.com/office/drawing/2014/main" id="{B7A3D886-4724-A10C-CF87-43EC0BEBB46F}"/>
                </a:ext>
              </a:extLst>
            </p:cNvPr>
            <p:cNvGrpSpPr>
              <a:grpSpLocks/>
            </p:cNvGrpSpPr>
            <p:nvPr/>
          </p:nvGrpSpPr>
          <p:grpSpPr bwMode="auto">
            <a:xfrm>
              <a:off x="6153150" y="3241676"/>
              <a:ext cx="5772150" cy="2890838"/>
              <a:chOff x="6153150" y="3241676"/>
              <a:chExt cx="5772150" cy="2890837"/>
            </a:xfrm>
          </p:grpSpPr>
          <p:sp>
            <p:nvSpPr>
              <p:cNvPr id="17" name="四角形: 角を丸くする 16">
                <a:extLst>
                  <a:ext uri="{FF2B5EF4-FFF2-40B4-BE49-F238E27FC236}">
                    <a16:creationId xmlns:a16="http://schemas.microsoft.com/office/drawing/2014/main" id="{A70811D7-D1BA-3487-AC41-7BD07C840634}"/>
                  </a:ext>
                </a:extLst>
              </p:cNvPr>
              <p:cNvSpPr/>
              <p:nvPr/>
            </p:nvSpPr>
            <p:spPr bwMode="auto">
              <a:xfrm>
                <a:off x="6153150" y="3371851"/>
                <a:ext cx="577215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black"/>
                  </a:solidFill>
                  <a:latin typeface="游ゴシック" panose="020F0502020204030204"/>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B30054EB-B8F4-33A8-A821-6FB23E7DEF5D}"/>
                  </a:ext>
                </a:extLst>
              </p:cNvPr>
              <p:cNvSpPr/>
              <p:nvPr/>
            </p:nvSpPr>
            <p:spPr>
              <a:xfrm>
                <a:off x="6438900" y="3241676"/>
                <a:ext cx="3836988" cy="15509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現地現物</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で発生原因を調査！</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諦めない心とチームワークを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大切に進めていこう！！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26676" name="図 4">
                <a:extLst>
                  <a:ext uri="{FF2B5EF4-FFF2-40B4-BE49-F238E27FC236}">
                    <a16:creationId xmlns:a16="http://schemas.microsoft.com/office/drawing/2014/main" id="{574EE4E4-C474-02E4-C309-46E9E66AF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168" y="4507013"/>
                <a:ext cx="2188542" cy="15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73" name="図 21">
              <a:extLst>
                <a:ext uri="{FF2B5EF4-FFF2-40B4-BE49-F238E27FC236}">
                  <a16:creationId xmlns:a16="http://schemas.microsoft.com/office/drawing/2014/main" id="{F3BDB8D2-42A1-9C69-803E-AA8B99FED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1157" y="3533556"/>
              <a:ext cx="1804572" cy="24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9" name="グループ化 17">
            <a:extLst>
              <a:ext uri="{FF2B5EF4-FFF2-40B4-BE49-F238E27FC236}">
                <a16:creationId xmlns:a16="http://schemas.microsoft.com/office/drawing/2014/main" id="{CD8190E0-8724-06CF-87AB-3C45B623D4EC}"/>
              </a:ext>
            </a:extLst>
          </p:cNvPr>
          <p:cNvGrpSpPr>
            <a:grpSpLocks/>
          </p:cNvGrpSpPr>
          <p:nvPr/>
        </p:nvGrpSpPr>
        <p:grpSpPr bwMode="auto">
          <a:xfrm>
            <a:off x="6156325" y="517525"/>
            <a:ext cx="5772150" cy="2760663"/>
            <a:chOff x="6156175" y="517525"/>
            <a:chExt cx="5772150" cy="2760663"/>
          </a:xfrm>
        </p:grpSpPr>
        <p:sp>
          <p:nvSpPr>
            <p:cNvPr id="11" name="四角形: 角を丸くする 10">
              <a:extLst>
                <a:ext uri="{FF2B5EF4-FFF2-40B4-BE49-F238E27FC236}">
                  <a16:creationId xmlns:a16="http://schemas.microsoft.com/office/drawing/2014/main" id="{601311B2-3C68-07D6-29D5-160F1B5F077A}"/>
                </a:ext>
              </a:extLst>
            </p:cNvPr>
            <p:cNvSpPr/>
            <p:nvPr/>
          </p:nvSpPr>
          <p:spPr bwMode="auto">
            <a:xfrm>
              <a:off x="6156175" y="517525"/>
              <a:ext cx="57721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41" name="四角形: 対角を丸める 40">
              <a:extLst>
                <a:ext uri="{FF2B5EF4-FFF2-40B4-BE49-F238E27FC236}">
                  <a16:creationId xmlns:a16="http://schemas.microsoft.com/office/drawing/2014/main" id="{49ACFA3E-46AE-936A-07DA-31D38FB3CD8A}"/>
                </a:ext>
              </a:extLst>
            </p:cNvPr>
            <p:cNvSpPr/>
            <p:nvPr/>
          </p:nvSpPr>
          <p:spPr bwMode="auto">
            <a:xfrm>
              <a:off x="6546143" y="569259"/>
              <a:ext cx="1840972" cy="350953"/>
            </a:xfrm>
            <a:prstGeom prst="round2DiagRect">
              <a:avLst>
                <a:gd name="adj1" fmla="val 16667"/>
                <a:gd name="adj2" fmla="val 0"/>
              </a:avLst>
            </a:prstGeom>
            <a:noFill/>
            <a:ln>
              <a:no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a:t>
              </a:r>
              <a:r>
                <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仕様別パレート図</a:t>
              </a: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a:t>
              </a:r>
              <a:endPar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endParaRPr>
            </a:p>
          </p:txBody>
        </p:sp>
        <p:grpSp>
          <p:nvGrpSpPr>
            <p:cNvPr id="26664" name="グループ化 29805">
              <a:extLst>
                <a:ext uri="{FF2B5EF4-FFF2-40B4-BE49-F238E27FC236}">
                  <a16:creationId xmlns:a16="http://schemas.microsoft.com/office/drawing/2014/main" id="{F72F601A-6B2E-1C07-9CC2-5F251540296F}"/>
                </a:ext>
              </a:extLst>
            </p:cNvPr>
            <p:cNvGrpSpPr>
              <a:grpSpLocks/>
            </p:cNvGrpSpPr>
            <p:nvPr/>
          </p:nvGrpSpPr>
          <p:grpSpPr bwMode="auto">
            <a:xfrm>
              <a:off x="9729638" y="588963"/>
              <a:ext cx="1547812" cy="1931987"/>
              <a:chOff x="10516939" y="976842"/>
              <a:chExt cx="1853345" cy="2353260"/>
            </a:xfrm>
          </p:grpSpPr>
          <p:pic>
            <p:nvPicPr>
              <p:cNvPr id="26670" name="図 29791">
                <a:extLst>
                  <a:ext uri="{FF2B5EF4-FFF2-40B4-BE49-F238E27FC236}">
                    <a16:creationId xmlns:a16="http://schemas.microsoft.com/office/drawing/2014/main" id="{39090965-A422-049E-CFBF-C1551BB56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6939" y="976842"/>
                <a:ext cx="1853345" cy="2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1" name="図 29804">
                <a:extLst>
                  <a:ext uri="{FF2B5EF4-FFF2-40B4-BE49-F238E27FC236}">
                    <a16:creationId xmlns:a16="http://schemas.microsoft.com/office/drawing/2014/main" id="{4DF0FC85-3A09-50AA-36F2-4469D90DF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3455" y="2763719"/>
                <a:ext cx="975445" cy="47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正方形/長方形 2">
              <a:extLst>
                <a:ext uri="{FF2B5EF4-FFF2-40B4-BE49-F238E27FC236}">
                  <a16:creationId xmlns:a16="http://schemas.microsoft.com/office/drawing/2014/main" id="{97DAB3AA-77AF-76C0-C809-8C33F0E9AD16}"/>
                </a:ext>
              </a:extLst>
            </p:cNvPr>
            <p:cNvSpPr/>
            <p:nvPr/>
          </p:nvSpPr>
          <p:spPr bwMode="auto">
            <a:xfrm>
              <a:off x="6732438" y="1004888"/>
              <a:ext cx="1903412" cy="41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期間 </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1</a:t>
              </a:r>
              <a:r>
                <a:rPr lang="ja-JP" altLang="en-US" sz="900" b="1" dirty="0">
                  <a:solidFill>
                    <a:prstClr val="black"/>
                  </a:solidFill>
                  <a:latin typeface="游ゴシック" panose="020F0502020204030204"/>
                  <a:ea typeface="游ゴシック" panose="020B0400000000000000" pitchFamily="50" charset="-128"/>
                </a:rPr>
                <a:t>日～</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28</a:t>
              </a:r>
              <a:r>
                <a:rPr lang="ja-JP" altLang="en-US" sz="900" b="1" dirty="0">
                  <a:solidFill>
                    <a:prstClr val="black"/>
                  </a:solidFill>
                  <a:latin typeface="游ゴシック" panose="020F0502020204030204"/>
                  <a:ea typeface="游ゴシック" panose="020B0400000000000000" pitchFamily="50" charset="-128"/>
                </a:rPr>
                <a:t>日</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作成者 山口</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作成日 </a:t>
              </a:r>
              <a:r>
                <a:rPr lang="en-US" altLang="ja-JP" sz="900" b="1" dirty="0">
                  <a:solidFill>
                    <a:prstClr val="black"/>
                  </a:solidFill>
                  <a:latin typeface="游ゴシック" panose="020F0502020204030204"/>
                  <a:ea typeface="游ゴシック" panose="020B0400000000000000" pitchFamily="50" charset="-128"/>
                </a:rPr>
                <a:t>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6</a:t>
              </a:r>
              <a:r>
                <a:rPr lang="ja-JP" altLang="en-US" sz="900" b="1" dirty="0">
                  <a:solidFill>
                    <a:prstClr val="black"/>
                  </a:solidFill>
                  <a:latin typeface="游ゴシック" panose="020F0502020204030204"/>
                  <a:ea typeface="游ゴシック" panose="020B0400000000000000" pitchFamily="50" charset="-128"/>
                </a:rPr>
                <a:t>日</a:t>
              </a:r>
            </a:p>
          </p:txBody>
        </p:sp>
        <p:sp>
          <p:nvSpPr>
            <p:cNvPr id="21" name="WordArt 1748">
              <a:extLst>
                <a:ext uri="{FF2B5EF4-FFF2-40B4-BE49-F238E27FC236}">
                  <a16:creationId xmlns:a16="http://schemas.microsoft.com/office/drawing/2014/main" id="{EEA76D89-73DF-6B1F-7384-CED802A9ACDC}"/>
                </a:ext>
              </a:extLst>
            </p:cNvPr>
            <p:cNvSpPr>
              <a:spLocks noChangeArrowheads="1" noChangeShapeType="1" noTextEdit="1"/>
            </p:cNvSpPr>
            <p:nvPr/>
          </p:nvSpPr>
          <p:spPr bwMode="auto">
            <a:xfrm>
              <a:off x="6440168" y="1533227"/>
              <a:ext cx="105975" cy="148328"/>
            </a:xfrm>
            <a:prstGeom prst="rect">
              <a:avLst/>
            </a:prstGeom>
          </p:spPr>
          <p:txBody>
            <a:bodyPr wrap="none" fromWordArt="1">
              <a:prstTxWarp prst="textPlain">
                <a:avLst>
                  <a:gd name="adj" fmla="val 50000"/>
                </a:avLst>
              </a:prstTxWarp>
            </a:bodyPr>
            <a:lstStyle/>
            <a:p>
              <a:pPr eaLnBrk="1" hangingPunct="1">
                <a:defRPr/>
              </a:pPr>
              <a:r>
                <a:rPr lang="ja-JP" altLang="en-US" kern="10" cap="small" dirty="0">
                  <a:solidFill>
                    <a:srgbClr val="000000"/>
                  </a:solidFill>
                  <a:latin typeface="HGP創英角ﾎﾟｯﾌﾟ体"/>
                  <a:ea typeface="HGP創英角ﾎﾟｯﾌﾟ体"/>
                </a:rPr>
                <a:t>（件）</a:t>
              </a:r>
            </a:p>
          </p:txBody>
        </p:sp>
        <p:sp>
          <p:nvSpPr>
            <p:cNvPr id="26667" name="テキスト ボックス 6">
              <a:extLst>
                <a:ext uri="{FF2B5EF4-FFF2-40B4-BE49-F238E27FC236}">
                  <a16:creationId xmlns:a16="http://schemas.microsoft.com/office/drawing/2014/main" id="{E48E4CC3-85A4-A035-92DD-7A46A39CA219}"/>
                </a:ext>
              </a:extLst>
            </p:cNvPr>
            <p:cNvSpPr txBox="1">
              <a:spLocks noChangeArrowheads="1"/>
            </p:cNvSpPr>
            <p:nvPr/>
          </p:nvSpPr>
          <p:spPr bwMode="auto">
            <a:xfrm>
              <a:off x="8307238" y="1731963"/>
              <a:ext cx="569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en-US" altLang="ja-JP"/>
                <a:t>N=241</a:t>
              </a:r>
              <a:endParaRPr lang="ja-JP" altLang="en-US"/>
            </a:p>
          </p:txBody>
        </p:sp>
        <p:pic>
          <p:nvPicPr>
            <p:cNvPr id="26668" name="図 21">
              <a:extLst>
                <a:ext uri="{FF2B5EF4-FFF2-40B4-BE49-F238E27FC236}">
                  <a16:creationId xmlns:a16="http://schemas.microsoft.com/office/drawing/2014/main" id="{D62A16BA-7C54-7229-3479-8FD0141DB7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4850" y="1328738"/>
              <a:ext cx="19018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9" name="図 36">
              <a:extLst>
                <a:ext uri="{FF2B5EF4-FFF2-40B4-BE49-F238E27FC236}">
                  <a16:creationId xmlns:a16="http://schemas.microsoft.com/office/drawing/2014/main" id="{D351456E-C24D-2A91-5E6C-55F00C2774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9713" y="1390650"/>
              <a:ext cx="28321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四角形: 角を丸くする 14">
            <a:extLst>
              <a:ext uri="{FF2B5EF4-FFF2-40B4-BE49-F238E27FC236}">
                <a16:creationId xmlns:a16="http://schemas.microsoft.com/office/drawing/2014/main" id="{81B689EF-F50F-A60E-844B-2B34E515643F}"/>
              </a:ext>
            </a:extLst>
          </p:cNvPr>
          <p:cNvSpPr/>
          <p:nvPr/>
        </p:nvSpPr>
        <p:spPr bwMode="auto">
          <a:xfrm>
            <a:off x="254000" y="506413"/>
            <a:ext cx="5770563" cy="2759075"/>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black"/>
              </a:solidFill>
              <a:latin typeface="游ゴシック" panose="020F0502020204030204"/>
              <a:ea typeface="游ゴシック" panose="020B0400000000000000" pitchFamily="50" charset="-128"/>
            </a:endParaRPr>
          </a:p>
        </p:txBody>
      </p:sp>
      <p:sp>
        <p:nvSpPr>
          <p:cNvPr id="42" name="四角形: 対角を丸める 41">
            <a:extLst>
              <a:ext uri="{FF2B5EF4-FFF2-40B4-BE49-F238E27FC236}">
                <a16:creationId xmlns:a16="http://schemas.microsoft.com/office/drawing/2014/main" id="{8E638C1D-1EC9-2EC8-1039-D80287793160}"/>
              </a:ext>
            </a:extLst>
          </p:cNvPr>
          <p:cNvSpPr/>
          <p:nvPr/>
        </p:nvSpPr>
        <p:spPr bwMode="auto">
          <a:xfrm>
            <a:off x="728008" y="558584"/>
            <a:ext cx="1742365" cy="337657"/>
          </a:xfrm>
          <a:prstGeom prst="round2DiagRect">
            <a:avLst>
              <a:gd name="adj1" fmla="val 16667"/>
              <a:gd name="adj2" fmla="val 0"/>
            </a:avLst>
          </a:prstGeom>
          <a:noFill/>
          <a:ln>
            <a:no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a:t>
            </a:r>
            <a:r>
              <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直別パレート図</a:t>
            </a: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a:t>
            </a:r>
            <a:endPar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endParaRPr>
          </a:p>
        </p:txBody>
      </p:sp>
      <p:sp>
        <p:nvSpPr>
          <p:cNvPr id="114" name="テキスト ボックス 113">
            <a:extLst>
              <a:ext uri="{FF2B5EF4-FFF2-40B4-BE49-F238E27FC236}">
                <a16:creationId xmlns:a16="http://schemas.microsoft.com/office/drawing/2014/main" id="{9F5992F9-83D5-F7B5-3BFE-7C55EFC6D456}"/>
              </a:ext>
            </a:extLst>
          </p:cNvPr>
          <p:cNvSpPr txBox="1"/>
          <p:nvPr/>
        </p:nvSpPr>
        <p:spPr bwMode="auto">
          <a:xfrm>
            <a:off x="3684002" y="2484571"/>
            <a:ext cx="2339990" cy="800413"/>
          </a:xfrm>
          <a:prstGeom prst="rect">
            <a:avLst/>
          </a:prstGeom>
          <a:noFill/>
        </p:spPr>
        <p:txBody>
          <a:bodyPr>
            <a:spAutoFit/>
          </a:bodyPr>
          <a:lstStyle/>
          <a:p>
            <a:pPr eaLnBrk="1" fontAlgn="auto" hangingPunct="1">
              <a:spcBef>
                <a:spcPts val="0"/>
              </a:spcBef>
              <a:spcAft>
                <a:spcPts val="0"/>
              </a:spcAft>
              <a:defRPr/>
            </a:pPr>
            <a:r>
              <a:rPr lang="en-US" altLang="ja-JP"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A</a:t>
            </a:r>
            <a:r>
              <a:rPr lang="ja-JP" altLang="en-US"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a:t>
            </a:r>
            <a:r>
              <a:rPr lang="en-US" altLang="ja-JP"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B</a:t>
            </a:r>
            <a:r>
              <a:rPr lang="ja-JP" altLang="en-US"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直で発生</a:t>
            </a:r>
            <a:endParaRPr lang="en-US" altLang="ja-JP"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してます！！</a:t>
            </a:r>
            <a:endParaRPr lang="en-US" altLang="ja-JP" sz="2300"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endParaRPr>
          </a:p>
        </p:txBody>
      </p:sp>
      <p:grpSp>
        <p:nvGrpSpPr>
          <p:cNvPr id="26633" name="グループ化 29811">
            <a:extLst>
              <a:ext uri="{FF2B5EF4-FFF2-40B4-BE49-F238E27FC236}">
                <a16:creationId xmlns:a16="http://schemas.microsoft.com/office/drawing/2014/main" id="{372B58D1-18AD-0176-06D0-80F34B556CA3}"/>
              </a:ext>
            </a:extLst>
          </p:cNvPr>
          <p:cNvGrpSpPr>
            <a:grpSpLocks/>
          </p:cNvGrpSpPr>
          <p:nvPr/>
        </p:nvGrpSpPr>
        <p:grpSpPr bwMode="auto">
          <a:xfrm>
            <a:off x="3411538" y="566738"/>
            <a:ext cx="2251075" cy="1931987"/>
            <a:chOff x="9128080" y="1305810"/>
            <a:chExt cx="2517866" cy="2414225"/>
          </a:xfrm>
        </p:grpSpPr>
        <p:pic>
          <p:nvPicPr>
            <p:cNvPr id="26658" name="図 29806">
              <a:extLst>
                <a:ext uri="{FF2B5EF4-FFF2-40B4-BE49-F238E27FC236}">
                  <a16:creationId xmlns:a16="http://schemas.microsoft.com/office/drawing/2014/main" id="{F05824B1-E6EE-DE86-423E-A002779539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8080" y="1305810"/>
              <a:ext cx="2517866" cy="241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9" name="グループ化 29807">
              <a:extLst>
                <a:ext uri="{FF2B5EF4-FFF2-40B4-BE49-F238E27FC236}">
                  <a16:creationId xmlns:a16="http://schemas.microsoft.com/office/drawing/2014/main" id="{1DD820AE-9EC5-9038-F34F-BBF3DF0DEF12}"/>
                </a:ext>
              </a:extLst>
            </p:cNvPr>
            <p:cNvGrpSpPr>
              <a:grpSpLocks/>
            </p:cNvGrpSpPr>
            <p:nvPr/>
          </p:nvGrpSpPr>
          <p:grpSpPr bwMode="auto">
            <a:xfrm>
              <a:off x="10221989" y="3238500"/>
              <a:ext cx="890588" cy="381000"/>
              <a:chOff x="0" y="0"/>
              <a:chExt cx="885825" cy="381000"/>
            </a:xfrm>
          </p:grpSpPr>
          <p:sp>
            <p:nvSpPr>
              <p:cNvPr id="26660" name="WordArt 367">
                <a:extLst>
                  <a:ext uri="{FF2B5EF4-FFF2-40B4-BE49-F238E27FC236}">
                    <a16:creationId xmlns:a16="http://schemas.microsoft.com/office/drawing/2014/main" id="{603D6BD8-AC69-A8ED-FCEA-16F87D594FD5}"/>
                  </a:ext>
                </a:extLst>
              </p:cNvPr>
              <p:cNvSpPr>
                <a:spLocks noChangeArrowheads="1" noChangeShapeType="1"/>
              </p:cNvSpPr>
              <p:nvPr/>
            </p:nvSpPr>
            <p:spPr bwMode="auto">
              <a:xfrm>
                <a:off x="0" y="0"/>
                <a:ext cx="885825" cy="381000"/>
              </a:xfrm>
              <a:prstGeom prst="rect">
                <a:avLst/>
              </a:prstGeom>
            </p:spPr>
            <p:txBody>
              <a:bodyPr wrap="none" fromWordArt="1">
                <a:prstTxWarp prst="textPlain">
                  <a:avLst>
                    <a:gd name="adj" fmla="val 50000"/>
                  </a:avLst>
                </a:prstTxWarp>
              </a:bodyPr>
              <a:lstStyle/>
              <a:p>
                <a:r>
                  <a:rPr lang="ja-JP" altLang="en-US" sz="1400" kern="10">
                    <a:ln w="88900">
                      <a:solidFill>
                        <a:srgbClr val="FFFFFF"/>
                      </a:solidFill>
                      <a:round/>
                      <a:headEnd/>
                      <a:tailEnd/>
                    </a:ln>
                    <a:ea typeface="HG創英角ﾎﾟｯﾌﾟ体" panose="040B0A09000000000000" pitchFamily="49" charset="-128"/>
                  </a:rPr>
                  <a:t>涼馬</a:t>
                </a:r>
              </a:p>
            </p:txBody>
          </p:sp>
          <p:sp>
            <p:nvSpPr>
              <p:cNvPr id="26661" name="WordArt 367">
                <a:extLst>
                  <a:ext uri="{FF2B5EF4-FFF2-40B4-BE49-F238E27FC236}">
                    <a16:creationId xmlns:a16="http://schemas.microsoft.com/office/drawing/2014/main" id="{26739C64-0740-370F-B147-19F8AC4A14CC}"/>
                  </a:ext>
                </a:extLst>
              </p:cNvPr>
              <p:cNvSpPr>
                <a:spLocks noChangeArrowheads="1" noChangeShapeType="1"/>
              </p:cNvSpPr>
              <p:nvPr/>
            </p:nvSpPr>
            <p:spPr bwMode="auto">
              <a:xfrm>
                <a:off x="0" y="0"/>
                <a:ext cx="8858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1400" kern="10">
                    <a:solidFill>
                      <a:srgbClr val="0033CC"/>
                    </a:solidFill>
                    <a:ea typeface="HG創英角ﾎﾟｯﾌﾟ体" panose="040B0A09000000000000" pitchFamily="49" charset="-128"/>
                  </a:rPr>
                  <a:t>涼馬</a:t>
                </a:r>
              </a:p>
            </p:txBody>
          </p:sp>
        </p:grpSp>
      </p:grpSp>
      <p:sp>
        <p:nvSpPr>
          <p:cNvPr id="9" name="正方形/長方形 8">
            <a:extLst>
              <a:ext uri="{FF2B5EF4-FFF2-40B4-BE49-F238E27FC236}">
                <a16:creationId xmlns:a16="http://schemas.microsoft.com/office/drawing/2014/main" id="{22A2F5C4-68A6-5CC3-A927-ED6BC92EDF44}"/>
              </a:ext>
            </a:extLst>
          </p:cNvPr>
          <p:cNvSpPr/>
          <p:nvPr/>
        </p:nvSpPr>
        <p:spPr bwMode="auto">
          <a:xfrm>
            <a:off x="850900" y="1022350"/>
            <a:ext cx="1903413" cy="41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期間 </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1</a:t>
            </a:r>
            <a:r>
              <a:rPr lang="ja-JP" altLang="en-US" sz="900" b="1" dirty="0">
                <a:solidFill>
                  <a:prstClr val="black"/>
                </a:solidFill>
                <a:latin typeface="游ゴシック" panose="020F0502020204030204"/>
                <a:ea typeface="游ゴシック" panose="020B0400000000000000" pitchFamily="50" charset="-128"/>
              </a:rPr>
              <a:t>日～</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28</a:t>
            </a:r>
            <a:r>
              <a:rPr lang="ja-JP" altLang="en-US" sz="900" b="1" dirty="0">
                <a:solidFill>
                  <a:prstClr val="black"/>
                </a:solidFill>
                <a:latin typeface="游ゴシック" panose="020F0502020204030204"/>
                <a:ea typeface="游ゴシック" panose="020B0400000000000000" pitchFamily="50" charset="-128"/>
              </a:rPr>
              <a:t>日</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作成者 鈴木</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作成日 </a:t>
            </a:r>
            <a:r>
              <a:rPr lang="en-US" altLang="ja-JP" sz="900" b="1" dirty="0">
                <a:solidFill>
                  <a:prstClr val="black"/>
                </a:solidFill>
                <a:latin typeface="游ゴシック" panose="020F0502020204030204"/>
                <a:ea typeface="游ゴシック" panose="020B0400000000000000" pitchFamily="50" charset="-128"/>
              </a:rPr>
              <a:t>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6</a:t>
            </a:r>
            <a:r>
              <a:rPr lang="ja-JP" altLang="en-US" sz="900" b="1" dirty="0">
                <a:solidFill>
                  <a:prstClr val="black"/>
                </a:solidFill>
                <a:latin typeface="游ゴシック" panose="020F0502020204030204"/>
                <a:ea typeface="游ゴシック" panose="020B0400000000000000" pitchFamily="50" charset="-128"/>
              </a:rPr>
              <a:t>日</a:t>
            </a:r>
          </a:p>
        </p:txBody>
      </p:sp>
      <p:sp>
        <p:nvSpPr>
          <p:cNvPr id="8" name="正方形/長方形 7">
            <a:extLst>
              <a:ext uri="{FF2B5EF4-FFF2-40B4-BE49-F238E27FC236}">
                <a16:creationId xmlns:a16="http://schemas.microsoft.com/office/drawing/2014/main" id="{9AD209E1-D5C5-42BF-2796-5DB0F3E3C71E}"/>
              </a:ext>
            </a:extLst>
          </p:cNvPr>
          <p:cNvSpPr/>
          <p:nvPr/>
        </p:nvSpPr>
        <p:spPr bwMode="auto">
          <a:xfrm>
            <a:off x="6756400" y="1871663"/>
            <a:ext cx="569913" cy="1190625"/>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grpSp>
        <p:nvGrpSpPr>
          <p:cNvPr id="26636" name="グループ化 12">
            <a:extLst>
              <a:ext uri="{FF2B5EF4-FFF2-40B4-BE49-F238E27FC236}">
                <a16:creationId xmlns:a16="http://schemas.microsoft.com/office/drawing/2014/main" id="{9D92AE29-DC74-931F-8457-1CE93316C5D8}"/>
              </a:ext>
            </a:extLst>
          </p:cNvPr>
          <p:cNvGrpSpPr>
            <a:grpSpLocks/>
          </p:cNvGrpSpPr>
          <p:nvPr/>
        </p:nvGrpSpPr>
        <p:grpSpPr bwMode="auto">
          <a:xfrm>
            <a:off x="263525" y="3367088"/>
            <a:ext cx="5772150" cy="2786062"/>
            <a:chOff x="263525" y="3367088"/>
            <a:chExt cx="5772150" cy="2786062"/>
          </a:xfrm>
        </p:grpSpPr>
        <p:grpSp>
          <p:nvGrpSpPr>
            <p:cNvPr id="26648" name="グループ化 4">
              <a:extLst>
                <a:ext uri="{FF2B5EF4-FFF2-40B4-BE49-F238E27FC236}">
                  <a16:creationId xmlns:a16="http://schemas.microsoft.com/office/drawing/2014/main" id="{6697BE5B-A5AB-A3A7-50B8-5023FB6FA95A}"/>
                </a:ext>
              </a:extLst>
            </p:cNvPr>
            <p:cNvGrpSpPr>
              <a:grpSpLocks/>
            </p:cNvGrpSpPr>
            <p:nvPr/>
          </p:nvGrpSpPr>
          <p:grpSpPr bwMode="auto">
            <a:xfrm>
              <a:off x="263525" y="3392489"/>
              <a:ext cx="5772150" cy="2760661"/>
              <a:chOff x="250825" y="3389976"/>
              <a:chExt cx="5772150" cy="2759999"/>
            </a:xfrm>
          </p:grpSpPr>
          <p:sp>
            <p:nvSpPr>
              <p:cNvPr id="16" name="四角形: 角を丸くする 15">
                <a:extLst>
                  <a:ext uri="{FF2B5EF4-FFF2-40B4-BE49-F238E27FC236}">
                    <a16:creationId xmlns:a16="http://schemas.microsoft.com/office/drawing/2014/main" id="{3858E7D9-0182-6184-BD6E-3ADB9D30A570}"/>
                  </a:ext>
                </a:extLst>
              </p:cNvPr>
              <p:cNvSpPr/>
              <p:nvPr/>
            </p:nvSpPr>
            <p:spPr bwMode="auto">
              <a:xfrm>
                <a:off x="250825" y="3389975"/>
                <a:ext cx="5772150" cy="2760000"/>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black"/>
                  </a:solidFill>
                  <a:latin typeface="游ゴシック" panose="020F0502020204030204"/>
                  <a:ea typeface="游ゴシック" panose="020B0400000000000000" pitchFamily="50" charset="-128"/>
                </a:endParaRPr>
              </a:p>
            </p:txBody>
          </p:sp>
          <p:sp>
            <p:nvSpPr>
              <p:cNvPr id="43" name="四角形: 対角を丸める 42">
                <a:extLst>
                  <a:ext uri="{FF2B5EF4-FFF2-40B4-BE49-F238E27FC236}">
                    <a16:creationId xmlns:a16="http://schemas.microsoft.com/office/drawing/2014/main" id="{EDF261ED-8EC2-0102-12C5-970750E10D16}"/>
                  </a:ext>
                </a:extLst>
              </p:cNvPr>
              <p:cNvSpPr/>
              <p:nvPr/>
            </p:nvSpPr>
            <p:spPr bwMode="auto">
              <a:xfrm>
                <a:off x="640757" y="3441603"/>
                <a:ext cx="2147292" cy="350953"/>
              </a:xfrm>
              <a:prstGeom prst="round2DiagRect">
                <a:avLst>
                  <a:gd name="adj1" fmla="val 16667"/>
                  <a:gd name="adj2" fmla="val 0"/>
                </a:avLst>
              </a:prstGeom>
              <a:noFill/>
              <a:ln>
                <a:no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【NX</a:t>
                </a:r>
                <a:r>
                  <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部位別パレート図</a:t>
                </a:r>
                <a:r>
                  <a:rPr lang="en-US" altLang="ja-JP"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rPr>
                  <a:t>】</a:t>
                </a:r>
                <a:endParaRPr lang="ja-JP" altLang="en-US" sz="9600" b="1" kern="10" dirty="0">
                  <a:ln w="9525">
                    <a:solidFill>
                      <a:prstClr val="white"/>
                    </a:solidFill>
                    <a:round/>
                    <a:headEnd/>
                    <a:tailEnd/>
                  </a:ln>
                  <a:solidFill>
                    <a:prstClr val="black"/>
                  </a:solidFill>
                  <a:latin typeface="Meiryo UI" panose="020B0604030504040204" pitchFamily="50" charset="-128"/>
                  <a:ea typeface="Meiryo UI" panose="020B0604030504040204" pitchFamily="50" charset="-128"/>
                </a:endParaRPr>
              </a:p>
            </p:txBody>
          </p:sp>
          <p:grpSp>
            <p:nvGrpSpPr>
              <p:cNvPr id="26654" name="グループ化 21">
                <a:extLst>
                  <a:ext uri="{FF2B5EF4-FFF2-40B4-BE49-F238E27FC236}">
                    <a16:creationId xmlns:a16="http://schemas.microsoft.com/office/drawing/2014/main" id="{A34EB973-26D1-2A11-B514-5ECEB9CE3509}"/>
                  </a:ext>
                </a:extLst>
              </p:cNvPr>
              <p:cNvGrpSpPr>
                <a:grpSpLocks/>
              </p:cNvGrpSpPr>
              <p:nvPr/>
            </p:nvGrpSpPr>
            <p:grpSpPr bwMode="auto">
              <a:xfrm>
                <a:off x="400012" y="3891506"/>
                <a:ext cx="2174913" cy="905473"/>
                <a:chOff x="400321" y="3891062"/>
                <a:chExt cx="2174866" cy="905824"/>
              </a:xfrm>
            </p:grpSpPr>
            <p:sp>
              <p:nvSpPr>
                <p:cNvPr id="12" name="正方形/長方形 11">
                  <a:extLst>
                    <a:ext uri="{FF2B5EF4-FFF2-40B4-BE49-F238E27FC236}">
                      <a16:creationId xmlns:a16="http://schemas.microsoft.com/office/drawing/2014/main" id="{1DC50432-B384-C36F-E227-66C61CB75BDB}"/>
                    </a:ext>
                  </a:extLst>
                </p:cNvPr>
                <p:cNvSpPr/>
                <p:nvPr/>
              </p:nvSpPr>
              <p:spPr bwMode="auto">
                <a:xfrm>
                  <a:off x="671816" y="3891061"/>
                  <a:ext cx="1903371" cy="412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期間 </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1</a:t>
                  </a:r>
                  <a:r>
                    <a:rPr lang="ja-JP" altLang="en-US" sz="900" b="1" dirty="0">
                      <a:solidFill>
                        <a:prstClr val="black"/>
                      </a:solidFill>
                      <a:latin typeface="游ゴシック" panose="020F0502020204030204"/>
                      <a:ea typeface="游ゴシック" panose="020B0400000000000000" pitchFamily="50" charset="-128"/>
                    </a:rPr>
                    <a:t>日～</a:t>
                  </a:r>
                  <a:r>
                    <a:rPr lang="en-US" altLang="ja-JP" sz="900" b="1" dirty="0">
                      <a:solidFill>
                        <a:prstClr val="black"/>
                      </a:solidFill>
                      <a:latin typeface="游ゴシック" panose="020F0502020204030204"/>
                      <a:ea typeface="游ゴシック" panose="020B0400000000000000" pitchFamily="50" charset="-128"/>
                    </a:rPr>
                    <a:t>12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28</a:t>
                  </a:r>
                  <a:r>
                    <a:rPr lang="ja-JP" altLang="en-US" sz="900" b="1" dirty="0">
                      <a:solidFill>
                        <a:prstClr val="black"/>
                      </a:solidFill>
                      <a:latin typeface="游ゴシック" panose="020F0502020204030204"/>
                      <a:ea typeface="游ゴシック" panose="020B0400000000000000" pitchFamily="50" charset="-128"/>
                    </a:rPr>
                    <a:t>日</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作成者 磯貝</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作成日 </a:t>
                  </a:r>
                  <a:r>
                    <a:rPr lang="en-US" altLang="ja-JP" sz="900" b="1" dirty="0">
                      <a:solidFill>
                        <a:prstClr val="black"/>
                      </a:solidFill>
                      <a:latin typeface="游ゴシック" panose="020F0502020204030204"/>
                      <a:ea typeface="游ゴシック" panose="020B0400000000000000" pitchFamily="50" charset="-128"/>
                    </a:rPr>
                    <a:t>2</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6</a:t>
                  </a:r>
                  <a:r>
                    <a:rPr lang="ja-JP" altLang="en-US" sz="900" b="1" dirty="0">
                      <a:solidFill>
                        <a:prstClr val="black"/>
                      </a:solidFill>
                      <a:latin typeface="游ゴシック" panose="020F0502020204030204"/>
                      <a:ea typeface="游ゴシック" panose="020B0400000000000000" pitchFamily="50" charset="-128"/>
                    </a:rPr>
                    <a:t>日</a:t>
                  </a:r>
                </a:p>
              </p:txBody>
            </p:sp>
            <p:sp>
              <p:nvSpPr>
                <p:cNvPr id="6" name="WordArt 1748">
                  <a:extLst>
                    <a:ext uri="{FF2B5EF4-FFF2-40B4-BE49-F238E27FC236}">
                      <a16:creationId xmlns:a16="http://schemas.microsoft.com/office/drawing/2014/main" id="{9679FA25-5F17-B800-41F3-CC21DCEF910D}"/>
                    </a:ext>
                  </a:extLst>
                </p:cNvPr>
                <p:cNvSpPr>
                  <a:spLocks noChangeArrowheads="1" noChangeShapeType="1" noTextEdit="1"/>
                </p:cNvSpPr>
                <p:nvPr/>
              </p:nvSpPr>
              <p:spPr bwMode="auto">
                <a:xfrm>
                  <a:off x="400321" y="4350444"/>
                  <a:ext cx="199603" cy="122800"/>
                </a:xfrm>
                <a:prstGeom prst="rect">
                  <a:avLst/>
                </a:prstGeom>
              </p:spPr>
              <p:txBody>
                <a:bodyPr wrap="none" fromWordArt="1">
                  <a:prstTxWarp prst="textPlain">
                    <a:avLst>
                      <a:gd name="adj" fmla="val 50000"/>
                    </a:avLst>
                  </a:prstTxWarp>
                </a:bodyPr>
                <a:lstStyle/>
                <a:p>
                  <a:pPr eaLnBrk="1" hangingPunct="1">
                    <a:defRPr/>
                  </a:pPr>
                  <a:r>
                    <a:rPr lang="ja-JP" altLang="en-US" kern="10" cap="small" dirty="0">
                      <a:solidFill>
                        <a:srgbClr val="000000"/>
                      </a:solidFill>
                      <a:latin typeface="HGP創英角ﾎﾟｯﾌﾟ体"/>
                      <a:ea typeface="HGP創英角ﾎﾟｯﾌﾟ体"/>
                    </a:rPr>
                    <a:t>（件）</a:t>
                  </a:r>
                </a:p>
              </p:txBody>
            </p:sp>
            <p:sp>
              <p:nvSpPr>
                <p:cNvPr id="26657" name="テキスト ボックス 6">
                  <a:extLst>
                    <a:ext uri="{FF2B5EF4-FFF2-40B4-BE49-F238E27FC236}">
                      <a16:creationId xmlns:a16="http://schemas.microsoft.com/office/drawing/2014/main" id="{896BCCA7-D4A4-B6E3-65F8-E25266CED80F}"/>
                    </a:ext>
                  </a:extLst>
                </p:cNvPr>
                <p:cNvSpPr txBox="1">
                  <a:spLocks noChangeArrowheads="1"/>
                </p:cNvSpPr>
                <p:nvPr/>
              </p:nvSpPr>
              <p:spPr bwMode="auto">
                <a:xfrm>
                  <a:off x="1950667" y="4519846"/>
                  <a:ext cx="569375" cy="27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en-US" altLang="ja-JP"/>
                    <a:t>N=199</a:t>
                  </a:r>
                  <a:endParaRPr lang="ja-JP" altLang="en-US"/>
                </a:p>
              </p:txBody>
            </p:sp>
          </p:grpSp>
        </p:grpSp>
        <p:pic>
          <p:nvPicPr>
            <p:cNvPr id="26649" name="図 21">
              <a:extLst>
                <a:ext uri="{FF2B5EF4-FFF2-40B4-BE49-F238E27FC236}">
                  <a16:creationId xmlns:a16="http://schemas.microsoft.com/office/drawing/2014/main" id="{C2359FD3-8EF3-AF7C-8FEE-61521CD44C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9865" y="3367088"/>
              <a:ext cx="1492210" cy="215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図 47">
              <a:extLst>
                <a:ext uri="{FF2B5EF4-FFF2-40B4-BE49-F238E27FC236}">
                  <a16:creationId xmlns:a16="http://schemas.microsoft.com/office/drawing/2014/main" id="{3156E70F-FC38-2B61-EE9E-BD2FE211F5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763" y="4221364"/>
              <a:ext cx="1902117" cy="41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図 9">
              <a:extLst>
                <a:ext uri="{FF2B5EF4-FFF2-40B4-BE49-F238E27FC236}">
                  <a16:creationId xmlns:a16="http://schemas.microsoft.com/office/drawing/2014/main" id="{7ACC84ED-60B7-43EC-3BA7-FBB7AEFEA7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7805" y="4056280"/>
              <a:ext cx="2852719" cy="19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 name="テキスト ボックス 115">
            <a:extLst>
              <a:ext uri="{FF2B5EF4-FFF2-40B4-BE49-F238E27FC236}">
                <a16:creationId xmlns:a16="http://schemas.microsoft.com/office/drawing/2014/main" id="{9B445935-2F2D-4713-47DC-DC7B9FD93AC3}"/>
              </a:ext>
            </a:extLst>
          </p:cNvPr>
          <p:cNvSpPr txBox="1"/>
          <p:nvPr/>
        </p:nvSpPr>
        <p:spPr bwMode="auto">
          <a:xfrm>
            <a:off x="3624139" y="5358301"/>
            <a:ext cx="2544317" cy="801687"/>
          </a:xfrm>
          <a:prstGeom prst="rect">
            <a:avLst/>
          </a:prstGeom>
          <a:noFill/>
        </p:spPr>
        <p:txBody>
          <a:bodyPr wrap="none">
            <a:spAutoFit/>
          </a:bodyPr>
          <a:lstStyle/>
          <a:p>
            <a:pPr eaLnBrk="1" fontAlgn="auto" hangingPunct="1">
              <a:spcBef>
                <a:spcPts val="0"/>
              </a:spcBef>
              <a:spcAft>
                <a:spcPts val="0"/>
              </a:spcAft>
              <a:defRPr/>
            </a:pPr>
            <a:r>
              <a:rPr lang="ja-JP" altLang="en-US"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全ての部位で</a:t>
            </a:r>
            <a:endParaRPr lang="en-US" altLang="ja-JP"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発生しているよ！</a:t>
            </a:r>
          </a:p>
        </p:txBody>
      </p:sp>
      <p:grpSp>
        <p:nvGrpSpPr>
          <p:cNvPr id="4" name="グループ化 3">
            <a:extLst>
              <a:ext uri="{FF2B5EF4-FFF2-40B4-BE49-F238E27FC236}">
                <a16:creationId xmlns:a16="http://schemas.microsoft.com/office/drawing/2014/main" id="{98FF83CB-2204-0984-2151-1FBAC0617484}"/>
              </a:ext>
            </a:extLst>
          </p:cNvPr>
          <p:cNvGrpSpPr>
            <a:grpSpLocks/>
          </p:cNvGrpSpPr>
          <p:nvPr/>
        </p:nvGrpSpPr>
        <p:grpSpPr bwMode="auto">
          <a:xfrm>
            <a:off x="863600" y="5375275"/>
            <a:ext cx="2273300" cy="515938"/>
            <a:chOff x="864216" y="5375275"/>
            <a:chExt cx="2272842" cy="515732"/>
          </a:xfrm>
        </p:grpSpPr>
        <p:sp>
          <p:nvSpPr>
            <p:cNvPr id="7" name="正方形/長方形 6">
              <a:extLst>
                <a:ext uri="{FF2B5EF4-FFF2-40B4-BE49-F238E27FC236}">
                  <a16:creationId xmlns:a16="http://schemas.microsoft.com/office/drawing/2014/main" id="{52BCF74B-446A-B36C-46B6-FEC926299209}"/>
                </a:ext>
              </a:extLst>
            </p:cNvPr>
            <p:cNvSpPr/>
            <p:nvPr/>
          </p:nvSpPr>
          <p:spPr bwMode="auto">
            <a:xfrm>
              <a:off x="864216" y="5375275"/>
              <a:ext cx="553926" cy="501450"/>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pic>
          <p:nvPicPr>
            <p:cNvPr id="26645" name="図 12">
              <a:extLst>
                <a:ext uri="{FF2B5EF4-FFF2-40B4-BE49-F238E27FC236}">
                  <a16:creationId xmlns:a16="http://schemas.microsoft.com/office/drawing/2014/main" id="{F7363CA3-2786-2283-7651-FD59AE9280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480" y="5445224"/>
              <a:ext cx="572462" cy="44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6" name="図 13">
              <a:extLst>
                <a:ext uri="{FF2B5EF4-FFF2-40B4-BE49-F238E27FC236}">
                  <a16:creationId xmlns:a16="http://schemas.microsoft.com/office/drawing/2014/main" id="{85D18273-EB01-BA8B-E874-54318E552D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63092" y="5461831"/>
              <a:ext cx="621922" cy="4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図 17">
              <a:extLst>
                <a:ext uri="{FF2B5EF4-FFF2-40B4-BE49-F238E27FC236}">
                  <a16:creationId xmlns:a16="http://schemas.microsoft.com/office/drawing/2014/main" id="{ACC25E36-3C3D-EAE6-8AB0-58A522402D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63267" y="5478323"/>
              <a:ext cx="573791" cy="41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9" name="図 13">
            <a:extLst>
              <a:ext uri="{FF2B5EF4-FFF2-40B4-BE49-F238E27FC236}">
                <a16:creationId xmlns:a16="http://schemas.microsoft.com/office/drawing/2014/main" id="{A0DBB20B-7266-6CE5-F9EA-F70DE03F84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863" y="1376363"/>
            <a:ext cx="28289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テキスト ボックス 6">
            <a:extLst>
              <a:ext uri="{FF2B5EF4-FFF2-40B4-BE49-F238E27FC236}">
                <a16:creationId xmlns:a16="http://schemas.microsoft.com/office/drawing/2014/main" id="{FDA410B0-445E-0BD3-6347-A5B55B45ABCD}"/>
              </a:ext>
            </a:extLst>
          </p:cNvPr>
          <p:cNvSpPr txBox="1">
            <a:spLocks noChangeArrowheads="1"/>
          </p:cNvSpPr>
          <p:nvPr/>
        </p:nvSpPr>
        <p:spPr bwMode="auto">
          <a:xfrm>
            <a:off x="1900238" y="1611313"/>
            <a:ext cx="569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en-US" altLang="ja-JP"/>
              <a:t>N=241</a:t>
            </a:r>
            <a:endParaRPr lang="ja-JP" altLang="en-US"/>
          </a:p>
        </p:txBody>
      </p:sp>
      <p:sp>
        <p:nvSpPr>
          <p:cNvPr id="24" name="正方形/長方形 23">
            <a:extLst>
              <a:ext uri="{FF2B5EF4-FFF2-40B4-BE49-F238E27FC236}">
                <a16:creationId xmlns:a16="http://schemas.microsoft.com/office/drawing/2014/main" id="{E3D31615-3F69-CDD9-EEF4-15047AEC24CF}"/>
              </a:ext>
            </a:extLst>
          </p:cNvPr>
          <p:cNvSpPr/>
          <p:nvPr/>
        </p:nvSpPr>
        <p:spPr bwMode="auto">
          <a:xfrm>
            <a:off x="1090613" y="1336675"/>
            <a:ext cx="1905000" cy="412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ホットメルト汚れ不良</a:t>
            </a:r>
            <a:endParaRPr lang="en-US" altLang="ja-JP" sz="900" b="1" dirty="0">
              <a:solidFill>
                <a:prstClr val="black"/>
              </a:solidFill>
              <a:latin typeface="游ゴシック" panose="020F0502020204030204"/>
              <a:ea typeface="游ゴシック" panose="020B0400000000000000" pitchFamily="50" charset="-128"/>
            </a:endParaRPr>
          </a:p>
        </p:txBody>
      </p:sp>
      <p:sp>
        <p:nvSpPr>
          <p:cNvPr id="34" name="WordArt 1748">
            <a:extLst>
              <a:ext uri="{FF2B5EF4-FFF2-40B4-BE49-F238E27FC236}">
                <a16:creationId xmlns:a16="http://schemas.microsoft.com/office/drawing/2014/main" id="{51A1A50A-EF73-B38A-679F-9C40013957FA}"/>
              </a:ext>
            </a:extLst>
          </p:cNvPr>
          <p:cNvSpPr>
            <a:spLocks noChangeArrowheads="1" noChangeShapeType="1" noTextEdit="1"/>
          </p:cNvSpPr>
          <p:nvPr/>
        </p:nvSpPr>
        <p:spPr bwMode="auto">
          <a:xfrm>
            <a:off x="418603" y="1598576"/>
            <a:ext cx="105975" cy="148364"/>
          </a:xfrm>
          <a:prstGeom prst="rect">
            <a:avLst/>
          </a:prstGeom>
        </p:spPr>
        <p:txBody>
          <a:bodyPr wrap="none" fromWordArt="1">
            <a:prstTxWarp prst="textPlain">
              <a:avLst>
                <a:gd name="adj" fmla="val 50000"/>
              </a:avLst>
            </a:prstTxWarp>
          </a:bodyPr>
          <a:lstStyle/>
          <a:p>
            <a:pPr eaLnBrk="1" hangingPunct="1">
              <a:defRPr/>
            </a:pPr>
            <a:r>
              <a:rPr lang="ja-JP" altLang="en-US" kern="10" cap="small" dirty="0">
                <a:solidFill>
                  <a:srgbClr val="000000"/>
                </a:solidFill>
                <a:latin typeface="HGP創英角ﾎﾟｯﾌﾟ体"/>
                <a:ea typeface="HGP創英角ﾎﾟｯﾌﾟ体"/>
              </a:rPr>
              <a:t>（件）</a:t>
            </a:r>
          </a:p>
        </p:txBody>
      </p:sp>
      <p:sp>
        <p:nvSpPr>
          <p:cNvPr id="115" name="テキスト ボックス 114">
            <a:extLst>
              <a:ext uri="{FF2B5EF4-FFF2-40B4-BE49-F238E27FC236}">
                <a16:creationId xmlns:a16="http://schemas.microsoft.com/office/drawing/2014/main" id="{E3C4C224-DFEF-46FC-6BF4-FC62C4B89A79}"/>
              </a:ext>
            </a:extLst>
          </p:cNvPr>
          <p:cNvSpPr txBox="1"/>
          <p:nvPr/>
        </p:nvSpPr>
        <p:spPr bwMode="auto">
          <a:xfrm>
            <a:off x="9509016" y="2446361"/>
            <a:ext cx="2909490" cy="800219"/>
          </a:xfrm>
          <a:prstGeom prst="rect">
            <a:avLst/>
          </a:prstGeom>
          <a:noFill/>
        </p:spPr>
        <p:txBody>
          <a:bodyPr>
            <a:spAutoFit/>
          </a:bodyPr>
          <a:lstStyle/>
          <a:p>
            <a:pPr eaLnBrk="1" fontAlgn="auto" hangingPunct="1">
              <a:spcBef>
                <a:spcPts val="0"/>
              </a:spcBef>
              <a:spcAft>
                <a:spcPts val="0"/>
              </a:spcAft>
              <a:defRPr/>
            </a:pPr>
            <a:r>
              <a:rPr lang="en-US" altLang="ja-JP"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NX</a:t>
            </a:r>
            <a:r>
              <a:rPr lang="ja-JP" altLang="en-US"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が</a:t>
            </a:r>
            <a:r>
              <a:rPr lang="en-US" altLang="ja-JP"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85</a:t>
            </a:r>
            <a:r>
              <a:rPr lang="ja-JP" altLang="en-US"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％も</a:t>
            </a:r>
            <a:endParaRPr lang="en-US" altLang="ja-JP"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300" dirty="0">
                <a:ln w="1905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発生しているよ！</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354"/>
                                        </p:tgtEl>
                                        <p:attrNameLst>
                                          <p:attrName>style.visibility</p:attrName>
                                        </p:attrNameLst>
                                      </p:cBhvr>
                                      <p:to>
                                        <p:strVal val="visible"/>
                                      </p:to>
                                    </p:set>
                                    <p:animEffect transition="in" filter="fade">
                                      <p:cBhvr>
                                        <p:cTn id="25"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B4E8988-C04A-BA1E-FD88-26619825C175}"/>
              </a:ext>
            </a:extLst>
          </p:cNvPr>
          <p:cNvGrpSpPr>
            <a:grpSpLocks/>
          </p:cNvGrpSpPr>
          <p:nvPr/>
        </p:nvGrpSpPr>
        <p:grpSpPr bwMode="auto">
          <a:xfrm>
            <a:off x="1557338" y="6207125"/>
            <a:ext cx="8899525" cy="431800"/>
            <a:chOff x="1557824" y="6207099"/>
            <a:chExt cx="8898746" cy="431755"/>
          </a:xfrm>
        </p:grpSpPr>
        <p:sp>
          <p:nvSpPr>
            <p:cNvPr id="28696" name="WordArt 2165">
              <a:extLst>
                <a:ext uri="{FF2B5EF4-FFF2-40B4-BE49-F238E27FC236}">
                  <a16:creationId xmlns:a16="http://schemas.microsoft.com/office/drawing/2014/main" id="{DCF1A3AA-1970-266C-DDA7-65BCCBEC42BE}"/>
                </a:ext>
              </a:extLst>
            </p:cNvPr>
            <p:cNvSpPr>
              <a:spLocks noChangeShapeType="1"/>
            </p:cNvSpPr>
            <p:nvPr/>
          </p:nvSpPr>
          <p:spPr bwMode="auto">
            <a:xfrm>
              <a:off x="1588383" y="6207099"/>
              <a:ext cx="8868187" cy="420855"/>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加工不良金額も多くなっている！</a:t>
              </a:r>
            </a:p>
          </p:txBody>
        </p:sp>
        <p:sp>
          <p:nvSpPr>
            <p:cNvPr id="28697" name="WordArt 2165">
              <a:extLst>
                <a:ext uri="{FF2B5EF4-FFF2-40B4-BE49-F238E27FC236}">
                  <a16:creationId xmlns:a16="http://schemas.microsoft.com/office/drawing/2014/main" id="{876ADB0D-07D8-2155-EF0C-8D9CA79D9ABE}"/>
                </a:ext>
              </a:extLst>
            </p:cNvPr>
            <p:cNvSpPr>
              <a:spLocks noChangeShapeType="1"/>
            </p:cNvSpPr>
            <p:nvPr/>
          </p:nvSpPr>
          <p:spPr bwMode="auto">
            <a:xfrm>
              <a:off x="1561677" y="6207099"/>
              <a:ext cx="8868187" cy="420855"/>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加工不良金額も多くなっている！</a:t>
              </a:r>
            </a:p>
          </p:txBody>
        </p:sp>
        <p:sp>
          <p:nvSpPr>
            <p:cNvPr id="28698" name="WordArt 2165">
              <a:extLst>
                <a:ext uri="{FF2B5EF4-FFF2-40B4-BE49-F238E27FC236}">
                  <a16:creationId xmlns:a16="http://schemas.microsoft.com/office/drawing/2014/main" id="{1D7EDCC2-B6D1-7665-EBC7-C29994CCA718}"/>
                </a:ext>
              </a:extLst>
            </p:cNvPr>
            <p:cNvSpPr>
              <a:spLocks noChangeArrowheads="1" noChangeShapeType="1"/>
            </p:cNvSpPr>
            <p:nvPr/>
          </p:nvSpPr>
          <p:spPr bwMode="auto">
            <a:xfrm>
              <a:off x="1557824" y="6217999"/>
              <a:ext cx="8868187" cy="4208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加工不良金額も多くなっている！</a:t>
              </a:r>
            </a:p>
          </p:txBody>
        </p:sp>
      </p:grpSp>
      <p:sp>
        <p:nvSpPr>
          <p:cNvPr id="20" name="正方形/長方形 19">
            <a:extLst>
              <a:ext uri="{FF2B5EF4-FFF2-40B4-BE49-F238E27FC236}">
                <a16:creationId xmlns:a16="http://schemas.microsoft.com/office/drawing/2014/main" id="{4D2F92E8-3DC5-E5BE-214B-10E3DAE62CCF}"/>
              </a:ext>
            </a:extLst>
          </p:cNvPr>
          <p:cNvSpPr/>
          <p:nvPr/>
        </p:nvSpPr>
        <p:spPr>
          <a:xfrm>
            <a:off x="652463" y="741363"/>
            <a:ext cx="4721225" cy="822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latin typeface="HGS創英角ﾎﾟｯﾌﾟ体" panose="040B0A00000000000000" pitchFamily="50" charset="-128"/>
                <a:ea typeface="HGS創英角ﾎﾟｯﾌﾟ体" panose="040B0A00000000000000" pitchFamily="50" charset="-128"/>
              </a:rPr>
              <a:t>ホットメルト汚れとは</a:t>
            </a:r>
            <a:r>
              <a:rPr lang="en-US" altLang="ja-JP" sz="3200" dirty="0">
                <a:solidFill>
                  <a:schemeClr val="tx1"/>
                </a:solidFill>
                <a:latin typeface="HGS創英角ﾎﾟｯﾌﾟ体" panose="040B0A00000000000000" pitchFamily="50" charset="-128"/>
                <a:ea typeface="HGS創英角ﾎﾟｯﾌﾟ体" panose="040B0A00000000000000" pitchFamily="50" charset="-128"/>
              </a:rPr>
              <a:t>…</a:t>
            </a:r>
          </a:p>
        </p:txBody>
      </p:sp>
      <p:pic>
        <p:nvPicPr>
          <p:cNvPr id="27678" name="図 1">
            <a:extLst>
              <a:ext uri="{FF2B5EF4-FFF2-40B4-BE49-F238E27FC236}">
                <a16:creationId xmlns:a16="http://schemas.microsoft.com/office/drawing/2014/main" id="{38577798-523F-94A5-2C73-E7D054D7B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9988" y="2881313"/>
            <a:ext cx="18891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a:extLst>
              <a:ext uri="{FF2B5EF4-FFF2-40B4-BE49-F238E27FC236}">
                <a16:creationId xmlns:a16="http://schemas.microsoft.com/office/drawing/2014/main" id="{7987FF69-33E8-51B7-086E-D617CF56FBE0}"/>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現状調査②</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
        <p:nvSpPr>
          <p:cNvPr id="28678" name="テキスト ボックス 80">
            <a:extLst>
              <a:ext uri="{FF2B5EF4-FFF2-40B4-BE49-F238E27FC236}">
                <a16:creationId xmlns:a16="http://schemas.microsoft.com/office/drawing/2014/main" id="{3B37BE65-B9E3-F306-A851-5EA3ABECA31C}"/>
              </a:ext>
            </a:extLst>
          </p:cNvPr>
          <p:cNvSpPr txBox="1">
            <a:spLocks noChangeArrowheads="1"/>
          </p:cNvSpPr>
          <p:nvPr/>
        </p:nvSpPr>
        <p:spPr bwMode="auto">
          <a:xfrm>
            <a:off x="3368675" y="16113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sz="2400">
                <a:latin typeface="HGS創英角ﾎﾟｯﾌﾟ体" panose="040B0A00000000000000" pitchFamily="50" charset="-128"/>
                <a:ea typeface="HGS創英角ﾎﾟｯﾌﾟ体" panose="040B0A00000000000000" pitchFamily="50" charset="-128"/>
              </a:rPr>
              <a:t>表皮</a:t>
            </a:r>
          </a:p>
        </p:txBody>
      </p:sp>
      <p:pic>
        <p:nvPicPr>
          <p:cNvPr id="28679" name="図 78">
            <a:extLst>
              <a:ext uri="{FF2B5EF4-FFF2-40B4-BE49-F238E27FC236}">
                <a16:creationId xmlns:a16="http://schemas.microsoft.com/office/drawing/2014/main" id="{DF5147E1-E9E1-FD7B-3431-AD3826B0E336}"/>
              </a:ext>
            </a:extLst>
          </p:cNvPr>
          <p:cNvPicPr>
            <a:picLocks noChangeAspect="1"/>
          </p:cNvPicPr>
          <p:nvPr/>
        </p:nvPicPr>
        <p:blipFill>
          <a:blip r:embed="rId5">
            <a:extLst>
              <a:ext uri="{28A0092B-C50C-407E-A947-70E740481C1C}">
                <a14:useLocalDpi xmlns:a14="http://schemas.microsoft.com/office/drawing/2010/main" val="0"/>
              </a:ext>
            </a:extLst>
          </a:blip>
          <a:srcRect l="31165" t="5751" r="31725" b="6239"/>
          <a:stretch>
            <a:fillRect/>
          </a:stretch>
        </p:blipFill>
        <p:spPr bwMode="auto">
          <a:xfrm>
            <a:off x="3184525" y="2084388"/>
            <a:ext cx="197326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楕円 79">
            <a:extLst>
              <a:ext uri="{FF2B5EF4-FFF2-40B4-BE49-F238E27FC236}">
                <a16:creationId xmlns:a16="http://schemas.microsoft.com/office/drawing/2014/main" id="{2C0D163B-06DA-51C9-206F-6A0954EF7B92}"/>
              </a:ext>
            </a:extLst>
          </p:cNvPr>
          <p:cNvSpPr>
            <a:spLocks noChangeArrowheads="1" noChangeShapeType="1" noTextEdit="1"/>
          </p:cNvSpPr>
          <p:nvPr/>
        </p:nvSpPr>
        <p:spPr bwMode="auto">
          <a:xfrm>
            <a:off x="2982913" y="2962275"/>
            <a:ext cx="173037" cy="19367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28681" name="図 1">
            <a:extLst>
              <a:ext uri="{FF2B5EF4-FFF2-40B4-BE49-F238E27FC236}">
                <a16:creationId xmlns:a16="http://schemas.microsoft.com/office/drawing/2014/main" id="{72EFED95-4C01-5C68-7259-8E44C46ED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025" y="1773238"/>
            <a:ext cx="18256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図 2" descr="座る, 建物, 古い, 茶色 が含まれている画像&#10;&#10;自動的に生成された説明">
            <a:extLst>
              <a:ext uri="{FF2B5EF4-FFF2-40B4-BE49-F238E27FC236}">
                <a16:creationId xmlns:a16="http://schemas.microsoft.com/office/drawing/2014/main" id="{CD7DDE70-1027-721A-A434-2739141086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25" y="2746375"/>
            <a:ext cx="2078038"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楕円 4">
            <a:extLst>
              <a:ext uri="{FF2B5EF4-FFF2-40B4-BE49-F238E27FC236}">
                <a16:creationId xmlns:a16="http://schemas.microsoft.com/office/drawing/2014/main" id="{A3B3F41B-39D8-44D5-AA54-C4B8EA311EB0}"/>
              </a:ext>
            </a:extLst>
          </p:cNvPr>
          <p:cNvSpPr/>
          <p:nvPr/>
        </p:nvSpPr>
        <p:spPr bwMode="auto">
          <a:xfrm>
            <a:off x="1695450" y="1987550"/>
            <a:ext cx="911225" cy="836613"/>
          </a:xfrm>
          <a:prstGeom prst="ellipse">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角丸四角形吹き出し 3">
            <a:extLst>
              <a:ext uri="{FF2B5EF4-FFF2-40B4-BE49-F238E27FC236}">
                <a16:creationId xmlns:a16="http://schemas.microsoft.com/office/drawing/2014/main" id="{8C74658D-6045-14F6-8BB6-A1D259EAE7E8}"/>
              </a:ext>
            </a:extLst>
          </p:cNvPr>
          <p:cNvSpPr/>
          <p:nvPr/>
        </p:nvSpPr>
        <p:spPr bwMode="auto">
          <a:xfrm>
            <a:off x="209550" y="5056188"/>
            <a:ext cx="4699000" cy="657225"/>
          </a:xfrm>
          <a:prstGeom prst="wedgeRoundRectCallout">
            <a:avLst>
              <a:gd name="adj1" fmla="val 21453"/>
              <a:gd name="adj2" fmla="val -48999"/>
              <a:gd name="adj3" fmla="val 16667"/>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eiryo UI" panose="020B0604030504040204" pitchFamily="50" charset="-128"/>
                <a:ea typeface="Meiryo UI" panose="020B0604030504040204" pitchFamily="50" charset="-128"/>
              </a:rPr>
              <a:t>表皮にホットメルトが付着した不良</a:t>
            </a:r>
          </a:p>
        </p:txBody>
      </p:sp>
      <p:sp>
        <p:nvSpPr>
          <p:cNvPr id="9" name="右矢印 32">
            <a:extLst>
              <a:ext uri="{FF2B5EF4-FFF2-40B4-BE49-F238E27FC236}">
                <a16:creationId xmlns:a16="http://schemas.microsoft.com/office/drawing/2014/main" id="{B0E01671-8BAC-E176-A3AA-BFE50B18903E}"/>
              </a:ext>
            </a:extLst>
          </p:cNvPr>
          <p:cNvSpPr/>
          <p:nvPr/>
        </p:nvSpPr>
        <p:spPr bwMode="auto">
          <a:xfrm rot="1200000">
            <a:off x="2616200" y="2382838"/>
            <a:ext cx="866775" cy="396875"/>
          </a:xfrm>
          <a:prstGeom prst="rightArrow">
            <a:avLst>
              <a:gd name="adj1" fmla="val 34924"/>
              <a:gd name="adj2" fmla="val 8314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8686" name="楕円 9">
            <a:extLst>
              <a:ext uri="{FF2B5EF4-FFF2-40B4-BE49-F238E27FC236}">
                <a16:creationId xmlns:a16="http://schemas.microsoft.com/office/drawing/2014/main" id="{2D0F1203-2115-D36A-0FEE-B66FE72B7C2F}"/>
              </a:ext>
            </a:extLst>
          </p:cNvPr>
          <p:cNvSpPr>
            <a:spLocks noChangeArrowheads="1" noChangeShapeType="1" noTextEdit="1"/>
          </p:cNvSpPr>
          <p:nvPr/>
        </p:nvSpPr>
        <p:spPr bwMode="auto">
          <a:xfrm>
            <a:off x="3925888" y="3970338"/>
            <a:ext cx="333375" cy="236537"/>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2" name="楕円 1">
            <a:extLst>
              <a:ext uri="{FF2B5EF4-FFF2-40B4-BE49-F238E27FC236}">
                <a16:creationId xmlns:a16="http://schemas.microsoft.com/office/drawing/2014/main" id="{9B362A06-884C-297C-E2A2-B0E286A0121E}"/>
              </a:ext>
            </a:extLst>
          </p:cNvPr>
          <p:cNvSpPr/>
          <p:nvPr/>
        </p:nvSpPr>
        <p:spPr bwMode="auto">
          <a:xfrm>
            <a:off x="4094163" y="3192463"/>
            <a:ext cx="98425" cy="119062"/>
          </a:xfrm>
          <a:prstGeom prst="ellipse">
            <a:avLst/>
          </a:prstGeom>
          <a:solidFill>
            <a:srgbClr val="FF0000"/>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88" name="Rectangle 5">
            <a:extLst>
              <a:ext uri="{FF2B5EF4-FFF2-40B4-BE49-F238E27FC236}">
                <a16:creationId xmlns:a16="http://schemas.microsoft.com/office/drawing/2014/main" id="{12326AA8-68DC-1A0D-4D30-AA78B70E65DA}"/>
              </a:ext>
            </a:extLst>
          </p:cNvPr>
          <p:cNvSpPr>
            <a:spLocks noChangeArrowheads="1"/>
          </p:cNvSpPr>
          <p:nvPr/>
        </p:nvSpPr>
        <p:spPr bwMode="auto">
          <a:xfrm>
            <a:off x="981075" y="1563688"/>
            <a:ext cx="17526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36000"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lnSpc>
                <a:spcPct val="110000"/>
              </a:lnSpc>
            </a:pPr>
            <a:r>
              <a:rPr lang="en-US" altLang="ja-JP" sz="1800">
                <a:latin typeface="Meiryo UI" panose="020B0604030504040204" pitchFamily="50" charset="-128"/>
                <a:ea typeface="Meiryo UI" panose="020B0604030504040204" pitchFamily="50" charset="-128"/>
              </a:rPr>
              <a:t>Seat Sub Assy</a:t>
            </a:r>
            <a:endParaRPr lang="ja-JP" altLang="en-US" sz="180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AF531B91-9BE1-364A-1488-4B87ED3F7CF7}"/>
              </a:ext>
            </a:extLst>
          </p:cNvPr>
          <p:cNvGrpSpPr>
            <a:grpSpLocks/>
          </p:cNvGrpSpPr>
          <p:nvPr/>
        </p:nvGrpSpPr>
        <p:grpSpPr bwMode="auto">
          <a:xfrm>
            <a:off x="5365750" y="1052513"/>
            <a:ext cx="6224588" cy="4486275"/>
            <a:chOff x="5736001" y="1034542"/>
            <a:chExt cx="6224188" cy="4486642"/>
          </a:xfrm>
        </p:grpSpPr>
        <p:sp>
          <p:nvSpPr>
            <p:cNvPr id="28692" name="テキスト ボックス 75">
              <a:extLst>
                <a:ext uri="{FF2B5EF4-FFF2-40B4-BE49-F238E27FC236}">
                  <a16:creationId xmlns:a16="http://schemas.microsoft.com/office/drawing/2014/main" id="{714C67E0-174A-9C2A-C8BF-25934E6A8816}"/>
                </a:ext>
              </a:extLst>
            </p:cNvPr>
            <p:cNvSpPr txBox="1">
              <a:spLocks noChangeArrowheads="1"/>
            </p:cNvSpPr>
            <p:nvPr/>
          </p:nvSpPr>
          <p:spPr bwMode="auto">
            <a:xfrm>
              <a:off x="5736001" y="2111912"/>
              <a:ext cx="522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a:t>（円）</a:t>
              </a:r>
            </a:p>
          </p:txBody>
        </p:sp>
        <p:sp>
          <p:nvSpPr>
            <p:cNvPr id="77" name="テキスト ボックス 76">
              <a:extLst>
                <a:ext uri="{FF2B5EF4-FFF2-40B4-BE49-F238E27FC236}">
                  <a16:creationId xmlns:a16="http://schemas.microsoft.com/office/drawing/2014/main" id="{1D5E924A-009B-C0F2-F4F4-553AE2DBBA84}"/>
                </a:ext>
              </a:extLst>
            </p:cNvPr>
            <p:cNvSpPr txBox="1"/>
            <p:nvPr/>
          </p:nvSpPr>
          <p:spPr bwMode="auto">
            <a:xfrm>
              <a:off x="6471504" y="1034542"/>
              <a:ext cx="5488685" cy="708065"/>
            </a:xfrm>
            <a:prstGeom prst="rect">
              <a:avLst/>
            </a:prstGeom>
            <a:noFill/>
          </p:spPr>
          <p:txBody>
            <a:bodyPr>
              <a:spAutoFit/>
            </a:bodyPr>
            <a:lstStyle/>
            <a:p>
              <a:pPr eaLnBrk="1" fontAlgn="auto" hangingPunct="1">
                <a:spcBef>
                  <a:spcPts val="0"/>
                </a:spcBef>
                <a:spcAft>
                  <a:spcPts val="0"/>
                </a:spcAft>
                <a:defRPr/>
              </a:pPr>
              <a:r>
                <a:rPr lang="ja-JP" altLang="en-US" sz="4000" dirty="0">
                  <a:ln w="28575">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１２月分加工不良金額</a:t>
              </a:r>
            </a:p>
          </p:txBody>
        </p:sp>
        <p:sp>
          <p:nvSpPr>
            <p:cNvPr id="82" name="正方形/長方形 81">
              <a:extLst>
                <a:ext uri="{FF2B5EF4-FFF2-40B4-BE49-F238E27FC236}">
                  <a16:creationId xmlns:a16="http://schemas.microsoft.com/office/drawing/2014/main" id="{4A47A694-129F-A5D2-EAC4-9F70694C2878}"/>
                </a:ext>
              </a:extLst>
            </p:cNvPr>
            <p:cNvSpPr/>
            <p:nvPr/>
          </p:nvSpPr>
          <p:spPr bwMode="auto">
            <a:xfrm>
              <a:off x="9040964" y="1939491"/>
              <a:ext cx="1904878" cy="412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000" b="1" dirty="0">
                  <a:solidFill>
                    <a:prstClr val="black"/>
                  </a:solidFill>
                  <a:latin typeface="游ゴシック" panose="020F0502020204030204"/>
                  <a:ea typeface="游ゴシック" panose="020B0400000000000000" pitchFamily="50" charset="-128"/>
                </a:rPr>
                <a:t>期間 </a:t>
              </a:r>
              <a:r>
                <a:rPr lang="en-US" altLang="ja-JP" sz="1000" b="1" dirty="0">
                  <a:solidFill>
                    <a:prstClr val="black"/>
                  </a:solidFill>
                  <a:latin typeface="游ゴシック" panose="020F0502020204030204"/>
                  <a:ea typeface="游ゴシック" panose="020B0400000000000000" pitchFamily="50" charset="-128"/>
                </a:rPr>
                <a:t>12</a:t>
              </a:r>
              <a:r>
                <a:rPr lang="ja-JP" altLang="en-US" sz="1000" b="1" dirty="0">
                  <a:solidFill>
                    <a:prstClr val="black"/>
                  </a:solidFill>
                  <a:latin typeface="游ゴシック" panose="020F0502020204030204"/>
                  <a:ea typeface="游ゴシック" panose="020B0400000000000000" pitchFamily="50" charset="-128"/>
                </a:rPr>
                <a:t>月</a:t>
              </a:r>
              <a:r>
                <a:rPr lang="en-US" altLang="ja-JP" sz="1000" b="1" dirty="0">
                  <a:solidFill>
                    <a:prstClr val="black"/>
                  </a:solidFill>
                  <a:latin typeface="游ゴシック" panose="020F0502020204030204"/>
                  <a:ea typeface="游ゴシック" panose="020B0400000000000000" pitchFamily="50" charset="-128"/>
                </a:rPr>
                <a:t>1</a:t>
              </a:r>
              <a:r>
                <a:rPr lang="ja-JP" altLang="en-US" sz="1000" b="1" dirty="0">
                  <a:solidFill>
                    <a:prstClr val="black"/>
                  </a:solidFill>
                  <a:latin typeface="游ゴシック" panose="020F0502020204030204"/>
                  <a:ea typeface="游ゴシック" panose="020B0400000000000000" pitchFamily="50" charset="-128"/>
                </a:rPr>
                <a:t>日～</a:t>
              </a:r>
              <a:r>
                <a:rPr lang="en-US" altLang="ja-JP" sz="1000" b="1" dirty="0">
                  <a:solidFill>
                    <a:prstClr val="black"/>
                  </a:solidFill>
                  <a:latin typeface="游ゴシック" panose="020F0502020204030204"/>
                  <a:ea typeface="游ゴシック" panose="020B0400000000000000" pitchFamily="50" charset="-128"/>
                </a:rPr>
                <a:t>12</a:t>
              </a:r>
              <a:r>
                <a:rPr lang="ja-JP" altLang="en-US" sz="1000" b="1" dirty="0">
                  <a:solidFill>
                    <a:prstClr val="black"/>
                  </a:solidFill>
                  <a:latin typeface="游ゴシック" panose="020F0502020204030204"/>
                  <a:ea typeface="游ゴシック" panose="020B0400000000000000" pitchFamily="50" charset="-128"/>
                </a:rPr>
                <a:t>月</a:t>
              </a:r>
              <a:r>
                <a:rPr lang="en-US" altLang="ja-JP" sz="1000" b="1" dirty="0">
                  <a:solidFill>
                    <a:prstClr val="black"/>
                  </a:solidFill>
                  <a:latin typeface="游ゴシック" panose="020F0502020204030204"/>
                  <a:ea typeface="游ゴシック" panose="020B0400000000000000" pitchFamily="50" charset="-128"/>
                </a:rPr>
                <a:t>28</a:t>
              </a:r>
              <a:r>
                <a:rPr lang="ja-JP" altLang="en-US" sz="1000" b="1" dirty="0">
                  <a:solidFill>
                    <a:prstClr val="black"/>
                  </a:solidFill>
                  <a:latin typeface="游ゴシック" panose="020F0502020204030204"/>
                  <a:ea typeface="游ゴシック" panose="020B0400000000000000" pitchFamily="50" charset="-128"/>
                </a:rPr>
                <a:t>日</a:t>
              </a:r>
              <a:endParaRPr lang="en-US" altLang="ja-JP" sz="10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1000" b="1" dirty="0">
                  <a:solidFill>
                    <a:prstClr val="black"/>
                  </a:solidFill>
                  <a:latin typeface="游ゴシック" panose="020F0502020204030204"/>
                  <a:ea typeface="游ゴシック" panose="020B0400000000000000" pitchFamily="50" charset="-128"/>
                </a:rPr>
                <a:t>作成者 前迫</a:t>
              </a:r>
              <a:endParaRPr lang="en-US" altLang="ja-JP" sz="10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1000" b="1" dirty="0">
                  <a:solidFill>
                    <a:prstClr val="black"/>
                  </a:solidFill>
                  <a:latin typeface="游ゴシック" panose="020F0502020204030204"/>
                  <a:ea typeface="游ゴシック" panose="020B0400000000000000" pitchFamily="50" charset="-128"/>
                </a:rPr>
                <a:t>作成日 </a:t>
              </a:r>
              <a:r>
                <a:rPr lang="en-US" altLang="ja-JP" sz="1000" b="1" dirty="0">
                  <a:solidFill>
                    <a:prstClr val="black"/>
                  </a:solidFill>
                  <a:latin typeface="游ゴシック" panose="020F0502020204030204"/>
                  <a:ea typeface="游ゴシック" panose="020B0400000000000000" pitchFamily="50" charset="-128"/>
                </a:rPr>
                <a:t>2</a:t>
              </a:r>
              <a:r>
                <a:rPr lang="ja-JP" altLang="en-US" sz="1000" b="1" dirty="0">
                  <a:solidFill>
                    <a:prstClr val="black"/>
                  </a:solidFill>
                  <a:latin typeface="游ゴシック" panose="020F0502020204030204"/>
                  <a:ea typeface="游ゴシック" panose="020B0400000000000000" pitchFamily="50" charset="-128"/>
                </a:rPr>
                <a:t>月</a:t>
              </a:r>
              <a:r>
                <a:rPr lang="en-US" altLang="ja-JP" sz="1000" b="1" dirty="0">
                  <a:solidFill>
                    <a:prstClr val="black"/>
                  </a:solidFill>
                  <a:latin typeface="游ゴシック" panose="020F0502020204030204"/>
                  <a:ea typeface="游ゴシック" panose="020B0400000000000000" pitchFamily="50" charset="-128"/>
                </a:rPr>
                <a:t>20</a:t>
              </a:r>
              <a:r>
                <a:rPr lang="ja-JP" altLang="en-US" sz="1000" b="1" dirty="0">
                  <a:solidFill>
                    <a:prstClr val="black"/>
                  </a:solidFill>
                  <a:latin typeface="游ゴシック" panose="020F0502020204030204"/>
                  <a:ea typeface="游ゴシック" panose="020B0400000000000000" pitchFamily="50" charset="-128"/>
                </a:rPr>
                <a:t>日</a:t>
              </a:r>
            </a:p>
          </p:txBody>
        </p:sp>
        <p:pic>
          <p:nvPicPr>
            <p:cNvPr id="28695" name="図 2">
              <a:extLst>
                <a:ext uri="{FF2B5EF4-FFF2-40B4-BE49-F238E27FC236}">
                  <a16:creationId xmlns:a16="http://schemas.microsoft.com/office/drawing/2014/main" id="{C4649293-F4F9-7F30-A845-3E77F966EB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0557" y="2021777"/>
              <a:ext cx="4671455" cy="349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グループ化 33">
            <a:extLst>
              <a:ext uri="{FF2B5EF4-FFF2-40B4-BE49-F238E27FC236}">
                <a16:creationId xmlns:a16="http://schemas.microsoft.com/office/drawing/2014/main" id="{76AAE3DB-EE93-B17D-B528-B2EAC307AAAB}"/>
              </a:ext>
            </a:extLst>
          </p:cNvPr>
          <p:cNvGrpSpPr/>
          <p:nvPr/>
        </p:nvGrpSpPr>
        <p:grpSpPr bwMode="auto">
          <a:xfrm>
            <a:off x="6769364" y="2322513"/>
            <a:ext cx="3776399" cy="2556483"/>
            <a:chOff x="11042448" y="-47401"/>
            <a:chExt cx="3776929" cy="2555491"/>
          </a:xfrm>
          <a:solidFill>
            <a:srgbClr val="FF0000"/>
          </a:solidFill>
        </p:grpSpPr>
        <p:sp>
          <p:nvSpPr>
            <p:cNvPr id="35" name="爆発: 14 pt 34">
              <a:extLst>
                <a:ext uri="{FF2B5EF4-FFF2-40B4-BE49-F238E27FC236}">
                  <a16:creationId xmlns:a16="http://schemas.microsoft.com/office/drawing/2014/main" id="{82EEB2D8-8E50-5242-596C-F556B49D63D6}"/>
                </a:ext>
              </a:extLst>
            </p:cNvPr>
            <p:cNvSpPr/>
            <p:nvPr/>
          </p:nvSpPr>
          <p:spPr bwMode="auto">
            <a:xfrm rot="1383479">
              <a:off x="11042448" y="-47401"/>
              <a:ext cx="3324088" cy="2555491"/>
            </a:xfrm>
            <a:prstGeom prst="irregularSeal2">
              <a:avLst/>
            </a:prstGeom>
            <a:grpFill/>
            <a:ln w="28575">
              <a:solidFill>
                <a:schemeClr val="tx1"/>
              </a:solid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endParaRPr lang="ja-JP" altLang="en-US" sz="3600" b="1" kern="10" dirty="0">
                <a:ln w="9525">
                  <a:solidFill>
                    <a:prstClr val="white"/>
                  </a:solidFill>
                  <a:round/>
                  <a:headEnd/>
                  <a:tailEnd/>
                </a:ln>
                <a:gradFill rotWithShape="1">
                  <a:gsLst>
                    <a:gs pos="0">
                      <a:srgbClr val="808080"/>
                    </a:gs>
                    <a:gs pos="50000">
                      <a:srgbClr val="FFFFFF"/>
                    </a:gs>
                    <a:gs pos="100000">
                      <a:srgbClr val="808080"/>
                    </a:gs>
                  </a:gsLst>
                  <a:lin ang="5400000" scaled="1"/>
                </a:gradFill>
                <a:latin typeface="HGS創英角ﾎﾟｯﾌﾟ体" panose="040B0A00000000000000" pitchFamily="50" charset="-128"/>
                <a:ea typeface="HGS創英角ﾎﾟｯﾌﾟ体" panose="040B0A00000000000000" pitchFamily="50" charset="-128"/>
              </a:endParaRPr>
            </a:p>
          </p:txBody>
        </p:sp>
        <p:sp>
          <p:nvSpPr>
            <p:cNvPr id="36" name="テキスト ボックス 35">
              <a:extLst>
                <a:ext uri="{FF2B5EF4-FFF2-40B4-BE49-F238E27FC236}">
                  <a16:creationId xmlns:a16="http://schemas.microsoft.com/office/drawing/2014/main" id="{8464D009-7D56-4A74-EF84-35BB1BE342F0}"/>
                </a:ext>
              </a:extLst>
            </p:cNvPr>
            <p:cNvSpPr txBox="1"/>
            <p:nvPr/>
          </p:nvSpPr>
          <p:spPr>
            <a:xfrm rot="761610">
              <a:off x="11722197" y="807435"/>
              <a:ext cx="3097180" cy="430887"/>
            </a:xfrm>
            <a:prstGeom prst="rect">
              <a:avLst/>
            </a:prstGeom>
            <a:noFill/>
          </p:spPr>
          <p:txBody>
            <a:bodyPr>
              <a:spAutoFit/>
            </a:bodyPr>
            <a:lstStyle/>
            <a:p>
              <a:pPr eaLnBrk="1" fontAlgn="auto" hangingPunct="1">
                <a:spcBef>
                  <a:spcPts val="0"/>
                </a:spcBef>
                <a:spcAft>
                  <a:spcPts val="0"/>
                </a:spcAft>
                <a:defRPr/>
              </a:pPr>
              <a:r>
                <a:rPr lang="ja-JP" altLang="en-US" sz="2200" dirty="0">
                  <a:ln w="19050">
                    <a:noFill/>
                  </a:ln>
                  <a:latin typeface="HGS創英角ﾎﾟｯﾌﾟ体" panose="040B0A00000000000000" pitchFamily="50" charset="-128"/>
                  <a:ea typeface="HGS創英角ﾎﾟｯﾌﾟ体" panose="040B0A00000000000000" pitchFamily="50" charset="-128"/>
                </a:rPr>
                <a:t>表皮　７４枚</a:t>
              </a:r>
              <a:endParaRPr lang="en-US" altLang="ja-JP" sz="2200" dirty="0">
                <a:ln w="19050">
                  <a:noFill/>
                </a:ln>
                <a:latin typeface="HGS創英角ﾎﾟｯﾌﾟ体" panose="040B0A00000000000000" pitchFamily="50" charset="-128"/>
                <a:ea typeface="HGS創英角ﾎﾟｯﾌﾟ体" panose="040B0A00000000000000" pitchFamily="50" charset="-128"/>
              </a:endParaRPr>
            </a:p>
          </p:txBody>
        </p:sp>
        <p:sp>
          <p:nvSpPr>
            <p:cNvPr id="37" name="テキスト ボックス 36">
              <a:extLst>
                <a:ext uri="{FF2B5EF4-FFF2-40B4-BE49-F238E27FC236}">
                  <a16:creationId xmlns:a16="http://schemas.microsoft.com/office/drawing/2014/main" id="{B9CE112E-9A5B-7D13-BBCC-6F49A2B9BCF4}"/>
                </a:ext>
              </a:extLst>
            </p:cNvPr>
            <p:cNvSpPr txBox="1"/>
            <p:nvPr/>
          </p:nvSpPr>
          <p:spPr>
            <a:xfrm rot="765461">
              <a:off x="11043197" y="1073929"/>
              <a:ext cx="3261056" cy="646331"/>
            </a:xfrm>
            <a:prstGeom prst="rect">
              <a:avLst/>
            </a:prstGeom>
            <a:noFill/>
          </p:spPr>
          <p:txBody>
            <a:bodyPr>
              <a:spAutoFit/>
            </a:bodyPr>
            <a:lstStyle/>
            <a:p>
              <a:pPr eaLnBrk="1" fontAlgn="auto" hangingPunct="1">
                <a:spcBef>
                  <a:spcPts val="0"/>
                </a:spcBef>
                <a:spcAft>
                  <a:spcPts val="0"/>
                </a:spcAft>
                <a:defRPr/>
              </a:pPr>
              <a:r>
                <a:rPr lang="ja-JP" altLang="en-US" sz="3600" dirty="0">
                  <a:ln w="28575">
                    <a:solidFill>
                      <a:sysClr val="windowText" lastClr="000000"/>
                    </a:solidFill>
                  </a:ln>
                  <a:solidFill>
                    <a:srgbClr val="FFFF00"/>
                  </a:solidFill>
                  <a:latin typeface="HGS創英角ﾎﾟｯﾌﾟ体" panose="040B0A00000000000000" pitchFamily="50" charset="-128"/>
                  <a:ea typeface="HGS創英角ﾎﾟｯﾌﾟ体" panose="040B0A00000000000000" pitchFamily="50" charset="-128"/>
                </a:rPr>
                <a:t>８８</a:t>
              </a:r>
              <a:r>
                <a:rPr lang="en-US" altLang="ja-JP" sz="3600" dirty="0">
                  <a:ln w="28575">
                    <a:solidFill>
                      <a:sysClr val="windowText" lastClr="000000"/>
                    </a:solidFill>
                  </a:ln>
                  <a:solidFill>
                    <a:srgbClr val="FFFF00"/>
                  </a:solidFill>
                  <a:latin typeface="HGS創英角ﾎﾟｯﾌﾟ体" panose="040B0A00000000000000" pitchFamily="50" charset="-128"/>
                  <a:ea typeface="HGS創英角ﾎﾟｯﾌﾟ体" panose="040B0A00000000000000" pitchFamily="50" charset="-128"/>
                </a:rPr>
                <a:t>,</a:t>
              </a:r>
              <a:r>
                <a:rPr lang="ja-JP" altLang="en-US" sz="3600" dirty="0">
                  <a:ln w="28575">
                    <a:solidFill>
                      <a:sysClr val="windowText" lastClr="000000"/>
                    </a:solidFill>
                  </a:ln>
                  <a:solidFill>
                    <a:srgbClr val="FFFF00"/>
                  </a:solidFill>
                  <a:latin typeface="HGS創英角ﾎﾟｯﾌﾟ体" panose="040B0A00000000000000" pitchFamily="50" charset="-128"/>
                  <a:ea typeface="HGS創英角ﾎﾟｯﾌﾟ体" panose="040B0A00000000000000" pitchFamily="50" charset="-128"/>
                </a:rPr>
                <a:t>８５４円</a:t>
              </a:r>
              <a:endParaRPr lang="en-US" altLang="ja-JP" sz="3600" dirty="0">
                <a:ln w="28575">
                  <a:solidFill>
                    <a:sysClr val="windowText" lastClr="000000"/>
                  </a:solidFill>
                </a:ln>
                <a:solidFill>
                  <a:srgbClr val="FFFF00"/>
                </a:solidFill>
                <a:latin typeface="HGS創英角ﾎﾟｯﾌﾟ体" panose="040B0A00000000000000" pitchFamily="50" charset="-128"/>
                <a:ea typeface="HGS創英角ﾎﾟｯﾌﾟ体" panose="040B0A00000000000000" pitchFamily="50" charset="-128"/>
              </a:endParaRPr>
            </a:p>
          </p:txBody>
        </p:sp>
      </p:grpSp>
      <p:sp>
        <p:nvSpPr>
          <p:cNvPr id="74" name="正方形/長方形 73">
            <a:extLst>
              <a:ext uri="{FF2B5EF4-FFF2-40B4-BE49-F238E27FC236}">
                <a16:creationId xmlns:a16="http://schemas.microsoft.com/office/drawing/2014/main" id="{4B9949DC-14AE-834E-FA60-1C6EE883F3CA}"/>
              </a:ext>
            </a:extLst>
          </p:cNvPr>
          <p:cNvSpPr/>
          <p:nvPr/>
        </p:nvSpPr>
        <p:spPr bwMode="auto">
          <a:xfrm>
            <a:off x="5816600" y="3198813"/>
            <a:ext cx="815975" cy="1985962"/>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solidFill>
                <a:srgbClr val="FF3300"/>
              </a:solidFill>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down)">
                                      <p:cBhvr>
                                        <p:cTn id="22" dur="500"/>
                                        <p:tgtEl>
                                          <p:spTgt spid="74"/>
                                        </p:tgtEl>
                                      </p:cBhvr>
                                    </p:animEffect>
                                  </p:childTnLst>
                                </p:cTn>
                              </p:par>
                              <p:par>
                                <p:cTn id="23" presetID="10" presetClass="entr" presetSubtype="0" fill="hold" nodeType="withEffect">
                                  <p:stCondLst>
                                    <p:cond delay="0"/>
                                  </p:stCondLst>
                                  <p:childTnLst>
                                    <p:set>
                                      <p:cBhvr>
                                        <p:cTn id="24" dur="1" fill="hold">
                                          <p:stCondLst>
                                            <p:cond delay="0"/>
                                          </p:stCondLst>
                                        </p:cTn>
                                        <p:tgtEl>
                                          <p:spTgt spid="27678"/>
                                        </p:tgtEl>
                                        <p:attrNameLst>
                                          <p:attrName>style.visibility</p:attrName>
                                        </p:attrNameLst>
                                      </p:cBhvr>
                                      <p:to>
                                        <p:strVal val="visible"/>
                                      </p:to>
                                    </p:set>
                                    <p:animEffect transition="in" filter="fade">
                                      <p:cBhvr>
                                        <p:cTn id="25" dur="500"/>
                                        <p:tgtEl>
                                          <p:spTgt spid="27678"/>
                                        </p:tgtEl>
                                      </p:cBhvr>
                                    </p:animEffect>
                                  </p:childTnLst>
                                </p:cTn>
                              </p:par>
                            </p:childTnLst>
                          </p:cTn>
                        </p:par>
                        <p:par>
                          <p:cTn id="26" fill="hold" nodeType="afterGroup">
                            <p:stCondLst>
                              <p:cond delay="500"/>
                            </p:stCondLst>
                            <p:childTnLst>
                              <p:par>
                                <p:cTn id="27" presetID="53" presetClass="entr" presetSubtype="16"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7" name="グループ化 2106">
            <a:extLst>
              <a:ext uri="{FF2B5EF4-FFF2-40B4-BE49-F238E27FC236}">
                <a16:creationId xmlns:a16="http://schemas.microsoft.com/office/drawing/2014/main" id="{8DFEFB0D-70D8-6B5C-AD92-918D6FED3601}"/>
              </a:ext>
            </a:extLst>
          </p:cNvPr>
          <p:cNvGrpSpPr>
            <a:grpSpLocks/>
          </p:cNvGrpSpPr>
          <p:nvPr/>
        </p:nvGrpSpPr>
        <p:grpSpPr bwMode="auto">
          <a:xfrm>
            <a:off x="1833563" y="6338888"/>
            <a:ext cx="8499475" cy="431800"/>
            <a:chOff x="1854362" y="6307034"/>
            <a:chExt cx="8499225" cy="432269"/>
          </a:xfrm>
        </p:grpSpPr>
        <p:sp>
          <p:nvSpPr>
            <p:cNvPr id="30745" name="WordArt 2165">
              <a:extLst>
                <a:ext uri="{FF2B5EF4-FFF2-40B4-BE49-F238E27FC236}">
                  <a16:creationId xmlns:a16="http://schemas.microsoft.com/office/drawing/2014/main" id="{348FD818-B66B-9C02-FA9D-A8618C24B207}"/>
                </a:ext>
              </a:extLst>
            </p:cNvPr>
            <p:cNvSpPr>
              <a:spLocks noChangeShapeType="1"/>
            </p:cNvSpPr>
            <p:nvPr/>
          </p:nvSpPr>
          <p:spPr bwMode="auto">
            <a:xfrm>
              <a:off x="1868168" y="6319738"/>
              <a:ext cx="8485419" cy="419565"/>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ホットメルトについて理解する事ができた</a:t>
              </a:r>
            </a:p>
          </p:txBody>
        </p:sp>
        <p:sp>
          <p:nvSpPr>
            <p:cNvPr id="30746" name="WordArt 2165">
              <a:extLst>
                <a:ext uri="{FF2B5EF4-FFF2-40B4-BE49-F238E27FC236}">
                  <a16:creationId xmlns:a16="http://schemas.microsoft.com/office/drawing/2014/main" id="{EF73BFB4-FBA1-1473-DD13-21B2449BAE25}"/>
                </a:ext>
              </a:extLst>
            </p:cNvPr>
            <p:cNvSpPr>
              <a:spLocks noChangeShapeType="1"/>
            </p:cNvSpPr>
            <p:nvPr/>
          </p:nvSpPr>
          <p:spPr bwMode="auto">
            <a:xfrm>
              <a:off x="1868168" y="6316852"/>
              <a:ext cx="8485419" cy="419565"/>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ホットメルトについて理解する事ができた</a:t>
              </a:r>
            </a:p>
          </p:txBody>
        </p:sp>
        <p:sp>
          <p:nvSpPr>
            <p:cNvPr id="30747" name="WordArt 2165">
              <a:extLst>
                <a:ext uri="{FF2B5EF4-FFF2-40B4-BE49-F238E27FC236}">
                  <a16:creationId xmlns:a16="http://schemas.microsoft.com/office/drawing/2014/main" id="{920F6F2B-3A73-2612-335D-27DA1D1F1348}"/>
                </a:ext>
              </a:extLst>
            </p:cNvPr>
            <p:cNvSpPr>
              <a:spLocks noChangeArrowheads="1" noChangeShapeType="1"/>
            </p:cNvSpPr>
            <p:nvPr/>
          </p:nvSpPr>
          <p:spPr bwMode="auto">
            <a:xfrm>
              <a:off x="1854362" y="6307034"/>
              <a:ext cx="8485419"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ホットメルトについて理解する事ができた</a:t>
              </a:r>
            </a:p>
          </p:txBody>
        </p:sp>
      </p:grpSp>
      <p:sp>
        <p:nvSpPr>
          <p:cNvPr id="2127" name="角丸四角形 5">
            <a:extLst>
              <a:ext uri="{FF2B5EF4-FFF2-40B4-BE49-F238E27FC236}">
                <a16:creationId xmlns:a16="http://schemas.microsoft.com/office/drawing/2014/main" id="{AA3D6E98-59BD-6A8D-C9FB-E0D5565D1745}"/>
              </a:ext>
            </a:extLst>
          </p:cNvPr>
          <p:cNvSpPr/>
          <p:nvPr/>
        </p:nvSpPr>
        <p:spPr>
          <a:xfrm>
            <a:off x="115888" y="544513"/>
            <a:ext cx="5880100" cy="2803525"/>
          </a:xfrm>
          <a:prstGeom prst="roundRect">
            <a:avLst>
              <a:gd name="adj" fmla="val 3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4000" dirty="0">
              <a:solidFill>
                <a:srgbClr val="00B0F0"/>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273C57F4-E000-21AA-7F16-701205413CAC}"/>
              </a:ext>
            </a:extLst>
          </p:cNvPr>
          <p:cNvSpPr/>
          <p:nvPr/>
        </p:nvSpPr>
        <p:spPr>
          <a:xfrm>
            <a:off x="3776663" y="2259013"/>
            <a:ext cx="3854450" cy="822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rgbClr val="FF0000"/>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ホットメルト</a:t>
            </a:r>
            <a:endParaRPr lang="en-US" altLang="ja-JP" sz="2400" dirty="0">
              <a:solidFill>
                <a:srgbClr val="FF0000"/>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400" dirty="0">
                <a:solidFill>
                  <a:prstClr val="black"/>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について勉強</a:t>
            </a:r>
            <a:endParaRPr lang="en-US" altLang="ja-JP" sz="2400" dirty="0">
              <a:solidFill>
                <a:prstClr val="black"/>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400" dirty="0">
                <a:solidFill>
                  <a:prstClr val="black"/>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しよう！！</a:t>
            </a:r>
            <a:endParaRPr lang="en-US" altLang="ja-JP" sz="2400" dirty="0">
              <a:solidFill>
                <a:prstClr val="black"/>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p:txBody>
      </p:sp>
      <p:pic>
        <p:nvPicPr>
          <p:cNvPr id="30725" name="図 9">
            <a:extLst>
              <a:ext uri="{FF2B5EF4-FFF2-40B4-BE49-F238E27FC236}">
                <a16:creationId xmlns:a16="http://schemas.microsoft.com/office/drawing/2014/main" id="{D3EACE4B-9A36-1EB0-1225-25B75B10A6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582613"/>
            <a:ext cx="13223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75F2B9F0-6CB8-5DAF-9E2B-E26455ACCBF4}"/>
              </a:ext>
            </a:extLst>
          </p:cNvPr>
          <p:cNvGrpSpPr>
            <a:grpSpLocks/>
          </p:cNvGrpSpPr>
          <p:nvPr/>
        </p:nvGrpSpPr>
        <p:grpSpPr bwMode="auto">
          <a:xfrm>
            <a:off x="6096000" y="544513"/>
            <a:ext cx="6094413" cy="2803525"/>
            <a:chOff x="6096000" y="544513"/>
            <a:chExt cx="6094413" cy="2803525"/>
          </a:xfrm>
        </p:grpSpPr>
        <p:grpSp>
          <p:nvGrpSpPr>
            <p:cNvPr id="30741" name="グループ化 5">
              <a:extLst>
                <a:ext uri="{FF2B5EF4-FFF2-40B4-BE49-F238E27FC236}">
                  <a16:creationId xmlns:a16="http://schemas.microsoft.com/office/drawing/2014/main" id="{6EB0F112-7A44-CEA0-E545-A1F828221C1E}"/>
                </a:ext>
              </a:extLst>
            </p:cNvPr>
            <p:cNvGrpSpPr>
              <a:grpSpLocks/>
            </p:cNvGrpSpPr>
            <p:nvPr/>
          </p:nvGrpSpPr>
          <p:grpSpPr bwMode="auto">
            <a:xfrm>
              <a:off x="6096000" y="544513"/>
              <a:ext cx="5878513" cy="2803525"/>
              <a:chOff x="6096000" y="544513"/>
              <a:chExt cx="5878513" cy="2803525"/>
            </a:xfrm>
          </p:grpSpPr>
          <p:sp>
            <p:nvSpPr>
              <p:cNvPr id="22" name="角丸四角形 5">
                <a:extLst>
                  <a:ext uri="{FF2B5EF4-FFF2-40B4-BE49-F238E27FC236}">
                    <a16:creationId xmlns:a16="http://schemas.microsoft.com/office/drawing/2014/main" id="{D12C6D38-2CBE-43C0-E6AB-4E26CC462712}"/>
                  </a:ext>
                </a:extLst>
              </p:cNvPr>
              <p:cNvSpPr/>
              <p:nvPr/>
            </p:nvSpPr>
            <p:spPr bwMode="auto">
              <a:xfrm>
                <a:off x="6096000" y="544513"/>
                <a:ext cx="5878513" cy="2803525"/>
              </a:xfrm>
              <a:prstGeom prst="roundRect">
                <a:avLst>
                  <a:gd name="adj" fmla="val 3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4000" dirty="0">
                  <a:solidFill>
                    <a:srgbClr val="00B0F0"/>
                  </a:solidFill>
                  <a:latin typeface="Meiryo UI" panose="020B0604030504040204" pitchFamily="50" charset="-128"/>
                  <a:ea typeface="Meiryo UI" panose="020B0604030504040204" pitchFamily="50" charset="-128"/>
                </a:endParaRPr>
              </a:p>
            </p:txBody>
          </p:sp>
          <p:pic>
            <p:nvPicPr>
              <p:cNvPr id="30744" name="図 26">
                <a:extLst>
                  <a:ext uri="{FF2B5EF4-FFF2-40B4-BE49-F238E27FC236}">
                    <a16:creationId xmlns:a16="http://schemas.microsoft.com/office/drawing/2014/main" id="{55E21FAB-D33C-203D-1467-459656363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1020763"/>
                <a:ext cx="12668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正方形/長方形 27">
              <a:extLst>
                <a:ext uri="{FF2B5EF4-FFF2-40B4-BE49-F238E27FC236}">
                  <a16:creationId xmlns:a16="http://schemas.microsoft.com/office/drawing/2014/main" id="{718E4927-18BD-725C-5B36-757202F36580}"/>
                </a:ext>
              </a:extLst>
            </p:cNvPr>
            <p:cNvSpPr/>
            <p:nvPr/>
          </p:nvSpPr>
          <p:spPr bwMode="auto">
            <a:xfrm>
              <a:off x="7469188" y="625475"/>
              <a:ext cx="4721225" cy="2386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ホットメルト</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常温では固体、加熱すると液体になり</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引火の心配のある有機溶剤は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一切含まない不燃性の接着剤！！</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3" name="グループ化 2">
            <a:extLst>
              <a:ext uri="{FF2B5EF4-FFF2-40B4-BE49-F238E27FC236}">
                <a16:creationId xmlns:a16="http://schemas.microsoft.com/office/drawing/2014/main" id="{6BE6B8CA-B2EB-9D85-6711-27AE3A4421DF}"/>
              </a:ext>
            </a:extLst>
          </p:cNvPr>
          <p:cNvGrpSpPr>
            <a:grpSpLocks/>
          </p:cNvGrpSpPr>
          <p:nvPr/>
        </p:nvGrpSpPr>
        <p:grpSpPr bwMode="auto">
          <a:xfrm>
            <a:off x="115888" y="3440113"/>
            <a:ext cx="5897562" cy="2803525"/>
            <a:chOff x="115888" y="3440113"/>
            <a:chExt cx="5897562" cy="2803525"/>
          </a:xfrm>
        </p:grpSpPr>
        <p:sp>
          <p:nvSpPr>
            <p:cNvPr id="2148" name="角丸四角形 5">
              <a:extLst>
                <a:ext uri="{FF2B5EF4-FFF2-40B4-BE49-F238E27FC236}">
                  <a16:creationId xmlns:a16="http://schemas.microsoft.com/office/drawing/2014/main" id="{06E3E54E-5111-8C95-998C-354A2E670DD3}"/>
                </a:ext>
              </a:extLst>
            </p:cNvPr>
            <p:cNvSpPr/>
            <p:nvPr/>
          </p:nvSpPr>
          <p:spPr>
            <a:xfrm>
              <a:off x="115888" y="3440113"/>
              <a:ext cx="5880100" cy="2803525"/>
            </a:xfrm>
            <a:prstGeom prst="roundRect">
              <a:avLst>
                <a:gd name="adj" fmla="val 3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4000" dirty="0">
                <a:solidFill>
                  <a:srgbClr val="00B0F0"/>
                </a:solidFill>
                <a:latin typeface="Meiryo UI" panose="020B0604030504040204" pitchFamily="50" charset="-128"/>
                <a:ea typeface="Meiryo UI" panose="020B0604030504040204" pitchFamily="50" charset="-128"/>
              </a:endParaRPr>
            </a:p>
          </p:txBody>
        </p:sp>
        <p:pic>
          <p:nvPicPr>
            <p:cNvPr id="30739" name="図 25">
              <a:extLst>
                <a:ext uri="{FF2B5EF4-FFF2-40B4-BE49-F238E27FC236}">
                  <a16:creationId xmlns:a16="http://schemas.microsoft.com/office/drawing/2014/main" id="{A0E7FA64-47A4-EEDB-F6AD-5BA948F39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3595688"/>
              <a:ext cx="18764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正方形/長方形 28">
              <a:extLst>
                <a:ext uri="{FF2B5EF4-FFF2-40B4-BE49-F238E27FC236}">
                  <a16:creationId xmlns:a16="http://schemas.microsoft.com/office/drawing/2014/main" id="{D1BBC37C-3C4F-2803-7376-FBDD47563AD8}"/>
                </a:ext>
              </a:extLst>
            </p:cNvPr>
            <p:cNvSpPr/>
            <p:nvPr/>
          </p:nvSpPr>
          <p:spPr>
            <a:xfrm>
              <a:off x="407988" y="3717925"/>
              <a:ext cx="4721225" cy="2386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ホットメルトを使用する重要な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ポイントを教えてください！！</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4" name="グループ化 3">
            <a:extLst>
              <a:ext uri="{FF2B5EF4-FFF2-40B4-BE49-F238E27FC236}">
                <a16:creationId xmlns:a16="http://schemas.microsoft.com/office/drawing/2014/main" id="{38997A11-0B55-598D-FFC4-8148A764EF66}"/>
              </a:ext>
            </a:extLst>
          </p:cNvPr>
          <p:cNvGrpSpPr>
            <a:grpSpLocks/>
          </p:cNvGrpSpPr>
          <p:nvPr/>
        </p:nvGrpSpPr>
        <p:grpSpPr bwMode="auto">
          <a:xfrm>
            <a:off x="6076950" y="2655888"/>
            <a:ext cx="5880100" cy="3567112"/>
            <a:chOff x="6076950" y="2655888"/>
            <a:chExt cx="5880100" cy="3567112"/>
          </a:xfrm>
        </p:grpSpPr>
        <p:sp>
          <p:nvSpPr>
            <p:cNvPr id="30" name="角丸四角形 5">
              <a:extLst>
                <a:ext uri="{FF2B5EF4-FFF2-40B4-BE49-F238E27FC236}">
                  <a16:creationId xmlns:a16="http://schemas.microsoft.com/office/drawing/2014/main" id="{DD66D6BA-BC7E-A70F-7737-2A725DD5698E}"/>
                </a:ext>
              </a:extLst>
            </p:cNvPr>
            <p:cNvSpPr/>
            <p:nvPr/>
          </p:nvSpPr>
          <p:spPr>
            <a:xfrm>
              <a:off x="6076950" y="3419475"/>
              <a:ext cx="5880100" cy="2803525"/>
            </a:xfrm>
            <a:prstGeom prst="roundRect">
              <a:avLst>
                <a:gd name="adj" fmla="val 362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endParaRPr lang="ja-JP" altLang="en-US" sz="4000" dirty="0">
                <a:solidFill>
                  <a:srgbClr val="00B0F0"/>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0512A88A-C7B8-DA15-A5DA-59BFB20A5BD3}"/>
                </a:ext>
              </a:extLst>
            </p:cNvPr>
            <p:cNvSpPr/>
            <p:nvPr/>
          </p:nvSpPr>
          <p:spPr>
            <a:xfrm>
              <a:off x="6430963" y="2655888"/>
              <a:ext cx="4721225" cy="238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ホットメルトを固めるために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養生</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が必要で、</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温度と湿度の</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管理</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が大切になるよ！！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30735" name="図 31">
              <a:extLst>
                <a:ext uri="{FF2B5EF4-FFF2-40B4-BE49-F238E27FC236}">
                  <a16:creationId xmlns:a16="http://schemas.microsoft.com/office/drawing/2014/main" id="{BD5DB23A-399A-9C9A-69E9-44C05C326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5725" y="3683000"/>
              <a:ext cx="140493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図 32">
              <a:extLst>
                <a:ext uri="{FF2B5EF4-FFF2-40B4-BE49-F238E27FC236}">
                  <a16:creationId xmlns:a16="http://schemas.microsoft.com/office/drawing/2014/main" id="{835B272E-1025-4EF7-0BE5-D6E11AA984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1750" y="4657725"/>
              <a:ext cx="3609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図 33">
              <a:extLst>
                <a:ext uri="{FF2B5EF4-FFF2-40B4-BE49-F238E27FC236}">
                  <a16:creationId xmlns:a16="http://schemas.microsoft.com/office/drawing/2014/main" id="{ACC80D56-586B-69A1-6310-7819C37647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8575" y="5399088"/>
              <a:ext cx="36099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9" name="Text Box 5">
            <a:extLst>
              <a:ext uri="{FF2B5EF4-FFF2-40B4-BE49-F238E27FC236}">
                <a16:creationId xmlns:a16="http://schemas.microsoft.com/office/drawing/2014/main" id="{B8989238-263C-2A83-ABF3-6CCC0CAEB50A}"/>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現状調査③</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07C49C5A-589C-6190-465F-B63515689692}"/>
              </a:ext>
            </a:extLst>
          </p:cNvPr>
          <p:cNvSpPr/>
          <p:nvPr/>
        </p:nvSpPr>
        <p:spPr bwMode="auto">
          <a:xfrm>
            <a:off x="7469188" y="1427163"/>
            <a:ext cx="4886325" cy="238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接着材料を選ばず、</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接着強度</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耐熱性に優れ、人と環境に安全</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だよ！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30731" name="図 33">
            <a:extLst>
              <a:ext uri="{FF2B5EF4-FFF2-40B4-BE49-F238E27FC236}">
                <a16:creationId xmlns:a16="http://schemas.microsoft.com/office/drawing/2014/main" id="{3F9B71EA-9BCE-9B52-7B61-B033C3B46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663" y="652463"/>
            <a:ext cx="404495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四角形: 角を丸くする 8">
            <a:extLst>
              <a:ext uri="{FF2B5EF4-FFF2-40B4-BE49-F238E27FC236}">
                <a16:creationId xmlns:a16="http://schemas.microsoft.com/office/drawing/2014/main" id="{8EC1A247-FFD8-A2E2-E14D-80B1D0CA65C0}"/>
              </a:ext>
            </a:extLst>
          </p:cNvPr>
          <p:cNvSpPr/>
          <p:nvPr/>
        </p:nvSpPr>
        <p:spPr bwMode="auto">
          <a:xfrm>
            <a:off x="1290638" y="122238"/>
            <a:ext cx="1546225" cy="1549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勉強会</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107"/>
                                        </p:tgtEl>
                                        <p:attrNameLst>
                                          <p:attrName>style.visibility</p:attrName>
                                        </p:attrNameLst>
                                      </p:cBhvr>
                                      <p:to>
                                        <p:strVal val="visible"/>
                                      </p:to>
                                    </p:set>
                                    <p:animEffect transition="in" filter="fade">
                                      <p:cBhvr>
                                        <p:cTn id="19" dur="500"/>
                                        <p:tgtEl>
                                          <p:spTgt spid="2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グループ化 19">
            <a:extLst>
              <a:ext uri="{FF2B5EF4-FFF2-40B4-BE49-F238E27FC236}">
                <a16:creationId xmlns:a16="http://schemas.microsoft.com/office/drawing/2014/main" id="{92317949-70A9-0A87-C57A-731C6395E2C6}"/>
              </a:ext>
            </a:extLst>
          </p:cNvPr>
          <p:cNvGrpSpPr>
            <a:grpSpLocks/>
          </p:cNvGrpSpPr>
          <p:nvPr/>
        </p:nvGrpSpPr>
        <p:grpSpPr bwMode="auto">
          <a:xfrm>
            <a:off x="10548938" y="671513"/>
            <a:ext cx="1530350" cy="2640012"/>
            <a:chOff x="7550985" y="660726"/>
            <a:chExt cx="1691977" cy="2639647"/>
          </a:xfrm>
        </p:grpSpPr>
        <p:sp>
          <p:nvSpPr>
            <p:cNvPr id="24" name="矢印: 五方向 23">
              <a:extLst>
                <a:ext uri="{FF2B5EF4-FFF2-40B4-BE49-F238E27FC236}">
                  <a16:creationId xmlns:a16="http://schemas.microsoft.com/office/drawing/2014/main" id="{51DD0796-F217-9D3C-0ADF-C93C31404404}"/>
                </a:ext>
              </a:extLst>
            </p:cNvPr>
            <p:cNvSpPr/>
            <p:nvPr/>
          </p:nvSpPr>
          <p:spPr>
            <a:xfrm>
              <a:off x="7550985" y="660726"/>
              <a:ext cx="1691977" cy="2639647"/>
            </a:xfrm>
            <a:prstGeom prst="homePlate">
              <a:avLst>
                <a:gd name="adj" fmla="val 14188"/>
              </a:avLst>
            </a:prstGeom>
            <a:solidFill>
              <a:srgbClr val="00B0F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27" name="正方形/長方形 26">
              <a:extLst>
                <a:ext uri="{FF2B5EF4-FFF2-40B4-BE49-F238E27FC236}">
                  <a16:creationId xmlns:a16="http://schemas.microsoft.com/office/drawing/2014/main" id="{BBCA7211-4FA5-4D4C-44C9-DC5E2DCB908C}"/>
                </a:ext>
              </a:extLst>
            </p:cNvPr>
            <p:cNvSpPr/>
            <p:nvPr/>
          </p:nvSpPr>
          <p:spPr>
            <a:xfrm>
              <a:off x="7814259" y="2697206"/>
              <a:ext cx="1328658" cy="465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台車へ置く</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28" name="正方形/長方形 27">
              <a:extLst>
                <a:ext uri="{FF2B5EF4-FFF2-40B4-BE49-F238E27FC236}">
                  <a16:creationId xmlns:a16="http://schemas.microsoft.com/office/drawing/2014/main" id="{EFC00352-36F5-49F0-7C99-0DD576619C2D}"/>
                </a:ext>
              </a:extLst>
            </p:cNvPr>
            <p:cNvSpPr/>
            <p:nvPr/>
          </p:nvSpPr>
          <p:spPr>
            <a:xfrm>
              <a:off x="7777400" y="751200"/>
              <a:ext cx="809131" cy="366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⑨</a:t>
              </a:r>
            </a:p>
          </p:txBody>
        </p:sp>
      </p:grpSp>
      <p:grpSp>
        <p:nvGrpSpPr>
          <p:cNvPr id="32771" name="グループ化 52">
            <a:extLst>
              <a:ext uri="{FF2B5EF4-FFF2-40B4-BE49-F238E27FC236}">
                <a16:creationId xmlns:a16="http://schemas.microsoft.com/office/drawing/2014/main" id="{EC35FC30-5B38-ACE7-C60E-1F4A306BFC4C}"/>
              </a:ext>
            </a:extLst>
          </p:cNvPr>
          <p:cNvGrpSpPr>
            <a:grpSpLocks/>
          </p:cNvGrpSpPr>
          <p:nvPr/>
        </p:nvGrpSpPr>
        <p:grpSpPr bwMode="auto">
          <a:xfrm>
            <a:off x="9253538" y="668338"/>
            <a:ext cx="1530350" cy="2635250"/>
            <a:chOff x="10412683" y="651227"/>
            <a:chExt cx="1692000" cy="2635011"/>
          </a:xfrm>
        </p:grpSpPr>
        <p:sp>
          <p:nvSpPr>
            <p:cNvPr id="165" name="矢印: 五方向 164">
              <a:extLst>
                <a:ext uri="{FF2B5EF4-FFF2-40B4-BE49-F238E27FC236}">
                  <a16:creationId xmlns:a16="http://schemas.microsoft.com/office/drawing/2014/main" id="{84EC9E49-7D7F-E4EB-D279-E0BE02F5EDD9}"/>
                </a:ext>
              </a:extLst>
            </p:cNvPr>
            <p:cNvSpPr/>
            <p:nvPr/>
          </p:nvSpPr>
          <p:spPr>
            <a:xfrm>
              <a:off x="10372313" y="651227"/>
              <a:ext cx="1732370" cy="2636598"/>
            </a:xfrm>
            <a:prstGeom prst="homePlate">
              <a:avLst>
                <a:gd name="adj" fmla="val 14188"/>
              </a:avLst>
            </a:prstGeom>
            <a:solidFill>
              <a:srgbClr val="00B0F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80" name="正方形/長方形 179">
              <a:extLst>
                <a:ext uri="{FF2B5EF4-FFF2-40B4-BE49-F238E27FC236}">
                  <a16:creationId xmlns:a16="http://schemas.microsoft.com/office/drawing/2014/main" id="{16B12CE0-AC33-4B2F-2025-4423C25AB7B4}"/>
                </a:ext>
              </a:extLst>
            </p:cNvPr>
            <p:cNvSpPr/>
            <p:nvPr/>
          </p:nvSpPr>
          <p:spPr>
            <a:xfrm>
              <a:off x="10649633" y="2656057"/>
              <a:ext cx="1233897" cy="465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圧着機起動</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4" name="正方形/長方形 43">
              <a:extLst>
                <a:ext uri="{FF2B5EF4-FFF2-40B4-BE49-F238E27FC236}">
                  <a16:creationId xmlns:a16="http://schemas.microsoft.com/office/drawing/2014/main" id="{8408F170-7624-D268-6106-6DEE9E395223}"/>
                </a:ext>
              </a:extLst>
            </p:cNvPr>
            <p:cNvSpPr/>
            <p:nvPr/>
          </p:nvSpPr>
          <p:spPr>
            <a:xfrm>
              <a:off x="10649633" y="714721"/>
              <a:ext cx="809142" cy="366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⑧</a:t>
              </a:r>
            </a:p>
          </p:txBody>
        </p:sp>
      </p:grpSp>
      <p:grpSp>
        <p:nvGrpSpPr>
          <p:cNvPr id="32772" name="グループ化 51">
            <a:extLst>
              <a:ext uri="{FF2B5EF4-FFF2-40B4-BE49-F238E27FC236}">
                <a16:creationId xmlns:a16="http://schemas.microsoft.com/office/drawing/2014/main" id="{9A8C165D-5BCD-B1E6-E7DA-D1D7112C3502}"/>
              </a:ext>
            </a:extLst>
          </p:cNvPr>
          <p:cNvGrpSpPr>
            <a:grpSpLocks/>
          </p:cNvGrpSpPr>
          <p:nvPr/>
        </p:nvGrpSpPr>
        <p:grpSpPr bwMode="auto">
          <a:xfrm>
            <a:off x="7956550" y="668338"/>
            <a:ext cx="1530350" cy="2640012"/>
            <a:chOff x="8985561" y="651227"/>
            <a:chExt cx="1692000" cy="2639914"/>
          </a:xfrm>
        </p:grpSpPr>
        <p:sp>
          <p:nvSpPr>
            <p:cNvPr id="166" name="矢印: 五方向 165">
              <a:extLst>
                <a:ext uri="{FF2B5EF4-FFF2-40B4-BE49-F238E27FC236}">
                  <a16:creationId xmlns:a16="http://schemas.microsoft.com/office/drawing/2014/main" id="{5DF52EA2-78D1-8DFA-EF58-1DBDF0A54052}"/>
                </a:ext>
              </a:extLst>
            </p:cNvPr>
            <p:cNvSpPr/>
            <p:nvPr/>
          </p:nvSpPr>
          <p:spPr>
            <a:xfrm>
              <a:off x="8985561" y="651227"/>
              <a:ext cx="1692000" cy="2641502"/>
            </a:xfrm>
            <a:prstGeom prst="homePlate">
              <a:avLst>
                <a:gd name="adj" fmla="val 14188"/>
              </a:avLst>
            </a:prstGeom>
            <a:solidFill>
              <a:srgbClr val="FF66FF">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9" name="正方形/長方形 178">
              <a:extLst>
                <a:ext uri="{FF2B5EF4-FFF2-40B4-BE49-F238E27FC236}">
                  <a16:creationId xmlns:a16="http://schemas.microsoft.com/office/drawing/2014/main" id="{2051589D-991C-D405-CE57-213A2008FA5B}"/>
                </a:ext>
              </a:extLst>
            </p:cNvPr>
            <p:cNvSpPr/>
            <p:nvPr/>
          </p:nvSpPr>
          <p:spPr>
            <a:xfrm>
              <a:off x="9248839" y="2662514"/>
              <a:ext cx="1328677" cy="463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ラップ</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取り付け</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3" name="正方形/長方形 42">
              <a:extLst>
                <a:ext uri="{FF2B5EF4-FFF2-40B4-BE49-F238E27FC236}">
                  <a16:creationId xmlns:a16="http://schemas.microsoft.com/office/drawing/2014/main" id="{207FF156-361B-F516-D3BE-FF97BCF1C126}"/>
                </a:ext>
              </a:extLst>
            </p:cNvPr>
            <p:cNvSpPr/>
            <p:nvPr/>
          </p:nvSpPr>
          <p:spPr>
            <a:xfrm>
              <a:off x="9224266" y="714725"/>
              <a:ext cx="807386" cy="366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⑦</a:t>
              </a:r>
            </a:p>
          </p:txBody>
        </p:sp>
      </p:grpSp>
      <p:grpSp>
        <p:nvGrpSpPr>
          <p:cNvPr id="32773" name="グループ化 50">
            <a:extLst>
              <a:ext uri="{FF2B5EF4-FFF2-40B4-BE49-F238E27FC236}">
                <a16:creationId xmlns:a16="http://schemas.microsoft.com/office/drawing/2014/main" id="{1065274A-ECE5-C866-21B7-12F237B95BB8}"/>
              </a:ext>
            </a:extLst>
          </p:cNvPr>
          <p:cNvGrpSpPr>
            <a:grpSpLocks/>
          </p:cNvGrpSpPr>
          <p:nvPr/>
        </p:nvGrpSpPr>
        <p:grpSpPr bwMode="auto">
          <a:xfrm>
            <a:off x="6661150" y="668338"/>
            <a:ext cx="1584325" cy="2640012"/>
            <a:chOff x="7550962" y="651227"/>
            <a:chExt cx="1751347" cy="2639914"/>
          </a:xfrm>
        </p:grpSpPr>
        <p:sp>
          <p:nvSpPr>
            <p:cNvPr id="167" name="矢印: 五方向 166">
              <a:extLst>
                <a:ext uri="{FF2B5EF4-FFF2-40B4-BE49-F238E27FC236}">
                  <a16:creationId xmlns:a16="http://schemas.microsoft.com/office/drawing/2014/main" id="{2EA1222E-79DF-472D-5630-8F63C7C58CEF}"/>
                </a:ext>
              </a:extLst>
            </p:cNvPr>
            <p:cNvSpPr/>
            <p:nvPr/>
          </p:nvSpPr>
          <p:spPr>
            <a:xfrm>
              <a:off x="7550962" y="651227"/>
              <a:ext cx="1651321" cy="2641502"/>
            </a:xfrm>
            <a:prstGeom prst="homePlate">
              <a:avLst>
                <a:gd name="adj" fmla="val 14188"/>
              </a:avLst>
            </a:prstGeom>
            <a:solidFill>
              <a:srgbClr val="FF66FF">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8" name="正方形/長方形 177">
              <a:extLst>
                <a:ext uri="{FF2B5EF4-FFF2-40B4-BE49-F238E27FC236}">
                  <a16:creationId xmlns:a16="http://schemas.microsoft.com/office/drawing/2014/main" id="{DF8C64DB-BFAC-0D86-2AE6-742C2E439948}"/>
                </a:ext>
              </a:extLst>
            </p:cNvPr>
            <p:cNvSpPr/>
            <p:nvPr/>
          </p:nvSpPr>
          <p:spPr>
            <a:xfrm>
              <a:off x="7972128" y="2662514"/>
              <a:ext cx="1289820" cy="463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圧着機</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セット</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2" name="正方形/長方形 41">
              <a:extLst>
                <a:ext uri="{FF2B5EF4-FFF2-40B4-BE49-F238E27FC236}">
                  <a16:creationId xmlns:a16="http://schemas.microsoft.com/office/drawing/2014/main" id="{470BF3FA-86DF-E9F4-B60C-40CF7DA93454}"/>
                </a:ext>
              </a:extLst>
            </p:cNvPr>
            <p:cNvSpPr/>
            <p:nvPr/>
          </p:nvSpPr>
          <p:spPr>
            <a:xfrm>
              <a:off x="7777339" y="714725"/>
              <a:ext cx="807234" cy="366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⑥</a:t>
              </a:r>
            </a:p>
          </p:txBody>
        </p:sp>
      </p:grpSp>
      <p:grpSp>
        <p:nvGrpSpPr>
          <p:cNvPr id="32774" name="グループ化 49">
            <a:extLst>
              <a:ext uri="{FF2B5EF4-FFF2-40B4-BE49-F238E27FC236}">
                <a16:creationId xmlns:a16="http://schemas.microsoft.com/office/drawing/2014/main" id="{E6923EE9-CB24-D51D-F283-441532C0A2C7}"/>
              </a:ext>
            </a:extLst>
          </p:cNvPr>
          <p:cNvGrpSpPr>
            <a:grpSpLocks/>
          </p:cNvGrpSpPr>
          <p:nvPr/>
        </p:nvGrpSpPr>
        <p:grpSpPr bwMode="auto">
          <a:xfrm>
            <a:off x="5364163" y="668338"/>
            <a:ext cx="1530350" cy="2641600"/>
            <a:chOff x="6092206" y="650968"/>
            <a:chExt cx="1691977" cy="2641234"/>
          </a:xfrm>
        </p:grpSpPr>
        <p:sp>
          <p:nvSpPr>
            <p:cNvPr id="168" name="矢印: 五方向 167">
              <a:extLst>
                <a:ext uri="{FF2B5EF4-FFF2-40B4-BE49-F238E27FC236}">
                  <a16:creationId xmlns:a16="http://schemas.microsoft.com/office/drawing/2014/main" id="{4F11880A-E7CB-6B9D-5653-609CF9D8984D}"/>
                </a:ext>
              </a:extLst>
            </p:cNvPr>
            <p:cNvSpPr/>
            <p:nvPr/>
          </p:nvSpPr>
          <p:spPr>
            <a:xfrm>
              <a:off x="6092206" y="650968"/>
              <a:ext cx="1691977" cy="2641234"/>
            </a:xfrm>
            <a:prstGeom prst="homePlate">
              <a:avLst>
                <a:gd name="adj" fmla="val 14188"/>
              </a:avLst>
            </a:prstGeom>
            <a:solidFill>
              <a:srgbClr val="FF66FF">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7" name="正方形/長方形 176">
              <a:extLst>
                <a:ext uri="{FF2B5EF4-FFF2-40B4-BE49-F238E27FC236}">
                  <a16:creationId xmlns:a16="http://schemas.microsoft.com/office/drawing/2014/main" id="{D2158904-FA6A-9B6B-6CAD-D3101DD504C3}"/>
                </a:ext>
              </a:extLst>
            </p:cNvPr>
            <p:cNvSpPr/>
            <p:nvPr/>
          </p:nvSpPr>
          <p:spPr>
            <a:xfrm>
              <a:off x="6420421" y="2662051"/>
              <a:ext cx="1103998" cy="46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表皮</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貼り付け</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1" name="正方形/長方形 40">
              <a:extLst>
                <a:ext uri="{FF2B5EF4-FFF2-40B4-BE49-F238E27FC236}">
                  <a16:creationId xmlns:a16="http://schemas.microsoft.com/office/drawing/2014/main" id="{B49F1628-8B86-6F28-3688-56B43923DBF1}"/>
                </a:ext>
              </a:extLst>
            </p:cNvPr>
            <p:cNvSpPr/>
            <p:nvPr/>
          </p:nvSpPr>
          <p:spPr>
            <a:xfrm>
              <a:off x="6318621" y="714459"/>
              <a:ext cx="809131" cy="3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⑤</a:t>
              </a:r>
            </a:p>
          </p:txBody>
        </p:sp>
      </p:grpSp>
      <p:grpSp>
        <p:nvGrpSpPr>
          <p:cNvPr id="32775" name="グループ化 48">
            <a:extLst>
              <a:ext uri="{FF2B5EF4-FFF2-40B4-BE49-F238E27FC236}">
                <a16:creationId xmlns:a16="http://schemas.microsoft.com/office/drawing/2014/main" id="{CA9C3F1F-2D9D-2887-9685-5588F299B357}"/>
              </a:ext>
            </a:extLst>
          </p:cNvPr>
          <p:cNvGrpSpPr>
            <a:grpSpLocks/>
          </p:cNvGrpSpPr>
          <p:nvPr/>
        </p:nvGrpSpPr>
        <p:grpSpPr bwMode="auto">
          <a:xfrm>
            <a:off x="4068763" y="668338"/>
            <a:ext cx="1530350" cy="2640012"/>
            <a:chOff x="4635157" y="651227"/>
            <a:chExt cx="1692000" cy="2639914"/>
          </a:xfrm>
        </p:grpSpPr>
        <p:sp>
          <p:nvSpPr>
            <p:cNvPr id="169" name="矢印: 五方向 168">
              <a:extLst>
                <a:ext uri="{FF2B5EF4-FFF2-40B4-BE49-F238E27FC236}">
                  <a16:creationId xmlns:a16="http://schemas.microsoft.com/office/drawing/2014/main" id="{8BE34D73-2A74-441C-39DF-DDF7790E6754}"/>
                </a:ext>
              </a:extLst>
            </p:cNvPr>
            <p:cNvSpPr/>
            <p:nvPr/>
          </p:nvSpPr>
          <p:spPr>
            <a:xfrm>
              <a:off x="4635157" y="651227"/>
              <a:ext cx="1692000" cy="2641502"/>
            </a:xfrm>
            <a:prstGeom prst="homePlate">
              <a:avLst>
                <a:gd name="adj" fmla="val 14188"/>
              </a:avLst>
            </a:prstGeom>
            <a:solidFill>
              <a:srgbClr val="FFCC0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6" name="正方形/長方形 175">
              <a:extLst>
                <a:ext uri="{FF2B5EF4-FFF2-40B4-BE49-F238E27FC236}">
                  <a16:creationId xmlns:a16="http://schemas.microsoft.com/office/drawing/2014/main" id="{020FCBBF-4487-9826-C762-873041678A88}"/>
                </a:ext>
              </a:extLst>
            </p:cNvPr>
            <p:cNvSpPr/>
            <p:nvPr/>
          </p:nvSpPr>
          <p:spPr>
            <a:xfrm>
              <a:off x="4977418" y="2662514"/>
              <a:ext cx="1328677" cy="463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パッド</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取り出し</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0" name="正方形/長方形 39">
              <a:extLst>
                <a:ext uri="{FF2B5EF4-FFF2-40B4-BE49-F238E27FC236}">
                  <a16:creationId xmlns:a16="http://schemas.microsoft.com/office/drawing/2014/main" id="{535ADCA5-92AF-85C7-716C-B312662927DC}"/>
                </a:ext>
              </a:extLst>
            </p:cNvPr>
            <p:cNvSpPr/>
            <p:nvPr/>
          </p:nvSpPr>
          <p:spPr>
            <a:xfrm>
              <a:off x="4861576" y="714725"/>
              <a:ext cx="809142" cy="366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④</a:t>
              </a:r>
            </a:p>
          </p:txBody>
        </p:sp>
      </p:grpSp>
      <p:grpSp>
        <p:nvGrpSpPr>
          <p:cNvPr id="32776" name="グループ化 47">
            <a:extLst>
              <a:ext uri="{FF2B5EF4-FFF2-40B4-BE49-F238E27FC236}">
                <a16:creationId xmlns:a16="http://schemas.microsoft.com/office/drawing/2014/main" id="{FEBB3342-8225-7422-2415-84CFD504B30C}"/>
              </a:ext>
            </a:extLst>
          </p:cNvPr>
          <p:cNvGrpSpPr>
            <a:grpSpLocks/>
          </p:cNvGrpSpPr>
          <p:nvPr/>
        </p:nvGrpSpPr>
        <p:grpSpPr bwMode="auto">
          <a:xfrm>
            <a:off x="2736850" y="668338"/>
            <a:ext cx="1530350" cy="2641600"/>
            <a:chOff x="3137138" y="650968"/>
            <a:chExt cx="1691977" cy="2641234"/>
          </a:xfrm>
        </p:grpSpPr>
        <p:sp>
          <p:nvSpPr>
            <p:cNvPr id="170" name="矢印: 五方向 169">
              <a:extLst>
                <a:ext uri="{FF2B5EF4-FFF2-40B4-BE49-F238E27FC236}">
                  <a16:creationId xmlns:a16="http://schemas.microsoft.com/office/drawing/2014/main" id="{B9303BC6-8CBC-FC43-19D8-AEB8D71F44B9}"/>
                </a:ext>
              </a:extLst>
            </p:cNvPr>
            <p:cNvSpPr/>
            <p:nvPr/>
          </p:nvSpPr>
          <p:spPr>
            <a:xfrm>
              <a:off x="3137138" y="650968"/>
              <a:ext cx="1691977" cy="2641234"/>
            </a:xfrm>
            <a:prstGeom prst="homePlate">
              <a:avLst>
                <a:gd name="adj" fmla="val 14188"/>
              </a:avLst>
            </a:prstGeom>
            <a:solidFill>
              <a:srgbClr val="FFCC0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5" name="正方形/長方形 174">
              <a:extLst>
                <a:ext uri="{FF2B5EF4-FFF2-40B4-BE49-F238E27FC236}">
                  <a16:creationId xmlns:a16="http://schemas.microsoft.com/office/drawing/2014/main" id="{2777275C-2EA5-523B-F9C1-C50644CEFFBA}"/>
                </a:ext>
              </a:extLst>
            </p:cNvPr>
            <p:cNvSpPr/>
            <p:nvPr/>
          </p:nvSpPr>
          <p:spPr>
            <a:xfrm>
              <a:off x="3310900" y="2662051"/>
              <a:ext cx="1328658" cy="46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パッド投入</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9" name="正方形/長方形 38">
              <a:extLst>
                <a:ext uri="{FF2B5EF4-FFF2-40B4-BE49-F238E27FC236}">
                  <a16:creationId xmlns:a16="http://schemas.microsoft.com/office/drawing/2014/main" id="{1F27D8E6-261A-75FC-CCE9-DAEC1C6FE90B}"/>
                </a:ext>
              </a:extLst>
            </p:cNvPr>
            <p:cNvSpPr/>
            <p:nvPr/>
          </p:nvSpPr>
          <p:spPr>
            <a:xfrm>
              <a:off x="3375840" y="714459"/>
              <a:ext cx="807375" cy="3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③</a:t>
              </a:r>
            </a:p>
          </p:txBody>
        </p:sp>
      </p:grpSp>
      <p:sp>
        <p:nvSpPr>
          <p:cNvPr id="32777" name="Text Box 5">
            <a:extLst>
              <a:ext uri="{FF2B5EF4-FFF2-40B4-BE49-F238E27FC236}">
                <a16:creationId xmlns:a16="http://schemas.microsoft.com/office/drawing/2014/main" id="{DD0617B9-2DF1-A041-F1E2-F9B8C0BBAC1D}"/>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現状調査④</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29" name="グループ化 28">
            <a:extLst>
              <a:ext uri="{FF2B5EF4-FFF2-40B4-BE49-F238E27FC236}">
                <a16:creationId xmlns:a16="http://schemas.microsoft.com/office/drawing/2014/main" id="{84A0D0EA-77A8-6BEE-A51B-7F259575F97A}"/>
              </a:ext>
            </a:extLst>
          </p:cNvPr>
          <p:cNvGrpSpPr>
            <a:grpSpLocks/>
          </p:cNvGrpSpPr>
          <p:nvPr/>
        </p:nvGrpSpPr>
        <p:grpSpPr bwMode="auto">
          <a:xfrm>
            <a:off x="1484313" y="6303963"/>
            <a:ext cx="8875712" cy="431800"/>
            <a:chOff x="1769353" y="7185584"/>
            <a:chExt cx="8876447" cy="429881"/>
          </a:xfrm>
        </p:grpSpPr>
        <p:sp>
          <p:nvSpPr>
            <p:cNvPr id="32819" name="WordArt 2165">
              <a:extLst>
                <a:ext uri="{FF2B5EF4-FFF2-40B4-BE49-F238E27FC236}">
                  <a16:creationId xmlns:a16="http://schemas.microsoft.com/office/drawing/2014/main" id="{A9BC173C-3FBE-BA30-6E55-D68665DBDDAC}"/>
                </a:ext>
              </a:extLst>
            </p:cNvPr>
            <p:cNvSpPr>
              <a:spLocks noChangeShapeType="1"/>
            </p:cNvSpPr>
            <p:nvPr/>
          </p:nvSpPr>
          <p:spPr bwMode="auto">
            <a:xfrm>
              <a:off x="1769353" y="7190360"/>
              <a:ext cx="8868166"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２つの作業工程からホットメルト汚れが発見できた</a:t>
              </a:r>
            </a:p>
          </p:txBody>
        </p:sp>
        <p:sp>
          <p:nvSpPr>
            <p:cNvPr id="32820" name="WordArt 2165">
              <a:extLst>
                <a:ext uri="{FF2B5EF4-FFF2-40B4-BE49-F238E27FC236}">
                  <a16:creationId xmlns:a16="http://schemas.microsoft.com/office/drawing/2014/main" id="{C1EA68EA-450D-85FA-BA03-4B2A5F8A59AA}"/>
                </a:ext>
              </a:extLst>
            </p:cNvPr>
            <p:cNvSpPr>
              <a:spLocks noChangeShapeType="1"/>
            </p:cNvSpPr>
            <p:nvPr/>
          </p:nvSpPr>
          <p:spPr bwMode="auto">
            <a:xfrm>
              <a:off x="1774558" y="7185584"/>
              <a:ext cx="8868166"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２つの作業工程からホットメルト汚れが発見できた</a:t>
              </a:r>
            </a:p>
          </p:txBody>
        </p:sp>
        <p:sp>
          <p:nvSpPr>
            <p:cNvPr id="32821" name="WordArt 2165">
              <a:extLst>
                <a:ext uri="{FF2B5EF4-FFF2-40B4-BE49-F238E27FC236}">
                  <a16:creationId xmlns:a16="http://schemas.microsoft.com/office/drawing/2014/main" id="{0F54FC75-C9B4-12D1-AAAF-B67FEE295347}"/>
                </a:ext>
              </a:extLst>
            </p:cNvPr>
            <p:cNvSpPr>
              <a:spLocks noChangeArrowheads="1" noChangeShapeType="1"/>
            </p:cNvSpPr>
            <p:nvPr/>
          </p:nvSpPr>
          <p:spPr bwMode="auto">
            <a:xfrm>
              <a:off x="1777634" y="7195900"/>
              <a:ext cx="8868166"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２つの作業工程からホットメルト汚れが発見できた</a:t>
              </a:r>
            </a:p>
          </p:txBody>
        </p:sp>
      </p:grpSp>
      <p:sp>
        <p:nvSpPr>
          <p:cNvPr id="32779" name="正方形/長方形 95">
            <a:extLst>
              <a:ext uri="{FF2B5EF4-FFF2-40B4-BE49-F238E27FC236}">
                <a16:creationId xmlns:a16="http://schemas.microsoft.com/office/drawing/2014/main" id="{70F60EDF-BF5B-6B4C-5A7F-B2208A41BB26}"/>
              </a:ext>
            </a:extLst>
          </p:cNvPr>
          <p:cNvSpPr>
            <a:spLocks noChangeArrowheads="1" noChangeShapeType="1" noTextEdit="1"/>
          </p:cNvSpPr>
          <p:nvPr/>
        </p:nvSpPr>
        <p:spPr bwMode="auto">
          <a:xfrm>
            <a:off x="112713" y="842963"/>
            <a:ext cx="4964112" cy="538162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33" name="四角形: 角を丸くする 32">
            <a:extLst>
              <a:ext uri="{FF2B5EF4-FFF2-40B4-BE49-F238E27FC236}">
                <a16:creationId xmlns:a16="http://schemas.microsoft.com/office/drawing/2014/main" id="{A30DC637-F4FC-7AFB-84CF-F197BF588E1B}"/>
              </a:ext>
            </a:extLst>
          </p:cNvPr>
          <p:cNvSpPr/>
          <p:nvPr/>
        </p:nvSpPr>
        <p:spPr bwMode="auto">
          <a:xfrm>
            <a:off x="9321800" y="3373438"/>
            <a:ext cx="2503488" cy="2787650"/>
          </a:xfrm>
          <a:prstGeom prst="roundRect">
            <a:avLst>
              <a:gd name="adj" fmla="val 6472"/>
            </a:avLst>
          </a:prstGeom>
          <a:solidFill>
            <a:srgbClr val="00B0F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3" name="四角形: 角を丸くする 22">
            <a:extLst>
              <a:ext uri="{FF2B5EF4-FFF2-40B4-BE49-F238E27FC236}">
                <a16:creationId xmlns:a16="http://schemas.microsoft.com/office/drawing/2014/main" id="{A944C3D1-0531-A951-E709-437F004D0AE8}"/>
              </a:ext>
            </a:extLst>
          </p:cNvPr>
          <p:cNvSpPr/>
          <p:nvPr/>
        </p:nvSpPr>
        <p:spPr bwMode="auto">
          <a:xfrm>
            <a:off x="5481638" y="3384550"/>
            <a:ext cx="3698875" cy="2776538"/>
          </a:xfrm>
          <a:prstGeom prst="roundRect">
            <a:avLst>
              <a:gd name="adj" fmla="val 3140"/>
            </a:avLst>
          </a:prstGeom>
          <a:solidFill>
            <a:srgbClr val="FF66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四角形: 角を丸くする 21">
            <a:extLst>
              <a:ext uri="{FF2B5EF4-FFF2-40B4-BE49-F238E27FC236}">
                <a16:creationId xmlns:a16="http://schemas.microsoft.com/office/drawing/2014/main" id="{B216AB2A-A4F0-73C8-A595-5A57171B665D}"/>
              </a:ext>
            </a:extLst>
          </p:cNvPr>
          <p:cNvSpPr/>
          <p:nvPr/>
        </p:nvSpPr>
        <p:spPr bwMode="auto">
          <a:xfrm>
            <a:off x="2886075" y="3373438"/>
            <a:ext cx="2441575" cy="2787650"/>
          </a:xfrm>
          <a:prstGeom prst="roundRect">
            <a:avLst>
              <a:gd name="adj" fmla="val 5476"/>
            </a:avLst>
          </a:prstGeom>
          <a:solidFill>
            <a:srgbClr val="FFCC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四角形: 角を丸くする 20">
            <a:extLst>
              <a:ext uri="{FF2B5EF4-FFF2-40B4-BE49-F238E27FC236}">
                <a16:creationId xmlns:a16="http://schemas.microsoft.com/office/drawing/2014/main" id="{52149E9F-0E8E-9F44-C644-E75875E43CF5}"/>
              </a:ext>
            </a:extLst>
          </p:cNvPr>
          <p:cNvSpPr/>
          <p:nvPr/>
        </p:nvSpPr>
        <p:spPr bwMode="auto">
          <a:xfrm>
            <a:off x="179388" y="3384550"/>
            <a:ext cx="2466975" cy="2776538"/>
          </a:xfrm>
          <a:prstGeom prst="roundRect">
            <a:avLst>
              <a:gd name="adj" fmla="val 4486"/>
            </a:avLst>
          </a:prstGeom>
          <a:solidFill>
            <a:srgbClr val="00B05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32784" name="グループ化 46">
            <a:extLst>
              <a:ext uri="{FF2B5EF4-FFF2-40B4-BE49-F238E27FC236}">
                <a16:creationId xmlns:a16="http://schemas.microsoft.com/office/drawing/2014/main" id="{549F5BED-05A5-9AF5-881C-268ED58ECF8C}"/>
              </a:ext>
            </a:extLst>
          </p:cNvPr>
          <p:cNvGrpSpPr>
            <a:grpSpLocks/>
          </p:cNvGrpSpPr>
          <p:nvPr/>
        </p:nvGrpSpPr>
        <p:grpSpPr bwMode="auto">
          <a:xfrm>
            <a:off x="1425575" y="668338"/>
            <a:ext cx="1530350" cy="2641600"/>
            <a:chOff x="4900405" y="370577"/>
            <a:chExt cx="1691975" cy="2641234"/>
          </a:xfrm>
        </p:grpSpPr>
        <p:sp>
          <p:nvSpPr>
            <p:cNvPr id="171" name="矢印: 五方向 170">
              <a:extLst>
                <a:ext uri="{FF2B5EF4-FFF2-40B4-BE49-F238E27FC236}">
                  <a16:creationId xmlns:a16="http://schemas.microsoft.com/office/drawing/2014/main" id="{259BF9A4-BDDA-957B-004D-78B1842E548E}"/>
                </a:ext>
              </a:extLst>
            </p:cNvPr>
            <p:cNvSpPr/>
            <p:nvPr/>
          </p:nvSpPr>
          <p:spPr>
            <a:xfrm>
              <a:off x="4900405" y="370577"/>
              <a:ext cx="1691975" cy="2641234"/>
            </a:xfrm>
            <a:prstGeom prst="homePlate">
              <a:avLst>
                <a:gd name="adj" fmla="val 14188"/>
              </a:avLst>
            </a:prstGeom>
            <a:solidFill>
              <a:srgbClr val="00B05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3" name="正方形/長方形 172">
              <a:extLst>
                <a:ext uri="{FF2B5EF4-FFF2-40B4-BE49-F238E27FC236}">
                  <a16:creationId xmlns:a16="http://schemas.microsoft.com/office/drawing/2014/main" id="{E93B5883-8687-287C-1624-69A2679A57C1}"/>
                </a:ext>
              </a:extLst>
            </p:cNvPr>
            <p:cNvSpPr/>
            <p:nvPr/>
          </p:nvSpPr>
          <p:spPr>
            <a:xfrm>
              <a:off x="5244417" y="2368962"/>
              <a:ext cx="1328657" cy="465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パッドを</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置く</a:t>
              </a:r>
            </a:p>
          </p:txBody>
        </p:sp>
        <p:sp>
          <p:nvSpPr>
            <p:cNvPr id="37" name="正方形/長方形 36">
              <a:extLst>
                <a:ext uri="{FF2B5EF4-FFF2-40B4-BE49-F238E27FC236}">
                  <a16:creationId xmlns:a16="http://schemas.microsoft.com/office/drawing/2014/main" id="{3D9A1E92-1863-B9C6-019B-97C9A47AF3D1}"/>
                </a:ext>
              </a:extLst>
            </p:cNvPr>
            <p:cNvSpPr/>
            <p:nvPr/>
          </p:nvSpPr>
          <p:spPr>
            <a:xfrm>
              <a:off x="5067146" y="424545"/>
              <a:ext cx="807374" cy="3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②</a:t>
              </a:r>
            </a:p>
          </p:txBody>
        </p:sp>
      </p:grpSp>
      <p:grpSp>
        <p:nvGrpSpPr>
          <p:cNvPr id="32785" name="グループ化 45">
            <a:extLst>
              <a:ext uri="{FF2B5EF4-FFF2-40B4-BE49-F238E27FC236}">
                <a16:creationId xmlns:a16="http://schemas.microsoft.com/office/drawing/2014/main" id="{FCF84331-B9E9-6AAF-44A4-852B51318181}"/>
              </a:ext>
            </a:extLst>
          </p:cNvPr>
          <p:cNvGrpSpPr>
            <a:grpSpLocks/>
          </p:cNvGrpSpPr>
          <p:nvPr/>
        </p:nvGrpSpPr>
        <p:grpSpPr bwMode="auto">
          <a:xfrm>
            <a:off x="107950" y="668338"/>
            <a:ext cx="1530350" cy="2641600"/>
            <a:chOff x="296394" y="650967"/>
            <a:chExt cx="1691976" cy="2641234"/>
          </a:xfrm>
        </p:grpSpPr>
        <p:sp>
          <p:nvSpPr>
            <p:cNvPr id="172" name="矢印: 五方向 171">
              <a:extLst>
                <a:ext uri="{FF2B5EF4-FFF2-40B4-BE49-F238E27FC236}">
                  <a16:creationId xmlns:a16="http://schemas.microsoft.com/office/drawing/2014/main" id="{610C458F-2DF1-0EA4-16F5-C8EE1030280D}"/>
                </a:ext>
              </a:extLst>
            </p:cNvPr>
            <p:cNvSpPr/>
            <p:nvPr/>
          </p:nvSpPr>
          <p:spPr>
            <a:xfrm>
              <a:off x="296394" y="650967"/>
              <a:ext cx="1691976" cy="2641234"/>
            </a:xfrm>
            <a:prstGeom prst="homePlate">
              <a:avLst>
                <a:gd name="adj" fmla="val 14188"/>
              </a:avLst>
            </a:prstGeom>
            <a:solidFill>
              <a:srgbClr val="00B050">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dirty="0"/>
            </a:p>
          </p:txBody>
        </p:sp>
        <p:sp>
          <p:nvSpPr>
            <p:cNvPr id="174" name="正方形/長方形 173">
              <a:extLst>
                <a:ext uri="{FF2B5EF4-FFF2-40B4-BE49-F238E27FC236}">
                  <a16:creationId xmlns:a16="http://schemas.microsoft.com/office/drawing/2014/main" id="{1276593D-53D9-B37D-41EE-1A129637D1FA}"/>
                </a:ext>
              </a:extLst>
            </p:cNvPr>
            <p:cNvSpPr/>
            <p:nvPr/>
          </p:nvSpPr>
          <p:spPr>
            <a:xfrm>
              <a:off x="684285" y="2662050"/>
              <a:ext cx="1126814" cy="465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表皮を</a:t>
              </a: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置く</a:t>
              </a:r>
            </a:p>
          </p:txBody>
        </p:sp>
        <p:sp>
          <p:nvSpPr>
            <p:cNvPr id="25" name="正方形/長方形 24">
              <a:extLst>
                <a:ext uri="{FF2B5EF4-FFF2-40B4-BE49-F238E27FC236}">
                  <a16:creationId xmlns:a16="http://schemas.microsoft.com/office/drawing/2014/main" id="{87D3DC5D-C0FA-6335-90C4-177CDB4D4E97}"/>
                </a:ext>
              </a:extLst>
            </p:cNvPr>
            <p:cNvSpPr/>
            <p:nvPr/>
          </p:nvSpPr>
          <p:spPr>
            <a:xfrm>
              <a:off x="456114" y="714458"/>
              <a:ext cx="807374" cy="366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400" dirty="0">
                  <a:solidFill>
                    <a:schemeClr val="tx1"/>
                  </a:solidFill>
                  <a:latin typeface="HGS創英角ﾎﾟｯﾌﾟ体" panose="040B0A00000000000000" pitchFamily="50" charset="-128"/>
                  <a:ea typeface="HGS創英角ﾎﾟｯﾌﾟ体" panose="040B0A00000000000000" pitchFamily="50" charset="-128"/>
                </a:rPr>
                <a:t>①</a:t>
              </a:r>
            </a:p>
          </p:txBody>
        </p:sp>
      </p:grpSp>
      <p:pic>
        <p:nvPicPr>
          <p:cNvPr id="32786" name="図 33">
            <a:extLst>
              <a:ext uri="{FF2B5EF4-FFF2-40B4-BE49-F238E27FC236}">
                <a16:creationId xmlns:a16="http://schemas.microsoft.com/office/drawing/2014/main" id="{D8992335-90B5-0B86-059B-6314D540D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 y="1144588"/>
            <a:ext cx="108743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図 34">
            <a:extLst>
              <a:ext uri="{FF2B5EF4-FFF2-40B4-BE49-F238E27FC236}">
                <a16:creationId xmlns:a16="http://schemas.microsoft.com/office/drawing/2014/main" id="{B8E9355F-FDF7-7DD2-CCD7-6E14F5552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1139825"/>
            <a:ext cx="11191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図 35">
            <a:extLst>
              <a:ext uri="{FF2B5EF4-FFF2-40B4-BE49-F238E27FC236}">
                <a16:creationId xmlns:a16="http://schemas.microsoft.com/office/drawing/2014/main" id="{98CB5E93-4037-EFE7-79A3-D90AB431C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700" y="1143000"/>
            <a:ext cx="10795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図 37">
            <a:extLst>
              <a:ext uri="{FF2B5EF4-FFF2-40B4-BE49-F238E27FC236}">
                <a16:creationId xmlns:a16="http://schemas.microsoft.com/office/drawing/2014/main" id="{2C7AEEC1-D025-A45C-9AF1-D76D806FD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8325" y="1162050"/>
            <a:ext cx="105886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図 53">
            <a:extLst>
              <a:ext uri="{FF2B5EF4-FFF2-40B4-BE49-F238E27FC236}">
                <a16:creationId xmlns:a16="http://schemas.microsoft.com/office/drawing/2014/main" id="{1CCD073C-903A-39C3-315C-CB8D00FBE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3088" y="1133475"/>
            <a:ext cx="1020762"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図 59">
            <a:extLst>
              <a:ext uri="{FF2B5EF4-FFF2-40B4-BE49-F238E27FC236}">
                <a16:creationId xmlns:a16="http://schemas.microsoft.com/office/drawing/2014/main" id="{F33979B1-3B46-1913-D5C7-594E8B1BDA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4525" y="1136650"/>
            <a:ext cx="103505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図 60">
            <a:extLst>
              <a:ext uri="{FF2B5EF4-FFF2-40B4-BE49-F238E27FC236}">
                <a16:creationId xmlns:a16="http://schemas.microsoft.com/office/drawing/2014/main" id="{D57C724E-AD9D-742E-0AED-8E93972F6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5475" y="1128713"/>
            <a:ext cx="103028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図 61">
            <a:extLst>
              <a:ext uri="{FF2B5EF4-FFF2-40B4-BE49-F238E27FC236}">
                <a16:creationId xmlns:a16="http://schemas.microsoft.com/office/drawing/2014/main" id="{E130F11E-C460-31C0-4A98-FE513F0127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40875" y="1136650"/>
            <a:ext cx="10477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図 62">
            <a:extLst>
              <a:ext uri="{FF2B5EF4-FFF2-40B4-BE49-F238E27FC236}">
                <a16:creationId xmlns:a16="http://schemas.microsoft.com/office/drawing/2014/main" id="{ED34FE42-65F2-CCFE-B594-735478C54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36275" y="1123950"/>
            <a:ext cx="101441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図 97">
            <a:extLst>
              <a:ext uri="{FF2B5EF4-FFF2-40B4-BE49-F238E27FC236}">
                <a16:creationId xmlns:a16="http://schemas.microsoft.com/office/drawing/2014/main" id="{A507B756-EA97-742C-E174-CEA7DFA87C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1075" y="1341438"/>
            <a:ext cx="1687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49D1EDFC-D855-B95B-8BA7-A45E249829F1}"/>
              </a:ext>
            </a:extLst>
          </p:cNvPr>
          <p:cNvGrpSpPr>
            <a:grpSpLocks/>
          </p:cNvGrpSpPr>
          <p:nvPr/>
        </p:nvGrpSpPr>
        <p:grpSpPr bwMode="auto">
          <a:xfrm>
            <a:off x="2997200" y="3436938"/>
            <a:ext cx="2243138" cy="2566987"/>
            <a:chOff x="2997200" y="3436937"/>
            <a:chExt cx="2243138" cy="2566987"/>
          </a:xfrm>
        </p:grpSpPr>
        <p:pic>
          <p:nvPicPr>
            <p:cNvPr id="32811" name="図 99">
              <a:extLst>
                <a:ext uri="{FF2B5EF4-FFF2-40B4-BE49-F238E27FC236}">
                  <a16:creationId xmlns:a16="http://schemas.microsoft.com/office/drawing/2014/main" id="{A3E3990F-8DED-3A43-2772-F9D379C607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97200" y="3436937"/>
              <a:ext cx="1043943" cy="149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2" name="図 102">
              <a:extLst>
                <a:ext uri="{FF2B5EF4-FFF2-40B4-BE49-F238E27FC236}">
                  <a16:creationId xmlns:a16="http://schemas.microsoft.com/office/drawing/2014/main" id="{E7DB80C5-8FB9-8D9A-208C-E917520B60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0072" y="4458501"/>
              <a:ext cx="1470266" cy="154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84" name="図 56">
            <a:extLst>
              <a:ext uri="{FF2B5EF4-FFF2-40B4-BE49-F238E27FC236}">
                <a16:creationId xmlns:a16="http://schemas.microsoft.com/office/drawing/2014/main" id="{88BB2220-C148-89AD-6528-313B29E384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0675" y="641350"/>
            <a:ext cx="16700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8F48B644-1A09-13B4-DC95-48BE5319E3B3}"/>
              </a:ext>
            </a:extLst>
          </p:cNvPr>
          <p:cNvGrpSpPr>
            <a:grpSpLocks/>
          </p:cNvGrpSpPr>
          <p:nvPr/>
        </p:nvGrpSpPr>
        <p:grpSpPr bwMode="auto">
          <a:xfrm>
            <a:off x="9466263" y="3408363"/>
            <a:ext cx="2284412" cy="2708275"/>
            <a:chOff x="9467056" y="3408443"/>
            <a:chExt cx="2283619" cy="2708195"/>
          </a:xfrm>
        </p:grpSpPr>
        <p:pic>
          <p:nvPicPr>
            <p:cNvPr id="32809" name="図 104">
              <a:extLst>
                <a:ext uri="{FF2B5EF4-FFF2-40B4-BE49-F238E27FC236}">
                  <a16:creationId xmlns:a16="http://schemas.microsoft.com/office/drawing/2014/main" id="{62F663C0-70AB-1BB2-7583-3376871EC9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67056" y="3408443"/>
              <a:ext cx="1121865" cy="154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0" name="図 117">
              <a:extLst>
                <a:ext uri="{FF2B5EF4-FFF2-40B4-BE49-F238E27FC236}">
                  <a16:creationId xmlns:a16="http://schemas.microsoft.com/office/drawing/2014/main" id="{31EDF883-B246-BB89-B808-6BC18CE6D2A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84030" y="4570425"/>
              <a:ext cx="1466645" cy="15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グループ化 61">
            <a:extLst>
              <a:ext uri="{FF2B5EF4-FFF2-40B4-BE49-F238E27FC236}">
                <a16:creationId xmlns:a16="http://schemas.microsoft.com/office/drawing/2014/main" id="{D080CC83-8410-2BF6-C033-47FE7060D242}"/>
              </a:ext>
            </a:extLst>
          </p:cNvPr>
          <p:cNvGrpSpPr>
            <a:grpSpLocks/>
          </p:cNvGrpSpPr>
          <p:nvPr/>
        </p:nvGrpSpPr>
        <p:grpSpPr bwMode="auto">
          <a:xfrm>
            <a:off x="342900" y="3452813"/>
            <a:ext cx="2265363" cy="2590800"/>
            <a:chOff x="342900" y="3452116"/>
            <a:chExt cx="2265619" cy="2591158"/>
          </a:xfrm>
        </p:grpSpPr>
        <p:pic>
          <p:nvPicPr>
            <p:cNvPr id="32807" name="図 98">
              <a:extLst>
                <a:ext uri="{FF2B5EF4-FFF2-40B4-BE49-F238E27FC236}">
                  <a16:creationId xmlns:a16="http://schemas.microsoft.com/office/drawing/2014/main" id="{C51FD67D-F268-8D58-95A7-29A822CA24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2900" y="3452116"/>
              <a:ext cx="1028937" cy="152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図 101">
              <a:extLst>
                <a:ext uri="{FF2B5EF4-FFF2-40B4-BE49-F238E27FC236}">
                  <a16:creationId xmlns:a16="http://schemas.microsoft.com/office/drawing/2014/main" id="{531C835A-FDF0-F296-C399-8673325B398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87616" y="4491061"/>
              <a:ext cx="1520903" cy="155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76" name="図 55">
            <a:extLst>
              <a:ext uri="{FF2B5EF4-FFF2-40B4-BE49-F238E27FC236}">
                <a16:creationId xmlns:a16="http://schemas.microsoft.com/office/drawing/2014/main" id="{4278951B-B6C5-A3A0-CA20-173A0BACEB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16863" y="647700"/>
            <a:ext cx="16700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ED431D7C-0308-09E5-6ED8-914946DD9058}"/>
              </a:ext>
            </a:extLst>
          </p:cNvPr>
          <p:cNvGrpSpPr>
            <a:grpSpLocks/>
          </p:cNvGrpSpPr>
          <p:nvPr/>
        </p:nvGrpSpPr>
        <p:grpSpPr bwMode="auto">
          <a:xfrm>
            <a:off x="5646738" y="3357563"/>
            <a:ext cx="3600450" cy="2687637"/>
            <a:chOff x="5646935" y="3357577"/>
            <a:chExt cx="3600385" cy="2687624"/>
          </a:xfrm>
        </p:grpSpPr>
        <p:grpSp>
          <p:nvGrpSpPr>
            <p:cNvPr id="32802" name="グループ化 1">
              <a:extLst>
                <a:ext uri="{FF2B5EF4-FFF2-40B4-BE49-F238E27FC236}">
                  <a16:creationId xmlns:a16="http://schemas.microsoft.com/office/drawing/2014/main" id="{2B319229-7905-C88B-5ACC-418C1162525A}"/>
                </a:ext>
              </a:extLst>
            </p:cNvPr>
            <p:cNvGrpSpPr>
              <a:grpSpLocks/>
            </p:cNvGrpSpPr>
            <p:nvPr/>
          </p:nvGrpSpPr>
          <p:grpSpPr bwMode="auto">
            <a:xfrm>
              <a:off x="5646935" y="3357577"/>
              <a:ext cx="3549444" cy="2687624"/>
              <a:chOff x="5646935" y="3357577"/>
              <a:chExt cx="3549444" cy="2687624"/>
            </a:xfrm>
          </p:grpSpPr>
          <p:pic>
            <p:nvPicPr>
              <p:cNvPr id="32804" name="図 103">
                <a:extLst>
                  <a:ext uri="{FF2B5EF4-FFF2-40B4-BE49-F238E27FC236}">
                    <a16:creationId xmlns:a16="http://schemas.microsoft.com/office/drawing/2014/main" id="{1F172915-DC2F-B2C7-8527-F907F2AB7E5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46935" y="3401496"/>
                <a:ext cx="1097993" cy="15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図 105">
                <a:extLst>
                  <a:ext uri="{FF2B5EF4-FFF2-40B4-BE49-F238E27FC236}">
                    <a16:creationId xmlns:a16="http://schemas.microsoft.com/office/drawing/2014/main" id="{A2FA1461-7CA5-3F71-137B-C0079221AD0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11784" y="4527967"/>
                <a:ext cx="1532790" cy="151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図 106">
                <a:extLst>
                  <a:ext uri="{FF2B5EF4-FFF2-40B4-BE49-F238E27FC236}">
                    <a16:creationId xmlns:a16="http://schemas.microsoft.com/office/drawing/2014/main" id="{D31000EA-7290-7397-27B4-A4A5E6BCA7E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02541" y="3357577"/>
                <a:ext cx="1493838" cy="159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803" name="図 1">
              <a:extLst>
                <a:ext uri="{FF2B5EF4-FFF2-40B4-BE49-F238E27FC236}">
                  <a16:creationId xmlns:a16="http://schemas.microsoft.com/office/drawing/2014/main" id="{59CB97D4-B8FB-F071-98FD-BA5302F8FF2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32274" y="4608034"/>
              <a:ext cx="515046" cy="5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31776"/>
                                        </p:tgtEl>
                                        <p:attrNameLst>
                                          <p:attrName>style.visibility</p:attrName>
                                        </p:attrNameLst>
                                      </p:cBhvr>
                                      <p:to>
                                        <p:strVal val="visible"/>
                                      </p:to>
                                    </p:set>
                                    <p:animEffect transition="in" filter="wipe(left)">
                                      <p:cBhvr>
                                        <p:cTn id="16" dur="500"/>
                                        <p:tgtEl>
                                          <p:spTgt spid="31776"/>
                                        </p:tgtEl>
                                      </p:cBhvr>
                                    </p:animEffect>
                                  </p:childTnLst>
                                </p:cTn>
                              </p:par>
                              <p:par>
                                <p:cTn id="17" presetID="22" presetClass="entr" presetSubtype="8" fill="hold" nodeType="withEffect">
                                  <p:stCondLst>
                                    <p:cond delay="0"/>
                                  </p:stCondLst>
                                  <p:childTnLst>
                                    <p:set>
                                      <p:cBhvr>
                                        <p:cTn id="18" dur="1" fill="hold">
                                          <p:stCondLst>
                                            <p:cond delay="0"/>
                                          </p:stCondLst>
                                        </p:cTn>
                                        <p:tgtEl>
                                          <p:spTgt spid="31784"/>
                                        </p:tgtEl>
                                        <p:attrNameLst>
                                          <p:attrName>style.visibility</p:attrName>
                                        </p:attrNameLst>
                                      </p:cBhvr>
                                      <p:to>
                                        <p:strVal val="visible"/>
                                      </p:to>
                                    </p:set>
                                    <p:animEffect transition="in" filter="wipe(left)">
                                      <p:cBhvr>
                                        <p:cTn id="19" dur="500"/>
                                        <p:tgtEl>
                                          <p:spTgt spid="3178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a:extLst>
              <a:ext uri="{FF2B5EF4-FFF2-40B4-BE49-F238E27FC236}">
                <a16:creationId xmlns:a16="http://schemas.microsoft.com/office/drawing/2014/main" id="{4D26CE5D-96A9-A84D-855F-B38F329469D6}"/>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目標設定</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
        <p:nvSpPr>
          <p:cNvPr id="3" name="四角形: 角を丸くする 2">
            <a:extLst>
              <a:ext uri="{FF2B5EF4-FFF2-40B4-BE49-F238E27FC236}">
                <a16:creationId xmlns:a16="http://schemas.microsoft.com/office/drawing/2014/main" id="{C818D790-578E-FA8E-AC8A-9EA61730D2F7}"/>
              </a:ext>
            </a:extLst>
          </p:cNvPr>
          <p:cNvSpPr/>
          <p:nvPr/>
        </p:nvSpPr>
        <p:spPr bwMode="auto">
          <a:xfrm>
            <a:off x="250825" y="517525"/>
            <a:ext cx="57721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B08B47E5-15D0-C095-665E-DCE55F6E40AA}"/>
              </a:ext>
            </a:extLst>
          </p:cNvPr>
          <p:cNvSpPr/>
          <p:nvPr/>
        </p:nvSpPr>
        <p:spPr>
          <a:xfrm>
            <a:off x="2479675" y="1181100"/>
            <a:ext cx="3836988"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目標をどのように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設定したらいいですか？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34821" name="グループ化 4">
            <a:extLst>
              <a:ext uri="{FF2B5EF4-FFF2-40B4-BE49-F238E27FC236}">
                <a16:creationId xmlns:a16="http://schemas.microsoft.com/office/drawing/2014/main" id="{742FA8E8-BF8E-D9E5-E60B-41445332317F}"/>
              </a:ext>
            </a:extLst>
          </p:cNvPr>
          <p:cNvGrpSpPr>
            <a:grpSpLocks/>
          </p:cNvGrpSpPr>
          <p:nvPr/>
        </p:nvGrpSpPr>
        <p:grpSpPr bwMode="auto">
          <a:xfrm>
            <a:off x="6118225" y="322263"/>
            <a:ext cx="5772150" cy="2955925"/>
            <a:chOff x="6118225" y="322187"/>
            <a:chExt cx="5772150" cy="2956001"/>
          </a:xfrm>
        </p:grpSpPr>
        <p:sp>
          <p:nvSpPr>
            <p:cNvPr id="6" name="四角形: 角を丸くする 5">
              <a:extLst>
                <a:ext uri="{FF2B5EF4-FFF2-40B4-BE49-F238E27FC236}">
                  <a16:creationId xmlns:a16="http://schemas.microsoft.com/office/drawing/2014/main" id="{E001BCC4-9201-545A-3578-722E4280A862}"/>
                </a:ext>
              </a:extLst>
            </p:cNvPr>
            <p:cNvSpPr/>
            <p:nvPr/>
          </p:nvSpPr>
          <p:spPr bwMode="auto">
            <a:xfrm>
              <a:off x="6118225" y="517454"/>
              <a:ext cx="5772150" cy="2760734"/>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34844" name="図 6">
              <a:extLst>
                <a:ext uri="{FF2B5EF4-FFF2-40B4-BE49-F238E27FC236}">
                  <a16:creationId xmlns:a16="http://schemas.microsoft.com/office/drawing/2014/main" id="{88FA635D-4A8B-25FD-C66F-114ECFBE1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8575" y="728663"/>
              <a:ext cx="14636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四角形: 角を丸くする 9">
              <a:extLst>
                <a:ext uri="{FF2B5EF4-FFF2-40B4-BE49-F238E27FC236}">
                  <a16:creationId xmlns:a16="http://schemas.microsoft.com/office/drawing/2014/main" id="{F3C5C6B2-4278-E512-3AB1-65C43B2A437C}"/>
                </a:ext>
              </a:extLst>
            </p:cNvPr>
            <p:cNvSpPr/>
            <p:nvPr/>
          </p:nvSpPr>
          <p:spPr>
            <a:xfrm>
              <a:off x="6542088" y="322187"/>
              <a:ext cx="3836987" cy="1551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課方針を１度みてみよう！！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34822" name="図 6">
            <a:extLst>
              <a:ext uri="{FF2B5EF4-FFF2-40B4-BE49-F238E27FC236}">
                <a16:creationId xmlns:a16="http://schemas.microsoft.com/office/drawing/2014/main" id="{5B384922-147B-EC1D-3C9D-F965D0683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088" y="1666875"/>
            <a:ext cx="36480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3" name="グループ化 62">
            <a:extLst>
              <a:ext uri="{FF2B5EF4-FFF2-40B4-BE49-F238E27FC236}">
                <a16:creationId xmlns:a16="http://schemas.microsoft.com/office/drawing/2014/main" id="{6F08B9F8-6F96-119F-3C76-A8C7B45A9598}"/>
              </a:ext>
            </a:extLst>
          </p:cNvPr>
          <p:cNvGrpSpPr>
            <a:grpSpLocks/>
          </p:cNvGrpSpPr>
          <p:nvPr/>
        </p:nvGrpSpPr>
        <p:grpSpPr bwMode="auto">
          <a:xfrm>
            <a:off x="668338" y="835025"/>
            <a:ext cx="1577975" cy="2125663"/>
            <a:chOff x="669131" y="834438"/>
            <a:chExt cx="1577975" cy="2126836"/>
          </a:xfrm>
        </p:grpSpPr>
        <p:pic>
          <p:nvPicPr>
            <p:cNvPr id="34841" name="図 61">
              <a:extLst>
                <a:ext uri="{FF2B5EF4-FFF2-40B4-BE49-F238E27FC236}">
                  <a16:creationId xmlns:a16="http://schemas.microsoft.com/office/drawing/2014/main" id="{E5C8E94A-B978-0037-AE0B-3ACBE6415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31" y="834438"/>
              <a:ext cx="1577975" cy="212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図 12">
              <a:extLst>
                <a:ext uri="{FF2B5EF4-FFF2-40B4-BE49-F238E27FC236}">
                  <a16:creationId xmlns:a16="http://schemas.microsoft.com/office/drawing/2014/main" id="{5AC68B7B-6BA9-35C1-D7D3-2F4F8D72C9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1225" y="876300"/>
              <a:ext cx="115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87BC3281-52EE-3348-E340-00C9BAE8A25B}"/>
              </a:ext>
            </a:extLst>
          </p:cNvPr>
          <p:cNvGrpSpPr>
            <a:grpSpLocks/>
          </p:cNvGrpSpPr>
          <p:nvPr/>
        </p:nvGrpSpPr>
        <p:grpSpPr bwMode="auto">
          <a:xfrm>
            <a:off x="276225" y="3365500"/>
            <a:ext cx="11614150" cy="3376613"/>
            <a:chOff x="276225" y="3365500"/>
            <a:chExt cx="11614150" cy="3376613"/>
          </a:xfrm>
        </p:grpSpPr>
        <p:sp>
          <p:nvSpPr>
            <p:cNvPr id="4" name="四角形: 角を丸くする 3">
              <a:extLst>
                <a:ext uri="{FF2B5EF4-FFF2-40B4-BE49-F238E27FC236}">
                  <a16:creationId xmlns:a16="http://schemas.microsoft.com/office/drawing/2014/main" id="{B6B92740-062C-8FF5-4F69-8E927A12DBEB}"/>
                </a:ext>
              </a:extLst>
            </p:cNvPr>
            <p:cNvSpPr/>
            <p:nvPr/>
          </p:nvSpPr>
          <p:spPr bwMode="auto">
            <a:xfrm>
              <a:off x="276225" y="3365500"/>
              <a:ext cx="11614150" cy="337661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34840" name="図 6">
              <a:extLst>
                <a:ext uri="{FF2B5EF4-FFF2-40B4-BE49-F238E27FC236}">
                  <a16:creationId xmlns:a16="http://schemas.microsoft.com/office/drawing/2014/main" id="{8C4091C6-AC0E-4FB8-6FB6-F2EF4FAD75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038" y="3544888"/>
              <a:ext cx="54927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F2433758-636D-7627-05F5-797082A59AB8}"/>
              </a:ext>
            </a:extLst>
          </p:cNvPr>
          <p:cNvGrpSpPr>
            <a:grpSpLocks/>
          </p:cNvGrpSpPr>
          <p:nvPr/>
        </p:nvGrpSpPr>
        <p:grpSpPr bwMode="auto">
          <a:xfrm>
            <a:off x="7388225" y="4608513"/>
            <a:ext cx="4264025" cy="1981200"/>
            <a:chOff x="12756747" y="5195446"/>
            <a:chExt cx="4263614" cy="1981200"/>
          </a:xfrm>
        </p:grpSpPr>
        <p:sp>
          <p:nvSpPr>
            <p:cNvPr id="16" name="四角形: 角を丸くする 15">
              <a:extLst>
                <a:ext uri="{FF2B5EF4-FFF2-40B4-BE49-F238E27FC236}">
                  <a16:creationId xmlns:a16="http://schemas.microsoft.com/office/drawing/2014/main" id="{CB3FEDF7-1EA0-2710-62E5-73F502C1B5B4}"/>
                </a:ext>
              </a:extLst>
            </p:cNvPr>
            <p:cNvSpPr/>
            <p:nvPr/>
          </p:nvSpPr>
          <p:spPr>
            <a:xfrm>
              <a:off x="12756747" y="5536758"/>
              <a:ext cx="3836618"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よしっ！！</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目標達成にむけて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チーム一丸となって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がんばるぞ！！</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34836" name="グループ化 7">
              <a:extLst>
                <a:ext uri="{FF2B5EF4-FFF2-40B4-BE49-F238E27FC236}">
                  <a16:creationId xmlns:a16="http://schemas.microsoft.com/office/drawing/2014/main" id="{407D84CF-13F7-FCA0-6870-1077B319BA93}"/>
                </a:ext>
              </a:extLst>
            </p:cNvPr>
            <p:cNvGrpSpPr>
              <a:grpSpLocks/>
            </p:cNvGrpSpPr>
            <p:nvPr/>
          </p:nvGrpSpPr>
          <p:grpSpPr bwMode="auto">
            <a:xfrm>
              <a:off x="15383648" y="5195446"/>
              <a:ext cx="1636713" cy="1981200"/>
              <a:chOff x="10771420" y="4934251"/>
              <a:chExt cx="1636485" cy="1980198"/>
            </a:xfrm>
          </p:grpSpPr>
          <p:pic>
            <p:nvPicPr>
              <p:cNvPr id="34837" name="図 4">
                <a:extLst>
                  <a:ext uri="{FF2B5EF4-FFF2-40B4-BE49-F238E27FC236}">
                    <a16:creationId xmlns:a16="http://schemas.microsoft.com/office/drawing/2014/main" id="{6BB86B68-DE63-457A-FAD4-87CBCD76C2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71420" y="4934251"/>
                <a:ext cx="1636485" cy="198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図 12">
                <a:extLst>
                  <a:ext uri="{FF2B5EF4-FFF2-40B4-BE49-F238E27FC236}">
                    <a16:creationId xmlns:a16="http://schemas.microsoft.com/office/drawing/2014/main" id="{C9BB3D15-4933-1E3F-CFD1-2A95411D4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0113" y="5045913"/>
                <a:ext cx="115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2" name="グループ化 11">
            <a:extLst>
              <a:ext uri="{FF2B5EF4-FFF2-40B4-BE49-F238E27FC236}">
                <a16:creationId xmlns:a16="http://schemas.microsoft.com/office/drawing/2014/main" id="{BFC95678-2F29-A97B-CA83-E5557BADA8B7}"/>
              </a:ext>
            </a:extLst>
          </p:cNvPr>
          <p:cNvGrpSpPr>
            <a:grpSpLocks/>
          </p:cNvGrpSpPr>
          <p:nvPr/>
        </p:nvGrpSpPr>
        <p:grpSpPr bwMode="auto">
          <a:xfrm>
            <a:off x="2546350" y="4090988"/>
            <a:ext cx="2647950" cy="1925637"/>
            <a:chOff x="-1152624" y="3026857"/>
            <a:chExt cx="2648072" cy="1924610"/>
          </a:xfrm>
        </p:grpSpPr>
        <p:grpSp>
          <p:nvGrpSpPr>
            <p:cNvPr id="34830" name="グループ化 18">
              <a:extLst>
                <a:ext uri="{FF2B5EF4-FFF2-40B4-BE49-F238E27FC236}">
                  <a16:creationId xmlns:a16="http://schemas.microsoft.com/office/drawing/2014/main" id="{4C726323-6213-C624-F8AF-98AF519419B4}"/>
                </a:ext>
              </a:extLst>
            </p:cNvPr>
            <p:cNvGrpSpPr>
              <a:grpSpLocks/>
            </p:cNvGrpSpPr>
            <p:nvPr/>
          </p:nvGrpSpPr>
          <p:grpSpPr bwMode="auto">
            <a:xfrm>
              <a:off x="-1152624" y="3125636"/>
              <a:ext cx="1007941" cy="387076"/>
              <a:chOff x="-6435501" y="3030772"/>
              <a:chExt cx="6814387" cy="460421"/>
            </a:xfrm>
          </p:grpSpPr>
          <p:sp>
            <p:nvSpPr>
              <p:cNvPr id="34832" name="WordArt 2165">
                <a:extLst>
                  <a:ext uri="{FF2B5EF4-FFF2-40B4-BE49-F238E27FC236}">
                    <a16:creationId xmlns:a16="http://schemas.microsoft.com/office/drawing/2014/main" id="{13E0A5F5-D5C1-FB4D-C06B-B1890C32E2E5}"/>
                  </a:ext>
                </a:extLst>
              </p:cNvPr>
              <p:cNvSpPr>
                <a:spLocks noChangeShapeType="1"/>
              </p:cNvSpPr>
              <p:nvPr/>
            </p:nvSpPr>
            <p:spPr bwMode="auto">
              <a:xfrm>
                <a:off x="-6424039" y="3041931"/>
                <a:ext cx="6802925" cy="449262"/>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評価</a:t>
                </a:r>
              </a:p>
            </p:txBody>
          </p:sp>
          <p:sp>
            <p:nvSpPr>
              <p:cNvPr id="34833" name="WordArt 2165">
                <a:extLst>
                  <a:ext uri="{FF2B5EF4-FFF2-40B4-BE49-F238E27FC236}">
                    <a16:creationId xmlns:a16="http://schemas.microsoft.com/office/drawing/2014/main" id="{5F9C21E4-B13B-F6AC-81D0-CBC6F1F24F0F}"/>
                  </a:ext>
                </a:extLst>
              </p:cNvPr>
              <p:cNvSpPr>
                <a:spLocks noChangeShapeType="1"/>
              </p:cNvSpPr>
              <p:nvPr/>
            </p:nvSpPr>
            <p:spPr bwMode="auto">
              <a:xfrm>
                <a:off x="-6435501" y="3030776"/>
                <a:ext cx="6802924" cy="449262"/>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評価</a:t>
                </a:r>
              </a:p>
            </p:txBody>
          </p:sp>
          <p:sp>
            <p:nvSpPr>
              <p:cNvPr id="34834" name="WordArt 2165">
                <a:extLst>
                  <a:ext uri="{FF2B5EF4-FFF2-40B4-BE49-F238E27FC236}">
                    <a16:creationId xmlns:a16="http://schemas.microsoft.com/office/drawing/2014/main" id="{8F58ECFE-4637-4929-376C-DEFB7C4BA596}"/>
                  </a:ext>
                </a:extLst>
              </p:cNvPr>
              <p:cNvSpPr>
                <a:spLocks noChangeArrowheads="1" noChangeShapeType="1"/>
              </p:cNvSpPr>
              <p:nvPr/>
            </p:nvSpPr>
            <p:spPr bwMode="auto">
              <a:xfrm>
                <a:off x="-6435488" y="3030772"/>
                <a:ext cx="6802921" cy="4492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評価</a:t>
                </a:r>
              </a:p>
            </p:txBody>
          </p:sp>
        </p:grpSp>
        <p:pic>
          <p:nvPicPr>
            <p:cNvPr id="34831" name="図 10">
              <a:extLst>
                <a:ext uri="{FF2B5EF4-FFF2-40B4-BE49-F238E27FC236}">
                  <a16:creationId xmlns:a16="http://schemas.microsoft.com/office/drawing/2014/main" id="{E640165A-3AE3-4288-BD45-5B657D1D36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169" y="3026857"/>
              <a:ext cx="1852617" cy="192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グループ化 16">
            <a:extLst>
              <a:ext uri="{FF2B5EF4-FFF2-40B4-BE49-F238E27FC236}">
                <a16:creationId xmlns:a16="http://schemas.microsoft.com/office/drawing/2014/main" id="{AEACABAC-D1CD-F705-5BAE-729451467A87}"/>
              </a:ext>
            </a:extLst>
          </p:cNvPr>
          <p:cNvGrpSpPr>
            <a:grpSpLocks/>
          </p:cNvGrpSpPr>
          <p:nvPr/>
        </p:nvGrpSpPr>
        <p:grpSpPr bwMode="auto">
          <a:xfrm>
            <a:off x="6121400" y="3470275"/>
            <a:ext cx="5251450" cy="1981200"/>
            <a:chOff x="6121112" y="3470275"/>
            <a:chExt cx="5251737" cy="1981200"/>
          </a:xfrm>
        </p:grpSpPr>
        <p:sp>
          <p:nvSpPr>
            <p:cNvPr id="15" name="四角形: 角を丸くする 14">
              <a:extLst>
                <a:ext uri="{FF2B5EF4-FFF2-40B4-BE49-F238E27FC236}">
                  <a16:creationId xmlns:a16="http://schemas.microsoft.com/office/drawing/2014/main" id="{3FB47AF6-D84D-3CC3-C6AE-D5E815F926DC}"/>
                </a:ext>
              </a:extLst>
            </p:cNvPr>
            <p:cNvSpPr/>
            <p:nvPr/>
          </p:nvSpPr>
          <p:spPr bwMode="auto">
            <a:xfrm>
              <a:off x="7535652" y="3594100"/>
              <a:ext cx="3837197"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課の目標を達成するために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５０％低減を目標にすれば</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達成</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できるよ！！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34829" name="図 12">
              <a:extLst>
                <a:ext uri="{FF2B5EF4-FFF2-40B4-BE49-F238E27FC236}">
                  <a16:creationId xmlns:a16="http://schemas.microsoft.com/office/drawing/2014/main" id="{0198644C-E9C5-94F4-B9BE-7EA907C437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21112" y="3470275"/>
              <a:ext cx="137864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53" presetClass="entr" presetSubtype="16"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Freeform 156">
            <a:extLst>
              <a:ext uri="{FF2B5EF4-FFF2-40B4-BE49-F238E27FC236}">
                <a16:creationId xmlns:a16="http://schemas.microsoft.com/office/drawing/2014/main" id="{B404A16B-9ACF-EF25-C42B-30A41667675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100" y="1865313"/>
            <a:ext cx="1851025" cy="221932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四角形: 角を丸くする 46">
            <a:extLst>
              <a:ext uri="{FF2B5EF4-FFF2-40B4-BE49-F238E27FC236}">
                <a16:creationId xmlns:a16="http://schemas.microsoft.com/office/drawing/2014/main" id="{89B76AE5-E53A-E5D4-E717-F851E8CB031E}"/>
              </a:ext>
            </a:extLst>
          </p:cNvPr>
          <p:cNvSpPr/>
          <p:nvPr/>
        </p:nvSpPr>
        <p:spPr bwMode="auto">
          <a:xfrm>
            <a:off x="3051309" y="2407716"/>
            <a:ext cx="2015458" cy="880773"/>
          </a:xfrm>
          <a:prstGeom prst="roundRect">
            <a:avLst/>
          </a:prstGeom>
          <a:noFill/>
          <a:ln>
            <a:noFill/>
          </a:ln>
        </p:spPr>
        <p:txBody>
          <a:bodyPr wrap="none" fromWordArt="1" anchor="ctr">
            <a:prstTxWarp prst="textPlain">
              <a:avLst>
                <a:gd name="adj" fmla="val 50000"/>
              </a:avLst>
            </a:prstTxWarp>
          </a:bodyPr>
          <a:lstStyle/>
          <a:p>
            <a:pPr algn="ctr">
              <a:defRPr/>
            </a:pPr>
            <a:r>
              <a:rPr lang="en-US" altLang="ja-JP" sz="3600" kern="10" dirty="0">
                <a:ln w="28575">
                  <a:solidFill>
                    <a:schemeClr val="tx1"/>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99</a:t>
            </a:r>
            <a:r>
              <a:rPr lang="ja-JP" altLang="en-US" sz="3600" kern="10" dirty="0">
                <a:ln w="28575">
                  <a:solidFill>
                    <a:schemeClr val="tx1"/>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件以内</a:t>
            </a:r>
          </a:p>
        </p:txBody>
      </p:sp>
      <p:grpSp>
        <p:nvGrpSpPr>
          <p:cNvPr id="36868" name="グループ化 289">
            <a:extLst>
              <a:ext uri="{FF2B5EF4-FFF2-40B4-BE49-F238E27FC236}">
                <a16:creationId xmlns:a16="http://schemas.microsoft.com/office/drawing/2014/main" id="{D889C176-E885-7F67-7038-4B3182EF92EC}"/>
              </a:ext>
            </a:extLst>
          </p:cNvPr>
          <p:cNvGrpSpPr>
            <a:grpSpLocks/>
          </p:cNvGrpSpPr>
          <p:nvPr/>
        </p:nvGrpSpPr>
        <p:grpSpPr bwMode="auto">
          <a:xfrm>
            <a:off x="109538" y="446088"/>
            <a:ext cx="5808662" cy="5680075"/>
            <a:chOff x="108857" y="491482"/>
            <a:chExt cx="5809509" cy="5678900"/>
          </a:xfrm>
        </p:grpSpPr>
        <p:grpSp>
          <p:nvGrpSpPr>
            <p:cNvPr id="36905" name="グループ化 33">
              <a:extLst>
                <a:ext uri="{FF2B5EF4-FFF2-40B4-BE49-F238E27FC236}">
                  <a16:creationId xmlns:a16="http://schemas.microsoft.com/office/drawing/2014/main" id="{00041856-08B0-EE2B-51BC-A819C94C1D50}"/>
                </a:ext>
              </a:extLst>
            </p:cNvPr>
            <p:cNvGrpSpPr>
              <a:grpSpLocks/>
            </p:cNvGrpSpPr>
            <p:nvPr/>
          </p:nvGrpSpPr>
          <p:grpSpPr bwMode="auto">
            <a:xfrm>
              <a:off x="494675" y="1480290"/>
              <a:ext cx="4850211" cy="4156475"/>
              <a:chOff x="934186" y="879814"/>
              <a:chExt cx="4771661" cy="4417661"/>
            </a:xfrm>
          </p:grpSpPr>
          <p:cxnSp>
            <p:nvCxnSpPr>
              <p:cNvPr id="36912" name="直線コネクタ 4">
                <a:extLst>
                  <a:ext uri="{FF2B5EF4-FFF2-40B4-BE49-F238E27FC236}">
                    <a16:creationId xmlns:a16="http://schemas.microsoft.com/office/drawing/2014/main" id="{F8D98D1E-2127-1823-A226-BF1D759CA58E}"/>
                  </a:ext>
                </a:extLst>
              </p:cNvPr>
              <p:cNvCxnSpPr>
                <a:cxnSpLocks noChangeShapeType="1"/>
              </p:cNvCxnSpPr>
              <p:nvPr/>
            </p:nvCxnSpPr>
            <p:spPr bwMode="auto">
              <a:xfrm>
                <a:off x="1531316" y="5297475"/>
                <a:ext cx="4174531"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13" name="直線コネクタ 5">
                <a:extLst>
                  <a:ext uri="{FF2B5EF4-FFF2-40B4-BE49-F238E27FC236}">
                    <a16:creationId xmlns:a16="http://schemas.microsoft.com/office/drawing/2014/main" id="{C5490072-6BA8-B3DC-FC70-6A7C33AF111E}"/>
                  </a:ext>
                </a:extLst>
              </p:cNvPr>
              <p:cNvCxnSpPr>
                <a:cxnSpLocks/>
              </p:cNvCxnSpPr>
              <p:nvPr/>
            </p:nvCxnSpPr>
            <p:spPr bwMode="auto">
              <a:xfrm flipV="1">
                <a:off x="1550525" y="995680"/>
                <a:ext cx="11629" cy="4291209"/>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14" name="直線コネクタ 11">
                <a:extLst>
                  <a:ext uri="{FF2B5EF4-FFF2-40B4-BE49-F238E27FC236}">
                    <a16:creationId xmlns:a16="http://schemas.microsoft.com/office/drawing/2014/main" id="{8518C211-A024-B491-A568-2BC9F5BA9FB9}"/>
                  </a:ext>
                </a:extLst>
              </p:cNvPr>
              <p:cNvCxnSpPr>
                <a:cxnSpLocks noChangeShapeType="1"/>
              </p:cNvCxnSpPr>
              <p:nvPr/>
            </p:nvCxnSpPr>
            <p:spPr bwMode="auto">
              <a:xfrm>
                <a:off x="1561507" y="4545635"/>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15" name="直線コネクタ 14">
                <a:extLst>
                  <a:ext uri="{FF2B5EF4-FFF2-40B4-BE49-F238E27FC236}">
                    <a16:creationId xmlns:a16="http://schemas.microsoft.com/office/drawing/2014/main" id="{A2EB2744-386E-3814-5629-007C1AB31A3E}"/>
                  </a:ext>
                </a:extLst>
              </p:cNvPr>
              <p:cNvCxnSpPr>
                <a:cxnSpLocks noChangeShapeType="1"/>
              </p:cNvCxnSpPr>
              <p:nvPr/>
            </p:nvCxnSpPr>
            <p:spPr bwMode="auto">
              <a:xfrm>
                <a:off x="1561507" y="3448277"/>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16" name="直線コネクタ 15">
                <a:extLst>
                  <a:ext uri="{FF2B5EF4-FFF2-40B4-BE49-F238E27FC236}">
                    <a16:creationId xmlns:a16="http://schemas.microsoft.com/office/drawing/2014/main" id="{3FA307E4-3E54-15F2-E0D6-1605581A4214}"/>
                  </a:ext>
                </a:extLst>
              </p:cNvPr>
              <p:cNvCxnSpPr>
                <a:cxnSpLocks noChangeShapeType="1"/>
              </p:cNvCxnSpPr>
              <p:nvPr/>
            </p:nvCxnSpPr>
            <p:spPr bwMode="auto">
              <a:xfrm>
                <a:off x="1541476" y="2361235"/>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17" name="直線コネクタ 16">
                <a:extLst>
                  <a:ext uri="{FF2B5EF4-FFF2-40B4-BE49-F238E27FC236}">
                    <a16:creationId xmlns:a16="http://schemas.microsoft.com/office/drawing/2014/main" id="{E77A0B89-03F4-A2AF-DE15-0DB96F658DE3}"/>
                  </a:ext>
                </a:extLst>
              </p:cNvPr>
              <p:cNvCxnSpPr>
                <a:cxnSpLocks noChangeShapeType="1"/>
              </p:cNvCxnSpPr>
              <p:nvPr/>
            </p:nvCxnSpPr>
            <p:spPr bwMode="auto">
              <a:xfrm>
                <a:off x="1541476" y="1234440"/>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正方形/長方形 21">
                <a:extLst>
                  <a:ext uri="{FF2B5EF4-FFF2-40B4-BE49-F238E27FC236}">
                    <a16:creationId xmlns:a16="http://schemas.microsoft.com/office/drawing/2014/main" id="{F22D6B7D-6A44-86E7-2033-48D7993D2978}"/>
                  </a:ext>
                </a:extLst>
              </p:cNvPr>
              <p:cNvSpPr/>
              <p:nvPr/>
            </p:nvSpPr>
            <p:spPr>
              <a:xfrm>
                <a:off x="2047905" y="1358894"/>
                <a:ext cx="957516" cy="39203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1" name="正方形/長方形 30">
                <a:extLst>
                  <a:ext uri="{FF2B5EF4-FFF2-40B4-BE49-F238E27FC236}">
                    <a16:creationId xmlns:a16="http://schemas.microsoft.com/office/drawing/2014/main" id="{2C7CAFED-678A-64B2-0B86-A0123D729188}"/>
                  </a:ext>
                </a:extLst>
              </p:cNvPr>
              <p:cNvSpPr/>
              <p:nvPr/>
            </p:nvSpPr>
            <p:spPr>
              <a:xfrm>
                <a:off x="934186" y="879813"/>
                <a:ext cx="701347" cy="457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a:t>
                </a:r>
                <a:r>
                  <a:rPr lang="ja-JP" altLang="en-US" sz="1800" b="1" dirty="0">
                    <a:solidFill>
                      <a:schemeClr val="tx1"/>
                    </a:solidFill>
                  </a:rPr>
                  <a:t>件</a:t>
                </a:r>
                <a:r>
                  <a:rPr lang="en-US" altLang="ja-JP" sz="1800" b="1" dirty="0">
                    <a:solidFill>
                      <a:schemeClr val="tx1"/>
                    </a:solidFill>
                  </a:rPr>
                  <a:t>)</a:t>
                </a:r>
                <a:endParaRPr lang="ja-JP" altLang="en-US" sz="1800" b="1" dirty="0">
                  <a:solidFill>
                    <a:schemeClr val="tx1"/>
                  </a:solidFill>
                </a:endParaRPr>
              </a:p>
            </p:txBody>
          </p:sp>
        </p:grpSp>
        <p:sp>
          <p:nvSpPr>
            <p:cNvPr id="32" name="正方形/長方形 31">
              <a:extLst>
                <a:ext uri="{FF2B5EF4-FFF2-40B4-BE49-F238E27FC236}">
                  <a16:creationId xmlns:a16="http://schemas.microsoft.com/office/drawing/2014/main" id="{E01537B8-9213-0E7B-D975-7366561A610F}"/>
                </a:ext>
              </a:extLst>
            </p:cNvPr>
            <p:cNvSpPr/>
            <p:nvPr/>
          </p:nvSpPr>
          <p:spPr>
            <a:xfrm>
              <a:off x="108857" y="2355658"/>
              <a:ext cx="749983" cy="277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2800" b="1" spc="-150" dirty="0">
                  <a:solidFill>
                    <a:sysClr val="windowText" lastClr="000000"/>
                  </a:solidFill>
                </a:rPr>
                <a:t>発生件数</a:t>
              </a:r>
            </a:p>
          </p:txBody>
        </p:sp>
        <p:sp>
          <p:nvSpPr>
            <p:cNvPr id="35" name="角丸四角形 4">
              <a:extLst>
                <a:ext uri="{FF2B5EF4-FFF2-40B4-BE49-F238E27FC236}">
                  <a16:creationId xmlns:a16="http://schemas.microsoft.com/office/drawing/2014/main" id="{E0A1EB9C-85F8-FD8B-8CFB-8144236DF337}"/>
                </a:ext>
              </a:extLst>
            </p:cNvPr>
            <p:cNvSpPr/>
            <p:nvPr/>
          </p:nvSpPr>
          <p:spPr>
            <a:xfrm>
              <a:off x="108857" y="491482"/>
              <a:ext cx="5809509" cy="5666203"/>
            </a:xfrm>
            <a:prstGeom prst="roundRect">
              <a:avLst>
                <a:gd name="adj" fmla="val 362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4000" dirty="0">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C73915D0-6709-3610-7CCE-E5D73F1967DD}"/>
                </a:ext>
              </a:extLst>
            </p:cNvPr>
            <p:cNvSpPr/>
            <p:nvPr/>
          </p:nvSpPr>
          <p:spPr bwMode="auto">
            <a:xfrm>
              <a:off x="1650510" y="1711284"/>
              <a:ext cx="949854" cy="415095"/>
            </a:xfrm>
            <a:prstGeom prst="roundRect">
              <a:avLst/>
            </a:prstGeom>
            <a:noFill/>
            <a:ln>
              <a:noFill/>
            </a:ln>
          </p:spPr>
          <p:txBody>
            <a:bodyPr wrap="none" fromWordArt="1" anchor="ctr">
              <a:prstTxWarp prst="textPlain">
                <a:avLst>
                  <a:gd name="adj" fmla="val 50000"/>
                </a:avLst>
              </a:prstTxWarp>
            </a:bodyPr>
            <a:lstStyle/>
            <a:p>
              <a:pPr algn="ctr">
                <a:defRPr/>
              </a:pPr>
              <a:r>
                <a:rPr lang="en-US" altLang="ja-JP"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199</a:t>
              </a:r>
              <a:r>
                <a:rPr lang="ja-JP" altLang="en-US"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件</a:t>
              </a:r>
            </a:p>
          </p:txBody>
        </p:sp>
        <p:sp>
          <p:nvSpPr>
            <p:cNvPr id="48" name="正方形/長方形 47">
              <a:extLst>
                <a:ext uri="{FF2B5EF4-FFF2-40B4-BE49-F238E27FC236}">
                  <a16:creationId xmlns:a16="http://schemas.microsoft.com/office/drawing/2014/main" id="{D661C229-B53C-090B-E737-047CA9499B79}"/>
                </a:ext>
              </a:extLst>
            </p:cNvPr>
            <p:cNvSpPr/>
            <p:nvPr/>
          </p:nvSpPr>
          <p:spPr>
            <a:xfrm>
              <a:off x="1294892" y="5718038"/>
              <a:ext cx="1697285" cy="4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2022</a:t>
              </a:r>
              <a:r>
                <a:rPr lang="ja-JP" altLang="en-US" sz="1800" b="1" dirty="0">
                  <a:solidFill>
                    <a:schemeClr val="tx1"/>
                  </a:solidFill>
                </a:rPr>
                <a:t>年</a:t>
              </a:r>
              <a:r>
                <a:rPr lang="en-US" altLang="ja-JP" sz="1800" b="1" dirty="0">
                  <a:solidFill>
                    <a:schemeClr val="tx1"/>
                  </a:solidFill>
                </a:rPr>
                <a:t>12</a:t>
              </a:r>
              <a:r>
                <a:rPr lang="ja-JP" altLang="en-US" sz="1800" b="1" dirty="0">
                  <a:solidFill>
                    <a:schemeClr val="tx1"/>
                  </a:solidFill>
                </a:rPr>
                <a:t>月</a:t>
              </a:r>
            </a:p>
          </p:txBody>
        </p:sp>
        <p:sp>
          <p:nvSpPr>
            <p:cNvPr id="49" name="正方形/長方形 48">
              <a:extLst>
                <a:ext uri="{FF2B5EF4-FFF2-40B4-BE49-F238E27FC236}">
                  <a16:creationId xmlns:a16="http://schemas.microsoft.com/office/drawing/2014/main" id="{BA92B93D-F3C1-4EE0-8D83-3428BD04D990}"/>
                </a:ext>
              </a:extLst>
            </p:cNvPr>
            <p:cNvSpPr/>
            <p:nvPr/>
          </p:nvSpPr>
          <p:spPr>
            <a:xfrm>
              <a:off x="3343066" y="5718038"/>
              <a:ext cx="1697285" cy="4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2023</a:t>
              </a:r>
              <a:r>
                <a:rPr lang="ja-JP" altLang="en-US" sz="1800" b="1" dirty="0">
                  <a:solidFill>
                    <a:schemeClr val="tx1"/>
                  </a:solidFill>
                </a:rPr>
                <a:t>年</a:t>
              </a:r>
              <a:r>
                <a:rPr lang="en-US" altLang="ja-JP" sz="1800" b="1" dirty="0">
                  <a:solidFill>
                    <a:schemeClr val="tx1"/>
                  </a:solidFill>
                </a:rPr>
                <a:t>12</a:t>
              </a:r>
              <a:r>
                <a:rPr lang="ja-JP" altLang="en-US" sz="1800" b="1" dirty="0">
                  <a:solidFill>
                    <a:schemeClr val="tx1"/>
                  </a:solidFill>
                </a:rPr>
                <a:t>月</a:t>
              </a:r>
            </a:p>
          </p:txBody>
        </p:sp>
        <p:sp>
          <p:nvSpPr>
            <p:cNvPr id="50" name="正方形/長方形 49">
              <a:extLst>
                <a:ext uri="{FF2B5EF4-FFF2-40B4-BE49-F238E27FC236}">
                  <a16:creationId xmlns:a16="http://schemas.microsoft.com/office/drawing/2014/main" id="{AC352A20-A9CB-C0DD-82CA-AA9E525E5725}"/>
                </a:ext>
              </a:extLst>
            </p:cNvPr>
            <p:cNvSpPr/>
            <p:nvPr/>
          </p:nvSpPr>
          <p:spPr>
            <a:xfrm>
              <a:off x="173953" y="543858"/>
              <a:ext cx="1967200" cy="67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tx1"/>
                  </a:solidFill>
                  <a:latin typeface="Meiryo UI" panose="020B0604030504040204" pitchFamily="50" charset="-128"/>
                  <a:ea typeface="Meiryo UI" panose="020B0604030504040204" pitchFamily="50" charset="-128"/>
                </a:rPr>
                <a:t>設定日 ４月</a:t>
              </a:r>
              <a:r>
                <a:rPr lang="en-US" altLang="ja-JP" sz="1600" b="1" dirty="0">
                  <a:solidFill>
                    <a:schemeClr val="tx1"/>
                  </a:solidFill>
                  <a:latin typeface="Meiryo UI" panose="020B0604030504040204" pitchFamily="50" charset="-128"/>
                  <a:ea typeface="Meiryo UI" panose="020B0604030504040204" pitchFamily="50" charset="-128"/>
                </a:rPr>
                <a:t>6</a:t>
              </a:r>
              <a:r>
                <a:rPr lang="ja-JP" altLang="en-US" sz="1600" b="1" dirty="0">
                  <a:solidFill>
                    <a:schemeClr val="tx1"/>
                  </a:solidFill>
                  <a:latin typeface="Meiryo UI" panose="020B0604030504040204" pitchFamily="50" charset="-128"/>
                  <a:ea typeface="Meiryo UI" panose="020B0604030504040204" pitchFamily="50" charset="-128"/>
                </a:rPr>
                <a:t>日</a:t>
              </a:r>
              <a:endParaRPr lang="en-US" altLang="ja-JP" sz="1600" b="1" dirty="0">
                <a:solidFill>
                  <a:schemeClr val="tx1"/>
                </a:solidFill>
                <a:latin typeface="Meiryo UI" panose="020B0604030504040204" pitchFamily="50" charset="-128"/>
                <a:ea typeface="Meiryo UI" panose="020B0604030504040204" pitchFamily="50" charset="-128"/>
              </a:endParaRPr>
            </a:p>
            <a:p>
              <a:pPr>
                <a:defRPr/>
              </a:pPr>
              <a:r>
                <a:rPr lang="ja-JP" altLang="en-US" sz="1600" b="1" dirty="0">
                  <a:solidFill>
                    <a:schemeClr val="tx1"/>
                  </a:solidFill>
                  <a:latin typeface="Meiryo UI" panose="020B0604030504040204" pitchFamily="50" charset="-128"/>
                  <a:ea typeface="Meiryo UI" panose="020B0604030504040204" pitchFamily="50" charset="-128"/>
                </a:rPr>
                <a:t>作成者 河邊 </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sp>
        <p:nvSpPr>
          <p:cNvPr id="10" name="正方形/長方形 9">
            <a:extLst>
              <a:ext uri="{FF2B5EF4-FFF2-40B4-BE49-F238E27FC236}">
                <a16:creationId xmlns:a16="http://schemas.microsoft.com/office/drawing/2014/main" id="{30BA797A-C15F-CA0A-43F0-0DC78EDFA719}"/>
              </a:ext>
            </a:extLst>
          </p:cNvPr>
          <p:cNvSpPr/>
          <p:nvPr/>
        </p:nvSpPr>
        <p:spPr>
          <a:xfrm>
            <a:off x="2308865" y="554986"/>
            <a:ext cx="3921926" cy="104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何を：</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NX</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ホットメルト汚れを</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いつまでに：</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12</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月末までに</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どうする：</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99</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件以内にする</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6870" name="Text Box 5">
            <a:extLst>
              <a:ext uri="{FF2B5EF4-FFF2-40B4-BE49-F238E27FC236}">
                <a16:creationId xmlns:a16="http://schemas.microsoft.com/office/drawing/2014/main" id="{A328FB1C-3666-D7DC-C718-2492F0763D1A}"/>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目標設定と活動計画</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pic>
        <p:nvPicPr>
          <p:cNvPr id="36871" name="図 3">
            <a:extLst>
              <a:ext uri="{FF2B5EF4-FFF2-40B4-BE49-F238E27FC236}">
                <a16:creationId xmlns:a16="http://schemas.microsoft.com/office/drawing/2014/main" id="{CFB707D7-4587-339E-0F9F-4135407CF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013" y="4284663"/>
            <a:ext cx="10001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78719F70-232A-A70B-EE43-8057BB5D256E}"/>
              </a:ext>
            </a:extLst>
          </p:cNvPr>
          <p:cNvGrpSpPr>
            <a:grpSpLocks/>
          </p:cNvGrpSpPr>
          <p:nvPr/>
        </p:nvGrpSpPr>
        <p:grpSpPr bwMode="auto">
          <a:xfrm>
            <a:off x="5927725" y="527050"/>
            <a:ext cx="6870700" cy="4227513"/>
            <a:chOff x="5927725" y="527050"/>
            <a:chExt cx="6870700" cy="4226507"/>
          </a:xfrm>
        </p:grpSpPr>
        <p:sp>
          <p:nvSpPr>
            <p:cNvPr id="23" name="正方形/長方形 22">
              <a:extLst>
                <a:ext uri="{FF2B5EF4-FFF2-40B4-BE49-F238E27FC236}">
                  <a16:creationId xmlns:a16="http://schemas.microsoft.com/office/drawing/2014/main" id="{F993484A-2BC4-95E2-22AE-F730C15C1A3A}"/>
                </a:ext>
              </a:extLst>
            </p:cNvPr>
            <p:cNvSpPr/>
            <p:nvPr/>
          </p:nvSpPr>
          <p:spPr bwMode="auto">
            <a:xfrm>
              <a:off x="6958013" y="542921"/>
              <a:ext cx="3128962" cy="679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solidFill>
                    <a:schemeClr val="tx1"/>
                  </a:solidFill>
                  <a:latin typeface="Meiryo UI" panose="020B0604030504040204" pitchFamily="50" charset="-128"/>
                  <a:ea typeface="Meiryo UI" panose="020B0604030504040204" pitchFamily="50" charset="-128"/>
                </a:rPr>
                <a:t>NX</a:t>
              </a:r>
              <a:r>
                <a:rPr lang="ja-JP" altLang="en-US" sz="1600" b="1" dirty="0">
                  <a:solidFill>
                    <a:schemeClr val="tx1"/>
                  </a:solidFill>
                  <a:latin typeface="Meiryo UI" panose="020B0604030504040204" pitchFamily="50" charset="-128"/>
                  <a:ea typeface="Meiryo UI" panose="020B0604030504040204" pitchFamily="50" charset="-128"/>
                </a:rPr>
                <a:t>ホットメルト汚れ活動計画</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36893" name="グループ化 29">
              <a:extLst>
                <a:ext uri="{FF2B5EF4-FFF2-40B4-BE49-F238E27FC236}">
                  <a16:creationId xmlns:a16="http://schemas.microsoft.com/office/drawing/2014/main" id="{15883DEA-D8AF-D0BE-6045-F09C159DBB5E}"/>
                </a:ext>
              </a:extLst>
            </p:cNvPr>
            <p:cNvGrpSpPr>
              <a:grpSpLocks/>
            </p:cNvGrpSpPr>
            <p:nvPr/>
          </p:nvGrpSpPr>
          <p:grpSpPr bwMode="auto">
            <a:xfrm>
              <a:off x="9613900" y="527050"/>
              <a:ext cx="3184525" cy="695159"/>
              <a:chOff x="-1759607" y="2321463"/>
              <a:chExt cx="3183885" cy="695382"/>
            </a:xfrm>
          </p:grpSpPr>
          <p:sp>
            <p:nvSpPr>
              <p:cNvPr id="25" name="正方形/長方形 24">
                <a:extLst>
                  <a:ext uri="{FF2B5EF4-FFF2-40B4-BE49-F238E27FC236}">
                    <a16:creationId xmlns:a16="http://schemas.microsoft.com/office/drawing/2014/main" id="{CFDDDCFD-3A7B-0C99-88E9-F5F5C042E20F}"/>
                  </a:ext>
                </a:extLst>
              </p:cNvPr>
              <p:cNvSpPr/>
              <p:nvPr/>
            </p:nvSpPr>
            <p:spPr bwMode="auto">
              <a:xfrm>
                <a:off x="-542239" y="2337339"/>
                <a:ext cx="1966517" cy="67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tx1"/>
                    </a:solidFill>
                    <a:latin typeface="Meiryo UI" panose="020B0604030504040204" pitchFamily="50" charset="-128"/>
                    <a:ea typeface="Meiryo UI" panose="020B0604030504040204" pitchFamily="50" charset="-128"/>
                  </a:rPr>
                  <a:t>実績 </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nvGrpSpPr>
              <p:cNvPr id="36900" name="グループ化 28">
                <a:extLst>
                  <a:ext uri="{FF2B5EF4-FFF2-40B4-BE49-F238E27FC236}">
                    <a16:creationId xmlns:a16="http://schemas.microsoft.com/office/drawing/2014/main" id="{2D8B8047-DEE2-2A78-3944-3D7D1DCC0B2E}"/>
                  </a:ext>
                </a:extLst>
              </p:cNvPr>
              <p:cNvGrpSpPr>
                <a:grpSpLocks/>
              </p:cNvGrpSpPr>
              <p:nvPr/>
            </p:nvGrpSpPr>
            <p:grpSpPr bwMode="auto">
              <a:xfrm>
                <a:off x="-1759607" y="2321463"/>
                <a:ext cx="2369586" cy="679506"/>
                <a:chOff x="-1759607" y="2321463"/>
                <a:chExt cx="2369586" cy="679506"/>
              </a:xfrm>
            </p:grpSpPr>
            <p:grpSp>
              <p:nvGrpSpPr>
                <p:cNvPr id="36901" name="グループ化 27">
                  <a:extLst>
                    <a:ext uri="{FF2B5EF4-FFF2-40B4-BE49-F238E27FC236}">
                      <a16:creationId xmlns:a16="http://schemas.microsoft.com/office/drawing/2014/main" id="{A2A6CB73-ECDA-C50C-802F-8475E941E024}"/>
                    </a:ext>
                  </a:extLst>
                </p:cNvPr>
                <p:cNvGrpSpPr>
                  <a:grpSpLocks/>
                </p:cNvGrpSpPr>
                <p:nvPr/>
              </p:nvGrpSpPr>
              <p:grpSpPr bwMode="auto">
                <a:xfrm>
                  <a:off x="-1759607" y="2321463"/>
                  <a:ext cx="2149043" cy="679506"/>
                  <a:chOff x="-1759607" y="4465365"/>
                  <a:chExt cx="2149043" cy="679506"/>
                </a:xfrm>
              </p:grpSpPr>
              <p:sp>
                <p:nvSpPr>
                  <p:cNvPr id="24" name="正方形/長方形 23">
                    <a:extLst>
                      <a:ext uri="{FF2B5EF4-FFF2-40B4-BE49-F238E27FC236}">
                        <a16:creationId xmlns:a16="http://schemas.microsoft.com/office/drawing/2014/main" id="{4597FF73-E358-C431-EF11-FFC537FA7C21}"/>
                      </a:ext>
                    </a:extLst>
                  </p:cNvPr>
                  <p:cNvSpPr/>
                  <p:nvPr/>
                </p:nvSpPr>
                <p:spPr bwMode="auto">
                  <a:xfrm>
                    <a:off x="-1759607" y="4465365"/>
                    <a:ext cx="2149043" cy="67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tx1"/>
                        </a:solidFill>
                        <a:latin typeface="Meiryo UI" panose="020B0604030504040204" pitchFamily="50" charset="-128"/>
                        <a:ea typeface="Meiryo UI" panose="020B0604030504040204" pitchFamily="50" charset="-128"/>
                      </a:rPr>
                      <a:t>計画 </a:t>
                    </a: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B84DB4CB-938D-20F3-385B-317EA6AFC056}"/>
                      </a:ext>
                    </a:extLst>
                  </p:cNvPr>
                  <p:cNvSpPr/>
                  <p:nvPr/>
                </p:nvSpPr>
                <p:spPr>
                  <a:xfrm>
                    <a:off x="-1151716" y="4754314"/>
                    <a:ext cx="536467" cy="1333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sp>
              <p:nvSpPr>
                <p:cNvPr id="27" name="正方形/長方形 26">
                  <a:extLst>
                    <a:ext uri="{FF2B5EF4-FFF2-40B4-BE49-F238E27FC236}">
                      <a16:creationId xmlns:a16="http://schemas.microsoft.com/office/drawing/2014/main" id="{3DEC7334-81BF-6408-C7D6-A5E55D0E3382}"/>
                    </a:ext>
                  </a:extLst>
                </p:cNvPr>
                <p:cNvSpPr/>
                <p:nvPr/>
              </p:nvSpPr>
              <p:spPr>
                <a:xfrm>
                  <a:off x="122790" y="2610412"/>
                  <a:ext cx="487265" cy="133361"/>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grpSp>
        <p:sp>
          <p:nvSpPr>
            <p:cNvPr id="3" name="正方形/長方形 2">
              <a:extLst>
                <a:ext uri="{FF2B5EF4-FFF2-40B4-BE49-F238E27FC236}">
                  <a16:creationId xmlns:a16="http://schemas.microsoft.com/office/drawing/2014/main" id="{AF317B8E-5AE3-72B1-4905-5F97D38DD916}"/>
                </a:ext>
              </a:extLst>
            </p:cNvPr>
            <p:cNvSpPr/>
            <p:nvPr/>
          </p:nvSpPr>
          <p:spPr bwMode="auto">
            <a:xfrm>
              <a:off x="6043613" y="569903"/>
              <a:ext cx="1903412" cy="41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作成者 河邊</a:t>
              </a:r>
              <a:endParaRPr lang="en-US" altLang="ja-JP" sz="900" b="1" dirty="0">
                <a:solidFill>
                  <a:prstClr val="black"/>
                </a:solidFill>
                <a:latin typeface="游ゴシック" panose="020F0502020204030204"/>
                <a:ea typeface="游ゴシック" panose="020B0400000000000000" pitchFamily="50" charset="-128"/>
              </a:endParaRPr>
            </a:p>
            <a:p>
              <a:pPr eaLnBrk="1" fontAlgn="auto" hangingPunct="1">
                <a:spcBef>
                  <a:spcPts val="0"/>
                </a:spcBef>
                <a:spcAft>
                  <a:spcPts val="0"/>
                </a:spcAft>
                <a:defRPr/>
              </a:pPr>
              <a:r>
                <a:rPr lang="ja-JP" altLang="en-US" sz="900" b="1" dirty="0">
                  <a:solidFill>
                    <a:prstClr val="black"/>
                  </a:solidFill>
                  <a:latin typeface="游ゴシック" panose="020F0502020204030204"/>
                  <a:ea typeface="游ゴシック" panose="020B0400000000000000" pitchFamily="50" charset="-128"/>
                </a:rPr>
                <a:t>作成日 </a:t>
              </a:r>
              <a:r>
                <a:rPr lang="en-US" altLang="ja-JP" sz="900" b="1" dirty="0">
                  <a:solidFill>
                    <a:prstClr val="black"/>
                  </a:solidFill>
                  <a:latin typeface="游ゴシック" panose="020F0502020204030204"/>
                  <a:ea typeface="游ゴシック" panose="020B0400000000000000" pitchFamily="50" charset="-128"/>
                </a:rPr>
                <a:t>4</a:t>
              </a:r>
              <a:r>
                <a:rPr lang="ja-JP" altLang="en-US" sz="900" b="1" dirty="0">
                  <a:solidFill>
                    <a:prstClr val="black"/>
                  </a:solidFill>
                  <a:latin typeface="游ゴシック" panose="020F0502020204030204"/>
                  <a:ea typeface="游ゴシック" panose="020B0400000000000000" pitchFamily="50" charset="-128"/>
                </a:rPr>
                <a:t>月</a:t>
              </a:r>
              <a:r>
                <a:rPr lang="en-US" altLang="ja-JP" sz="900" b="1" dirty="0">
                  <a:solidFill>
                    <a:prstClr val="black"/>
                  </a:solidFill>
                  <a:latin typeface="游ゴシック" panose="020F0502020204030204"/>
                  <a:ea typeface="游ゴシック" panose="020B0400000000000000" pitchFamily="50" charset="-128"/>
                </a:rPr>
                <a:t>13</a:t>
              </a:r>
              <a:r>
                <a:rPr lang="ja-JP" altLang="en-US" sz="900" b="1" dirty="0">
                  <a:solidFill>
                    <a:prstClr val="black"/>
                  </a:solidFill>
                  <a:latin typeface="游ゴシック" panose="020F0502020204030204"/>
                  <a:ea typeface="游ゴシック" panose="020B0400000000000000" pitchFamily="50" charset="-128"/>
                </a:rPr>
                <a:t>日</a:t>
              </a:r>
            </a:p>
          </p:txBody>
        </p:sp>
        <p:sp>
          <p:nvSpPr>
            <p:cNvPr id="36895" name="正方形/長方形 1">
              <a:extLst>
                <a:ext uri="{FF2B5EF4-FFF2-40B4-BE49-F238E27FC236}">
                  <a16:creationId xmlns:a16="http://schemas.microsoft.com/office/drawing/2014/main" id="{037A6870-88CC-29DC-FFE3-C13A98BAF09C}"/>
                </a:ext>
              </a:extLst>
            </p:cNvPr>
            <p:cNvSpPr>
              <a:spLocks noChangeArrowheads="1" noChangeShapeType="1" noTextEdit="1"/>
            </p:cNvSpPr>
            <p:nvPr/>
          </p:nvSpPr>
          <p:spPr bwMode="auto">
            <a:xfrm>
              <a:off x="5927725" y="2413000"/>
              <a:ext cx="1693863" cy="1016000"/>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36896" name="正方形/長方形 6">
              <a:extLst>
                <a:ext uri="{FF2B5EF4-FFF2-40B4-BE49-F238E27FC236}">
                  <a16:creationId xmlns:a16="http://schemas.microsoft.com/office/drawing/2014/main" id="{DF6C5966-5E04-1059-4B6A-6F71A93B14BF}"/>
                </a:ext>
              </a:extLst>
            </p:cNvPr>
            <p:cNvSpPr>
              <a:spLocks noChangeArrowheads="1" noChangeShapeType="1" noTextEdit="1"/>
            </p:cNvSpPr>
            <p:nvPr/>
          </p:nvSpPr>
          <p:spPr bwMode="auto">
            <a:xfrm>
              <a:off x="6091238" y="2444750"/>
              <a:ext cx="1463675" cy="992188"/>
            </a:xfrm>
            <a:prstGeom prst="rect">
              <a:avLst/>
            </a:prstGeom>
          </p:spPr>
          <p:txBody>
            <a:bodyPr wrap="none" fromWordArt="1">
              <a:prstTxWarp prst="textPlain">
                <a:avLst>
                  <a:gd name="adj" fmla="val 53407"/>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36897" name="正方形/長方形 8">
              <a:extLst>
                <a:ext uri="{FF2B5EF4-FFF2-40B4-BE49-F238E27FC236}">
                  <a16:creationId xmlns:a16="http://schemas.microsoft.com/office/drawing/2014/main" id="{3CA714A5-45F9-DC8B-DF2B-918E8B63FA39}"/>
                </a:ext>
              </a:extLst>
            </p:cNvPr>
            <p:cNvSpPr>
              <a:spLocks noChangeArrowheads="1" noChangeShapeType="1" noTextEdit="1"/>
            </p:cNvSpPr>
            <p:nvPr/>
          </p:nvSpPr>
          <p:spPr bwMode="auto">
            <a:xfrm>
              <a:off x="6108700" y="1470025"/>
              <a:ext cx="1446213" cy="458788"/>
            </a:xfrm>
            <a:prstGeom prst="rect">
              <a:avLst/>
            </a:prstGeom>
          </p:spPr>
          <p:txBody>
            <a:bodyPr wrap="none" fromWordArt="1">
              <a:prstTxWarp prst="textPlain">
                <a:avLst>
                  <a:gd name="adj" fmla="val 53407"/>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36898" name="図 1">
              <a:extLst>
                <a:ext uri="{FF2B5EF4-FFF2-40B4-BE49-F238E27FC236}">
                  <a16:creationId xmlns:a16="http://schemas.microsoft.com/office/drawing/2014/main" id="{F8637AA9-E933-36B0-5574-69DC48174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366" y="1074991"/>
              <a:ext cx="6021096" cy="367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55" name="図 4">
            <a:extLst>
              <a:ext uri="{FF2B5EF4-FFF2-40B4-BE49-F238E27FC236}">
                <a16:creationId xmlns:a16="http://schemas.microsoft.com/office/drawing/2014/main" id="{B4BDF300-7DAF-D6F6-1E59-0AFFEC440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9988" y="3641725"/>
            <a:ext cx="24796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a:extLst>
              <a:ext uri="{FF2B5EF4-FFF2-40B4-BE49-F238E27FC236}">
                <a16:creationId xmlns:a16="http://schemas.microsoft.com/office/drawing/2014/main" id="{C7DAEBC3-F71C-76ED-7073-306A2EE8F9E9}"/>
              </a:ext>
            </a:extLst>
          </p:cNvPr>
          <p:cNvGrpSpPr>
            <a:grpSpLocks/>
          </p:cNvGrpSpPr>
          <p:nvPr/>
        </p:nvGrpSpPr>
        <p:grpSpPr bwMode="auto">
          <a:xfrm>
            <a:off x="7115175" y="1341438"/>
            <a:ext cx="425450" cy="2286000"/>
            <a:chOff x="13846942" y="1553013"/>
            <a:chExt cx="425979" cy="2287237"/>
          </a:xfrm>
        </p:grpSpPr>
        <p:pic>
          <p:nvPicPr>
            <p:cNvPr id="36886" name="図 12">
              <a:extLst>
                <a:ext uri="{FF2B5EF4-FFF2-40B4-BE49-F238E27FC236}">
                  <a16:creationId xmlns:a16="http://schemas.microsoft.com/office/drawing/2014/main" id="{67E104E7-4B5A-42C1-7BFC-A21B04325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55190" y="2682110"/>
              <a:ext cx="407198" cy="28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図 13">
              <a:extLst>
                <a:ext uri="{FF2B5EF4-FFF2-40B4-BE49-F238E27FC236}">
                  <a16:creationId xmlns:a16="http://schemas.microsoft.com/office/drawing/2014/main" id="{AC400BC6-D3D0-5B7B-F480-FB715DB557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46942" y="3529493"/>
              <a:ext cx="425979" cy="31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図 14">
              <a:extLst>
                <a:ext uri="{FF2B5EF4-FFF2-40B4-BE49-F238E27FC236}">
                  <a16:creationId xmlns:a16="http://schemas.microsoft.com/office/drawing/2014/main" id="{709187D9-D88A-BB88-ADBC-AE0C023245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55192" y="2962403"/>
              <a:ext cx="407197" cy="29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図 17">
              <a:extLst>
                <a:ext uri="{FF2B5EF4-FFF2-40B4-BE49-F238E27FC236}">
                  <a16:creationId xmlns:a16="http://schemas.microsoft.com/office/drawing/2014/main" id="{27DD1622-0303-8188-CECA-5EB4FF56AE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916625" y="1491577"/>
              <a:ext cx="280290" cy="40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図 18">
              <a:extLst>
                <a:ext uri="{FF2B5EF4-FFF2-40B4-BE49-F238E27FC236}">
                  <a16:creationId xmlns:a16="http://schemas.microsoft.com/office/drawing/2014/main" id="{E11203CF-E8CB-490F-685D-A1BA4FEF08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902654" y="1785839"/>
              <a:ext cx="308235" cy="40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図 4">
              <a:extLst>
                <a:ext uri="{FF2B5EF4-FFF2-40B4-BE49-F238E27FC236}">
                  <a16:creationId xmlns:a16="http://schemas.microsoft.com/office/drawing/2014/main" id="{023AE164-98A4-B15B-F20B-24BE18CC57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51154" y="3246118"/>
              <a:ext cx="407197"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9" name="グループ化 59">
            <a:extLst>
              <a:ext uri="{FF2B5EF4-FFF2-40B4-BE49-F238E27FC236}">
                <a16:creationId xmlns:a16="http://schemas.microsoft.com/office/drawing/2014/main" id="{28CE36A1-923B-40E6-F2AA-541A6D153579}"/>
              </a:ext>
            </a:extLst>
          </p:cNvPr>
          <p:cNvGrpSpPr>
            <a:grpSpLocks/>
          </p:cNvGrpSpPr>
          <p:nvPr/>
        </p:nvGrpSpPr>
        <p:grpSpPr bwMode="auto">
          <a:xfrm>
            <a:off x="1770063" y="6318250"/>
            <a:ext cx="8890000" cy="427038"/>
            <a:chOff x="1769353" y="6320628"/>
            <a:chExt cx="8891084" cy="423896"/>
          </a:xfrm>
        </p:grpSpPr>
        <p:sp>
          <p:nvSpPr>
            <p:cNvPr id="57" name="WordArt 2165">
              <a:extLst>
                <a:ext uri="{FF2B5EF4-FFF2-40B4-BE49-F238E27FC236}">
                  <a16:creationId xmlns:a16="http://schemas.microsoft.com/office/drawing/2014/main" id="{3A422790-0EF8-FE3E-A1A1-1187D449CB33}"/>
                </a:ext>
              </a:extLst>
            </p:cNvPr>
            <p:cNvSpPr>
              <a:spLocks/>
            </p:cNvSpPr>
            <p:nvPr/>
          </p:nvSpPr>
          <p:spPr bwMode="auto">
            <a:xfrm>
              <a:off x="1769353" y="6320628"/>
              <a:ext cx="8868166" cy="419565"/>
            </a:xfrm>
            <a:prstGeom prst="rect">
              <a:avLst/>
            </a:prstGeom>
          </p:spPr>
          <p:txBody>
            <a:bodyPr wrap="none" fromWordArt="1">
              <a:prstTxWarp prst="textPlain">
                <a:avLst>
                  <a:gd name="adj" fmla="val 50000"/>
                </a:avLst>
              </a:prstTxWarp>
            </a:bodyPr>
            <a:lstStyle/>
            <a:p>
              <a:pPr>
                <a:defRPr/>
              </a:pP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ホットメルト汚れ不良を</a:t>
              </a: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99</a:t>
              </a: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件以内にすることを目標に活動</a:t>
              </a: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a:t>
              </a:r>
            </a:p>
          </p:txBody>
        </p:sp>
        <p:sp>
          <p:nvSpPr>
            <p:cNvPr id="58" name="WordArt 2165">
              <a:extLst>
                <a:ext uri="{FF2B5EF4-FFF2-40B4-BE49-F238E27FC236}">
                  <a16:creationId xmlns:a16="http://schemas.microsoft.com/office/drawing/2014/main" id="{EF59DC6F-4ABE-96C4-B2FA-3162836FFF50}"/>
                </a:ext>
              </a:extLst>
            </p:cNvPr>
            <p:cNvSpPr>
              <a:spLocks/>
            </p:cNvSpPr>
            <p:nvPr/>
          </p:nvSpPr>
          <p:spPr bwMode="auto">
            <a:xfrm>
              <a:off x="1782890" y="6324959"/>
              <a:ext cx="8868166" cy="419565"/>
            </a:xfrm>
            <a:prstGeom prst="rect">
              <a:avLst/>
            </a:prstGeom>
          </p:spPr>
          <p:txBody>
            <a:bodyPr wrap="none" fromWordArt="1">
              <a:prstTxWarp prst="textPlain">
                <a:avLst>
                  <a:gd name="adj" fmla="val 50000"/>
                </a:avLst>
              </a:prstTxWarp>
            </a:bodyPr>
            <a:lstStyle/>
            <a:p>
              <a:pPr>
                <a:defRPr/>
              </a:pP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ホットメルト汚れ不良を</a:t>
              </a: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99</a:t>
              </a: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件以内にすることを目標に活動</a:t>
              </a: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a:t>
              </a:r>
            </a:p>
          </p:txBody>
        </p:sp>
        <p:sp>
          <p:nvSpPr>
            <p:cNvPr id="59" name="WordArt 2165">
              <a:extLst>
                <a:ext uri="{FF2B5EF4-FFF2-40B4-BE49-F238E27FC236}">
                  <a16:creationId xmlns:a16="http://schemas.microsoft.com/office/drawing/2014/main" id="{B2899C16-16A3-F985-D38F-010B1B3740BB}"/>
                </a:ext>
              </a:extLst>
            </p:cNvPr>
            <p:cNvSpPr>
              <a:spLocks/>
            </p:cNvSpPr>
            <p:nvPr/>
          </p:nvSpPr>
          <p:spPr bwMode="auto">
            <a:xfrm>
              <a:off x="1792271" y="6324959"/>
              <a:ext cx="8868166" cy="419565"/>
            </a:xfrm>
            <a:prstGeom prst="rect">
              <a:avLst/>
            </a:prstGeom>
          </p:spPr>
          <p:txBody>
            <a:bodyPr wrap="none" fromWordArt="1">
              <a:prstTxWarp prst="textPlain">
                <a:avLst>
                  <a:gd name="adj" fmla="val 50000"/>
                </a:avLst>
              </a:prstTxWarp>
            </a:bodyPr>
            <a:lstStyle/>
            <a:p>
              <a:pPr>
                <a:defRPr/>
              </a:pP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ホットメルト汚れ不良を</a:t>
              </a: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99</a:t>
              </a: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件以内にすることを目標に活動</a:t>
              </a: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a:t>
              </a:r>
              <a:endPar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endParaRPr>
            </a:p>
          </p:txBody>
        </p:sp>
      </p:grpSp>
      <p:grpSp>
        <p:nvGrpSpPr>
          <p:cNvPr id="2" name="グループ化 1">
            <a:extLst>
              <a:ext uri="{FF2B5EF4-FFF2-40B4-BE49-F238E27FC236}">
                <a16:creationId xmlns:a16="http://schemas.microsoft.com/office/drawing/2014/main" id="{DF812D19-BF78-96E3-DAD8-18FC10F856BF}"/>
              </a:ext>
            </a:extLst>
          </p:cNvPr>
          <p:cNvGrpSpPr>
            <a:grpSpLocks/>
          </p:cNvGrpSpPr>
          <p:nvPr/>
        </p:nvGrpSpPr>
        <p:grpSpPr bwMode="auto">
          <a:xfrm>
            <a:off x="6770688" y="4824413"/>
            <a:ext cx="5572125" cy="1449387"/>
            <a:chOff x="6771296" y="4824413"/>
            <a:chExt cx="5571517" cy="1449600"/>
          </a:xfrm>
        </p:grpSpPr>
        <p:sp>
          <p:nvSpPr>
            <p:cNvPr id="36881" name="テキスト ボックス 6">
              <a:extLst>
                <a:ext uri="{FF2B5EF4-FFF2-40B4-BE49-F238E27FC236}">
                  <a16:creationId xmlns:a16="http://schemas.microsoft.com/office/drawing/2014/main" id="{205CD16F-764E-E787-28DE-23861EB9ED1F}"/>
                </a:ext>
              </a:extLst>
            </p:cNvPr>
            <p:cNvSpPr txBox="1">
              <a:spLocks noChangeArrowheads="1"/>
            </p:cNvSpPr>
            <p:nvPr/>
          </p:nvSpPr>
          <p:spPr bwMode="auto">
            <a:xfrm>
              <a:off x="8099505" y="5124778"/>
              <a:ext cx="4243308" cy="83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400">
                  <a:latin typeface="HGS創英角ﾎﾟｯﾌﾟ体" panose="040B0A00000000000000" pitchFamily="50" charset="-128"/>
                  <a:ea typeface="HGS創英角ﾎﾟｯﾌﾟ体" panose="040B0A00000000000000" pitchFamily="50" charset="-128"/>
                </a:rPr>
                <a:t>99</a:t>
              </a:r>
              <a:r>
                <a:rPr lang="ja-JP" altLang="en-US" sz="2400">
                  <a:latin typeface="HGS創英角ﾎﾟｯﾌﾟ体" panose="040B0A00000000000000" pitchFamily="50" charset="-128"/>
                  <a:ea typeface="HGS創英角ﾎﾟｯﾌﾟ体" panose="040B0A00000000000000" pitchFamily="50" charset="-128"/>
                </a:rPr>
                <a:t>件以内にすれば</a:t>
              </a:r>
              <a:endParaRPr lang="en-US" altLang="ja-JP" sz="2400">
                <a:latin typeface="HGS創英角ﾎﾟｯﾌﾟ体" panose="040B0A00000000000000" pitchFamily="50" charset="-128"/>
                <a:ea typeface="HGS創英角ﾎﾟｯﾌﾟ体" panose="040B0A00000000000000" pitchFamily="50" charset="-128"/>
              </a:endParaRPr>
            </a:p>
            <a:p>
              <a:pPr eaLnBrk="1" hangingPunct="1"/>
              <a:r>
                <a:rPr lang="ja-JP" altLang="en-US" sz="2400">
                  <a:latin typeface="HGS創英角ﾎﾟｯﾌﾟ体" panose="040B0A00000000000000" pitchFamily="50" charset="-128"/>
                  <a:ea typeface="HGS創英角ﾎﾟｯﾌﾟ体" panose="040B0A00000000000000" pitchFamily="50" charset="-128"/>
                </a:rPr>
                <a:t>課の目標を達成できるよ</a:t>
              </a:r>
              <a:r>
                <a:rPr lang="en-US" altLang="ja-JP" sz="2400">
                  <a:latin typeface="HGS創英角ﾎﾟｯﾌﾟ体" panose="040B0A00000000000000" pitchFamily="50" charset="-128"/>
                  <a:ea typeface="HGS創英角ﾎﾟｯﾌﾟ体" panose="040B0A00000000000000" pitchFamily="50" charset="-128"/>
                </a:rPr>
                <a:t>!!</a:t>
              </a:r>
              <a:endParaRPr lang="ja-JP" altLang="en-US" sz="2400">
                <a:latin typeface="HGS創英角ﾎﾟｯﾌﾟ体" panose="040B0A00000000000000" pitchFamily="50" charset="-128"/>
                <a:ea typeface="HGS創英角ﾎﾟｯﾌﾟ体" panose="040B0A00000000000000" pitchFamily="50" charset="-128"/>
              </a:endParaRPr>
            </a:p>
          </p:txBody>
        </p:sp>
        <p:pic>
          <p:nvPicPr>
            <p:cNvPr id="36882" name="図 7">
              <a:extLst>
                <a:ext uri="{FF2B5EF4-FFF2-40B4-BE49-F238E27FC236}">
                  <a16:creationId xmlns:a16="http://schemas.microsoft.com/office/drawing/2014/main" id="{CA5886F1-E280-6B6D-BEF8-DB79D66F27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1296" y="4824413"/>
              <a:ext cx="1175017" cy="14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7" name="グループ化 24">
            <a:extLst>
              <a:ext uri="{FF2B5EF4-FFF2-40B4-BE49-F238E27FC236}">
                <a16:creationId xmlns:a16="http://schemas.microsoft.com/office/drawing/2014/main" id="{2156109C-DCEE-EA32-38D9-3A1F0405D74D}"/>
              </a:ext>
            </a:extLst>
          </p:cNvPr>
          <p:cNvGrpSpPr>
            <a:grpSpLocks/>
          </p:cNvGrpSpPr>
          <p:nvPr/>
        </p:nvGrpSpPr>
        <p:grpSpPr bwMode="auto">
          <a:xfrm>
            <a:off x="3155950" y="1566863"/>
            <a:ext cx="5246688" cy="404812"/>
            <a:chOff x="10050644" y="4418989"/>
            <a:chExt cx="3945312" cy="526391"/>
          </a:xfrm>
        </p:grpSpPr>
        <p:sp>
          <p:nvSpPr>
            <p:cNvPr id="9" name="テキスト ボックス 8">
              <a:extLst>
                <a:ext uri="{FF2B5EF4-FFF2-40B4-BE49-F238E27FC236}">
                  <a16:creationId xmlns:a16="http://schemas.microsoft.com/office/drawing/2014/main" id="{406B0431-613A-987A-D589-84094BFC247C}"/>
                </a:ext>
              </a:extLst>
            </p:cNvPr>
            <p:cNvSpPr txBox="1"/>
            <p:nvPr/>
          </p:nvSpPr>
          <p:spPr>
            <a:xfrm>
              <a:off x="10050644" y="4424589"/>
              <a:ext cx="3945070" cy="520791"/>
            </a:xfrm>
            <a:prstGeom prst="rect">
              <a:avLst/>
            </a:prstGeom>
            <a:noFill/>
          </p:spPr>
          <p:txBody>
            <a:bodyPr>
              <a:spAutoFit/>
            </a:bodyPr>
            <a:lstStyle/>
            <a:p>
              <a:pPr>
                <a:defRPr/>
              </a:pPr>
              <a:r>
                <a:rPr lang="ja-JP" altLang="en-US" sz="2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課目標　▲５０％低減</a:t>
              </a:r>
            </a:p>
          </p:txBody>
        </p:sp>
        <p:sp>
          <p:nvSpPr>
            <p:cNvPr id="11" name="テキスト ボックス 10">
              <a:extLst>
                <a:ext uri="{FF2B5EF4-FFF2-40B4-BE49-F238E27FC236}">
                  <a16:creationId xmlns:a16="http://schemas.microsoft.com/office/drawing/2014/main" id="{4A44DE54-6D68-0B52-9473-57E34562F695}"/>
                </a:ext>
              </a:extLst>
            </p:cNvPr>
            <p:cNvSpPr txBox="1"/>
            <p:nvPr/>
          </p:nvSpPr>
          <p:spPr>
            <a:xfrm>
              <a:off x="10050885" y="4418989"/>
              <a:ext cx="3945071" cy="520791"/>
            </a:xfrm>
            <a:prstGeom prst="rect">
              <a:avLst/>
            </a:prstGeom>
            <a:noFill/>
          </p:spPr>
          <p:txBody>
            <a:bodyPr>
              <a:spAutoFit/>
            </a:bodyPr>
            <a:lstStyle/>
            <a:p>
              <a:pPr>
                <a:defRPr/>
              </a:pPr>
              <a:r>
                <a:rPr lang="ja-JP" altLang="en-US" sz="2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課目標　▲５０％低減</a:t>
              </a:r>
            </a:p>
          </p:txBody>
        </p:sp>
      </p:grpSp>
      <p:pic>
        <p:nvPicPr>
          <p:cNvPr id="5" name="図 4">
            <a:extLst>
              <a:ext uri="{FF2B5EF4-FFF2-40B4-BE49-F238E27FC236}">
                <a16:creationId xmlns:a16="http://schemas.microsoft.com/office/drawing/2014/main" id="{7A1C37A5-6E4D-9D7A-E4B9-9666DC786A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97925" y="3641725"/>
            <a:ext cx="24796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nodeType="afterGroup">
                            <p:stCondLst>
                              <p:cond delay="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31" presetClass="entr" presetSubtype="0" fill="hold" nodeType="withEffect">
                                  <p:stCondLst>
                                    <p:cond delay="0"/>
                                  </p:stCondLst>
                                  <p:childTnLst>
                                    <p:set>
                                      <p:cBhvr>
                                        <p:cTn id="21" dur="1" fill="hold">
                                          <p:stCondLst>
                                            <p:cond delay="0"/>
                                          </p:stCondLst>
                                        </p:cTn>
                                        <p:tgtEl>
                                          <p:spTgt spid="35855"/>
                                        </p:tgtEl>
                                        <p:attrNameLst>
                                          <p:attrName>style.visibility</p:attrName>
                                        </p:attrNameLst>
                                      </p:cBhvr>
                                      <p:to>
                                        <p:strVal val="visible"/>
                                      </p:to>
                                    </p:set>
                                    <p:anim calcmode="lin" valueType="num">
                                      <p:cBhvr>
                                        <p:cTn id="22" dur="500" fill="hold"/>
                                        <p:tgtEl>
                                          <p:spTgt spid="35855"/>
                                        </p:tgtEl>
                                        <p:attrNameLst>
                                          <p:attrName>ppt_w</p:attrName>
                                        </p:attrNameLst>
                                      </p:cBhvr>
                                      <p:tavLst>
                                        <p:tav tm="0">
                                          <p:val>
                                            <p:fltVal val="0"/>
                                          </p:val>
                                        </p:tav>
                                        <p:tav tm="100000">
                                          <p:val>
                                            <p:strVal val="#ppt_w"/>
                                          </p:val>
                                        </p:tav>
                                      </p:tavLst>
                                    </p:anim>
                                    <p:anim calcmode="lin" valueType="num">
                                      <p:cBhvr>
                                        <p:cTn id="23" dur="500" fill="hold"/>
                                        <p:tgtEl>
                                          <p:spTgt spid="35855"/>
                                        </p:tgtEl>
                                        <p:attrNameLst>
                                          <p:attrName>ppt_h</p:attrName>
                                        </p:attrNameLst>
                                      </p:cBhvr>
                                      <p:tavLst>
                                        <p:tav tm="0">
                                          <p:val>
                                            <p:fltVal val="0"/>
                                          </p:val>
                                        </p:tav>
                                        <p:tav tm="100000">
                                          <p:val>
                                            <p:strVal val="#ppt_h"/>
                                          </p:val>
                                        </p:tav>
                                      </p:tavLst>
                                    </p:anim>
                                    <p:anim calcmode="lin" valueType="num">
                                      <p:cBhvr>
                                        <p:cTn id="24" dur="500" fill="hold"/>
                                        <p:tgtEl>
                                          <p:spTgt spid="35855"/>
                                        </p:tgtEl>
                                        <p:attrNameLst>
                                          <p:attrName>style.rotation</p:attrName>
                                        </p:attrNameLst>
                                      </p:cBhvr>
                                      <p:tavLst>
                                        <p:tav tm="0">
                                          <p:val>
                                            <p:fltVal val="90"/>
                                          </p:val>
                                        </p:tav>
                                        <p:tav tm="100000">
                                          <p:val>
                                            <p:fltVal val="0"/>
                                          </p:val>
                                        </p:tav>
                                      </p:tavLst>
                                    </p:anim>
                                    <p:animEffect transition="in" filter="fade">
                                      <p:cBhvr>
                                        <p:cTn id="25" dur="500"/>
                                        <p:tgtEl>
                                          <p:spTgt spid="35855"/>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600" fill="hold"/>
                                        <p:tgtEl>
                                          <p:spTgt spid="5"/>
                                        </p:tgtEl>
                                        <p:attrNameLst>
                                          <p:attrName>ppt_w</p:attrName>
                                        </p:attrNameLst>
                                      </p:cBhvr>
                                      <p:tavLst>
                                        <p:tav tm="0">
                                          <p:val>
                                            <p:fltVal val="0"/>
                                          </p:val>
                                        </p:tav>
                                        <p:tav tm="100000">
                                          <p:val>
                                            <p:strVal val="#ppt_w"/>
                                          </p:val>
                                        </p:tav>
                                      </p:tavLst>
                                    </p:anim>
                                    <p:anim calcmode="lin" valueType="num">
                                      <p:cBhvr>
                                        <p:cTn id="29" dur="600" fill="hold"/>
                                        <p:tgtEl>
                                          <p:spTgt spid="5"/>
                                        </p:tgtEl>
                                        <p:attrNameLst>
                                          <p:attrName>ppt_h</p:attrName>
                                        </p:attrNameLst>
                                      </p:cBhvr>
                                      <p:tavLst>
                                        <p:tav tm="0">
                                          <p:val>
                                            <p:fltVal val="0"/>
                                          </p:val>
                                        </p:tav>
                                        <p:tav tm="100000">
                                          <p:val>
                                            <p:strVal val="#ppt_h"/>
                                          </p:val>
                                        </p:tav>
                                      </p:tavLst>
                                    </p:anim>
                                    <p:anim calcmode="lin" valueType="num">
                                      <p:cBhvr>
                                        <p:cTn id="30" dur="600" fill="hold"/>
                                        <p:tgtEl>
                                          <p:spTgt spid="5"/>
                                        </p:tgtEl>
                                        <p:attrNameLst>
                                          <p:attrName>style.rotation</p:attrName>
                                        </p:attrNameLst>
                                      </p:cBhvr>
                                      <p:tavLst>
                                        <p:tav tm="0">
                                          <p:val>
                                            <p:fltVal val="90"/>
                                          </p:val>
                                        </p:tav>
                                        <p:tav tm="100000">
                                          <p:val>
                                            <p:fltVal val="0"/>
                                          </p:val>
                                        </p:tav>
                                      </p:tavLst>
                                    </p:anim>
                                    <p:animEffect transition="in" filter="fade">
                                      <p:cBhvr>
                                        <p:cTn id="31" dur="6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6879"/>
                                        </p:tgtEl>
                                        <p:attrNameLst>
                                          <p:attrName>style.visibility</p:attrName>
                                        </p:attrNameLst>
                                      </p:cBhvr>
                                      <p:to>
                                        <p:strVal val="visible"/>
                                      </p:to>
                                    </p:set>
                                    <p:animEffect transition="in" filter="fade">
                                      <p:cBhvr>
                                        <p:cTn id="37" dur="500"/>
                                        <p:tgtEl>
                                          <p:spTgt spid="36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a:extLst>
              <a:ext uri="{FF2B5EF4-FFF2-40B4-BE49-F238E27FC236}">
                <a16:creationId xmlns:a16="http://schemas.microsoft.com/office/drawing/2014/main" id="{34D58452-4B3B-8B7A-0E14-511C544259C6}"/>
              </a:ext>
            </a:extLst>
          </p:cNvPr>
          <p:cNvSpPr txBox="1">
            <a:spLocks noChangeArrowheads="1"/>
          </p:cNvSpPr>
          <p:nvPr/>
        </p:nvSpPr>
        <p:spPr bwMode="auto">
          <a:xfrm>
            <a:off x="3182938" y="6153150"/>
            <a:ext cx="64484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sz="2000" b="1">
                <a:latin typeface="Times" panose="02020603050405020304" pitchFamily="18" charset="0"/>
                <a:ea typeface="HG丸ｺﾞｼｯｸM-PRO" panose="020F0600000000000000" pitchFamily="50" charset="-128"/>
              </a:rPr>
              <a:t>「ホットメルト汚れ不良」特性主要因図</a:t>
            </a:r>
          </a:p>
        </p:txBody>
      </p:sp>
      <p:sp>
        <p:nvSpPr>
          <p:cNvPr id="38915" name="Text Box 5">
            <a:extLst>
              <a:ext uri="{FF2B5EF4-FFF2-40B4-BE49-F238E27FC236}">
                <a16:creationId xmlns:a16="http://schemas.microsoft.com/office/drawing/2014/main" id="{4E847761-927B-F2CC-512D-DF854B695D2B}"/>
              </a:ext>
            </a:extLst>
          </p:cNvPr>
          <p:cNvSpPr txBox="1">
            <a:spLocks noChangeArrowheads="1"/>
          </p:cNvSpPr>
          <p:nvPr/>
        </p:nvSpPr>
        <p:spPr bwMode="auto">
          <a:xfrm>
            <a:off x="9323388" y="495300"/>
            <a:ext cx="2249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b="1">
                <a:latin typeface="Times" panose="02020603050405020304" pitchFamily="18" charset="0"/>
                <a:ea typeface="HG丸ｺﾞｼｯｸM-PRO" panose="020F0600000000000000" pitchFamily="50" charset="-128"/>
              </a:rPr>
              <a:t>作成日　５月１６日</a:t>
            </a:r>
            <a:endParaRPr lang="en-US" altLang="ja-JP" b="1">
              <a:latin typeface="Times" panose="02020603050405020304" pitchFamily="18" charset="0"/>
              <a:ea typeface="HG丸ｺﾞｼｯｸM-PRO" panose="020F0600000000000000" pitchFamily="50" charset="-128"/>
            </a:endParaRPr>
          </a:p>
          <a:p>
            <a:pPr eaLnBrk="1" hangingPunct="1"/>
            <a:r>
              <a:rPr lang="ja-JP" altLang="en-US" b="1">
                <a:latin typeface="Times" panose="02020603050405020304" pitchFamily="18" charset="0"/>
                <a:ea typeface="HG丸ｺﾞｼｯｸM-PRO" panose="020F0600000000000000" pitchFamily="50" charset="-128"/>
              </a:rPr>
              <a:t>作成者　全員</a:t>
            </a:r>
            <a:endParaRPr lang="en-US" altLang="ja-JP" b="1">
              <a:latin typeface="Times" panose="02020603050405020304" pitchFamily="18" charset="0"/>
              <a:ea typeface="HG丸ｺﾞｼｯｸM-PRO" panose="020F0600000000000000" pitchFamily="50" charset="-128"/>
            </a:endParaRPr>
          </a:p>
        </p:txBody>
      </p:sp>
      <p:sp>
        <p:nvSpPr>
          <p:cNvPr id="14" name="テキスト ボックス 105">
            <a:extLst>
              <a:ext uri="{FF2B5EF4-FFF2-40B4-BE49-F238E27FC236}">
                <a16:creationId xmlns:a16="http://schemas.microsoft.com/office/drawing/2014/main" id="{BF7D84BB-EE05-D025-038A-EC64676F8E93}"/>
              </a:ext>
            </a:extLst>
          </p:cNvPr>
          <p:cNvSpPr txBox="1"/>
          <p:nvPr/>
        </p:nvSpPr>
        <p:spPr>
          <a:xfrm>
            <a:off x="1273175" y="2127250"/>
            <a:ext cx="800100" cy="276225"/>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訓練不足</a:t>
            </a:r>
          </a:p>
        </p:txBody>
      </p:sp>
      <p:sp>
        <p:nvSpPr>
          <p:cNvPr id="16" name="正方形/長方形 15">
            <a:extLst>
              <a:ext uri="{FF2B5EF4-FFF2-40B4-BE49-F238E27FC236}">
                <a16:creationId xmlns:a16="http://schemas.microsoft.com/office/drawing/2014/main" id="{36E6C26A-3F49-EFE1-9A01-C3638A3939E8}"/>
              </a:ext>
            </a:extLst>
          </p:cNvPr>
          <p:cNvSpPr/>
          <p:nvPr/>
        </p:nvSpPr>
        <p:spPr>
          <a:xfrm>
            <a:off x="10957961" y="506289"/>
            <a:ext cx="1005453" cy="6046909"/>
          </a:xfrm>
          <a:prstGeom prst="rect">
            <a:avLst/>
          </a:prstGeom>
          <a:solidFill>
            <a:schemeClr val="tx1"/>
          </a:solidFill>
        </p:spPr>
        <p:txBody>
          <a:bodyPr vert="eaVert"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lang="ja-JP" altLang="en-US" sz="2000" b="1" dirty="0">
                <a:ln w="12700">
                  <a:solidFill>
                    <a:schemeClr val="bg1"/>
                  </a:solidFill>
                  <a:prstDash val="solid"/>
                </a:ln>
                <a:solidFill>
                  <a:schemeClr val="bg1"/>
                </a:solidFill>
                <a:effectLst>
                  <a:glow rad="228600">
                    <a:schemeClr val="bg1">
                      <a:alpha val="40000"/>
                    </a:schemeClr>
                  </a:glow>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なぜＮＸホットメルト汚れが　　件もでるのか？</a:t>
            </a:r>
          </a:p>
        </p:txBody>
      </p:sp>
      <p:sp>
        <p:nvSpPr>
          <p:cNvPr id="38918" name="Line 10">
            <a:extLst>
              <a:ext uri="{FF2B5EF4-FFF2-40B4-BE49-F238E27FC236}">
                <a16:creationId xmlns:a16="http://schemas.microsoft.com/office/drawing/2014/main" id="{CF5FBE45-E8AC-089B-4D5A-D393D9F896D0}"/>
              </a:ext>
            </a:extLst>
          </p:cNvPr>
          <p:cNvSpPr>
            <a:spLocks noChangeShapeType="1"/>
          </p:cNvSpPr>
          <p:nvPr/>
        </p:nvSpPr>
        <p:spPr bwMode="auto">
          <a:xfrm>
            <a:off x="485775" y="2981325"/>
            <a:ext cx="1047273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19" name="Line 11">
            <a:extLst>
              <a:ext uri="{FF2B5EF4-FFF2-40B4-BE49-F238E27FC236}">
                <a16:creationId xmlns:a16="http://schemas.microsoft.com/office/drawing/2014/main" id="{34115FB7-FF6D-17F4-C257-78686A55218E}"/>
              </a:ext>
            </a:extLst>
          </p:cNvPr>
          <p:cNvSpPr>
            <a:spLocks noChangeShapeType="1"/>
          </p:cNvSpPr>
          <p:nvPr/>
        </p:nvSpPr>
        <p:spPr bwMode="auto">
          <a:xfrm flipV="1">
            <a:off x="2479675" y="3052763"/>
            <a:ext cx="2084388" cy="212566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0" name="Line 12">
            <a:extLst>
              <a:ext uri="{FF2B5EF4-FFF2-40B4-BE49-F238E27FC236}">
                <a16:creationId xmlns:a16="http://schemas.microsoft.com/office/drawing/2014/main" id="{3E4DF32A-34F4-56EF-F733-CDAAF4ABB3F6}"/>
              </a:ext>
            </a:extLst>
          </p:cNvPr>
          <p:cNvSpPr>
            <a:spLocks noChangeShapeType="1"/>
          </p:cNvSpPr>
          <p:nvPr/>
        </p:nvSpPr>
        <p:spPr bwMode="auto">
          <a:xfrm flipV="1">
            <a:off x="6859588" y="2997200"/>
            <a:ext cx="1727200" cy="2152650"/>
          </a:xfrm>
          <a:prstGeom prst="line">
            <a:avLst/>
          </a:prstGeom>
          <a:noFill/>
          <a:ln w="635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1" name="Line 14">
            <a:extLst>
              <a:ext uri="{FF2B5EF4-FFF2-40B4-BE49-F238E27FC236}">
                <a16:creationId xmlns:a16="http://schemas.microsoft.com/office/drawing/2014/main" id="{BB180C0D-2836-A3DC-6ECB-3C83F003661A}"/>
              </a:ext>
            </a:extLst>
          </p:cNvPr>
          <p:cNvSpPr>
            <a:spLocks noChangeShapeType="1"/>
          </p:cNvSpPr>
          <p:nvPr/>
        </p:nvSpPr>
        <p:spPr bwMode="auto">
          <a:xfrm>
            <a:off x="6100763" y="976313"/>
            <a:ext cx="1339850" cy="2008187"/>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2" name="Line 14">
            <a:extLst>
              <a:ext uri="{FF2B5EF4-FFF2-40B4-BE49-F238E27FC236}">
                <a16:creationId xmlns:a16="http://schemas.microsoft.com/office/drawing/2014/main" id="{91055DDB-548C-0200-D7A3-D4FA3CB43670}"/>
              </a:ext>
            </a:extLst>
          </p:cNvPr>
          <p:cNvSpPr>
            <a:spLocks noChangeShapeType="1"/>
          </p:cNvSpPr>
          <p:nvPr/>
        </p:nvSpPr>
        <p:spPr bwMode="auto">
          <a:xfrm>
            <a:off x="1784350" y="871538"/>
            <a:ext cx="1414463" cy="206375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2" name="テキスト ボックス 105">
            <a:extLst>
              <a:ext uri="{FF2B5EF4-FFF2-40B4-BE49-F238E27FC236}">
                <a16:creationId xmlns:a16="http://schemas.microsoft.com/office/drawing/2014/main" id="{C2E46598-CD86-0962-080E-DEFB1E53E8E5}"/>
              </a:ext>
            </a:extLst>
          </p:cNvPr>
          <p:cNvSpPr txBox="1"/>
          <p:nvPr/>
        </p:nvSpPr>
        <p:spPr>
          <a:xfrm>
            <a:off x="2027238" y="2455863"/>
            <a:ext cx="800100" cy="277812"/>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習熟不足</a:t>
            </a:r>
          </a:p>
        </p:txBody>
      </p:sp>
      <p:sp>
        <p:nvSpPr>
          <p:cNvPr id="38924" name="Line 14">
            <a:extLst>
              <a:ext uri="{FF2B5EF4-FFF2-40B4-BE49-F238E27FC236}">
                <a16:creationId xmlns:a16="http://schemas.microsoft.com/office/drawing/2014/main" id="{241481AD-74C5-321D-3EB3-576041BEB026}"/>
              </a:ext>
            </a:extLst>
          </p:cNvPr>
          <p:cNvSpPr>
            <a:spLocks noChangeShapeType="1"/>
          </p:cNvSpPr>
          <p:nvPr/>
        </p:nvSpPr>
        <p:spPr bwMode="auto">
          <a:xfrm flipV="1">
            <a:off x="6219825" y="1741488"/>
            <a:ext cx="325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5" name="Line 14">
            <a:extLst>
              <a:ext uri="{FF2B5EF4-FFF2-40B4-BE49-F238E27FC236}">
                <a16:creationId xmlns:a16="http://schemas.microsoft.com/office/drawing/2014/main" id="{46DD2D39-8F04-475A-2941-AA6DCD0EB2AB}"/>
              </a:ext>
            </a:extLst>
          </p:cNvPr>
          <p:cNvSpPr>
            <a:spLocks noChangeShapeType="1"/>
          </p:cNvSpPr>
          <p:nvPr/>
        </p:nvSpPr>
        <p:spPr bwMode="auto">
          <a:xfrm flipH="1" flipV="1">
            <a:off x="2098675" y="1785938"/>
            <a:ext cx="504825" cy="6715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26" name="Line 14">
            <a:extLst>
              <a:ext uri="{FF2B5EF4-FFF2-40B4-BE49-F238E27FC236}">
                <a16:creationId xmlns:a16="http://schemas.microsoft.com/office/drawing/2014/main" id="{0516DC3D-BA88-11E8-B624-80C87C98A8BC}"/>
              </a:ext>
            </a:extLst>
          </p:cNvPr>
          <p:cNvSpPr>
            <a:spLocks noChangeShapeType="1"/>
          </p:cNvSpPr>
          <p:nvPr/>
        </p:nvSpPr>
        <p:spPr bwMode="auto">
          <a:xfrm flipV="1">
            <a:off x="4087813" y="4062413"/>
            <a:ext cx="403225" cy="4492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7" name="Line 14">
            <a:extLst>
              <a:ext uri="{FF2B5EF4-FFF2-40B4-BE49-F238E27FC236}">
                <a16:creationId xmlns:a16="http://schemas.microsoft.com/office/drawing/2014/main" id="{ABF23E81-B817-9E26-F6AF-3D064D2A5B2D}"/>
              </a:ext>
            </a:extLst>
          </p:cNvPr>
          <p:cNvSpPr>
            <a:spLocks noChangeShapeType="1"/>
          </p:cNvSpPr>
          <p:nvPr/>
        </p:nvSpPr>
        <p:spPr bwMode="auto">
          <a:xfrm flipH="1">
            <a:off x="8104188" y="3613150"/>
            <a:ext cx="469900" cy="31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8" name="Line 14">
            <a:extLst>
              <a:ext uri="{FF2B5EF4-FFF2-40B4-BE49-F238E27FC236}">
                <a16:creationId xmlns:a16="http://schemas.microsoft.com/office/drawing/2014/main" id="{6D74BA7E-4695-6A2A-4BEA-8885DFB84839}"/>
              </a:ext>
            </a:extLst>
          </p:cNvPr>
          <p:cNvSpPr>
            <a:spLocks noChangeShapeType="1"/>
          </p:cNvSpPr>
          <p:nvPr/>
        </p:nvSpPr>
        <p:spPr bwMode="auto">
          <a:xfrm flipV="1">
            <a:off x="7502525" y="3641725"/>
            <a:ext cx="893763" cy="112871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29" name="Line 14">
            <a:extLst>
              <a:ext uri="{FF2B5EF4-FFF2-40B4-BE49-F238E27FC236}">
                <a16:creationId xmlns:a16="http://schemas.microsoft.com/office/drawing/2014/main" id="{5DE3AB7B-21A0-E262-BC73-6173A966F062}"/>
              </a:ext>
            </a:extLst>
          </p:cNvPr>
          <p:cNvSpPr>
            <a:spLocks noChangeShapeType="1"/>
          </p:cNvSpPr>
          <p:nvPr/>
        </p:nvSpPr>
        <p:spPr bwMode="auto">
          <a:xfrm flipH="1" flipV="1">
            <a:off x="6692900" y="1223963"/>
            <a:ext cx="866775" cy="12715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9" name="テキスト ボックス 105">
            <a:extLst>
              <a:ext uri="{FF2B5EF4-FFF2-40B4-BE49-F238E27FC236}">
                <a16:creationId xmlns:a16="http://schemas.microsoft.com/office/drawing/2014/main" id="{AFDE867A-DA57-B6DC-94BC-E6F459FF7451}"/>
              </a:ext>
            </a:extLst>
          </p:cNvPr>
          <p:cNvSpPr txBox="1"/>
          <p:nvPr/>
        </p:nvSpPr>
        <p:spPr>
          <a:xfrm>
            <a:off x="117475" y="990600"/>
            <a:ext cx="1570038" cy="277813"/>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作業遅れが発生する</a:t>
            </a:r>
          </a:p>
        </p:txBody>
      </p:sp>
      <p:sp>
        <p:nvSpPr>
          <p:cNvPr id="38931" name="Line 14">
            <a:extLst>
              <a:ext uri="{FF2B5EF4-FFF2-40B4-BE49-F238E27FC236}">
                <a16:creationId xmlns:a16="http://schemas.microsoft.com/office/drawing/2014/main" id="{BAF0A8B3-D09F-2066-4FAE-0B91B0EB9AEF}"/>
              </a:ext>
            </a:extLst>
          </p:cNvPr>
          <p:cNvSpPr>
            <a:spLocks noChangeShapeType="1"/>
          </p:cNvSpPr>
          <p:nvPr/>
        </p:nvSpPr>
        <p:spPr bwMode="auto">
          <a:xfrm>
            <a:off x="1822450" y="1743075"/>
            <a:ext cx="5397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grpSp>
        <p:nvGrpSpPr>
          <p:cNvPr id="38932" name="グループ化 40">
            <a:extLst>
              <a:ext uri="{FF2B5EF4-FFF2-40B4-BE49-F238E27FC236}">
                <a16:creationId xmlns:a16="http://schemas.microsoft.com/office/drawing/2014/main" id="{0E6A3626-F550-A791-F022-6768F7149BB9}"/>
              </a:ext>
            </a:extLst>
          </p:cNvPr>
          <p:cNvGrpSpPr>
            <a:grpSpLocks/>
          </p:cNvGrpSpPr>
          <p:nvPr/>
        </p:nvGrpSpPr>
        <p:grpSpPr bwMode="auto">
          <a:xfrm>
            <a:off x="6570663" y="5167313"/>
            <a:ext cx="612775" cy="538162"/>
            <a:chOff x="-2367648" y="1540164"/>
            <a:chExt cx="1298199" cy="527660"/>
          </a:xfrm>
        </p:grpSpPr>
        <p:sp>
          <p:nvSpPr>
            <p:cNvPr id="39038" name="Text Box 5">
              <a:extLst>
                <a:ext uri="{FF2B5EF4-FFF2-40B4-BE49-F238E27FC236}">
                  <a16:creationId xmlns:a16="http://schemas.microsoft.com/office/drawing/2014/main" id="{61A3404A-03A9-C733-9CD0-1398107DADCC}"/>
                </a:ext>
              </a:extLst>
            </p:cNvPr>
            <p:cNvSpPr txBox="1">
              <a:spLocks noChangeArrowheads="1"/>
            </p:cNvSpPr>
            <p:nvPr/>
          </p:nvSpPr>
          <p:spPr bwMode="auto">
            <a:xfrm>
              <a:off x="-2367648" y="1540164"/>
              <a:ext cx="1298199" cy="5276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50000"/>
                </a:spcBef>
              </a:pPr>
              <a:endParaRPr lang="ja-JP" altLang="en-US" sz="1600" b="1">
                <a:solidFill>
                  <a:srgbClr val="000099"/>
                </a:solidFill>
                <a:latin typeface="HG丸ｺﾞｼｯｸM-PRO" panose="020F0600000000000000" pitchFamily="50" charset="-128"/>
                <a:ea typeface="HG丸ｺﾞｼｯｸM-PRO" panose="020F0600000000000000" pitchFamily="50" charset="-128"/>
              </a:endParaRPr>
            </a:p>
          </p:txBody>
        </p:sp>
        <p:sp>
          <p:nvSpPr>
            <p:cNvPr id="43" name="正方形/長方形 42">
              <a:extLst>
                <a:ext uri="{FF2B5EF4-FFF2-40B4-BE49-F238E27FC236}">
                  <a16:creationId xmlns:a16="http://schemas.microsoft.com/office/drawing/2014/main" id="{D235AB30-D25A-779C-56AC-8950142BD354}"/>
                </a:ext>
              </a:extLst>
            </p:cNvPr>
            <p:cNvSpPr/>
            <p:nvPr/>
          </p:nvSpPr>
          <p:spPr bwMode="auto">
            <a:xfrm>
              <a:off x="-2164065" y="1651278"/>
              <a:ext cx="907079" cy="329865"/>
            </a:xfrm>
            <a:prstGeom prst="rect">
              <a:avLst/>
            </a:prstGeom>
            <a:noFill/>
          </p:spPr>
          <p:txBody>
            <a:bodyPr wrap="none">
              <a:prstTxWarp prst="textPlain">
                <a:avLst/>
              </a:prstTxWarp>
              <a:spAutoFit/>
            </a:bodyPr>
            <a:lstStyle/>
            <a:p>
              <a:pPr>
                <a:defRPr/>
              </a:pPr>
              <a:r>
                <a:rPr lang="ja-JP" altLang="en-US" sz="5400" b="1" dirty="0">
                  <a:ln w="12700">
                    <a:noFill/>
                    <a:prstDash val="solid"/>
                  </a:ln>
                  <a:solidFill>
                    <a:schemeClr val="tx1">
                      <a:lumMod val="95000"/>
                      <a:lumOff val="5000"/>
                    </a:schemeClr>
                  </a:solidFill>
                  <a:latin typeface="HG丸ｺﾞｼｯｸM-PRO" pitchFamily="50" charset="-128"/>
                  <a:ea typeface="HG丸ｺﾞｼｯｸM-PRO" pitchFamily="50" charset="-128"/>
                </a:rPr>
                <a:t>物</a:t>
              </a:r>
              <a:endParaRPr lang="en-US" altLang="ja-JP" sz="5400" b="1" dirty="0">
                <a:ln w="12700">
                  <a:noFill/>
                  <a:prstDash val="solid"/>
                </a:ln>
                <a:solidFill>
                  <a:schemeClr val="tx1">
                    <a:lumMod val="95000"/>
                    <a:lumOff val="5000"/>
                  </a:schemeClr>
                </a:solidFill>
                <a:latin typeface="HG丸ｺﾞｼｯｸM-PRO" pitchFamily="50" charset="-128"/>
                <a:ea typeface="HG丸ｺﾞｼｯｸM-PRO" pitchFamily="50" charset="-128"/>
              </a:endParaRPr>
            </a:p>
          </p:txBody>
        </p:sp>
      </p:grpSp>
      <p:grpSp>
        <p:nvGrpSpPr>
          <p:cNvPr id="38933" name="グループ化 46">
            <a:extLst>
              <a:ext uri="{FF2B5EF4-FFF2-40B4-BE49-F238E27FC236}">
                <a16:creationId xmlns:a16="http://schemas.microsoft.com/office/drawing/2014/main" id="{42D4A3D5-A8CB-5275-0F87-F257E04E035D}"/>
              </a:ext>
            </a:extLst>
          </p:cNvPr>
          <p:cNvGrpSpPr>
            <a:grpSpLocks/>
          </p:cNvGrpSpPr>
          <p:nvPr/>
        </p:nvGrpSpPr>
        <p:grpSpPr bwMode="auto">
          <a:xfrm>
            <a:off x="2081213" y="5205413"/>
            <a:ext cx="904875" cy="547687"/>
            <a:chOff x="-2571228" y="1459042"/>
            <a:chExt cx="1599519" cy="527660"/>
          </a:xfrm>
        </p:grpSpPr>
        <p:sp>
          <p:nvSpPr>
            <p:cNvPr id="39036" name="Text Box 5">
              <a:extLst>
                <a:ext uri="{FF2B5EF4-FFF2-40B4-BE49-F238E27FC236}">
                  <a16:creationId xmlns:a16="http://schemas.microsoft.com/office/drawing/2014/main" id="{9168A37A-6920-7988-E191-5F367FE31FA2}"/>
                </a:ext>
              </a:extLst>
            </p:cNvPr>
            <p:cNvSpPr txBox="1">
              <a:spLocks noChangeArrowheads="1"/>
            </p:cNvSpPr>
            <p:nvPr/>
          </p:nvSpPr>
          <p:spPr bwMode="auto">
            <a:xfrm>
              <a:off x="-2571228" y="1459042"/>
              <a:ext cx="1599519" cy="5276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50000"/>
                </a:spcBef>
              </a:pPr>
              <a:endParaRPr lang="ja-JP" altLang="en-US" sz="1600" b="1">
                <a:solidFill>
                  <a:srgbClr val="000099"/>
                </a:solidFill>
                <a:latin typeface="HG丸ｺﾞｼｯｸM-PRO" panose="020F0600000000000000" pitchFamily="50" charset="-128"/>
                <a:ea typeface="HG丸ｺﾞｼｯｸM-PRO" panose="020F0600000000000000" pitchFamily="50" charset="-128"/>
              </a:endParaRPr>
            </a:p>
          </p:txBody>
        </p:sp>
        <p:sp>
          <p:nvSpPr>
            <p:cNvPr id="49" name="正方形/長方形 48">
              <a:extLst>
                <a:ext uri="{FF2B5EF4-FFF2-40B4-BE49-F238E27FC236}">
                  <a16:creationId xmlns:a16="http://schemas.microsoft.com/office/drawing/2014/main" id="{2FAA16F3-C2DB-5B91-2C6B-7D49CEA24455}"/>
                </a:ext>
              </a:extLst>
            </p:cNvPr>
            <p:cNvSpPr/>
            <p:nvPr/>
          </p:nvSpPr>
          <p:spPr bwMode="auto">
            <a:xfrm>
              <a:off x="-2412777" y="1560519"/>
              <a:ext cx="1282617" cy="329865"/>
            </a:xfrm>
            <a:prstGeom prst="rect">
              <a:avLst/>
            </a:prstGeom>
            <a:noFill/>
          </p:spPr>
          <p:txBody>
            <a:bodyPr wrap="none">
              <a:prstTxWarp prst="textPlain">
                <a:avLst/>
              </a:prstTxWarp>
              <a:spAutoFit/>
            </a:bodyPr>
            <a:lstStyle/>
            <a:p>
              <a:pPr>
                <a:defRPr/>
              </a:pPr>
              <a:r>
                <a:rPr lang="ja-JP" altLang="en-US" sz="5400" b="1" dirty="0">
                  <a:ln w="12700">
                    <a:noFill/>
                    <a:prstDash val="solid"/>
                  </a:ln>
                  <a:solidFill>
                    <a:schemeClr val="tx1">
                      <a:lumMod val="95000"/>
                      <a:lumOff val="5000"/>
                    </a:schemeClr>
                  </a:solidFill>
                  <a:latin typeface="HG丸ｺﾞｼｯｸM-PRO" pitchFamily="50" charset="-128"/>
                  <a:ea typeface="HG丸ｺﾞｼｯｸM-PRO" pitchFamily="50" charset="-128"/>
                </a:rPr>
                <a:t>方法</a:t>
              </a:r>
              <a:endParaRPr lang="en-US" altLang="ja-JP" sz="5400" b="1" dirty="0">
                <a:ln w="12700">
                  <a:noFill/>
                  <a:prstDash val="solid"/>
                </a:ln>
                <a:solidFill>
                  <a:schemeClr val="tx1">
                    <a:lumMod val="95000"/>
                    <a:lumOff val="5000"/>
                  </a:schemeClr>
                </a:solidFill>
                <a:latin typeface="HG丸ｺﾞｼｯｸM-PRO" pitchFamily="50" charset="-128"/>
                <a:ea typeface="HG丸ｺﾞｼｯｸM-PRO" pitchFamily="50" charset="-128"/>
              </a:endParaRPr>
            </a:p>
          </p:txBody>
        </p:sp>
      </p:grpSp>
      <p:grpSp>
        <p:nvGrpSpPr>
          <p:cNvPr id="38934" name="グループ化 49">
            <a:extLst>
              <a:ext uri="{FF2B5EF4-FFF2-40B4-BE49-F238E27FC236}">
                <a16:creationId xmlns:a16="http://schemas.microsoft.com/office/drawing/2014/main" id="{E8BC5D03-847F-4D5B-178A-7878A4BF5F76}"/>
              </a:ext>
            </a:extLst>
          </p:cNvPr>
          <p:cNvGrpSpPr>
            <a:grpSpLocks/>
          </p:cNvGrpSpPr>
          <p:nvPr/>
        </p:nvGrpSpPr>
        <p:grpSpPr bwMode="auto">
          <a:xfrm>
            <a:off x="5692775" y="476250"/>
            <a:ext cx="906463" cy="546100"/>
            <a:chOff x="-2571228" y="1459042"/>
            <a:chExt cx="1599519" cy="527660"/>
          </a:xfrm>
        </p:grpSpPr>
        <p:sp>
          <p:nvSpPr>
            <p:cNvPr id="39034" name="Text Box 5">
              <a:extLst>
                <a:ext uri="{FF2B5EF4-FFF2-40B4-BE49-F238E27FC236}">
                  <a16:creationId xmlns:a16="http://schemas.microsoft.com/office/drawing/2014/main" id="{EAC1B1E1-40FD-4B52-A52F-5D9ED166F9B7}"/>
                </a:ext>
              </a:extLst>
            </p:cNvPr>
            <p:cNvSpPr txBox="1">
              <a:spLocks noChangeArrowheads="1"/>
            </p:cNvSpPr>
            <p:nvPr/>
          </p:nvSpPr>
          <p:spPr bwMode="auto">
            <a:xfrm>
              <a:off x="-2571228" y="1459042"/>
              <a:ext cx="1599519" cy="5276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50000"/>
                </a:spcBef>
              </a:pPr>
              <a:endParaRPr lang="ja-JP" altLang="en-US" sz="1600" b="1">
                <a:solidFill>
                  <a:srgbClr val="000099"/>
                </a:solidFill>
                <a:latin typeface="HG丸ｺﾞｼｯｸM-PRO" panose="020F0600000000000000" pitchFamily="50" charset="-128"/>
                <a:ea typeface="HG丸ｺﾞｼｯｸM-PRO" panose="020F0600000000000000" pitchFamily="50" charset="-128"/>
              </a:endParaRPr>
            </a:p>
          </p:txBody>
        </p:sp>
        <p:sp>
          <p:nvSpPr>
            <p:cNvPr id="52" name="正方形/長方形 51">
              <a:extLst>
                <a:ext uri="{FF2B5EF4-FFF2-40B4-BE49-F238E27FC236}">
                  <a16:creationId xmlns:a16="http://schemas.microsoft.com/office/drawing/2014/main" id="{E9868544-EA9D-998F-B57A-D4A3468C82FB}"/>
                </a:ext>
              </a:extLst>
            </p:cNvPr>
            <p:cNvSpPr/>
            <p:nvPr/>
          </p:nvSpPr>
          <p:spPr bwMode="auto">
            <a:xfrm>
              <a:off x="-2412777" y="1560519"/>
              <a:ext cx="1282617" cy="329865"/>
            </a:xfrm>
            <a:prstGeom prst="rect">
              <a:avLst/>
            </a:prstGeom>
            <a:noFill/>
          </p:spPr>
          <p:txBody>
            <a:bodyPr wrap="none">
              <a:prstTxWarp prst="textPlain">
                <a:avLst/>
              </a:prstTxWarp>
              <a:spAutoFit/>
            </a:bodyPr>
            <a:lstStyle/>
            <a:p>
              <a:pPr>
                <a:defRPr/>
              </a:pPr>
              <a:r>
                <a:rPr lang="ja-JP" altLang="en-US" sz="5400" b="1" dirty="0">
                  <a:ln w="12700">
                    <a:noFill/>
                    <a:prstDash val="solid"/>
                  </a:ln>
                  <a:solidFill>
                    <a:schemeClr val="tx1">
                      <a:lumMod val="95000"/>
                      <a:lumOff val="5000"/>
                    </a:schemeClr>
                  </a:solidFill>
                  <a:latin typeface="HG丸ｺﾞｼｯｸM-PRO" pitchFamily="50" charset="-128"/>
                  <a:ea typeface="HG丸ｺﾞｼｯｸM-PRO" pitchFamily="50" charset="-128"/>
                </a:rPr>
                <a:t>設備</a:t>
              </a:r>
              <a:endParaRPr lang="en-US" altLang="ja-JP" sz="5400" b="1" dirty="0">
                <a:ln w="12700">
                  <a:noFill/>
                  <a:prstDash val="solid"/>
                </a:ln>
                <a:solidFill>
                  <a:schemeClr val="tx1">
                    <a:lumMod val="95000"/>
                    <a:lumOff val="5000"/>
                  </a:schemeClr>
                </a:solidFill>
                <a:latin typeface="HG丸ｺﾞｼｯｸM-PRO" pitchFamily="50" charset="-128"/>
                <a:ea typeface="HG丸ｺﾞｼｯｸM-PRO" pitchFamily="50" charset="-128"/>
              </a:endParaRPr>
            </a:p>
          </p:txBody>
        </p:sp>
      </p:grpSp>
      <p:sp>
        <p:nvSpPr>
          <p:cNvPr id="53" name="テキスト ボックス 105">
            <a:extLst>
              <a:ext uri="{FF2B5EF4-FFF2-40B4-BE49-F238E27FC236}">
                <a16:creationId xmlns:a16="http://schemas.microsoft.com/office/drawing/2014/main" id="{C682D618-6E67-346B-049B-8532839ED98B}"/>
              </a:ext>
            </a:extLst>
          </p:cNvPr>
          <p:cNvSpPr txBox="1"/>
          <p:nvPr/>
        </p:nvSpPr>
        <p:spPr>
          <a:xfrm>
            <a:off x="407988" y="1292225"/>
            <a:ext cx="954087" cy="277813"/>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手順不順守</a:t>
            </a:r>
          </a:p>
        </p:txBody>
      </p:sp>
      <p:sp>
        <p:nvSpPr>
          <p:cNvPr id="38936" name="Line 14">
            <a:extLst>
              <a:ext uri="{FF2B5EF4-FFF2-40B4-BE49-F238E27FC236}">
                <a16:creationId xmlns:a16="http://schemas.microsoft.com/office/drawing/2014/main" id="{49A47274-84EA-9CCD-6F91-C83EB8417848}"/>
              </a:ext>
            </a:extLst>
          </p:cNvPr>
          <p:cNvSpPr>
            <a:spLocks noChangeShapeType="1"/>
          </p:cNvSpPr>
          <p:nvPr/>
        </p:nvSpPr>
        <p:spPr bwMode="auto">
          <a:xfrm flipH="1">
            <a:off x="4316413" y="4367213"/>
            <a:ext cx="5143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37" name="Line 14">
            <a:extLst>
              <a:ext uri="{FF2B5EF4-FFF2-40B4-BE49-F238E27FC236}">
                <a16:creationId xmlns:a16="http://schemas.microsoft.com/office/drawing/2014/main" id="{4353783A-FD82-77D1-C7CD-3780FAB9755B}"/>
              </a:ext>
            </a:extLst>
          </p:cNvPr>
          <p:cNvSpPr>
            <a:spLocks noChangeShapeType="1"/>
          </p:cNvSpPr>
          <p:nvPr/>
        </p:nvSpPr>
        <p:spPr bwMode="auto">
          <a:xfrm flipH="1">
            <a:off x="4141788" y="4052888"/>
            <a:ext cx="66198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61" name="テキスト ボックス 134">
            <a:extLst>
              <a:ext uri="{FF2B5EF4-FFF2-40B4-BE49-F238E27FC236}">
                <a16:creationId xmlns:a16="http://schemas.microsoft.com/office/drawing/2014/main" id="{BB3AE3E8-1D61-72F3-D1E6-EDAC529DC07F}"/>
              </a:ext>
            </a:extLst>
          </p:cNvPr>
          <p:cNvSpPr txBox="1"/>
          <p:nvPr/>
        </p:nvSpPr>
        <p:spPr>
          <a:xfrm>
            <a:off x="5543550" y="2419350"/>
            <a:ext cx="1889125" cy="298450"/>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清掃のやり方が雑</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39" name="Line 14">
            <a:extLst>
              <a:ext uri="{FF2B5EF4-FFF2-40B4-BE49-F238E27FC236}">
                <a16:creationId xmlns:a16="http://schemas.microsoft.com/office/drawing/2014/main" id="{0806F0DD-196A-DD6F-2412-01993DCC36BB}"/>
              </a:ext>
            </a:extLst>
          </p:cNvPr>
          <p:cNvSpPr>
            <a:spLocks noChangeShapeType="1"/>
          </p:cNvSpPr>
          <p:nvPr/>
        </p:nvSpPr>
        <p:spPr bwMode="auto">
          <a:xfrm>
            <a:off x="1646238" y="1163638"/>
            <a:ext cx="392112" cy="5397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40" name="Line 14">
            <a:extLst>
              <a:ext uri="{FF2B5EF4-FFF2-40B4-BE49-F238E27FC236}">
                <a16:creationId xmlns:a16="http://schemas.microsoft.com/office/drawing/2014/main" id="{C7ED4F66-CE52-19E6-C57D-6C9114CA6C3B}"/>
              </a:ext>
            </a:extLst>
          </p:cNvPr>
          <p:cNvSpPr>
            <a:spLocks noChangeShapeType="1"/>
          </p:cNvSpPr>
          <p:nvPr/>
        </p:nvSpPr>
        <p:spPr bwMode="auto">
          <a:xfrm>
            <a:off x="2003425" y="2252663"/>
            <a:ext cx="3603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8941" name="Line 14">
            <a:extLst>
              <a:ext uri="{FF2B5EF4-FFF2-40B4-BE49-F238E27FC236}">
                <a16:creationId xmlns:a16="http://schemas.microsoft.com/office/drawing/2014/main" id="{2D1850CE-6853-886E-C632-68E46CAC62EB}"/>
              </a:ext>
            </a:extLst>
          </p:cNvPr>
          <p:cNvSpPr>
            <a:spLocks noChangeShapeType="1"/>
          </p:cNvSpPr>
          <p:nvPr/>
        </p:nvSpPr>
        <p:spPr bwMode="auto">
          <a:xfrm flipH="1">
            <a:off x="4076700" y="3624263"/>
            <a:ext cx="776288" cy="63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65" name="テキスト ボックス 134">
            <a:extLst>
              <a:ext uri="{FF2B5EF4-FFF2-40B4-BE49-F238E27FC236}">
                <a16:creationId xmlns:a16="http://schemas.microsoft.com/office/drawing/2014/main" id="{D91537A1-698F-EFAE-144E-210D94B0B262}"/>
              </a:ext>
            </a:extLst>
          </p:cNvPr>
          <p:cNvSpPr txBox="1"/>
          <p:nvPr/>
        </p:nvSpPr>
        <p:spPr>
          <a:xfrm>
            <a:off x="438150" y="1608138"/>
            <a:ext cx="1416050" cy="277812"/>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慌てて作業をする</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43" name="Line 14">
            <a:extLst>
              <a:ext uri="{FF2B5EF4-FFF2-40B4-BE49-F238E27FC236}">
                <a16:creationId xmlns:a16="http://schemas.microsoft.com/office/drawing/2014/main" id="{17810DC2-9569-4272-630D-847F6F289C2F}"/>
              </a:ext>
            </a:extLst>
          </p:cNvPr>
          <p:cNvSpPr>
            <a:spLocks noChangeShapeType="1"/>
          </p:cNvSpPr>
          <p:nvPr/>
        </p:nvSpPr>
        <p:spPr bwMode="auto">
          <a:xfrm flipH="1" flipV="1">
            <a:off x="2044700" y="1106488"/>
            <a:ext cx="3238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67" name="テキスト ボックス 134">
            <a:extLst>
              <a:ext uri="{FF2B5EF4-FFF2-40B4-BE49-F238E27FC236}">
                <a16:creationId xmlns:a16="http://schemas.microsoft.com/office/drawing/2014/main" id="{915EA660-EAF6-6432-BC6E-7A0BDAEEDDD2}"/>
              </a:ext>
            </a:extLst>
          </p:cNvPr>
          <p:cNvSpPr txBox="1"/>
          <p:nvPr/>
        </p:nvSpPr>
        <p:spPr>
          <a:xfrm>
            <a:off x="2398713" y="947738"/>
            <a:ext cx="1568450" cy="276225"/>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正規作業者が遅れる</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45" name="Line 14">
            <a:extLst>
              <a:ext uri="{FF2B5EF4-FFF2-40B4-BE49-F238E27FC236}">
                <a16:creationId xmlns:a16="http://schemas.microsoft.com/office/drawing/2014/main" id="{9DAF5F71-5D0F-0F27-6177-0D912A9A885D}"/>
              </a:ext>
            </a:extLst>
          </p:cNvPr>
          <p:cNvSpPr>
            <a:spLocks noChangeShapeType="1"/>
          </p:cNvSpPr>
          <p:nvPr/>
        </p:nvSpPr>
        <p:spPr bwMode="auto">
          <a:xfrm flipH="1" flipV="1">
            <a:off x="2232025" y="1157288"/>
            <a:ext cx="438150" cy="6191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69" name="テキスト ボックス 134">
            <a:extLst>
              <a:ext uri="{FF2B5EF4-FFF2-40B4-BE49-F238E27FC236}">
                <a16:creationId xmlns:a16="http://schemas.microsoft.com/office/drawing/2014/main" id="{D5F22216-F6FF-BA62-72B4-1A0E97B42AF7}"/>
              </a:ext>
            </a:extLst>
          </p:cNvPr>
          <p:cNvSpPr txBox="1"/>
          <p:nvPr/>
        </p:nvSpPr>
        <p:spPr>
          <a:xfrm>
            <a:off x="2974975" y="1955800"/>
            <a:ext cx="800100" cy="276225"/>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リリーフ</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70" name="テキスト ボックス 134">
            <a:extLst>
              <a:ext uri="{FF2B5EF4-FFF2-40B4-BE49-F238E27FC236}">
                <a16:creationId xmlns:a16="http://schemas.microsoft.com/office/drawing/2014/main" id="{D6D00365-859C-2D5E-F960-5B0F59E34E81}"/>
              </a:ext>
            </a:extLst>
          </p:cNvPr>
          <p:cNvSpPr txBox="1"/>
          <p:nvPr/>
        </p:nvSpPr>
        <p:spPr>
          <a:xfrm>
            <a:off x="5065713" y="2030413"/>
            <a:ext cx="1368425" cy="298450"/>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メンテナンスが</a:t>
            </a:r>
            <a:endParaRPr lang="en-US" altLang="ja-JP" sz="1200" b="1" dirty="0">
              <a:latin typeface="HG丸ｺﾞｼｯｸM-PRO" panose="020F0600000000000000" pitchFamily="50" charset="-128"/>
              <a:ea typeface="HG丸ｺﾞｼｯｸM-PRO" panose="020F0600000000000000" pitchFamily="50" charset="-128"/>
            </a:endParaRPr>
          </a:p>
          <a:p>
            <a:pPr>
              <a:defRPr/>
            </a:pPr>
            <a:r>
              <a:rPr lang="ja-JP" altLang="en-US" sz="1200" b="1" dirty="0">
                <a:latin typeface="HG丸ｺﾞｼｯｸM-PRO" panose="020F0600000000000000" pitchFamily="50" charset="-128"/>
                <a:ea typeface="HG丸ｺﾞｼｯｸM-PRO" panose="020F0600000000000000" pitchFamily="50" charset="-128"/>
              </a:rPr>
              <a:t>出来ていない</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48" name="Line 14">
            <a:extLst>
              <a:ext uri="{FF2B5EF4-FFF2-40B4-BE49-F238E27FC236}">
                <a16:creationId xmlns:a16="http://schemas.microsoft.com/office/drawing/2014/main" id="{CDD661A4-4803-DE26-26E9-C759C5C730E4}"/>
              </a:ext>
            </a:extLst>
          </p:cNvPr>
          <p:cNvSpPr>
            <a:spLocks noChangeShapeType="1"/>
          </p:cNvSpPr>
          <p:nvPr/>
        </p:nvSpPr>
        <p:spPr bwMode="auto">
          <a:xfrm flipH="1" flipV="1">
            <a:off x="2686050" y="2098675"/>
            <a:ext cx="325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49" name="Line 14">
            <a:extLst>
              <a:ext uri="{FF2B5EF4-FFF2-40B4-BE49-F238E27FC236}">
                <a16:creationId xmlns:a16="http://schemas.microsoft.com/office/drawing/2014/main" id="{C9C9C5F0-A15C-B543-ECE5-8001D63B0401}"/>
              </a:ext>
            </a:extLst>
          </p:cNvPr>
          <p:cNvSpPr>
            <a:spLocks noChangeShapeType="1"/>
          </p:cNvSpPr>
          <p:nvPr/>
        </p:nvSpPr>
        <p:spPr bwMode="auto">
          <a:xfrm>
            <a:off x="1292225" y="1430338"/>
            <a:ext cx="43338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73" name="テキスト ボックス 134">
            <a:extLst>
              <a:ext uri="{FF2B5EF4-FFF2-40B4-BE49-F238E27FC236}">
                <a16:creationId xmlns:a16="http://schemas.microsoft.com/office/drawing/2014/main" id="{913AC066-27E2-FDEA-0360-FF976E64AE60}"/>
              </a:ext>
            </a:extLst>
          </p:cNvPr>
          <p:cNvSpPr txBox="1"/>
          <p:nvPr/>
        </p:nvSpPr>
        <p:spPr>
          <a:xfrm>
            <a:off x="4371975" y="1597025"/>
            <a:ext cx="1889125" cy="300038"/>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ローラーが破損している</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75" name="テキスト ボックス 134">
            <a:extLst>
              <a:ext uri="{FF2B5EF4-FFF2-40B4-BE49-F238E27FC236}">
                <a16:creationId xmlns:a16="http://schemas.microsoft.com/office/drawing/2014/main" id="{B1239A21-F836-0763-8B0C-856D918CFF67}"/>
              </a:ext>
            </a:extLst>
          </p:cNvPr>
          <p:cNvSpPr txBox="1"/>
          <p:nvPr/>
        </p:nvSpPr>
        <p:spPr>
          <a:xfrm>
            <a:off x="2486025" y="1720850"/>
            <a:ext cx="954088" cy="277813"/>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手順不順守</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76" name="テキスト ボックス 134">
            <a:extLst>
              <a:ext uri="{FF2B5EF4-FFF2-40B4-BE49-F238E27FC236}">
                <a16:creationId xmlns:a16="http://schemas.microsoft.com/office/drawing/2014/main" id="{0CE0CBAF-5A0F-CE06-1D36-A311353A30E2}"/>
              </a:ext>
            </a:extLst>
          </p:cNvPr>
          <p:cNvSpPr txBox="1"/>
          <p:nvPr/>
        </p:nvSpPr>
        <p:spPr>
          <a:xfrm>
            <a:off x="2798763" y="1227138"/>
            <a:ext cx="800100" cy="277812"/>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体調不良</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53" name="Line 14">
            <a:extLst>
              <a:ext uri="{FF2B5EF4-FFF2-40B4-BE49-F238E27FC236}">
                <a16:creationId xmlns:a16="http://schemas.microsoft.com/office/drawing/2014/main" id="{98A6206A-CF1A-1F9B-B5D1-0E74EBA9E2D9}"/>
              </a:ext>
            </a:extLst>
          </p:cNvPr>
          <p:cNvSpPr>
            <a:spLocks noChangeShapeType="1"/>
          </p:cNvSpPr>
          <p:nvPr/>
        </p:nvSpPr>
        <p:spPr bwMode="auto">
          <a:xfrm flipH="1" flipV="1">
            <a:off x="2479675" y="1368425"/>
            <a:ext cx="325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54" name="Line 14">
            <a:extLst>
              <a:ext uri="{FF2B5EF4-FFF2-40B4-BE49-F238E27FC236}">
                <a16:creationId xmlns:a16="http://schemas.microsoft.com/office/drawing/2014/main" id="{1A93A3C7-3072-BAD5-B322-F8FE62A2C3D6}"/>
              </a:ext>
            </a:extLst>
          </p:cNvPr>
          <p:cNvSpPr>
            <a:spLocks noChangeShapeType="1"/>
          </p:cNvSpPr>
          <p:nvPr/>
        </p:nvSpPr>
        <p:spPr bwMode="auto">
          <a:xfrm flipH="1" flipV="1">
            <a:off x="2901950" y="2162175"/>
            <a:ext cx="296863" cy="4254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79" name="テキスト ボックス 134">
            <a:extLst>
              <a:ext uri="{FF2B5EF4-FFF2-40B4-BE49-F238E27FC236}">
                <a16:creationId xmlns:a16="http://schemas.microsoft.com/office/drawing/2014/main" id="{F51EA901-DF2E-9DEA-AD4D-951195FDFB47}"/>
              </a:ext>
            </a:extLst>
          </p:cNvPr>
          <p:cNvSpPr txBox="1"/>
          <p:nvPr/>
        </p:nvSpPr>
        <p:spPr>
          <a:xfrm>
            <a:off x="3067050" y="2546350"/>
            <a:ext cx="1416050" cy="277813"/>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やり方を知らない</a:t>
            </a:r>
            <a:endParaRPr lang="en-US" altLang="ja-JP" sz="1200" b="1" dirty="0">
              <a:latin typeface="HG丸ｺﾞｼｯｸM-PRO" panose="020F0600000000000000" pitchFamily="50" charset="-128"/>
              <a:ea typeface="HG丸ｺﾞｼｯｸM-PRO" panose="020F0600000000000000" pitchFamily="50" charset="-128"/>
            </a:endParaRPr>
          </a:p>
        </p:txBody>
      </p:sp>
      <p:cxnSp>
        <p:nvCxnSpPr>
          <p:cNvPr id="95" name="直線コネクタ 94">
            <a:extLst>
              <a:ext uri="{FF2B5EF4-FFF2-40B4-BE49-F238E27FC236}">
                <a16:creationId xmlns:a16="http://schemas.microsoft.com/office/drawing/2014/main" id="{8CDA5939-A6FE-EAF9-57B0-CD6879AE10B7}"/>
              </a:ext>
            </a:extLst>
          </p:cNvPr>
          <p:cNvCxnSpPr>
            <a:cxnSpLocks noChangeAspect="1"/>
          </p:cNvCxnSpPr>
          <p:nvPr/>
        </p:nvCxnSpPr>
        <p:spPr>
          <a:xfrm flipV="1">
            <a:off x="11371263" y="3773488"/>
            <a:ext cx="14287" cy="492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8957" name="Line 14">
            <a:extLst>
              <a:ext uri="{FF2B5EF4-FFF2-40B4-BE49-F238E27FC236}">
                <a16:creationId xmlns:a16="http://schemas.microsoft.com/office/drawing/2014/main" id="{C5C067F8-CE00-39D5-C641-CE959638CB91}"/>
              </a:ext>
            </a:extLst>
          </p:cNvPr>
          <p:cNvSpPr>
            <a:spLocks noChangeShapeType="1"/>
          </p:cNvSpPr>
          <p:nvPr/>
        </p:nvSpPr>
        <p:spPr bwMode="auto">
          <a:xfrm flipV="1">
            <a:off x="2471738" y="3248025"/>
            <a:ext cx="1536700" cy="153511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58" name="Line 14">
            <a:extLst>
              <a:ext uri="{FF2B5EF4-FFF2-40B4-BE49-F238E27FC236}">
                <a16:creationId xmlns:a16="http://schemas.microsoft.com/office/drawing/2014/main" id="{46DCE8F9-30C8-C195-CAF4-E44F859DFA27}"/>
              </a:ext>
            </a:extLst>
          </p:cNvPr>
          <p:cNvSpPr>
            <a:spLocks noChangeShapeType="1"/>
          </p:cNvSpPr>
          <p:nvPr/>
        </p:nvSpPr>
        <p:spPr bwMode="auto">
          <a:xfrm flipH="1" flipV="1">
            <a:off x="2606675" y="1622425"/>
            <a:ext cx="325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8" name="テキスト ボックス 134">
            <a:extLst>
              <a:ext uri="{FF2B5EF4-FFF2-40B4-BE49-F238E27FC236}">
                <a16:creationId xmlns:a16="http://schemas.microsoft.com/office/drawing/2014/main" id="{4EB1838E-862D-9B90-9139-9BC38DA4ABFC}"/>
              </a:ext>
            </a:extLst>
          </p:cNvPr>
          <p:cNvSpPr txBox="1"/>
          <p:nvPr/>
        </p:nvSpPr>
        <p:spPr>
          <a:xfrm>
            <a:off x="2960688" y="1447800"/>
            <a:ext cx="800100" cy="276225"/>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習熟不足</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60" name="Line 14">
            <a:extLst>
              <a:ext uri="{FF2B5EF4-FFF2-40B4-BE49-F238E27FC236}">
                <a16:creationId xmlns:a16="http://schemas.microsoft.com/office/drawing/2014/main" id="{F53DD55E-B6AF-5547-7B15-1F1D50B0EC7C}"/>
              </a:ext>
            </a:extLst>
          </p:cNvPr>
          <p:cNvSpPr>
            <a:spLocks noChangeShapeType="1"/>
          </p:cNvSpPr>
          <p:nvPr/>
        </p:nvSpPr>
        <p:spPr bwMode="auto">
          <a:xfrm flipH="1" flipV="1">
            <a:off x="3114675" y="2403475"/>
            <a:ext cx="325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11" name="テキスト ボックス 134">
            <a:extLst>
              <a:ext uri="{FF2B5EF4-FFF2-40B4-BE49-F238E27FC236}">
                <a16:creationId xmlns:a16="http://schemas.microsoft.com/office/drawing/2014/main" id="{F7EE86AB-D7E3-83BA-2952-09076E8BDA92}"/>
              </a:ext>
            </a:extLst>
          </p:cNvPr>
          <p:cNvSpPr txBox="1"/>
          <p:nvPr/>
        </p:nvSpPr>
        <p:spPr>
          <a:xfrm>
            <a:off x="3449638" y="2232025"/>
            <a:ext cx="800100" cy="277813"/>
          </a:xfrm>
          <a:prstGeom prst="rect">
            <a:avLst/>
          </a:prstGeom>
          <a:noFill/>
        </p:spPr>
        <p:style>
          <a:lnRef idx="0">
            <a:scrgbClr r="0" g="0" b="0"/>
          </a:lnRef>
          <a:fillRef idx="0">
            <a:scrgbClr r="0" g="0" b="0"/>
          </a:fillRef>
          <a:effectRef idx="0">
            <a:scrgbClr r="0" g="0" b="0"/>
          </a:effectRef>
          <a:fontRef idx="minor">
            <a:schemeClr val="tx1"/>
          </a:fontRef>
        </p:style>
        <p:txBody>
          <a:bodyPr wrap="none" anchor="ctr" anchorCtr="1">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訓練不足</a:t>
            </a:r>
            <a:endParaRPr lang="en-US" altLang="ja-JP" sz="1200" b="1" dirty="0">
              <a:latin typeface="HG丸ｺﾞｼｯｸM-PRO" panose="020F0600000000000000" pitchFamily="50" charset="-128"/>
              <a:ea typeface="HG丸ｺﾞｼｯｸM-PRO" panose="020F0600000000000000" pitchFamily="50" charset="-128"/>
            </a:endParaRPr>
          </a:p>
        </p:txBody>
      </p:sp>
      <p:sp>
        <p:nvSpPr>
          <p:cNvPr id="38962" name="Line 14">
            <a:extLst>
              <a:ext uri="{FF2B5EF4-FFF2-40B4-BE49-F238E27FC236}">
                <a16:creationId xmlns:a16="http://schemas.microsoft.com/office/drawing/2014/main" id="{9375127E-F9A3-A9E9-244E-DF53B6786DD6}"/>
              </a:ext>
            </a:extLst>
          </p:cNvPr>
          <p:cNvSpPr>
            <a:spLocks noChangeShapeType="1"/>
          </p:cNvSpPr>
          <p:nvPr/>
        </p:nvSpPr>
        <p:spPr bwMode="auto">
          <a:xfrm flipV="1">
            <a:off x="3797300" y="3224213"/>
            <a:ext cx="554038" cy="47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63" name="Line 14">
            <a:extLst>
              <a:ext uri="{FF2B5EF4-FFF2-40B4-BE49-F238E27FC236}">
                <a16:creationId xmlns:a16="http://schemas.microsoft.com/office/drawing/2014/main" id="{D4448CBC-D116-BAED-FD1B-1F8F5C9163DD}"/>
              </a:ext>
            </a:extLst>
          </p:cNvPr>
          <p:cNvSpPr>
            <a:spLocks noChangeShapeType="1"/>
          </p:cNvSpPr>
          <p:nvPr/>
        </p:nvSpPr>
        <p:spPr bwMode="auto">
          <a:xfrm>
            <a:off x="3097213" y="3465513"/>
            <a:ext cx="609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64" name="Line 14">
            <a:extLst>
              <a:ext uri="{FF2B5EF4-FFF2-40B4-BE49-F238E27FC236}">
                <a16:creationId xmlns:a16="http://schemas.microsoft.com/office/drawing/2014/main" id="{3F76153B-2E7F-A199-C88C-2AD21FC5FC1A}"/>
              </a:ext>
            </a:extLst>
          </p:cNvPr>
          <p:cNvSpPr>
            <a:spLocks noChangeShapeType="1"/>
          </p:cNvSpPr>
          <p:nvPr/>
        </p:nvSpPr>
        <p:spPr bwMode="auto">
          <a:xfrm flipH="1">
            <a:off x="8104188" y="4092575"/>
            <a:ext cx="577850" cy="31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65" name="Text Box 5">
            <a:extLst>
              <a:ext uri="{FF2B5EF4-FFF2-40B4-BE49-F238E27FC236}">
                <a16:creationId xmlns:a16="http://schemas.microsoft.com/office/drawing/2014/main" id="{54E93CAC-6752-181F-871D-1BA1F909C599}"/>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要因解析</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39029" name="グループ化 36">
            <a:extLst>
              <a:ext uri="{FF2B5EF4-FFF2-40B4-BE49-F238E27FC236}">
                <a16:creationId xmlns:a16="http://schemas.microsoft.com/office/drawing/2014/main" id="{CE42EB6C-DAC8-94DC-BC21-40AB9FABA56D}"/>
              </a:ext>
            </a:extLst>
          </p:cNvPr>
          <p:cNvGrpSpPr>
            <a:grpSpLocks/>
          </p:cNvGrpSpPr>
          <p:nvPr/>
        </p:nvGrpSpPr>
        <p:grpSpPr bwMode="auto">
          <a:xfrm>
            <a:off x="5235575" y="4143375"/>
            <a:ext cx="1382713" cy="541338"/>
            <a:chOff x="960783" y="4250648"/>
            <a:chExt cx="1383123" cy="540933"/>
          </a:xfrm>
        </p:grpSpPr>
        <p:sp>
          <p:nvSpPr>
            <p:cNvPr id="74" name="円/楕円 166">
              <a:extLst>
                <a:ext uri="{FF2B5EF4-FFF2-40B4-BE49-F238E27FC236}">
                  <a16:creationId xmlns:a16="http://schemas.microsoft.com/office/drawing/2014/main" id="{4BD358E4-B488-0218-027A-E9292EE12E64}"/>
                </a:ext>
              </a:extLst>
            </p:cNvPr>
            <p:cNvSpPr/>
            <p:nvPr/>
          </p:nvSpPr>
          <p:spPr bwMode="auto">
            <a:xfrm>
              <a:off x="960783" y="4250648"/>
              <a:ext cx="1257673" cy="540933"/>
            </a:xfrm>
            <a:prstGeom prst="ellipse">
              <a:avLst/>
            </a:prstGeom>
            <a:solidFill>
              <a:srgbClr val="FF7C80"/>
            </a:solidFill>
            <a:ln w="28575" cap="flat" cmpd="sng">
              <a:noFill/>
              <a:prstDash val="solid"/>
              <a:round/>
              <a:headEnd/>
              <a:tailEnd/>
            </a:ln>
            <a:effectLst/>
          </p:spPr>
          <p:txBody>
            <a:bodyPr wrap="none" anchor="ctr">
              <a:prstTxWarp prst="textPlain">
                <a:avLst/>
              </a:prstTxWarp>
            </a:bodyPr>
            <a:lstStyle/>
            <a:p>
              <a:pPr algn="ctr">
                <a:defRPr/>
              </a:pPr>
              <a:endParaRPr lang="ja-JP" altLang="en-US" sz="2400">
                <a:latin typeface="HG丸ｺﾞｼｯｸM-PRO" pitchFamily="50" charset="-128"/>
                <a:ea typeface="HG丸ｺﾞｼｯｸM-PRO" pitchFamily="50" charset="-128"/>
              </a:endParaRPr>
            </a:p>
          </p:txBody>
        </p:sp>
        <p:grpSp>
          <p:nvGrpSpPr>
            <p:cNvPr id="39031" name="グループ化 79">
              <a:extLst>
                <a:ext uri="{FF2B5EF4-FFF2-40B4-BE49-F238E27FC236}">
                  <a16:creationId xmlns:a16="http://schemas.microsoft.com/office/drawing/2014/main" id="{017F6BA9-D3F1-3903-2000-336DFA6E40DC}"/>
                </a:ext>
              </a:extLst>
            </p:cNvPr>
            <p:cNvGrpSpPr>
              <a:grpSpLocks/>
            </p:cNvGrpSpPr>
            <p:nvPr/>
          </p:nvGrpSpPr>
          <p:grpSpPr bwMode="auto">
            <a:xfrm>
              <a:off x="982994" y="4383335"/>
              <a:ext cx="1360912" cy="284341"/>
              <a:chOff x="-1920624" y="4185759"/>
              <a:chExt cx="936841" cy="461233"/>
            </a:xfrm>
          </p:grpSpPr>
          <p:sp>
            <p:nvSpPr>
              <p:cNvPr id="92" name="正方形/長方形 91">
                <a:extLst>
                  <a:ext uri="{FF2B5EF4-FFF2-40B4-BE49-F238E27FC236}">
                    <a16:creationId xmlns:a16="http://schemas.microsoft.com/office/drawing/2014/main" id="{3DD8C366-80F6-C4D8-6535-638EC19F5AD3}"/>
                  </a:ext>
                </a:extLst>
              </p:cNvPr>
              <p:cNvSpPr/>
              <p:nvPr/>
            </p:nvSpPr>
            <p:spPr>
              <a:xfrm>
                <a:off x="-1920624" y="4185759"/>
                <a:ext cx="868169" cy="461023"/>
              </a:xfrm>
              <a:prstGeom prst="rect">
                <a:avLst/>
              </a:prstGeom>
              <a:noFill/>
            </p:spPr>
            <p:txBody>
              <a:bodyPr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1600" dirty="0">
                    <a:ln w="88900">
                      <a:solidFill>
                        <a:schemeClr val="bg1"/>
                      </a:solidFill>
                      <a:prstDash val="solid"/>
                    </a:ln>
                    <a:solidFill>
                      <a:schemeClr val="bg1"/>
                    </a:solidFill>
                    <a:effectLst>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②着時の染み出し</a:t>
                </a:r>
              </a:p>
            </p:txBody>
          </p:sp>
          <p:sp>
            <p:nvSpPr>
              <p:cNvPr id="93" name="正方形/長方形 92">
                <a:extLst>
                  <a:ext uri="{FF2B5EF4-FFF2-40B4-BE49-F238E27FC236}">
                    <a16:creationId xmlns:a16="http://schemas.microsoft.com/office/drawing/2014/main" id="{5B168508-15A0-F038-B081-F55E636A58FA}"/>
                  </a:ext>
                </a:extLst>
              </p:cNvPr>
              <p:cNvSpPr/>
              <p:nvPr/>
            </p:nvSpPr>
            <p:spPr>
              <a:xfrm>
                <a:off x="-1851951" y="4185968"/>
                <a:ext cx="868168" cy="461024"/>
              </a:xfrm>
              <a:prstGeom prst="rect">
                <a:avLst/>
              </a:prstGeom>
              <a:noFill/>
            </p:spPr>
            <p:txBody>
              <a:bodyPr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1600" dirty="0">
                    <a:ln w="12700">
                      <a:solidFill>
                        <a:schemeClr val="accent2"/>
                      </a:solidFill>
                      <a:prstDash val="solid"/>
                    </a:ln>
                    <a:solidFill>
                      <a:schemeClr val="accent2"/>
                    </a:solidFill>
                    <a:effectLst>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②圧着時の染み出し</a:t>
                </a:r>
              </a:p>
            </p:txBody>
          </p:sp>
        </p:grpSp>
      </p:grpSp>
      <p:sp>
        <p:nvSpPr>
          <p:cNvPr id="2" name="テキスト ボックス 156">
            <a:extLst>
              <a:ext uri="{FF2B5EF4-FFF2-40B4-BE49-F238E27FC236}">
                <a16:creationId xmlns:a16="http://schemas.microsoft.com/office/drawing/2014/main" id="{FCE6386E-57A6-B1C5-A658-2D906EA96D51}"/>
              </a:ext>
            </a:extLst>
          </p:cNvPr>
          <p:cNvSpPr txBox="1"/>
          <p:nvPr/>
        </p:nvSpPr>
        <p:spPr>
          <a:xfrm>
            <a:off x="4641850" y="1408113"/>
            <a:ext cx="1131888"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ラップが破れる</a:t>
            </a:r>
          </a:p>
        </p:txBody>
      </p:sp>
      <p:sp>
        <p:nvSpPr>
          <p:cNvPr id="4" name="テキスト ボックス 156">
            <a:extLst>
              <a:ext uri="{FF2B5EF4-FFF2-40B4-BE49-F238E27FC236}">
                <a16:creationId xmlns:a16="http://schemas.microsoft.com/office/drawing/2014/main" id="{9C5F4F40-9E17-C7CF-0B51-E3A754CD7810}"/>
              </a:ext>
            </a:extLst>
          </p:cNvPr>
          <p:cNvSpPr txBox="1"/>
          <p:nvPr/>
        </p:nvSpPr>
        <p:spPr>
          <a:xfrm>
            <a:off x="4497388" y="1006475"/>
            <a:ext cx="1131887"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ラップが引っ掛かる</a:t>
            </a:r>
          </a:p>
        </p:txBody>
      </p:sp>
      <p:sp>
        <p:nvSpPr>
          <p:cNvPr id="9" name="テキスト ボックス 156">
            <a:extLst>
              <a:ext uri="{FF2B5EF4-FFF2-40B4-BE49-F238E27FC236}">
                <a16:creationId xmlns:a16="http://schemas.microsoft.com/office/drawing/2014/main" id="{881128B1-E1A8-A031-E445-EE62092A908B}"/>
              </a:ext>
            </a:extLst>
          </p:cNvPr>
          <p:cNvSpPr txBox="1"/>
          <p:nvPr/>
        </p:nvSpPr>
        <p:spPr>
          <a:xfrm>
            <a:off x="1122363" y="3327400"/>
            <a:ext cx="1131887" cy="26352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パッドの持ち方がバラバラ</a:t>
            </a:r>
          </a:p>
        </p:txBody>
      </p:sp>
      <p:sp>
        <p:nvSpPr>
          <p:cNvPr id="10" name="テキスト ボックス 156">
            <a:extLst>
              <a:ext uri="{FF2B5EF4-FFF2-40B4-BE49-F238E27FC236}">
                <a16:creationId xmlns:a16="http://schemas.microsoft.com/office/drawing/2014/main" id="{AB393333-7F21-7FFF-5EE3-6F3A6DF8D7D3}"/>
              </a:ext>
            </a:extLst>
          </p:cNvPr>
          <p:cNvSpPr txBox="1"/>
          <p:nvPr/>
        </p:nvSpPr>
        <p:spPr>
          <a:xfrm>
            <a:off x="1401763" y="3667125"/>
            <a:ext cx="1131887"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持つ位置が決まっていない</a:t>
            </a:r>
          </a:p>
        </p:txBody>
      </p:sp>
      <p:sp>
        <p:nvSpPr>
          <p:cNvPr id="15" name="テキスト ボックス 156">
            <a:extLst>
              <a:ext uri="{FF2B5EF4-FFF2-40B4-BE49-F238E27FC236}">
                <a16:creationId xmlns:a16="http://schemas.microsoft.com/office/drawing/2014/main" id="{45377C1B-4B3C-C807-C4FF-BC56F8D4B841}"/>
              </a:ext>
            </a:extLst>
          </p:cNvPr>
          <p:cNvSpPr txBox="1"/>
          <p:nvPr/>
        </p:nvSpPr>
        <p:spPr>
          <a:xfrm>
            <a:off x="7712075" y="4364038"/>
            <a:ext cx="1131888"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パッドと表皮が同じ大きさ</a:t>
            </a:r>
          </a:p>
        </p:txBody>
      </p:sp>
      <p:sp>
        <p:nvSpPr>
          <p:cNvPr id="17" name="テキスト ボックス 156">
            <a:extLst>
              <a:ext uri="{FF2B5EF4-FFF2-40B4-BE49-F238E27FC236}">
                <a16:creationId xmlns:a16="http://schemas.microsoft.com/office/drawing/2014/main" id="{135FC401-0EC3-82B1-91C6-8C0B081CE8CD}"/>
              </a:ext>
            </a:extLst>
          </p:cNvPr>
          <p:cNvSpPr txBox="1"/>
          <p:nvPr/>
        </p:nvSpPr>
        <p:spPr>
          <a:xfrm>
            <a:off x="7777163" y="1801813"/>
            <a:ext cx="1131887"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芯と軸の隙間が大きい</a:t>
            </a:r>
          </a:p>
        </p:txBody>
      </p:sp>
      <p:sp>
        <p:nvSpPr>
          <p:cNvPr id="18" name="テキスト ボックス 156">
            <a:extLst>
              <a:ext uri="{FF2B5EF4-FFF2-40B4-BE49-F238E27FC236}">
                <a16:creationId xmlns:a16="http://schemas.microsoft.com/office/drawing/2014/main" id="{82A3E83C-5940-B3E2-F274-AD859B416C49}"/>
              </a:ext>
            </a:extLst>
          </p:cNvPr>
          <p:cNvSpPr txBox="1"/>
          <p:nvPr/>
        </p:nvSpPr>
        <p:spPr>
          <a:xfrm>
            <a:off x="4846638" y="3487738"/>
            <a:ext cx="1131887"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圧締力がバラバラ</a:t>
            </a:r>
          </a:p>
        </p:txBody>
      </p:sp>
      <p:sp>
        <p:nvSpPr>
          <p:cNvPr id="20" name="テキスト ボックス 156">
            <a:extLst>
              <a:ext uri="{FF2B5EF4-FFF2-40B4-BE49-F238E27FC236}">
                <a16:creationId xmlns:a16="http://schemas.microsoft.com/office/drawing/2014/main" id="{12C6E1BF-6D63-865D-D6AC-595223C2B807}"/>
              </a:ext>
            </a:extLst>
          </p:cNvPr>
          <p:cNvSpPr txBox="1"/>
          <p:nvPr/>
        </p:nvSpPr>
        <p:spPr>
          <a:xfrm>
            <a:off x="3578225" y="4832350"/>
            <a:ext cx="1131888"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カバーが破れている</a:t>
            </a:r>
          </a:p>
        </p:txBody>
      </p:sp>
      <p:sp>
        <p:nvSpPr>
          <p:cNvPr id="28" name="テキスト ボックス 156">
            <a:extLst>
              <a:ext uri="{FF2B5EF4-FFF2-40B4-BE49-F238E27FC236}">
                <a16:creationId xmlns:a16="http://schemas.microsoft.com/office/drawing/2014/main" id="{0E3074FD-705F-2EF8-7F2C-40097B7690EF}"/>
              </a:ext>
            </a:extLst>
          </p:cNvPr>
          <p:cNvSpPr txBox="1"/>
          <p:nvPr/>
        </p:nvSpPr>
        <p:spPr>
          <a:xfrm>
            <a:off x="7386638" y="1557338"/>
            <a:ext cx="1131887"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ラップセット時戻る</a:t>
            </a:r>
          </a:p>
        </p:txBody>
      </p:sp>
      <p:sp>
        <p:nvSpPr>
          <p:cNvPr id="31" name="テキスト ボックス 156">
            <a:extLst>
              <a:ext uri="{FF2B5EF4-FFF2-40B4-BE49-F238E27FC236}">
                <a16:creationId xmlns:a16="http://schemas.microsoft.com/office/drawing/2014/main" id="{178D41F5-FD3C-689D-3262-63981AE96DE9}"/>
              </a:ext>
            </a:extLst>
          </p:cNvPr>
          <p:cNvSpPr txBox="1"/>
          <p:nvPr/>
        </p:nvSpPr>
        <p:spPr>
          <a:xfrm>
            <a:off x="692150" y="3876675"/>
            <a:ext cx="1131888"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ホットメルトがパッドの</a:t>
            </a:r>
            <a:endParaRPr lang="en-US" altLang="ja-JP" sz="1200" b="1" dirty="0">
              <a:latin typeface="HG丸ｺﾞｼｯｸM-PRO" panose="020F0600000000000000" pitchFamily="50" charset="-128"/>
              <a:ea typeface="HG丸ｺﾞｼｯｸM-PRO" panose="020F0600000000000000" pitchFamily="50" charset="-128"/>
            </a:endParaRPr>
          </a:p>
          <a:p>
            <a:pPr>
              <a:defRPr/>
            </a:pPr>
            <a:r>
              <a:rPr lang="ja-JP" altLang="en-US" sz="1200" b="1" dirty="0">
                <a:latin typeface="HG丸ｺﾞｼｯｸM-PRO" panose="020F0600000000000000" pitchFamily="50" charset="-128"/>
                <a:ea typeface="HG丸ｺﾞｼｯｸM-PRO" panose="020F0600000000000000" pitchFamily="50" charset="-128"/>
              </a:rPr>
              <a:t>側面に付着する</a:t>
            </a:r>
          </a:p>
        </p:txBody>
      </p:sp>
      <p:sp>
        <p:nvSpPr>
          <p:cNvPr id="33" name="テキスト ボックス 156">
            <a:extLst>
              <a:ext uri="{FF2B5EF4-FFF2-40B4-BE49-F238E27FC236}">
                <a16:creationId xmlns:a16="http://schemas.microsoft.com/office/drawing/2014/main" id="{B4A485CE-F408-FA24-9E19-A698D406FB42}"/>
              </a:ext>
            </a:extLst>
          </p:cNvPr>
          <p:cNvSpPr txBox="1"/>
          <p:nvPr/>
        </p:nvSpPr>
        <p:spPr>
          <a:xfrm>
            <a:off x="3670300" y="4564063"/>
            <a:ext cx="1131888"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シリンダーが位置している</a:t>
            </a:r>
          </a:p>
        </p:txBody>
      </p:sp>
      <p:sp>
        <p:nvSpPr>
          <p:cNvPr id="35" name="テキスト ボックス 156">
            <a:extLst>
              <a:ext uri="{FF2B5EF4-FFF2-40B4-BE49-F238E27FC236}">
                <a16:creationId xmlns:a16="http://schemas.microsoft.com/office/drawing/2014/main" id="{86ADA533-A80C-8CDD-0ADB-15B83F635FCF}"/>
              </a:ext>
            </a:extLst>
          </p:cNvPr>
          <p:cNvSpPr txBox="1"/>
          <p:nvPr/>
        </p:nvSpPr>
        <p:spPr>
          <a:xfrm>
            <a:off x="4776788" y="3908425"/>
            <a:ext cx="1131887"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圧着機中央の圧が強い</a:t>
            </a:r>
          </a:p>
        </p:txBody>
      </p:sp>
      <p:sp>
        <p:nvSpPr>
          <p:cNvPr id="38979" name="Line 14">
            <a:extLst>
              <a:ext uri="{FF2B5EF4-FFF2-40B4-BE49-F238E27FC236}">
                <a16:creationId xmlns:a16="http://schemas.microsoft.com/office/drawing/2014/main" id="{8ECA6DEC-D26F-F624-73FA-A520B388C0D3}"/>
              </a:ext>
            </a:extLst>
          </p:cNvPr>
          <p:cNvSpPr>
            <a:spLocks noChangeShapeType="1"/>
          </p:cNvSpPr>
          <p:nvPr/>
        </p:nvSpPr>
        <p:spPr bwMode="auto">
          <a:xfrm flipV="1">
            <a:off x="2992438" y="3679825"/>
            <a:ext cx="1349375" cy="13668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0" name="Line 14">
            <a:extLst>
              <a:ext uri="{FF2B5EF4-FFF2-40B4-BE49-F238E27FC236}">
                <a16:creationId xmlns:a16="http://schemas.microsoft.com/office/drawing/2014/main" id="{1937B647-C2C6-947D-D38B-567839651E07}"/>
              </a:ext>
            </a:extLst>
          </p:cNvPr>
          <p:cNvSpPr>
            <a:spLocks noChangeShapeType="1"/>
          </p:cNvSpPr>
          <p:nvPr/>
        </p:nvSpPr>
        <p:spPr bwMode="auto">
          <a:xfrm flipH="1">
            <a:off x="3108325" y="4959350"/>
            <a:ext cx="5143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1" name="Line 14">
            <a:extLst>
              <a:ext uri="{FF2B5EF4-FFF2-40B4-BE49-F238E27FC236}">
                <a16:creationId xmlns:a16="http://schemas.microsoft.com/office/drawing/2014/main" id="{30D981D2-5BEC-3CB5-5CF1-5782DECAFC08}"/>
              </a:ext>
            </a:extLst>
          </p:cNvPr>
          <p:cNvSpPr>
            <a:spLocks noChangeShapeType="1"/>
          </p:cNvSpPr>
          <p:nvPr/>
        </p:nvSpPr>
        <p:spPr bwMode="auto">
          <a:xfrm flipV="1">
            <a:off x="3182938" y="3492500"/>
            <a:ext cx="242887" cy="2381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2" name="Line 14">
            <a:extLst>
              <a:ext uri="{FF2B5EF4-FFF2-40B4-BE49-F238E27FC236}">
                <a16:creationId xmlns:a16="http://schemas.microsoft.com/office/drawing/2014/main" id="{C74B40F0-3428-461D-C92D-B0C6C1AD904D}"/>
              </a:ext>
            </a:extLst>
          </p:cNvPr>
          <p:cNvSpPr>
            <a:spLocks noChangeShapeType="1"/>
          </p:cNvSpPr>
          <p:nvPr/>
        </p:nvSpPr>
        <p:spPr bwMode="auto">
          <a:xfrm flipH="1">
            <a:off x="6402388" y="1147763"/>
            <a:ext cx="776287" cy="63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63" name="テキスト ボックス 156">
            <a:extLst>
              <a:ext uri="{FF2B5EF4-FFF2-40B4-BE49-F238E27FC236}">
                <a16:creationId xmlns:a16="http://schemas.microsoft.com/office/drawing/2014/main" id="{3CF78528-5E42-AFDE-E570-1EBD562BE410}"/>
              </a:ext>
            </a:extLst>
          </p:cNvPr>
          <p:cNvSpPr txBox="1"/>
          <p:nvPr/>
        </p:nvSpPr>
        <p:spPr>
          <a:xfrm>
            <a:off x="7151688" y="885825"/>
            <a:ext cx="1131887"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パット塗布面のホットメルト</a:t>
            </a:r>
            <a:endParaRPr lang="en-US" altLang="ja-JP" sz="1200" b="1" dirty="0">
              <a:latin typeface="HG丸ｺﾞｼｯｸM-PRO" panose="020F0600000000000000" pitchFamily="50" charset="-128"/>
              <a:ea typeface="HG丸ｺﾞｼｯｸM-PRO" panose="020F0600000000000000" pitchFamily="50" charset="-128"/>
            </a:endParaRPr>
          </a:p>
          <a:p>
            <a:pPr>
              <a:defRPr/>
            </a:pPr>
            <a:r>
              <a:rPr lang="ja-JP" altLang="en-US" sz="1200" b="1" dirty="0">
                <a:latin typeface="HG丸ｺﾞｼｯｸM-PRO" panose="020F0600000000000000" pitchFamily="50" charset="-128"/>
                <a:ea typeface="HG丸ｺﾞｼｯｸM-PRO" panose="020F0600000000000000" pitchFamily="50" charset="-128"/>
              </a:rPr>
              <a:t>が表皮に転写する</a:t>
            </a:r>
          </a:p>
        </p:txBody>
      </p:sp>
      <p:sp>
        <p:nvSpPr>
          <p:cNvPr id="38984" name="Line 14">
            <a:extLst>
              <a:ext uri="{FF2B5EF4-FFF2-40B4-BE49-F238E27FC236}">
                <a16:creationId xmlns:a16="http://schemas.microsoft.com/office/drawing/2014/main" id="{475BD286-50AD-EEE7-F485-F3EDE47393DC}"/>
              </a:ext>
            </a:extLst>
          </p:cNvPr>
          <p:cNvSpPr>
            <a:spLocks noChangeShapeType="1"/>
          </p:cNvSpPr>
          <p:nvPr/>
        </p:nvSpPr>
        <p:spPr bwMode="auto">
          <a:xfrm flipH="1" flipV="1">
            <a:off x="6357938" y="1789113"/>
            <a:ext cx="393700" cy="6000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5" name="Line 14">
            <a:extLst>
              <a:ext uri="{FF2B5EF4-FFF2-40B4-BE49-F238E27FC236}">
                <a16:creationId xmlns:a16="http://schemas.microsoft.com/office/drawing/2014/main" id="{2D1A8084-B495-9303-014B-7E2361C38672}"/>
              </a:ext>
            </a:extLst>
          </p:cNvPr>
          <p:cNvSpPr>
            <a:spLocks noChangeShapeType="1"/>
          </p:cNvSpPr>
          <p:nvPr/>
        </p:nvSpPr>
        <p:spPr bwMode="auto">
          <a:xfrm flipV="1">
            <a:off x="6275388" y="2232025"/>
            <a:ext cx="3254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6" name="Line 14">
            <a:extLst>
              <a:ext uri="{FF2B5EF4-FFF2-40B4-BE49-F238E27FC236}">
                <a16:creationId xmlns:a16="http://schemas.microsoft.com/office/drawing/2014/main" id="{25970161-3F32-AC03-CB42-0191225486F2}"/>
              </a:ext>
            </a:extLst>
          </p:cNvPr>
          <p:cNvSpPr>
            <a:spLocks noChangeShapeType="1"/>
          </p:cNvSpPr>
          <p:nvPr/>
        </p:nvSpPr>
        <p:spPr bwMode="auto">
          <a:xfrm flipH="1" flipV="1">
            <a:off x="7104063" y="1736725"/>
            <a:ext cx="3238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87" name="Line 14">
            <a:extLst>
              <a:ext uri="{FF2B5EF4-FFF2-40B4-BE49-F238E27FC236}">
                <a16:creationId xmlns:a16="http://schemas.microsoft.com/office/drawing/2014/main" id="{5FB9EB65-3382-EF6F-A7A0-20C9F29847CB}"/>
              </a:ext>
            </a:extLst>
          </p:cNvPr>
          <p:cNvSpPr>
            <a:spLocks noChangeShapeType="1"/>
          </p:cNvSpPr>
          <p:nvPr/>
        </p:nvSpPr>
        <p:spPr bwMode="auto">
          <a:xfrm flipH="1" flipV="1">
            <a:off x="7326313" y="1765300"/>
            <a:ext cx="250825" cy="3714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88" name="Line 14">
            <a:extLst>
              <a:ext uri="{FF2B5EF4-FFF2-40B4-BE49-F238E27FC236}">
                <a16:creationId xmlns:a16="http://schemas.microsoft.com/office/drawing/2014/main" id="{A780A17C-5794-BFEF-258D-4650AB34D39F}"/>
              </a:ext>
            </a:extLst>
          </p:cNvPr>
          <p:cNvSpPr>
            <a:spLocks noChangeShapeType="1"/>
          </p:cNvSpPr>
          <p:nvPr/>
        </p:nvSpPr>
        <p:spPr bwMode="auto">
          <a:xfrm flipH="1" flipV="1">
            <a:off x="7508875" y="1938338"/>
            <a:ext cx="3238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38989" name="Line 14">
            <a:extLst>
              <a:ext uri="{FF2B5EF4-FFF2-40B4-BE49-F238E27FC236}">
                <a16:creationId xmlns:a16="http://schemas.microsoft.com/office/drawing/2014/main" id="{FF34DD3E-CB4B-1D0F-C5CC-56DC04E789FA}"/>
              </a:ext>
            </a:extLst>
          </p:cNvPr>
          <p:cNvSpPr>
            <a:spLocks noChangeShapeType="1"/>
          </p:cNvSpPr>
          <p:nvPr/>
        </p:nvSpPr>
        <p:spPr bwMode="auto">
          <a:xfrm>
            <a:off x="5878513" y="1549400"/>
            <a:ext cx="5397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8990" name="Line 14">
            <a:extLst>
              <a:ext uri="{FF2B5EF4-FFF2-40B4-BE49-F238E27FC236}">
                <a16:creationId xmlns:a16="http://schemas.microsoft.com/office/drawing/2014/main" id="{A5F76F18-F3D6-E383-E786-7D1367D217FC}"/>
              </a:ext>
            </a:extLst>
          </p:cNvPr>
          <p:cNvSpPr>
            <a:spLocks noChangeShapeType="1"/>
          </p:cNvSpPr>
          <p:nvPr/>
        </p:nvSpPr>
        <p:spPr bwMode="auto">
          <a:xfrm>
            <a:off x="5789613" y="1279525"/>
            <a:ext cx="204787" cy="27781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6" name="正方形/長方形 5">
            <a:extLst>
              <a:ext uri="{FF2B5EF4-FFF2-40B4-BE49-F238E27FC236}">
                <a16:creationId xmlns:a16="http://schemas.microsoft.com/office/drawing/2014/main" id="{97B2D793-55D3-7E82-AA39-7B0BBD823639}"/>
              </a:ext>
            </a:extLst>
          </p:cNvPr>
          <p:cNvSpPr/>
          <p:nvPr/>
        </p:nvSpPr>
        <p:spPr>
          <a:xfrm rot="16200000">
            <a:off x="11203724" y="3777217"/>
            <a:ext cx="471486" cy="967582"/>
          </a:xfrm>
          <a:prstGeom prst="rect">
            <a:avLst/>
          </a:prstGeom>
          <a:solidFill>
            <a:schemeClr val="tx1"/>
          </a:solidFill>
        </p:spPr>
        <p:txBody>
          <a:bodyPr vert="eaVert"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a:pPr>
            <a:r>
              <a:rPr lang="en-US" altLang="ja-JP" sz="2400" b="1" dirty="0">
                <a:ln w="12700">
                  <a:solidFill>
                    <a:schemeClr val="bg1"/>
                  </a:solidFill>
                  <a:prstDash val="solid"/>
                </a:ln>
                <a:solidFill>
                  <a:schemeClr val="bg1"/>
                </a:solidFill>
                <a:effectLst>
                  <a:glow rad="228600">
                    <a:schemeClr val="bg1">
                      <a:alpha val="40000"/>
                    </a:schemeClr>
                  </a:glow>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199</a:t>
            </a:r>
            <a:endParaRPr lang="ja-JP" altLang="en-US" sz="2400" b="1" dirty="0">
              <a:ln w="12700">
                <a:solidFill>
                  <a:schemeClr val="bg1"/>
                </a:solidFill>
                <a:prstDash val="solid"/>
              </a:ln>
              <a:solidFill>
                <a:schemeClr val="bg1"/>
              </a:solidFill>
              <a:effectLst>
                <a:glow rad="228600">
                  <a:schemeClr val="bg1">
                    <a:alpha val="40000"/>
                  </a:schemeClr>
                </a:glow>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3" name="テキスト ボックス 156">
            <a:extLst>
              <a:ext uri="{FF2B5EF4-FFF2-40B4-BE49-F238E27FC236}">
                <a16:creationId xmlns:a16="http://schemas.microsoft.com/office/drawing/2014/main" id="{808CDD95-6579-E7B9-860C-89DF83F4C19F}"/>
              </a:ext>
            </a:extLst>
          </p:cNvPr>
          <p:cNvSpPr txBox="1"/>
          <p:nvPr/>
        </p:nvSpPr>
        <p:spPr>
          <a:xfrm>
            <a:off x="8558213" y="3414713"/>
            <a:ext cx="1131887" cy="260350"/>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ラップに付着したホットメルト</a:t>
            </a:r>
            <a:endParaRPr lang="en-US" altLang="ja-JP" sz="1200" b="1" dirty="0">
              <a:latin typeface="HG丸ｺﾞｼｯｸM-PRO" panose="020F0600000000000000" pitchFamily="50" charset="-128"/>
              <a:ea typeface="HG丸ｺﾞｼｯｸM-PRO" panose="020F0600000000000000" pitchFamily="50" charset="-128"/>
            </a:endParaRPr>
          </a:p>
          <a:p>
            <a:pPr>
              <a:defRPr/>
            </a:pPr>
            <a:r>
              <a:rPr lang="ja-JP" altLang="en-US" sz="1200" b="1" dirty="0">
                <a:latin typeface="HG丸ｺﾞｼｯｸM-PRO" panose="020F0600000000000000" pitchFamily="50" charset="-128"/>
                <a:ea typeface="HG丸ｺﾞｼｯｸM-PRO" panose="020F0600000000000000" pitchFamily="50" charset="-128"/>
              </a:rPr>
              <a:t>が転写する</a:t>
            </a:r>
          </a:p>
        </p:txBody>
      </p:sp>
      <p:sp>
        <p:nvSpPr>
          <p:cNvPr id="44" name="テキスト ボックス 156">
            <a:extLst>
              <a:ext uri="{FF2B5EF4-FFF2-40B4-BE49-F238E27FC236}">
                <a16:creationId xmlns:a16="http://schemas.microsoft.com/office/drawing/2014/main" id="{0F1D1E0D-B27D-7CFB-E28E-4C17CADC9B84}"/>
              </a:ext>
            </a:extLst>
          </p:cNvPr>
          <p:cNvSpPr txBox="1"/>
          <p:nvPr/>
        </p:nvSpPr>
        <p:spPr>
          <a:xfrm>
            <a:off x="8632825" y="3962400"/>
            <a:ext cx="1131888" cy="261938"/>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ラップが張り付かない</a:t>
            </a:r>
          </a:p>
        </p:txBody>
      </p:sp>
      <p:sp>
        <p:nvSpPr>
          <p:cNvPr id="38994" name="Line 14">
            <a:extLst>
              <a:ext uri="{FF2B5EF4-FFF2-40B4-BE49-F238E27FC236}">
                <a16:creationId xmlns:a16="http://schemas.microsoft.com/office/drawing/2014/main" id="{6E223D25-AB5E-8D33-3605-BF93AEAE1A6B}"/>
              </a:ext>
            </a:extLst>
          </p:cNvPr>
          <p:cNvSpPr>
            <a:spLocks noChangeShapeType="1"/>
          </p:cNvSpPr>
          <p:nvPr/>
        </p:nvSpPr>
        <p:spPr bwMode="auto">
          <a:xfrm flipV="1">
            <a:off x="8180388" y="4117975"/>
            <a:ext cx="217487" cy="2460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7" name="テキスト ボックス 156">
            <a:extLst>
              <a:ext uri="{FF2B5EF4-FFF2-40B4-BE49-F238E27FC236}">
                <a16:creationId xmlns:a16="http://schemas.microsoft.com/office/drawing/2014/main" id="{87091234-7B7A-25FA-2F69-0B5681D639A0}"/>
              </a:ext>
            </a:extLst>
          </p:cNvPr>
          <p:cNvSpPr txBox="1"/>
          <p:nvPr/>
        </p:nvSpPr>
        <p:spPr>
          <a:xfrm>
            <a:off x="828675" y="4248150"/>
            <a:ext cx="1131888" cy="26352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塗布量が多い</a:t>
            </a:r>
          </a:p>
        </p:txBody>
      </p:sp>
      <p:sp>
        <p:nvSpPr>
          <p:cNvPr id="12" name="テキスト ボックス 156">
            <a:extLst>
              <a:ext uri="{FF2B5EF4-FFF2-40B4-BE49-F238E27FC236}">
                <a16:creationId xmlns:a16="http://schemas.microsoft.com/office/drawing/2014/main" id="{71A1193D-5BA1-DCF6-8C11-85B887EB300B}"/>
              </a:ext>
            </a:extLst>
          </p:cNvPr>
          <p:cNvSpPr txBox="1"/>
          <p:nvPr/>
        </p:nvSpPr>
        <p:spPr>
          <a:xfrm>
            <a:off x="1044575" y="3065463"/>
            <a:ext cx="1131888"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指に付着したホットメルトが転写する</a:t>
            </a:r>
          </a:p>
        </p:txBody>
      </p:sp>
      <p:sp>
        <p:nvSpPr>
          <p:cNvPr id="19" name="テキスト ボックス 156">
            <a:extLst>
              <a:ext uri="{FF2B5EF4-FFF2-40B4-BE49-F238E27FC236}">
                <a16:creationId xmlns:a16="http://schemas.microsoft.com/office/drawing/2014/main" id="{EEB7031E-E258-B736-0390-DCBCC496C35E}"/>
              </a:ext>
            </a:extLst>
          </p:cNvPr>
          <p:cNvSpPr txBox="1"/>
          <p:nvPr/>
        </p:nvSpPr>
        <p:spPr>
          <a:xfrm>
            <a:off x="517525" y="4489450"/>
            <a:ext cx="1131888" cy="26352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ホットメルトの粘度が高い</a:t>
            </a:r>
          </a:p>
        </p:txBody>
      </p:sp>
      <p:sp>
        <p:nvSpPr>
          <p:cNvPr id="38998" name="Line 14">
            <a:extLst>
              <a:ext uri="{FF2B5EF4-FFF2-40B4-BE49-F238E27FC236}">
                <a16:creationId xmlns:a16="http://schemas.microsoft.com/office/drawing/2014/main" id="{4490699E-3A51-5E51-B4B2-7B7F8F467096}"/>
              </a:ext>
            </a:extLst>
          </p:cNvPr>
          <p:cNvSpPr>
            <a:spLocks noChangeShapeType="1"/>
          </p:cNvSpPr>
          <p:nvPr/>
        </p:nvSpPr>
        <p:spPr bwMode="auto">
          <a:xfrm>
            <a:off x="2522538" y="4052888"/>
            <a:ext cx="609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8999" name="Line 14">
            <a:extLst>
              <a:ext uri="{FF2B5EF4-FFF2-40B4-BE49-F238E27FC236}">
                <a16:creationId xmlns:a16="http://schemas.microsoft.com/office/drawing/2014/main" id="{E0FB2013-5E28-7BE9-FA4F-37E6311B8CF7}"/>
              </a:ext>
            </a:extLst>
          </p:cNvPr>
          <p:cNvSpPr>
            <a:spLocks noChangeShapeType="1"/>
          </p:cNvSpPr>
          <p:nvPr/>
        </p:nvSpPr>
        <p:spPr bwMode="auto">
          <a:xfrm flipV="1">
            <a:off x="2368550" y="4073525"/>
            <a:ext cx="498475" cy="49053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9000" name="Line 14">
            <a:extLst>
              <a:ext uri="{FF2B5EF4-FFF2-40B4-BE49-F238E27FC236}">
                <a16:creationId xmlns:a16="http://schemas.microsoft.com/office/drawing/2014/main" id="{369D5891-CD6E-17C2-A6E5-B4F950D41144}"/>
              </a:ext>
            </a:extLst>
          </p:cNvPr>
          <p:cNvSpPr>
            <a:spLocks noChangeShapeType="1"/>
          </p:cNvSpPr>
          <p:nvPr/>
        </p:nvSpPr>
        <p:spPr bwMode="auto">
          <a:xfrm>
            <a:off x="1862138" y="4364038"/>
            <a:ext cx="609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30" name="テキスト ボックス 156">
            <a:extLst>
              <a:ext uri="{FF2B5EF4-FFF2-40B4-BE49-F238E27FC236}">
                <a16:creationId xmlns:a16="http://schemas.microsoft.com/office/drawing/2014/main" id="{07D78F59-0D75-393D-8A06-F94AD47EFADB}"/>
              </a:ext>
            </a:extLst>
          </p:cNvPr>
          <p:cNvSpPr txBox="1"/>
          <p:nvPr/>
        </p:nvSpPr>
        <p:spPr>
          <a:xfrm>
            <a:off x="1379538" y="4802188"/>
            <a:ext cx="1131887" cy="263525"/>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親指に付着する</a:t>
            </a:r>
          </a:p>
        </p:txBody>
      </p:sp>
      <p:grpSp>
        <p:nvGrpSpPr>
          <p:cNvPr id="39006" name="グループ化 86">
            <a:extLst>
              <a:ext uri="{FF2B5EF4-FFF2-40B4-BE49-F238E27FC236}">
                <a16:creationId xmlns:a16="http://schemas.microsoft.com/office/drawing/2014/main" id="{121DED50-8DE2-B733-A927-90F871D59121}"/>
              </a:ext>
            </a:extLst>
          </p:cNvPr>
          <p:cNvGrpSpPr>
            <a:grpSpLocks/>
          </p:cNvGrpSpPr>
          <p:nvPr/>
        </p:nvGrpSpPr>
        <p:grpSpPr bwMode="auto">
          <a:xfrm>
            <a:off x="7464425" y="4748213"/>
            <a:ext cx="1333500" cy="541337"/>
            <a:chOff x="918365" y="4254063"/>
            <a:chExt cx="1334855" cy="541010"/>
          </a:xfrm>
        </p:grpSpPr>
        <p:sp>
          <p:nvSpPr>
            <p:cNvPr id="36" name="円/楕円 166">
              <a:extLst>
                <a:ext uri="{FF2B5EF4-FFF2-40B4-BE49-F238E27FC236}">
                  <a16:creationId xmlns:a16="http://schemas.microsoft.com/office/drawing/2014/main" id="{B9712ED6-DA8A-99A7-6CD4-3AE259EBBE89}"/>
                </a:ext>
              </a:extLst>
            </p:cNvPr>
            <p:cNvSpPr/>
            <p:nvPr/>
          </p:nvSpPr>
          <p:spPr bwMode="auto">
            <a:xfrm>
              <a:off x="918365" y="4254063"/>
              <a:ext cx="1260167" cy="541010"/>
            </a:xfrm>
            <a:prstGeom prst="ellipse">
              <a:avLst/>
            </a:prstGeom>
            <a:solidFill>
              <a:srgbClr val="FF7C80"/>
            </a:solidFill>
            <a:ln w="28575" cap="flat" cmpd="sng">
              <a:noFill/>
              <a:prstDash val="solid"/>
              <a:round/>
              <a:headEnd/>
              <a:tailEnd/>
            </a:ln>
            <a:effectLst/>
          </p:spPr>
          <p:txBody>
            <a:bodyPr wrap="none" anchor="ctr">
              <a:prstTxWarp prst="textPlain">
                <a:avLst/>
              </a:prstTxWarp>
            </a:bodyPr>
            <a:lstStyle/>
            <a:p>
              <a:pPr algn="ctr">
                <a:defRPr/>
              </a:pPr>
              <a:endParaRPr lang="ja-JP" altLang="en-US" sz="2400">
                <a:latin typeface="HG丸ｺﾞｼｯｸM-PRO" pitchFamily="50" charset="-128"/>
                <a:ea typeface="HG丸ｺﾞｼｯｸM-PRO" pitchFamily="50" charset="-128"/>
              </a:endParaRPr>
            </a:p>
          </p:txBody>
        </p:sp>
        <p:grpSp>
          <p:nvGrpSpPr>
            <p:cNvPr id="39027" name="グループ化 88">
              <a:extLst>
                <a:ext uri="{FF2B5EF4-FFF2-40B4-BE49-F238E27FC236}">
                  <a16:creationId xmlns:a16="http://schemas.microsoft.com/office/drawing/2014/main" id="{D08DF623-C500-9B70-412E-A21EA6374500}"/>
                </a:ext>
              </a:extLst>
            </p:cNvPr>
            <p:cNvGrpSpPr>
              <a:grpSpLocks/>
            </p:cNvGrpSpPr>
            <p:nvPr/>
          </p:nvGrpSpPr>
          <p:grpSpPr bwMode="auto">
            <a:xfrm>
              <a:off x="982994" y="4383323"/>
              <a:ext cx="1270226" cy="287383"/>
              <a:chOff x="-1920623" y="4185763"/>
              <a:chExt cx="874413" cy="466170"/>
            </a:xfrm>
          </p:grpSpPr>
          <p:sp>
            <p:nvSpPr>
              <p:cNvPr id="42" name="正方形/長方形 41">
                <a:extLst>
                  <a:ext uri="{FF2B5EF4-FFF2-40B4-BE49-F238E27FC236}">
                    <a16:creationId xmlns:a16="http://schemas.microsoft.com/office/drawing/2014/main" id="{9CF38F83-2400-FC1B-6912-7E502AE50303}"/>
                  </a:ext>
                </a:extLst>
              </p:cNvPr>
              <p:cNvSpPr/>
              <p:nvPr/>
            </p:nvSpPr>
            <p:spPr>
              <a:xfrm>
                <a:off x="-1920623" y="4185763"/>
                <a:ext cx="868169" cy="461023"/>
              </a:xfrm>
              <a:prstGeom prst="rect">
                <a:avLst/>
              </a:prstGeom>
              <a:noFill/>
            </p:spPr>
            <p:txBody>
              <a:bodyPr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1600" dirty="0">
                    <a:ln w="88900">
                      <a:solidFill>
                        <a:schemeClr val="bg1"/>
                      </a:solidFill>
                      <a:prstDash val="solid"/>
                    </a:ln>
                    <a:solidFill>
                      <a:schemeClr val="bg1"/>
                    </a:solidFill>
                    <a:effectLst>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①ラップがズレる</a:t>
                </a:r>
              </a:p>
            </p:txBody>
          </p:sp>
          <p:sp>
            <p:nvSpPr>
              <p:cNvPr id="45" name="正方形/長方形 44">
                <a:extLst>
                  <a:ext uri="{FF2B5EF4-FFF2-40B4-BE49-F238E27FC236}">
                    <a16:creationId xmlns:a16="http://schemas.microsoft.com/office/drawing/2014/main" id="{9194D071-7AA2-23F7-3D2C-DC2362F337A2}"/>
                  </a:ext>
                </a:extLst>
              </p:cNvPr>
              <p:cNvSpPr/>
              <p:nvPr/>
            </p:nvSpPr>
            <p:spPr>
              <a:xfrm>
                <a:off x="-1914378" y="4190910"/>
                <a:ext cx="868168" cy="461023"/>
              </a:xfrm>
              <a:prstGeom prst="rect">
                <a:avLst/>
              </a:prstGeom>
              <a:noFill/>
            </p:spPr>
            <p:txBody>
              <a:bodyPr wrap="none" anchor="ctr" anchorCtr="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ja-JP" altLang="en-US" sz="1600" dirty="0">
                    <a:ln w="12700">
                      <a:solidFill>
                        <a:schemeClr val="accent2"/>
                      </a:solidFill>
                      <a:prstDash val="solid"/>
                    </a:ln>
                    <a:solidFill>
                      <a:schemeClr val="accent2"/>
                    </a:solidFill>
                    <a:effectLst>
                      <a:outerShdw blurRad="41275" dist="20320" dir="1800000" algn="tl" rotWithShape="0">
                        <a:srgbClr val="000000">
                          <a:alpha val="40000"/>
                        </a:srgbClr>
                      </a:outerShdw>
                    </a:effectLst>
                    <a:latin typeface="HG丸ｺﾞｼｯｸM-PRO" panose="020F0600000000000000" pitchFamily="50" charset="-128"/>
                    <a:ea typeface="HG丸ｺﾞｼｯｸM-PRO" panose="020F0600000000000000" pitchFamily="50" charset="-128"/>
                    <a:cs typeface="Meiryo UI" panose="020B0604030504040204" pitchFamily="50" charset="-128"/>
                  </a:rPr>
                  <a:t>①ラップがズレる</a:t>
                </a:r>
              </a:p>
            </p:txBody>
          </p:sp>
        </p:grpSp>
      </p:grpSp>
      <p:sp>
        <p:nvSpPr>
          <p:cNvPr id="58" name="テキスト ボックス 156">
            <a:extLst>
              <a:ext uri="{FF2B5EF4-FFF2-40B4-BE49-F238E27FC236}">
                <a16:creationId xmlns:a16="http://schemas.microsoft.com/office/drawing/2014/main" id="{728A0C12-2D63-6B59-28DE-61D068A0979E}"/>
              </a:ext>
            </a:extLst>
          </p:cNvPr>
          <p:cNvSpPr txBox="1"/>
          <p:nvPr/>
        </p:nvSpPr>
        <p:spPr>
          <a:xfrm>
            <a:off x="7386638" y="2522538"/>
            <a:ext cx="1131887" cy="261937"/>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r>
              <a:rPr lang="ja-JP" altLang="en-US" sz="1200" b="1" dirty="0">
                <a:latin typeface="HG丸ｺﾞｼｯｸM-PRO" panose="020F0600000000000000" pitchFamily="50" charset="-128"/>
                <a:ea typeface="HG丸ｺﾞｼｯｸM-PRO" panose="020F0600000000000000" pitchFamily="50" charset="-128"/>
              </a:rPr>
              <a:t>ラップがズレる</a:t>
            </a:r>
          </a:p>
        </p:txBody>
      </p:sp>
      <p:grpSp>
        <p:nvGrpSpPr>
          <p:cNvPr id="39004" name="グループ化 38996">
            <a:extLst>
              <a:ext uri="{FF2B5EF4-FFF2-40B4-BE49-F238E27FC236}">
                <a16:creationId xmlns:a16="http://schemas.microsoft.com/office/drawing/2014/main" id="{B7DCA830-494B-03FE-1757-65D1E96A1EC3}"/>
              </a:ext>
            </a:extLst>
          </p:cNvPr>
          <p:cNvGrpSpPr>
            <a:grpSpLocks/>
          </p:cNvGrpSpPr>
          <p:nvPr/>
        </p:nvGrpSpPr>
        <p:grpSpPr bwMode="auto">
          <a:xfrm>
            <a:off x="577850" y="1668463"/>
            <a:ext cx="9253538" cy="3224212"/>
            <a:chOff x="4045927" y="1884865"/>
            <a:chExt cx="9253170" cy="3225007"/>
          </a:xfrm>
        </p:grpSpPr>
        <p:cxnSp>
          <p:nvCxnSpPr>
            <p:cNvPr id="82" name="直線コネクタ 81">
              <a:extLst>
                <a:ext uri="{FF2B5EF4-FFF2-40B4-BE49-F238E27FC236}">
                  <a16:creationId xmlns:a16="http://schemas.microsoft.com/office/drawing/2014/main" id="{2031BD97-F646-AB56-35B1-6FA48ABAE240}"/>
                </a:ext>
              </a:extLst>
            </p:cNvPr>
            <p:cNvCxnSpPr/>
            <p:nvPr/>
          </p:nvCxnSpPr>
          <p:spPr bwMode="auto">
            <a:xfrm flipH="1">
              <a:off x="4045927" y="4339745"/>
              <a:ext cx="115883" cy="181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2C091DD6-C7B9-61B5-6228-8A7ACCE21C34}"/>
                </a:ext>
              </a:extLst>
            </p:cNvPr>
            <p:cNvCxnSpPr/>
            <p:nvPr/>
          </p:nvCxnSpPr>
          <p:spPr bwMode="auto">
            <a:xfrm flipH="1">
              <a:off x="12846677" y="1884865"/>
              <a:ext cx="115883" cy="1810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011" name="グループ化 98">
              <a:extLst>
                <a:ext uri="{FF2B5EF4-FFF2-40B4-BE49-F238E27FC236}">
                  <a16:creationId xmlns:a16="http://schemas.microsoft.com/office/drawing/2014/main" id="{F4B5C967-DFAB-5BCA-A4DA-C6CA7AEE6900}"/>
                </a:ext>
              </a:extLst>
            </p:cNvPr>
            <p:cNvGrpSpPr>
              <a:grpSpLocks/>
            </p:cNvGrpSpPr>
            <p:nvPr/>
          </p:nvGrpSpPr>
          <p:grpSpPr bwMode="auto">
            <a:xfrm flipH="1">
              <a:off x="13065734" y="4928895"/>
              <a:ext cx="233363" cy="180977"/>
              <a:chOff x="406923" y="0"/>
              <a:chExt cx="409712" cy="707674"/>
            </a:xfrm>
          </p:grpSpPr>
          <p:cxnSp>
            <p:nvCxnSpPr>
              <p:cNvPr id="26" name="直線コネクタ 25">
                <a:extLst>
                  <a:ext uri="{FF2B5EF4-FFF2-40B4-BE49-F238E27FC236}">
                    <a16:creationId xmlns:a16="http://schemas.microsoft.com/office/drawing/2014/main" id="{02640A4D-37F0-89C9-7D53-8A1DCEAA84A5}"/>
                  </a:ext>
                </a:extLst>
              </p:cNvPr>
              <p:cNvCxnSpPr/>
              <p:nvPr/>
            </p:nvCxnSpPr>
            <p:spPr>
              <a:xfrm>
                <a:off x="406923" y="-168"/>
                <a:ext cx="206241" cy="7078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7E384F6-7173-C663-E05F-0D3D2050C38C}"/>
                  </a:ext>
                </a:extLst>
              </p:cNvPr>
              <p:cNvCxnSpPr>
                <a:cxnSpLocks/>
              </p:cNvCxnSpPr>
              <p:nvPr/>
            </p:nvCxnSpPr>
            <p:spPr>
              <a:xfrm>
                <a:off x="613164" y="-168"/>
                <a:ext cx="203455" cy="7078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012" name="グループ化 58">
              <a:extLst>
                <a:ext uri="{FF2B5EF4-FFF2-40B4-BE49-F238E27FC236}">
                  <a16:creationId xmlns:a16="http://schemas.microsoft.com/office/drawing/2014/main" id="{874E610B-E2A7-ADAC-785C-B0F05D885A97}"/>
                </a:ext>
              </a:extLst>
            </p:cNvPr>
            <p:cNvGrpSpPr>
              <a:grpSpLocks/>
            </p:cNvGrpSpPr>
            <p:nvPr/>
          </p:nvGrpSpPr>
          <p:grpSpPr bwMode="auto">
            <a:xfrm flipH="1">
              <a:off x="12452146" y="4911289"/>
              <a:ext cx="464562" cy="181266"/>
              <a:chOff x="0" y="0"/>
              <a:chExt cx="816429" cy="707572"/>
            </a:xfrm>
          </p:grpSpPr>
          <p:cxnSp>
            <p:nvCxnSpPr>
              <p:cNvPr id="60" name="直線コネクタ 59">
                <a:extLst>
                  <a:ext uri="{FF2B5EF4-FFF2-40B4-BE49-F238E27FC236}">
                    <a16:creationId xmlns:a16="http://schemas.microsoft.com/office/drawing/2014/main" id="{65DE5F20-2F11-F9D8-6A72-DAED0A138E6C}"/>
                  </a:ext>
                </a:extLst>
              </p:cNvPr>
              <p:cNvCxnSpPr/>
              <p:nvPr/>
            </p:nvCxnSpPr>
            <p:spPr>
              <a:xfrm>
                <a:off x="322" y="379"/>
                <a:ext cx="203654"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E07D0B05-EF79-3756-940A-F8AE3BB24969}"/>
                  </a:ext>
                </a:extLst>
              </p:cNvPr>
              <p:cNvCxnSpPr/>
              <p:nvPr/>
            </p:nvCxnSpPr>
            <p:spPr>
              <a:xfrm>
                <a:off x="203975" y="379"/>
                <a:ext cx="203656"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76" name="直線コネクタ 38975">
                <a:extLst>
                  <a:ext uri="{FF2B5EF4-FFF2-40B4-BE49-F238E27FC236}">
                    <a16:creationId xmlns:a16="http://schemas.microsoft.com/office/drawing/2014/main" id="{1A1611F9-EA06-154E-243E-A0667FF90374}"/>
                  </a:ext>
                </a:extLst>
              </p:cNvPr>
              <p:cNvCxnSpPr/>
              <p:nvPr/>
            </p:nvCxnSpPr>
            <p:spPr>
              <a:xfrm>
                <a:off x="407631" y="379"/>
                <a:ext cx="206445"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77" name="直線コネクタ 38976">
                <a:extLst>
                  <a:ext uri="{FF2B5EF4-FFF2-40B4-BE49-F238E27FC236}">
                    <a16:creationId xmlns:a16="http://schemas.microsoft.com/office/drawing/2014/main" id="{6598ADE8-F591-3F80-6BA8-2DBA997849EC}"/>
                  </a:ext>
                </a:extLst>
              </p:cNvPr>
              <p:cNvCxnSpPr/>
              <p:nvPr/>
            </p:nvCxnSpPr>
            <p:spPr>
              <a:xfrm>
                <a:off x="614076" y="379"/>
                <a:ext cx="203654"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78" name="直線コネクタ 38977">
                <a:extLst>
                  <a:ext uri="{FF2B5EF4-FFF2-40B4-BE49-F238E27FC236}">
                    <a16:creationId xmlns:a16="http://schemas.microsoft.com/office/drawing/2014/main" id="{AD1010A3-29E3-C2BA-EF92-B3379B03B554}"/>
                  </a:ext>
                </a:extLst>
              </p:cNvPr>
              <p:cNvCxnSpPr/>
              <p:nvPr/>
            </p:nvCxnSpPr>
            <p:spPr>
              <a:xfrm flipV="1">
                <a:off x="322" y="379"/>
                <a:ext cx="817408"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013" name="グループ化 38978">
              <a:extLst>
                <a:ext uri="{FF2B5EF4-FFF2-40B4-BE49-F238E27FC236}">
                  <a16:creationId xmlns:a16="http://schemas.microsoft.com/office/drawing/2014/main" id="{EBEA9ADB-A0BC-9BF0-AF17-FBFF2331E441}"/>
                </a:ext>
              </a:extLst>
            </p:cNvPr>
            <p:cNvGrpSpPr>
              <a:grpSpLocks/>
            </p:cNvGrpSpPr>
            <p:nvPr/>
          </p:nvGrpSpPr>
          <p:grpSpPr bwMode="auto">
            <a:xfrm flipH="1">
              <a:off x="10192175" y="4249550"/>
              <a:ext cx="489058" cy="201799"/>
              <a:chOff x="4483130" y="5658093"/>
              <a:chExt cx="859478" cy="787723"/>
            </a:xfrm>
          </p:grpSpPr>
          <p:cxnSp>
            <p:nvCxnSpPr>
              <p:cNvPr id="13" name="直線コネクタ 38979">
                <a:extLst>
                  <a:ext uri="{FF2B5EF4-FFF2-40B4-BE49-F238E27FC236}">
                    <a16:creationId xmlns:a16="http://schemas.microsoft.com/office/drawing/2014/main" id="{F1B6D252-D879-CF76-02DC-AA6390468091}"/>
                  </a:ext>
                </a:extLst>
              </p:cNvPr>
              <p:cNvCxnSpPr/>
              <p:nvPr/>
            </p:nvCxnSpPr>
            <p:spPr>
              <a:xfrm>
                <a:off x="4482812" y="5700253"/>
                <a:ext cx="203654"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38984">
                <a:extLst>
                  <a:ext uri="{FF2B5EF4-FFF2-40B4-BE49-F238E27FC236}">
                    <a16:creationId xmlns:a16="http://schemas.microsoft.com/office/drawing/2014/main" id="{DE83887A-93E8-CF35-6B4A-69E1F1DD4A7C}"/>
                  </a:ext>
                </a:extLst>
              </p:cNvPr>
              <p:cNvCxnSpPr/>
              <p:nvPr/>
            </p:nvCxnSpPr>
            <p:spPr>
              <a:xfrm>
                <a:off x="4708784" y="5656863"/>
                <a:ext cx="203655"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993" name="直線コネクタ 38992">
                <a:extLst>
                  <a:ext uri="{FF2B5EF4-FFF2-40B4-BE49-F238E27FC236}">
                    <a16:creationId xmlns:a16="http://schemas.microsoft.com/office/drawing/2014/main" id="{E0969B2B-E70D-9C15-686F-36AFB527076C}"/>
                  </a:ext>
                </a:extLst>
              </p:cNvPr>
              <p:cNvCxnSpPr/>
              <p:nvPr/>
            </p:nvCxnSpPr>
            <p:spPr>
              <a:xfrm>
                <a:off x="4915228" y="5737444"/>
                <a:ext cx="203655"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38994">
                <a:extLst>
                  <a:ext uri="{FF2B5EF4-FFF2-40B4-BE49-F238E27FC236}">
                    <a16:creationId xmlns:a16="http://schemas.microsoft.com/office/drawing/2014/main" id="{8416B0C8-575A-169B-4F4A-3495135C428F}"/>
                  </a:ext>
                </a:extLst>
              </p:cNvPr>
              <p:cNvCxnSpPr/>
              <p:nvPr/>
            </p:nvCxnSpPr>
            <p:spPr>
              <a:xfrm>
                <a:off x="5138411" y="5700253"/>
                <a:ext cx="203655"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38995">
                <a:extLst>
                  <a:ext uri="{FF2B5EF4-FFF2-40B4-BE49-F238E27FC236}">
                    <a16:creationId xmlns:a16="http://schemas.microsoft.com/office/drawing/2014/main" id="{028AC932-A81A-A298-FB59-BEE6A5EC7A6D}"/>
                  </a:ext>
                </a:extLst>
              </p:cNvPr>
              <p:cNvCxnSpPr/>
              <p:nvPr/>
            </p:nvCxnSpPr>
            <p:spPr>
              <a:xfrm flipV="1">
                <a:off x="4505130" y="5700253"/>
                <a:ext cx="814618" cy="706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39005" name="図 23">
            <a:extLst>
              <a:ext uri="{FF2B5EF4-FFF2-40B4-BE49-F238E27FC236}">
                <a16:creationId xmlns:a16="http://schemas.microsoft.com/office/drawing/2014/main" id="{CFE4AC85-0D70-DE29-3F9A-80701577F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2713" y="4981575"/>
            <a:ext cx="1273175"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9">
            <a:extLst>
              <a:ext uri="{FF2B5EF4-FFF2-40B4-BE49-F238E27FC236}">
                <a16:creationId xmlns:a16="http://schemas.microsoft.com/office/drawing/2014/main" id="{9EE43124-3AD5-2834-7676-204207A85E3B}"/>
              </a:ext>
            </a:extLst>
          </p:cNvPr>
          <p:cNvGrpSpPr>
            <a:grpSpLocks/>
          </p:cNvGrpSpPr>
          <p:nvPr/>
        </p:nvGrpSpPr>
        <p:grpSpPr bwMode="auto">
          <a:xfrm>
            <a:off x="1528763" y="481013"/>
            <a:ext cx="612775" cy="546100"/>
            <a:chOff x="-2571228" y="1459042"/>
            <a:chExt cx="1599519" cy="527660"/>
          </a:xfrm>
        </p:grpSpPr>
        <p:sp>
          <p:nvSpPr>
            <p:cNvPr id="39007" name="Text Box 5">
              <a:extLst>
                <a:ext uri="{FF2B5EF4-FFF2-40B4-BE49-F238E27FC236}">
                  <a16:creationId xmlns:a16="http://schemas.microsoft.com/office/drawing/2014/main" id="{4B9BACC9-B578-FBEA-C182-B7E9DA3B63FD}"/>
                </a:ext>
              </a:extLst>
            </p:cNvPr>
            <p:cNvSpPr txBox="1">
              <a:spLocks noChangeArrowheads="1"/>
            </p:cNvSpPr>
            <p:nvPr/>
          </p:nvSpPr>
          <p:spPr bwMode="auto">
            <a:xfrm>
              <a:off x="-2571228" y="1459042"/>
              <a:ext cx="1599519" cy="5276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50000"/>
                </a:spcBef>
              </a:pPr>
              <a:endParaRPr lang="ja-JP" altLang="en-US" sz="1600" b="1">
                <a:solidFill>
                  <a:srgbClr val="000099"/>
                </a:solidFill>
                <a:latin typeface="HG丸ｺﾞｼｯｸM-PRO" panose="020F0600000000000000" pitchFamily="50" charset="-128"/>
                <a:ea typeface="HG丸ｺﾞｼｯｸM-PRO" panose="020F0600000000000000" pitchFamily="50" charset="-128"/>
              </a:endParaRPr>
            </a:p>
          </p:txBody>
        </p:sp>
        <p:sp>
          <p:nvSpPr>
            <p:cNvPr id="34" name="正方形/長方形 33">
              <a:extLst>
                <a:ext uri="{FF2B5EF4-FFF2-40B4-BE49-F238E27FC236}">
                  <a16:creationId xmlns:a16="http://schemas.microsoft.com/office/drawing/2014/main" id="{008F0E30-BAAE-D841-00BD-13B921CDFD0D}"/>
                </a:ext>
              </a:extLst>
            </p:cNvPr>
            <p:cNvSpPr/>
            <p:nvPr/>
          </p:nvSpPr>
          <p:spPr bwMode="auto">
            <a:xfrm>
              <a:off x="-2412777" y="1560519"/>
              <a:ext cx="1282617" cy="329865"/>
            </a:xfrm>
            <a:prstGeom prst="rect">
              <a:avLst/>
            </a:prstGeom>
            <a:noFill/>
          </p:spPr>
          <p:txBody>
            <a:bodyPr wrap="none">
              <a:prstTxWarp prst="textPlain">
                <a:avLst/>
              </a:prstTxWarp>
              <a:spAutoFit/>
            </a:bodyPr>
            <a:lstStyle/>
            <a:p>
              <a:pPr>
                <a:defRPr/>
              </a:pPr>
              <a:r>
                <a:rPr lang="ja-JP" altLang="en-US" sz="5400" b="1" dirty="0">
                  <a:ln w="12700">
                    <a:noFill/>
                    <a:prstDash val="solid"/>
                  </a:ln>
                  <a:solidFill>
                    <a:schemeClr val="tx1">
                      <a:lumMod val="95000"/>
                      <a:lumOff val="5000"/>
                    </a:schemeClr>
                  </a:solidFill>
                  <a:latin typeface="HG丸ｺﾞｼｯｸM-PRO" pitchFamily="50" charset="-128"/>
                  <a:ea typeface="HG丸ｺﾞｼｯｸM-PRO" pitchFamily="50" charset="-128"/>
                </a:rPr>
                <a:t>人</a:t>
              </a:r>
              <a:endParaRPr lang="en-US" altLang="ja-JP" sz="5400" b="1" dirty="0">
                <a:ln w="12700">
                  <a:noFill/>
                  <a:prstDash val="solid"/>
                </a:ln>
                <a:solidFill>
                  <a:schemeClr val="tx1">
                    <a:lumMod val="95000"/>
                    <a:lumOff val="5000"/>
                  </a:schemeClr>
                </a:solidFill>
                <a:latin typeface="HG丸ｺﾞｼｯｸM-PRO" pitchFamily="50" charset="-128"/>
                <a:ea typeface="HG丸ｺﾞｼｯｸM-PRO" pitchFamily="50" charset="-128"/>
              </a:endParaRP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006"/>
                                        </p:tgtEl>
                                        <p:attrNameLst>
                                          <p:attrName>style.visibility</p:attrName>
                                        </p:attrNameLst>
                                      </p:cBhvr>
                                      <p:to>
                                        <p:strVal val="visible"/>
                                      </p:to>
                                    </p:set>
                                    <p:animEffect transition="in" filter="fade">
                                      <p:cBhvr>
                                        <p:cTn id="7" dur="500"/>
                                        <p:tgtEl>
                                          <p:spTgt spid="39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029"/>
                                        </p:tgtEl>
                                        <p:attrNameLst>
                                          <p:attrName>style.visibility</p:attrName>
                                        </p:attrNameLst>
                                      </p:cBhvr>
                                      <p:to>
                                        <p:strVal val="visible"/>
                                      </p:to>
                                    </p:set>
                                    <p:animEffect transition="in" filter="fade">
                                      <p:cBhvr>
                                        <p:cTn id="12" dur="500"/>
                                        <p:tgtEl>
                                          <p:spTgt spid="3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a:extLst>
              <a:ext uri="{FF2B5EF4-FFF2-40B4-BE49-F238E27FC236}">
                <a16:creationId xmlns:a16="http://schemas.microsoft.com/office/drawing/2014/main" id="{B5327DD7-A3EB-D10D-F740-DE0D407D3092}"/>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主要因の検証①</a:t>
            </a:r>
            <a:r>
              <a:rPr lang="en-US" altLang="ja-JP" sz="2800" b="1">
                <a:latin typeface="Times" panose="02020603050405020304" pitchFamily="18" charset="0"/>
                <a:ea typeface="HG丸ｺﾞｼｯｸM-PRO" panose="020F0600000000000000" pitchFamily="50" charset="-128"/>
              </a:rPr>
              <a:t>-1】</a:t>
            </a:r>
            <a:r>
              <a:rPr lang="ja-JP" altLang="en-US" sz="2800" b="1">
                <a:latin typeface="Times" panose="02020603050405020304" pitchFamily="18" charset="0"/>
                <a:ea typeface="HG丸ｺﾞｼｯｸM-PRO" panose="020F0600000000000000" pitchFamily="50" charset="-128"/>
              </a:rPr>
              <a:t>ラップ</a:t>
            </a:r>
          </a:p>
        </p:txBody>
      </p:sp>
      <p:grpSp>
        <p:nvGrpSpPr>
          <p:cNvPr id="40963" name="グループ化 2">
            <a:extLst>
              <a:ext uri="{FF2B5EF4-FFF2-40B4-BE49-F238E27FC236}">
                <a16:creationId xmlns:a16="http://schemas.microsoft.com/office/drawing/2014/main" id="{67552A48-A2C2-0882-4B50-AD99B9AB06A6}"/>
              </a:ext>
            </a:extLst>
          </p:cNvPr>
          <p:cNvGrpSpPr>
            <a:grpSpLocks/>
          </p:cNvGrpSpPr>
          <p:nvPr/>
        </p:nvGrpSpPr>
        <p:grpSpPr bwMode="auto">
          <a:xfrm>
            <a:off x="196850" y="557213"/>
            <a:ext cx="5826125" cy="2767012"/>
            <a:chOff x="197486" y="557213"/>
            <a:chExt cx="5825489" cy="2767012"/>
          </a:xfrm>
        </p:grpSpPr>
        <p:sp>
          <p:nvSpPr>
            <p:cNvPr id="40" name="四角形: 角を丸くする 39">
              <a:extLst>
                <a:ext uri="{FF2B5EF4-FFF2-40B4-BE49-F238E27FC236}">
                  <a16:creationId xmlns:a16="http://schemas.microsoft.com/office/drawing/2014/main" id="{242FED6E-7029-50CD-5C5C-00255DC8E97D}"/>
                </a:ext>
              </a:extLst>
            </p:cNvPr>
            <p:cNvSpPr/>
            <p:nvPr/>
          </p:nvSpPr>
          <p:spPr bwMode="auto">
            <a:xfrm>
              <a:off x="251455" y="557213"/>
              <a:ext cx="577152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40987" name="Picture 2">
              <a:extLst>
                <a:ext uri="{FF2B5EF4-FFF2-40B4-BE49-F238E27FC236}">
                  <a16:creationId xmlns:a16="http://schemas.microsoft.com/office/drawing/2014/main" id="{2BD7B642-D270-F11A-A3D5-AA13093DD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593725"/>
              <a:ext cx="28035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BD832B29-456B-DB9D-31B0-D0F12477A197}"/>
                </a:ext>
              </a:extLst>
            </p:cNvPr>
            <p:cNvSpPr txBox="1"/>
            <p:nvPr/>
          </p:nvSpPr>
          <p:spPr bwMode="auto">
            <a:xfrm>
              <a:off x="197486" y="647506"/>
              <a:ext cx="2729048" cy="584779"/>
            </a:xfrm>
            <a:prstGeom prst="rect">
              <a:avLst/>
            </a:prstGeom>
            <a:noFill/>
          </p:spPr>
          <p:txBody>
            <a:bodyPr>
              <a:spAutoFit/>
            </a:bodyPr>
            <a:lstStyle/>
            <a:p>
              <a:pPr eaLnBrk="1" fontAlgn="auto" hangingPunct="1">
                <a:spcBef>
                  <a:spcPts val="0"/>
                </a:spcBef>
                <a:spcAft>
                  <a:spcPts val="0"/>
                </a:spcAft>
                <a:defRPr/>
              </a:pPr>
              <a:r>
                <a:rPr lang="ja-JP" altLang="en-US" sz="3200" dirty="0">
                  <a:ln w="38100">
                    <a:solidFill>
                      <a:prstClr val="black"/>
                    </a:solidFill>
                  </a:ln>
                  <a:solidFill>
                    <a:prstClr val="white"/>
                  </a:solidFill>
                  <a:latin typeface="HGS創英角ﾎﾟｯﾌﾟ体" panose="040B0A00000000000000" pitchFamily="50" charset="-128"/>
                  <a:ea typeface="HGS創英角ﾎﾟｯﾌﾟ体" panose="040B0A00000000000000" pitchFamily="50" charset="-128"/>
                </a:rPr>
                <a:t>３回目の会合</a:t>
              </a:r>
            </a:p>
          </p:txBody>
        </p:sp>
        <p:grpSp>
          <p:nvGrpSpPr>
            <p:cNvPr id="40989" name="グループ化 308">
              <a:extLst>
                <a:ext uri="{FF2B5EF4-FFF2-40B4-BE49-F238E27FC236}">
                  <a16:creationId xmlns:a16="http://schemas.microsoft.com/office/drawing/2014/main" id="{AC77ACC8-E976-19AF-9051-7603B0026550}"/>
                </a:ext>
              </a:extLst>
            </p:cNvPr>
            <p:cNvGrpSpPr>
              <a:grpSpLocks/>
            </p:cNvGrpSpPr>
            <p:nvPr/>
          </p:nvGrpSpPr>
          <p:grpSpPr bwMode="auto">
            <a:xfrm>
              <a:off x="612775" y="1150938"/>
              <a:ext cx="4400550" cy="2130425"/>
              <a:chOff x="12593955" y="4932431"/>
              <a:chExt cx="4400412" cy="2130091"/>
            </a:xfrm>
          </p:grpSpPr>
          <p:pic>
            <p:nvPicPr>
              <p:cNvPr id="41002" name="図 271">
                <a:extLst>
                  <a:ext uri="{FF2B5EF4-FFF2-40B4-BE49-F238E27FC236}">
                    <a16:creationId xmlns:a16="http://schemas.microsoft.com/office/drawing/2014/main" id="{D6BF26ED-41B4-F537-A7E2-409613976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0198" y="4932431"/>
                <a:ext cx="4384169" cy="21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3" name="図 302">
                <a:extLst>
                  <a:ext uri="{FF2B5EF4-FFF2-40B4-BE49-F238E27FC236}">
                    <a16:creationId xmlns:a16="http://schemas.microsoft.com/office/drawing/2014/main" id="{02CAA314-720F-EC23-A2D6-E3B1F0589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1769" y="5001940"/>
                <a:ext cx="891646" cy="104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4" name="図 303">
                <a:extLst>
                  <a:ext uri="{FF2B5EF4-FFF2-40B4-BE49-F238E27FC236}">
                    <a16:creationId xmlns:a16="http://schemas.microsoft.com/office/drawing/2014/main" id="{8D6C9951-BA64-266E-19DB-C3CD70A4DC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3533" y="5920328"/>
                <a:ext cx="608119" cy="29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5" name="図 304">
                <a:extLst>
                  <a:ext uri="{FF2B5EF4-FFF2-40B4-BE49-F238E27FC236}">
                    <a16:creationId xmlns:a16="http://schemas.microsoft.com/office/drawing/2014/main" id="{B8E1EFC3-9EE4-0E09-8E48-0493B7143C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99747" y="5008445"/>
                <a:ext cx="895481" cy="109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6" name="図 755">
                <a:extLst>
                  <a:ext uri="{FF2B5EF4-FFF2-40B4-BE49-F238E27FC236}">
                    <a16:creationId xmlns:a16="http://schemas.microsoft.com/office/drawing/2014/main" id="{2F238C7F-739F-BB8C-4712-391EBD947A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3955" y="5556630"/>
                <a:ext cx="1422492" cy="138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7" name="図 305">
                <a:extLst>
                  <a:ext uri="{FF2B5EF4-FFF2-40B4-BE49-F238E27FC236}">
                    <a16:creationId xmlns:a16="http://schemas.microsoft.com/office/drawing/2014/main" id="{1571A230-1EEB-CEDF-27A2-670B2412EC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75353" y="5986493"/>
                <a:ext cx="608311" cy="29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8" name="図 306">
                <a:extLst>
                  <a:ext uri="{FF2B5EF4-FFF2-40B4-BE49-F238E27FC236}">
                    <a16:creationId xmlns:a16="http://schemas.microsoft.com/office/drawing/2014/main" id="{30B7EDC9-F1CE-5EC6-4CAB-5F189103BD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7977"/>
              <a:stretch>
                <a:fillRect/>
              </a:stretch>
            </p:blipFill>
            <p:spPr bwMode="auto">
              <a:xfrm>
                <a:off x="12739514" y="5464620"/>
                <a:ext cx="816033" cy="10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90" name="図 307">
              <a:extLst>
                <a:ext uri="{FF2B5EF4-FFF2-40B4-BE49-F238E27FC236}">
                  <a16:creationId xmlns:a16="http://schemas.microsoft.com/office/drawing/2014/main" id="{7AC48C7D-C0D0-7451-6BDA-F505159026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342" y="2696074"/>
              <a:ext cx="654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図 309">
              <a:extLst>
                <a:ext uri="{FF2B5EF4-FFF2-40B4-BE49-F238E27FC236}">
                  <a16:creationId xmlns:a16="http://schemas.microsoft.com/office/drawing/2014/main" id="{61EC0AD2-88B4-7482-FE50-93B57990EE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9413"/>
            <a:stretch>
              <a:fillRect/>
            </a:stretch>
          </p:blipFill>
          <p:spPr bwMode="auto">
            <a:xfrm>
              <a:off x="2207985" y="1130744"/>
              <a:ext cx="908803" cy="98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図 310">
              <a:extLst>
                <a:ext uri="{FF2B5EF4-FFF2-40B4-BE49-F238E27FC236}">
                  <a16:creationId xmlns:a16="http://schemas.microsoft.com/office/drawing/2014/main" id="{87464E20-0C85-D2D0-F652-79AA69CE47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5688" y="2119313"/>
              <a:ext cx="657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3" name="図 311">
              <a:extLst>
                <a:ext uri="{FF2B5EF4-FFF2-40B4-BE49-F238E27FC236}">
                  <a16:creationId xmlns:a16="http://schemas.microsoft.com/office/drawing/2014/main" id="{ED0F4DC4-45D4-D137-9B68-47F3907ADC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10986"/>
            <a:stretch>
              <a:fillRect/>
            </a:stretch>
          </p:blipFill>
          <p:spPr bwMode="auto">
            <a:xfrm>
              <a:off x="4149009" y="1727200"/>
              <a:ext cx="854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4" name="図 312">
              <a:extLst>
                <a:ext uri="{FF2B5EF4-FFF2-40B4-BE49-F238E27FC236}">
                  <a16:creationId xmlns:a16="http://schemas.microsoft.com/office/drawing/2014/main" id="{B1AADA0F-070A-2614-2FFF-AC52B83240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65600" y="2817813"/>
              <a:ext cx="7048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5" name="図 40">
              <a:extLst>
                <a:ext uri="{FF2B5EF4-FFF2-40B4-BE49-F238E27FC236}">
                  <a16:creationId xmlns:a16="http://schemas.microsoft.com/office/drawing/2014/main" id="{7F6944AD-2EBC-3A64-03FB-533BE34856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67250" y="1841500"/>
              <a:ext cx="12747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6" name="グループ化 10">
              <a:extLst>
                <a:ext uri="{FF2B5EF4-FFF2-40B4-BE49-F238E27FC236}">
                  <a16:creationId xmlns:a16="http://schemas.microsoft.com/office/drawing/2014/main" id="{DC6A963A-DCAA-1791-8489-E101560D7964}"/>
                </a:ext>
              </a:extLst>
            </p:cNvPr>
            <p:cNvGrpSpPr>
              <a:grpSpLocks/>
            </p:cNvGrpSpPr>
            <p:nvPr/>
          </p:nvGrpSpPr>
          <p:grpSpPr bwMode="auto">
            <a:xfrm>
              <a:off x="4854575" y="676275"/>
              <a:ext cx="979488" cy="1336675"/>
              <a:chOff x="12470652" y="993575"/>
              <a:chExt cx="979441" cy="1336901"/>
            </a:xfrm>
          </p:grpSpPr>
          <p:pic>
            <p:nvPicPr>
              <p:cNvPr id="40997" name="図 9">
                <a:extLst>
                  <a:ext uri="{FF2B5EF4-FFF2-40B4-BE49-F238E27FC236}">
                    <a16:creationId xmlns:a16="http://schemas.microsoft.com/office/drawing/2014/main" id="{FE43504B-0C8E-C4BE-B378-0B40D02E41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70652" y="993575"/>
                <a:ext cx="979441" cy="13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8" name="グループ化 262">
                <a:extLst>
                  <a:ext uri="{FF2B5EF4-FFF2-40B4-BE49-F238E27FC236}">
                    <a16:creationId xmlns:a16="http://schemas.microsoft.com/office/drawing/2014/main" id="{5BFF99FC-23C5-466B-EBE7-13F2C8C9EA25}"/>
                  </a:ext>
                </a:extLst>
              </p:cNvPr>
              <p:cNvGrpSpPr>
                <a:grpSpLocks/>
              </p:cNvGrpSpPr>
              <p:nvPr/>
            </p:nvGrpSpPr>
            <p:grpSpPr bwMode="auto">
              <a:xfrm>
                <a:off x="12626974" y="1082298"/>
                <a:ext cx="741072" cy="279776"/>
                <a:chOff x="-6424039" y="3041931"/>
                <a:chExt cx="6802926" cy="484807"/>
              </a:xfrm>
            </p:grpSpPr>
            <p:sp>
              <p:nvSpPr>
                <p:cNvPr id="40999" name="WordArt 2165">
                  <a:extLst>
                    <a:ext uri="{FF2B5EF4-FFF2-40B4-BE49-F238E27FC236}">
                      <a16:creationId xmlns:a16="http://schemas.microsoft.com/office/drawing/2014/main" id="{7FA9BBA1-B333-8FB6-FD48-EBE777675A60}"/>
                    </a:ext>
                  </a:extLst>
                </p:cNvPr>
                <p:cNvSpPr>
                  <a:spLocks noChangeShapeType="1"/>
                </p:cNvSpPr>
                <p:nvPr/>
              </p:nvSpPr>
              <p:spPr bwMode="auto">
                <a:xfrm>
                  <a:off x="-6424039" y="3041931"/>
                  <a:ext cx="6802925" cy="449262"/>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C000"/>
                      </a:solidFill>
                      <a:latin typeface="HGS創英角ﾎﾟｯﾌﾟ体" panose="040B0A00000000000000" pitchFamily="50" charset="-128"/>
                      <a:ea typeface="HGS創英角ﾎﾟｯﾌﾟ体" panose="040B0A00000000000000" pitchFamily="50" charset="-128"/>
                    </a:rPr>
                    <a:t>リーダー</a:t>
                  </a:r>
                </a:p>
              </p:txBody>
            </p:sp>
            <p:sp>
              <p:nvSpPr>
                <p:cNvPr id="41000" name="WordArt 2165">
                  <a:extLst>
                    <a:ext uri="{FF2B5EF4-FFF2-40B4-BE49-F238E27FC236}">
                      <a16:creationId xmlns:a16="http://schemas.microsoft.com/office/drawing/2014/main" id="{A0D3CD2D-0F0F-5D43-3929-B2038BD9399C}"/>
                    </a:ext>
                  </a:extLst>
                </p:cNvPr>
                <p:cNvSpPr>
                  <a:spLocks noChangeShapeType="1"/>
                </p:cNvSpPr>
                <p:nvPr/>
              </p:nvSpPr>
              <p:spPr bwMode="auto">
                <a:xfrm>
                  <a:off x="-6424038" y="3070813"/>
                  <a:ext cx="6802925" cy="449262"/>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C000"/>
                      </a:solidFill>
                      <a:latin typeface="HGS創英角ﾎﾟｯﾌﾟ体" panose="040B0A00000000000000" pitchFamily="50" charset="-128"/>
                      <a:ea typeface="HGS創英角ﾎﾟｯﾌﾟ体" panose="040B0A00000000000000" pitchFamily="50" charset="-128"/>
                    </a:rPr>
                    <a:t>リーダー</a:t>
                  </a:r>
                </a:p>
              </p:txBody>
            </p:sp>
            <p:sp>
              <p:nvSpPr>
                <p:cNvPr id="41001" name="WordArt 2165">
                  <a:extLst>
                    <a:ext uri="{FF2B5EF4-FFF2-40B4-BE49-F238E27FC236}">
                      <a16:creationId xmlns:a16="http://schemas.microsoft.com/office/drawing/2014/main" id="{8A87B580-B7C9-4DF8-4C67-7D124FC83D5F}"/>
                    </a:ext>
                  </a:extLst>
                </p:cNvPr>
                <p:cNvSpPr>
                  <a:spLocks noChangeArrowheads="1" noChangeShapeType="1"/>
                </p:cNvSpPr>
                <p:nvPr/>
              </p:nvSpPr>
              <p:spPr bwMode="auto">
                <a:xfrm>
                  <a:off x="-6424039" y="3077476"/>
                  <a:ext cx="6796559" cy="449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リーダー</a:t>
                  </a:r>
                </a:p>
              </p:txBody>
            </p:sp>
          </p:grpSp>
        </p:grpSp>
      </p:grpSp>
      <p:sp>
        <p:nvSpPr>
          <p:cNvPr id="9" name="四角形: 角を丸くする 8">
            <a:extLst>
              <a:ext uri="{FF2B5EF4-FFF2-40B4-BE49-F238E27FC236}">
                <a16:creationId xmlns:a16="http://schemas.microsoft.com/office/drawing/2014/main" id="{17EFCAF5-3506-7A1B-D93F-6AB085A53AFA}"/>
              </a:ext>
            </a:extLst>
          </p:cNvPr>
          <p:cNvSpPr/>
          <p:nvPr/>
        </p:nvSpPr>
        <p:spPr bwMode="auto">
          <a:xfrm>
            <a:off x="2916238" y="152400"/>
            <a:ext cx="1933575"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要因検証①</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40965" name="グループ化 2">
            <a:extLst>
              <a:ext uri="{FF2B5EF4-FFF2-40B4-BE49-F238E27FC236}">
                <a16:creationId xmlns:a16="http://schemas.microsoft.com/office/drawing/2014/main" id="{605F72A2-4155-0EA7-AB60-44707B82D04E}"/>
              </a:ext>
            </a:extLst>
          </p:cNvPr>
          <p:cNvGrpSpPr>
            <a:grpSpLocks/>
          </p:cNvGrpSpPr>
          <p:nvPr/>
        </p:nvGrpSpPr>
        <p:grpSpPr bwMode="auto">
          <a:xfrm>
            <a:off x="6091238" y="573088"/>
            <a:ext cx="5988050" cy="2760662"/>
            <a:chOff x="6091238" y="573088"/>
            <a:chExt cx="5988050" cy="2760662"/>
          </a:xfrm>
        </p:grpSpPr>
        <p:sp>
          <p:nvSpPr>
            <p:cNvPr id="4" name="四角形: 角を丸くする 3">
              <a:extLst>
                <a:ext uri="{FF2B5EF4-FFF2-40B4-BE49-F238E27FC236}">
                  <a16:creationId xmlns:a16="http://schemas.microsoft.com/office/drawing/2014/main" id="{6BA036ED-62FB-236F-9BF1-19618A3012CB}"/>
                </a:ext>
              </a:extLst>
            </p:cNvPr>
            <p:cNvSpPr/>
            <p:nvPr/>
          </p:nvSpPr>
          <p:spPr bwMode="auto">
            <a:xfrm>
              <a:off x="6091238" y="573088"/>
              <a:ext cx="598805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14" name="四角形: 角を丸くする 13">
              <a:extLst>
                <a:ext uri="{FF2B5EF4-FFF2-40B4-BE49-F238E27FC236}">
                  <a16:creationId xmlns:a16="http://schemas.microsoft.com/office/drawing/2014/main" id="{076E4E06-E5A2-2735-3669-F682E68BE090}"/>
                </a:ext>
              </a:extLst>
            </p:cNvPr>
            <p:cNvSpPr/>
            <p:nvPr/>
          </p:nvSpPr>
          <p:spPr bwMode="auto">
            <a:xfrm>
              <a:off x="6257925" y="1216025"/>
              <a:ext cx="4095750"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ラップ取り付け作業でなにか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気づいたことはないかなぁ！？</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40983" name="グループ化 18">
              <a:extLst>
                <a:ext uri="{FF2B5EF4-FFF2-40B4-BE49-F238E27FC236}">
                  <a16:creationId xmlns:a16="http://schemas.microsoft.com/office/drawing/2014/main" id="{2D38E779-E62E-EFD8-D9DF-B4784E1D6BA8}"/>
                </a:ext>
              </a:extLst>
            </p:cNvPr>
            <p:cNvGrpSpPr>
              <a:grpSpLocks/>
            </p:cNvGrpSpPr>
            <p:nvPr/>
          </p:nvGrpSpPr>
          <p:grpSpPr bwMode="auto">
            <a:xfrm>
              <a:off x="10091738" y="725488"/>
              <a:ext cx="1741487" cy="2424112"/>
              <a:chOff x="10504341" y="947913"/>
              <a:chExt cx="1694835" cy="2371550"/>
            </a:xfrm>
          </p:grpSpPr>
          <p:pic>
            <p:nvPicPr>
              <p:cNvPr id="40984" name="図 15">
                <a:extLst>
                  <a:ext uri="{FF2B5EF4-FFF2-40B4-BE49-F238E27FC236}">
                    <a16:creationId xmlns:a16="http://schemas.microsoft.com/office/drawing/2014/main" id="{E3F68176-E9A2-103A-C1DD-4E4968F4E5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04341" y="947913"/>
                <a:ext cx="1694835" cy="23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図 16">
                <a:extLst>
                  <a:ext uri="{FF2B5EF4-FFF2-40B4-BE49-F238E27FC236}">
                    <a16:creationId xmlns:a16="http://schemas.microsoft.com/office/drawing/2014/main" id="{B55E993D-8644-C7A5-E67A-2923031E01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13674" y="1103182"/>
                <a:ext cx="1499746" cy="6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グループ化 10">
            <a:extLst>
              <a:ext uri="{FF2B5EF4-FFF2-40B4-BE49-F238E27FC236}">
                <a16:creationId xmlns:a16="http://schemas.microsoft.com/office/drawing/2014/main" id="{A858F55D-2455-3224-1D6B-06AC957675AE}"/>
              </a:ext>
            </a:extLst>
          </p:cNvPr>
          <p:cNvGrpSpPr>
            <a:grpSpLocks/>
          </p:cNvGrpSpPr>
          <p:nvPr/>
        </p:nvGrpSpPr>
        <p:grpSpPr bwMode="auto">
          <a:xfrm>
            <a:off x="250825" y="3429000"/>
            <a:ext cx="6821488" cy="2741613"/>
            <a:chOff x="250825" y="3402013"/>
            <a:chExt cx="6821488" cy="2760662"/>
          </a:xfrm>
        </p:grpSpPr>
        <p:sp>
          <p:nvSpPr>
            <p:cNvPr id="5" name="四角形: 角を丸くする 4">
              <a:extLst>
                <a:ext uri="{FF2B5EF4-FFF2-40B4-BE49-F238E27FC236}">
                  <a16:creationId xmlns:a16="http://schemas.microsoft.com/office/drawing/2014/main" id="{34802D1C-B71C-A6D1-6C4D-428E139BFF64}"/>
                </a:ext>
              </a:extLst>
            </p:cNvPr>
            <p:cNvSpPr/>
            <p:nvPr/>
          </p:nvSpPr>
          <p:spPr bwMode="auto">
            <a:xfrm>
              <a:off x="250825" y="3402013"/>
              <a:ext cx="577215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B6520B88-A95B-DCD9-5B0A-39039B311C62}"/>
                </a:ext>
              </a:extLst>
            </p:cNvPr>
            <p:cNvSpPr/>
            <p:nvPr/>
          </p:nvSpPr>
          <p:spPr bwMode="auto">
            <a:xfrm>
              <a:off x="2466975" y="4006257"/>
              <a:ext cx="4605338" cy="15521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NX</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でラップがズレた時に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ホットメルトが表皮に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転写していました！！</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0980" name="図 2">
              <a:extLst>
                <a:ext uri="{FF2B5EF4-FFF2-40B4-BE49-F238E27FC236}">
                  <a16:creationId xmlns:a16="http://schemas.microsoft.com/office/drawing/2014/main" id="{1684F9BB-87F3-A10F-CC93-956611CADF9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8513" y="3505200"/>
              <a:ext cx="16113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グループ化 11">
            <a:extLst>
              <a:ext uri="{FF2B5EF4-FFF2-40B4-BE49-F238E27FC236}">
                <a16:creationId xmlns:a16="http://schemas.microsoft.com/office/drawing/2014/main" id="{81C05D8E-FF29-C408-C43D-B65EF3641062}"/>
              </a:ext>
            </a:extLst>
          </p:cNvPr>
          <p:cNvGrpSpPr>
            <a:grpSpLocks/>
          </p:cNvGrpSpPr>
          <p:nvPr/>
        </p:nvGrpSpPr>
        <p:grpSpPr bwMode="auto">
          <a:xfrm>
            <a:off x="6111875" y="3244850"/>
            <a:ext cx="5986463" cy="2925763"/>
            <a:chOff x="6111875" y="3244850"/>
            <a:chExt cx="5986463" cy="2925763"/>
          </a:xfrm>
        </p:grpSpPr>
        <p:sp>
          <p:nvSpPr>
            <p:cNvPr id="6" name="四角形: 角を丸くする 5">
              <a:extLst>
                <a:ext uri="{FF2B5EF4-FFF2-40B4-BE49-F238E27FC236}">
                  <a16:creationId xmlns:a16="http://schemas.microsoft.com/office/drawing/2014/main" id="{993CCCA7-C3E2-AD34-8876-2229AA31B700}"/>
                </a:ext>
              </a:extLst>
            </p:cNvPr>
            <p:cNvSpPr/>
            <p:nvPr/>
          </p:nvSpPr>
          <p:spPr bwMode="auto">
            <a:xfrm>
              <a:off x="6111875" y="3409950"/>
              <a:ext cx="5986463"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10" name="四角形: 角を丸くする 9">
              <a:extLst>
                <a:ext uri="{FF2B5EF4-FFF2-40B4-BE49-F238E27FC236}">
                  <a16:creationId xmlns:a16="http://schemas.microsoft.com/office/drawing/2014/main" id="{83B1535E-FC7A-B1A1-AE19-8B9DA7349663}"/>
                </a:ext>
              </a:extLst>
            </p:cNvPr>
            <p:cNvSpPr/>
            <p:nvPr/>
          </p:nvSpPr>
          <p:spPr bwMode="auto">
            <a:xfrm>
              <a:off x="7423150" y="3244850"/>
              <a:ext cx="4095750"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なんでラップを置いた後に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ラップがズレるのかな！？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0977" name="図 6">
              <a:extLst>
                <a:ext uri="{FF2B5EF4-FFF2-40B4-BE49-F238E27FC236}">
                  <a16:creationId xmlns:a16="http://schemas.microsoft.com/office/drawing/2014/main" id="{A5F0DA2B-3CD6-2C90-A1EA-DE2DC23F33A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81725" y="3414713"/>
              <a:ext cx="136207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グループ化 12">
            <a:extLst>
              <a:ext uri="{FF2B5EF4-FFF2-40B4-BE49-F238E27FC236}">
                <a16:creationId xmlns:a16="http://schemas.microsoft.com/office/drawing/2014/main" id="{0182F77A-52E2-FD10-7E8C-1391781BAE79}"/>
              </a:ext>
            </a:extLst>
          </p:cNvPr>
          <p:cNvGrpSpPr>
            <a:grpSpLocks/>
          </p:cNvGrpSpPr>
          <p:nvPr/>
        </p:nvGrpSpPr>
        <p:grpSpPr bwMode="auto">
          <a:xfrm>
            <a:off x="7596188" y="4056063"/>
            <a:ext cx="4710112" cy="2230437"/>
            <a:chOff x="7595914" y="4055869"/>
            <a:chExt cx="4710113" cy="2230437"/>
          </a:xfrm>
        </p:grpSpPr>
        <p:pic>
          <p:nvPicPr>
            <p:cNvPr id="40973" name="図 25">
              <a:extLst>
                <a:ext uri="{FF2B5EF4-FFF2-40B4-BE49-F238E27FC236}">
                  <a16:creationId xmlns:a16="http://schemas.microsoft.com/office/drawing/2014/main" id="{4BF57323-20B8-863F-D8CF-DF6051C75DE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18002" y="4320765"/>
              <a:ext cx="14462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四角形: 角を丸くする 54">
              <a:extLst>
                <a:ext uri="{FF2B5EF4-FFF2-40B4-BE49-F238E27FC236}">
                  <a16:creationId xmlns:a16="http://schemas.microsoft.com/office/drawing/2014/main" id="{05E0689C-6D94-2453-C284-13742F703C8B}"/>
                </a:ext>
              </a:extLst>
            </p:cNvPr>
            <p:cNvSpPr/>
            <p:nvPr/>
          </p:nvSpPr>
          <p:spPr bwMode="auto">
            <a:xfrm>
              <a:off x="7595914" y="4055869"/>
              <a:ext cx="4710113" cy="2230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ラップを表皮に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貼り付けた後にズレる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原因を調査しよう！！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40969" name="グループ化 6">
            <a:extLst>
              <a:ext uri="{FF2B5EF4-FFF2-40B4-BE49-F238E27FC236}">
                <a16:creationId xmlns:a16="http://schemas.microsoft.com/office/drawing/2014/main" id="{137C232D-550A-4419-4CF2-E89944E5D4C9}"/>
              </a:ext>
            </a:extLst>
          </p:cNvPr>
          <p:cNvGrpSpPr>
            <a:grpSpLocks/>
          </p:cNvGrpSpPr>
          <p:nvPr/>
        </p:nvGrpSpPr>
        <p:grpSpPr bwMode="auto">
          <a:xfrm>
            <a:off x="1585913" y="6323013"/>
            <a:ext cx="8505825" cy="433387"/>
            <a:chOff x="1586469" y="6323085"/>
            <a:chExt cx="8505269" cy="431999"/>
          </a:xfrm>
        </p:grpSpPr>
        <p:sp>
          <p:nvSpPr>
            <p:cNvPr id="40970" name="WordArt 2165">
              <a:extLst>
                <a:ext uri="{FF2B5EF4-FFF2-40B4-BE49-F238E27FC236}">
                  <a16:creationId xmlns:a16="http://schemas.microsoft.com/office/drawing/2014/main" id="{41EEDB97-3466-2064-889D-8C71FD416D34}"/>
                </a:ext>
              </a:extLst>
            </p:cNvPr>
            <p:cNvSpPr>
              <a:spLocks noChangeShapeType="1"/>
            </p:cNvSpPr>
            <p:nvPr/>
          </p:nvSpPr>
          <p:spPr bwMode="auto">
            <a:xfrm>
              <a:off x="1586469" y="6336204"/>
              <a:ext cx="8485354" cy="418880"/>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ラップがズレる原因を調査！！</a:t>
              </a:r>
            </a:p>
          </p:txBody>
        </p:sp>
        <p:sp>
          <p:nvSpPr>
            <p:cNvPr id="40971" name="WordArt 2165">
              <a:extLst>
                <a:ext uri="{FF2B5EF4-FFF2-40B4-BE49-F238E27FC236}">
                  <a16:creationId xmlns:a16="http://schemas.microsoft.com/office/drawing/2014/main" id="{1E1E24A0-7601-94FB-2948-C4F7D4E15B6E}"/>
                </a:ext>
              </a:extLst>
            </p:cNvPr>
            <p:cNvSpPr>
              <a:spLocks noChangeShapeType="1"/>
            </p:cNvSpPr>
            <p:nvPr/>
          </p:nvSpPr>
          <p:spPr bwMode="auto">
            <a:xfrm>
              <a:off x="1592957" y="6323085"/>
              <a:ext cx="8485354" cy="418880"/>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ラップがズレる原因を調査！！</a:t>
              </a:r>
            </a:p>
          </p:txBody>
        </p:sp>
        <p:sp>
          <p:nvSpPr>
            <p:cNvPr id="40972" name="WordArt 2165">
              <a:extLst>
                <a:ext uri="{FF2B5EF4-FFF2-40B4-BE49-F238E27FC236}">
                  <a16:creationId xmlns:a16="http://schemas.microsoft.com/office/drawing/2014/main" id="{63102051-0EEF-2DB7-E2C3-036F6596869B}"/>
                </a:ext>
              </a:extLst>
            </p:cNvPr>
            <p:cNvSpPr>
              <a:spLocks noChangeArrowheads="1" noChangeShapeType="1"/>
            </p:cNvSpPr>
            <p:nvPr/>
          </p:nvSpPr>
          <p:spPr bwMode="auto">
            <a:xfrm>
              <a:off x="1606384" y="6323085"/>
              <a:ext cx="8485354" cy="4188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ラップがズレる原因を調査！！</a:t>
              </a: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40969"/>
                                        </p:tgtEl>
                                        <p:attrNameLst>
                                          <p:attrName>style.visibility</p:attrName>
                                        </p:attrNameLst>
                                      </p:cBhvr>
                                      <p:to>
                                        <p:strVal val="visible"/>
                                      </p:to>
                                    </p:set>
                                    <p:animEffect transition="in" filter="fade">
                                      <p:cBhvr>
                                        <p:cTn id="17" dur="500"/>
                                        <p:tgtEl>
                                          <p:spTgt spid="40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甲子園球場">
            <a:extLst>
              <a:ext uri="{FF2B5EF4-FFF2-40B4-BE49-F238E27FC236}">
                <a16:creationId xmlns:a16="http://schemas.microsoft.com/office/drawing/2014/main" id="{144BD356-5404-1C1E-32EF-6D740986A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148">
            <a:extLst>
              <a:ext uri="{FF2B5EF4-FFF2-40B4-BE49-F238E27FC236}">
                <a16:creationId xmlns:a16="http://schemas.microsoft.com/office/drawing/2014/main" id="{8C3D7B5A-CE29-BB76-7AA9-0F2384ACAEC9}"/>
              </a:ext>
            </a:extLst>
          </p:cNvPr>
          <p:cNvSpPr>
            <a:spLocks noChangeAspect="1" noChangeArrowheads="1" noChangeShapeType="1"/>
          </p:cNvSpPr>
          <p:nvPr/>
        </p:nvSpPr>
        <p:spPr bwMode="auto">
          <a:xfrm>
            <a:off x="8515350" y="6288088"/>
            <a:ext cx="1443038" cy="277812"/>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000000"/>
                </a:solidFill>
                <a:round/>
                <a:headEnd/>
                <a:tailEnd/>
              </a:ln>
              <a:solidFill>
                <a:srgbClr val="000000"/>
              </a:solidFill>
              <a:latin typeface="HG丸ｺﾞｼｯｸM-PRO" panose="020F0600000000000000" pitchFamily="50" charset="-128"/>
              <a:ea typeface="HG丸ｺﾞｼｯｸM-PRO" panose="020F0600000000000000" pitchFamily="50" charset="-128"/>
            </a:endParaRPr>
          </a:p>
        </p:txBody>
      </p:sp>
      <p:grpSp>
        <p:nvGrpSpPr>
          <p:cNvPr id="6148" name="グループ化 1">
            <a:extLst>
              <a:ext uri="{FF2B5EF4-FFF2-40B4-BE49-F238E27FC236}">
                <a16:creationId xmlns:a16="http://schemas.microsoft.com/office/drawing/2014/main" id="{70BDFB54-DEA3-9F3A-F0D0-DF9EB0C3933D}"/>
              </a:ext>
            </a:extLst>
          </p:cNvPr>
          <p:cNvGrpSpPr>
            <a:grpSpLocks/>
          </p:cNvGrpSpPr>
          <p:nvPr/>
        </p:nvGrpSpPr>
        <p:grpSpPr bwMode="auto">
          <a:xfrm>
            <a:off x="385763" y="1304925"/>
            <a:ext cx="11806237" cy="2193925"/>
            <a:chOff x="304243" y="1532491"/>
            <a:chExt cx="11760063" cy="2193954"/>
          </a:xfrm>
        </p:grpSpPr>
        <p:sp>
          <p:nvSpPr>
            <p:cNvPr id="3" name="テキスト ボックス 2">
              <a:extLst>
                <a:ext uri="{FF2B5EF4-FFF2-40B4-BE49-F238E27FC236}">
                  <a16:creationId xmlns:a16="http://schemas.microsoft.com/office/drawing/2014/main" id="{23B0197A-0887-F0A6-C1F2-BBA52ECAF53E}"/>
                </a:ext>
              </a:extLst>
            </p:cNvPr>
            <p:cNvSpPr txBox="1"/>
            <p:nvPr/>
          </p:nvSpPr>
          <p:spPr>
            <a:xfrm>
              <a:off x="304243" y="1541011"/>
              <a:ext cx="11760063" cy="2185434"/>
            </a:xfrm>
            <a:prstGeom prst="rect">
              <a:avLst/>
            </a:prstGeom>
            <a:noFill/>
          </p:spPr>
          <p:txBody>
            <a:bodyPr>
              <a:spAutoFit/>
            </a:bodyPr>
            <a:lstStyle/>
            <a:p>
              <a:pPr eaLnBrk="1" fontAlgn="auto" hangingPunct="1">
                <a:spcBef>
                  <a:spcPts val="0"/>
                </a:spcBef>
                <a:spcAft>
                  <a:spcPts val="0"/>
                </a:spcAft>
                <a:defRPr/>
              </a:pPr>
              <a:r>
                <a:rPr lang="ja-JP" altLang="en-US" sz="6800" b="1" kern="10" dirty="0">
                  <a:ln w="9525">
                    <a:solidFill>
                      <a:schemeClr val="tx1"/>
                    </a:solidFill>
                    <a:round/>
                    <a:headEnd/>
                    <a:tailEnd/>
                  </a:ln>
                  <a:effectLst>
                    <a:glow rad="101600">
                      <a:schemeClr val="tx1">
                        <a:alpha val="60000"/>
                      </a:schemeClr>
                    </a:glow>
                  </a:effectLst>
                  <a:latin typeface="HGS創英角ﾎﾟｯﾌﾟ体" panose="040B0A00000000000000" pitchFamily="50" charset="-128"/>
                  <a:ea typeface="HGS創英角ﾎﾟｯﾌﾟ体" panose="040B0A00000000000000" pitchFamily="50" charset="-128"/>
                </a:rPr>
                <a:t>裁断工程における</a:t>
              </a:r>
              <a:endParaRPr lang="en-US" altLang="ja-JP" sz="6800" b="1" kern="10" dirty="0">
                <a:ln w="9525">
                  <a:solidFill>
                    <a:schemeClr val="tx1"/>
                  </a:solidFill>
                  <a:round/>
                  <a:headEnd/>
                  <a:tailEnd/>
                </a:ln>
                <a:effectLst>
                  <a:glow rad="101600">
                    <a:schemeClr val="tx1">
                      <a:alpha val="60000"/>
                    </a:schemeClr>
                  </a:glow>
                </a:effectLst>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6800" b="1" kern="10" dirty="0">
                  <a:ln w="9525">
                    <a:solidFill>
                      <a:schemeClr val="tx1"/>
                    </a:solidFill>
                    <a:round/>
                    <a:headEnd/>
                    <a:tailEnd/>
                  </a:ln>
                  <a:effectLst>
                    <a:glow rad="101600">
                      <a:schemeClr val="tx1">
                        <a:alpha val="60000"/>
                      </a:schemeClr>
                    </a:glow>
                  </a:effectLst>
                  <a:latin typeface="HGS創英角ﾎﾟｯﾌﾟ体" panose="040B0A00000000000000" pitchFamily="50" charset="-128"/>
                  <a:ea typeface="HGS創英角ﾎﾟｯﾌﾟ体" panose="040B0A00000000000000" pitchFamily="50" charset="-128"/>
                </a:rPr>
                <a:t>ホットメルト汚れ不良の低減</a:t>
              </a:r>
            </a:p>
          </p:txBody>
        </p:sp>
        <p:sp>
          <p:nvSpPr>
            <p:cNvPr id="4" name="テキスト ボックス 3">
              <a:extLst>
                <a:ext uri="{FF2B5EF4-FFF2-40B4-BE49-F238E27FC236}">
                  <a16:creationId xmlns:a16="http://schemas.microsoft.com/office/drawing/2014/main" id="{75DC0AC3-4CFF-5096-FBA5-54EA6D0A3B22}"/>
                </a:ext>
              </a:extLst>
            </p:cNvPr>
            <p:cNvSpPr txBox="1"/>
            <p:nvPr/>
          </p:nvSpPr>
          <p:spPr>
            <a:xfrm>
              <a:off x="304243" y="1532491"/>
              <a:ext cx="11450193" cy="2185434"/>
            </a:xfrm>
            <a:prstGeom prst="rect">
              <a:avLst/>
            </a:prstGeom>
            <a:noFill/>
          </p:spPr>
          <p:txBody>
            <a:bodyPr>
              <a:spAutoFit/>
            </a:bodyPr>
            <a:lstStyle/>
            <a:p>
              <a:pPr eaLnBrk="1" fontAlgn="auto" hangingPunct="1">
                <a:spcBef>
                  <a:spcPts val="0"/>
                </a:spcBef>
                <a:spcAft>
                  <a:spcPts val="0"/>
                </a:spcAft>
                <a:defRPr/>
              </a:pPr>
              <a:r>
                <a:rPr lang="ja-JP" altLang="en-US" sz="6800" b="1" kern="10" dirty="0">
                  <a:ln w="9525">
                    <a:solidFill>
                      <a:schemeClr val="tx1"/>
                    </a:solidFill>
                    <a:round/>
                    <a:headEnd/>
                    <a:tailEnd/>
                  </a:ln>
                  <a:gradFill>
                    <a:gsLst>
                      <a:gs pos="0">
                        <a:srgbClr val="FFCC00"/>
                      </a:gs>
                      <a:gs pos="50000">
                        <a:schemeClr val="bg1"/>
                      </a:gs>
                      <a:gs pos="100000">
                        <a:srgbClr val="FFCC00"/>
                      </a:gs>
                      <a:gs pos="100000">
                        <a:srgbClr val="00B0F0"/>
                      </a:gs>
                    </a:gsLst>
                    <a:lin ang="16200000" scaled="1"/>
                  </a:gradFill>
                  <a:latin typeface="HGS創英角ﾎﾟｯﾌﾟ体" panose="040B0A00000000000000" pitchFamily="50" charset="-128"/>
                  <a:ea typeface="HGS創英角ﾎﾟｯﾌﾟ体" panose="040B0A00000000000000" pitchFamily="50" charset="-128"/>
                </a:rPr>
                <a:t>裁断工程における</a:t>
              </a:r>
              <a:endParaRPr lang="en-US" altLang="ja-JP" sz="6800" b="1" kern="10" dirty="0">
                <a:ln w="9525">
                  <a:solidFill>
                    <a:schemeClr val="tx1"/>
                  </a:solidFill>
                  <a:round/>
                  <a:headEnd/>
                  <a:tailEnd/>
                </a:ln>
                <a:gradFill>
                  <a:gsLst>
                    <a:gs pos="0">
                      <a:srgbClr val="FFCC00"/>
                    </a:gs>
                    <a:gs pos="50000">
                      <a:schemeClr val="bg1"/>
                    </a:gs>
                    <a:gs pos="100000">
                      <a:srgbClr val="FFCC00"/>
                    </a:gs>
                    <a:gs pos="100000">
                      <a:srgbClr val="00B0F0"/>
                    </a:gs>
                  </a:gsLst>
                  <a:lin ang="16200000" scaled="1"/>
                </a:gradFill>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6800" b="1" kern="10" dirty="0">
                  <a:ln w="9525">
                    <a:solidFill>
                      <a:schemeClr val="tx1"/>
                    </a:solidFill>
                    <a:round/>
                    <a:headEnd/>
                    <a:tailEnd/>
                  </a:ln>
                  <a:gradFill>
                    <a:gsLst>
                      <a:gs pos="0">
                        <a:srgbClr val="FFCC00"/>
                      </a:gs>
                      <a:gs pos="50000">
                        <a:schemeClr val="bg1"/>
                      </a:gs>
                      <a:gs pos="100000">
                        <a:srgbClr val="FFCC00"/>
                      </a:gs>
                      <a:gs pos="100000">
                        <a:srgbClr val="00B0F0"/>
                      </a:gs>
                    </a:gsLst>
                    <a:lin ang="16200000" scaled="1"/>
                  </a:gradFill>
                  <a:latin typeface="HGS創英角ﾎﾟｯﾌﾟ体" panose="040B0A00000000000000" pitchFamily="50" charset="-128"/>
                  <a:ea typeface="HGS創英角ﾎﾟｯﾌﾟ体" panose="040B0A00000000000000" pitchFamily="50" charset="-128"/>
                </a:rPr>
                <a:t>ホットメルト汚れ不良の低減</a:t>
              </a:r>
            </a:p>
          </p:txBody>
        </p:sp>
      </p:grpSp>
      <p:grpSp>
        <p:nvGrpSpPr>
          <p:cNvPr id="6149" name="グループ化 4">
            <a:extLst>
              <a:ext uri="{FF2B5EF4-FFF2-40B4-BE49-F238E27FC236}">
                <a16:creationId xmlns:a16="http://schemas.microsoft.com/office/drawing/2014/main" id="{AA763355-5687-7A94-A2E1-B92971277E52}"/>
              </a:ext>
            </a:extLst>
          </p:cNvPr>
          <p:cNvGrpSpPr>
            <a:grpSpLocks/>
          </p:cNvGrpSpPr>
          <p:nvPr/>
        </p:nvGrpSpPr>
        <p:grpSpPr bwMode="auto">
          <a:xfrm>
            <a:off x="288925" y="195263"/>
            <a:ext cx="3894138" cy="717550"/>
            <a:chOff x="-2353879" y="3524911"/>
            <a:chExt cx="3242880" cy="461103"/>
          </a:xfrm>
        </p:grpSpPr>
        <p:grpSp>
          <p:nvGrpSpPr>
            <p:cNvPr id="6164" name="グループ化 5">
              <a:extLst>
                <a:ext uri="{FF2B5EF4-FFF2-40B4-BE49-F238E27FC236}">
                  <a16:creationId xmlns:a16="http://schemas.microsoft.com/office/drawing/2014/main" id="{44335E5E-C371-FC6F-4CA2-67D9FF9AE8EA}"/>
                </a:ext>
              </a:extLst>
            </p:cNvPr>
            <p:cNvGrpSpPr>
              <a:grpSpLocks/>
            </p:cNvGrpSpPr>
            <p:nvPr/>
          </p:nvGrpSpPr>
          <p:grpSpPr bwMode="auto">
            <a:xfrm>
              <a:off x="-2353879" y="3535354"/>
              <a:ext cx="3242880" cy="450660"/>
              <a:chOff x="-2659223" y="2141663"/>
              <a:chExt cx="3660218" cy="764388"/>
            </a:xfrm>
          </p:grpSpPr>
          <p:sp>
            <p:nvSpPr>
              <p:cNvPr id="6171" name="フリーフォーム 2">
                <a:extLst>
                  <a:ext uri="{FF2B5EF4-FFF2-40B4-BE49-F238E27FC236}">
                    <a16:creationId xmlns:a16="http://schemas.microsoft.com/office/drawing/2014/main" id="{34FECD2E-C9DE-A4A9-8861-AF61429A2BF0}"/>
                  </a:ext>
                </a:extLst>
              </p:cNvPr>
              <p:cNvSpPr>
                <a:spLocks/>
              </p:cNvSpPr>
              <p:nvPr/>
            </p:nvSpPr>
            <p:spPr bwMode="auto">
              <a:xfrm>
                <a:off x="-2659223" y="2166818"/>
                <a:ext cx="840024" cy="739233"/>
              </a:xfrm>
              <a:custGeom>
                <a:avLst/>
                <a:gdLst>
                  <a:gd name="T0" fmla="*/ 0 w 2628900"/>
                  <a:gd name="T1" fmla="*/ 0 h 1866900"/>
                  <a:gd name="T2" fmla="*/ 0 w 2628900"/>
                  <a:gd name="T3" fmla="*/ 0 h 1866900"/>
                  <a:gd name="T4" fmla="*/ 0 w 2628900"/>
                  <a:gd name="T5" fmla="*/ 0 h 1866900"/>
                  <a:gd name="T6" fmla="*/ 0 w 2628900"/>
                  <a:gd name="T7" fmla="*/ 0 h 1866900"/>
                  <a:gd name="T8" fmla="*/ 0 w 2628900"/>
                  <a:gd name="T9" fmla="*/ 0 h 1866900"/>
                  <a:gd name="T10" fmla="*/ 0 w 2628900"/>
                  <a:gd name="T11" fmla="*/ 0 h 1866900"/>
                  <a:gd name="T12" fmla="*/ 0 w 2628900"/>
                  <a:gd name="T13" fmla="*/ 0 h 1866900"/>
                  <a:gd name="T14" fmla="*/ 0 w 2628900"/>
                  <a:gd name="T15" fmla="*/ 0 h 1866900"/>
                  <a:gd name="T16" fmla="*/ 0 w 2628900"/>
                  <a:gd name="T17" fmla="*/ 0 h 1866900"/>
                  <a:gd name="T18" fmla="*/ 0 w 2628900"/>
                  <a:gd name="T19" fmla="*/ 0 h 1866900"/>
                  <a:gd name="T20" fmla="*/ 0 w 2628900"/>
                  <a:gd name="T21" fmla="*/ 0 h 1866900"/>
                  <a:gd name="T22" fmla="*/ 0 w 2628900"/>
                  <a:gd name="T23" fmla="*/ 0 h 1866900"/>
                  <a:gd name="T24" fmla="*/ 0 w 2628900"/>
                  <a:gd name="T25" fmla="*/ 0 h 1866900"/>
                  <a:gd name="T26" fmla="*/ 0 w 2628900"/>
                  <a:gd name="T27" fmla="*/ 0 h 1866900"/>
                  <a:gd name="T28" fmla="*/ 0 w 2628900"/>
                  <a:gd name="T29" fmla="*/ 0 h 1866900"/>
                  <a:gd name="T30" fmla="*/ 0 w 2628900"/>
                  <a:gd name="T31" fmla="*/ 0 h 1866900"/>
                  <a:gd name="T32" fmla="*/ 0 w 2628900"/>
                  <a:gd name="T33" fmla="*/ 0 h 1866900"/>
                  <a:gd name="T34" fmla="*/ 0 w 2628900"/>
                  <a:gd name="T35" fmla="*/ 0 h 1866900"/>
                  <a:gd name="T36" fmla="*/ 0 w 2628900"/>
                  <a:gd name="T37" fmla="*/ 0 h 18669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28900" h="1866900">
                    <a:moveTo>
                      <a:pt x="215900" y="25400"/>
                    </a:moveTo>
                    <a:lnTo>
                      <a:pt x="1841500" y="0"/>
                    </a:lnTo>
                    <a:lnTo>
                      <a:pt x="2425700" y="50800"/>
                    </a:lnTo>
                    <a:lnTo>
                      <a:pt x="2628900" y="292100"/>
                    </a:lnTo>
                    <a:lnTo>
                      <a:pt x="2540000" y="635000"/>
                    </a:lnTo>
                    <a:lnTo>
                      <a:pt x="2095500" y="825500"/>
                    </a:lnTo>
                    <a:lnTo>
                      <a:pt x="2374900" y="965200"/>
                    </a:lnTo>
                    <a:lnTo>
                      <a:pt x="2286000" y="1282700"/>
                    </a:lnTo>
                    <a:lnTo>
                      <a:pt x="1930400" y="1574800"/>
                    </a:lnTo>
                    <a:lnTo>
                      <a:pt x="1511300" y="1752600"/>
                    </a:lnTo>
                    <a:lnTo>
                      <a:pt x="1193800" y="1828800"/>
                    </a:lnTo>
                    <a:lnTo>
                      <a:pt x="571500" y="1866900"/>
                    </a:lnTo>
                    <a:lnTo>
                      <a:pt x="558800" y="1587500"/>
                    </a:lnTo>
                    <a:lnTo>
                      <a:pt x="673100" y="1041400"/>
                    </a:lnTo>
                    <a:lnTo>
                      <a:pt x="736600" y="774700"/>
                    </a:lnTo>
                    <a:lnTo>
                      <a:pt x="660400" y="508000"/>
                    </a:lnTo>
                    <a:lnTo>
                      <a:pt x="317500" y="381000"/>
                    </a:lnTo>
                    <a:lnTo>
                      <a:pt x="0" y="215900"/>
                    </a:lnTo>
                    <a:lnTo>
                      <a:pt x="215900" y="2540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ja-JP" altLang="en-US"/>
              </a:p>
            </p:txBody>
          </p:sp>
          <p:sp>
            <p:nvSpPr>
              <p:cNvPr id="6172" name="正方形/長方形 13">
                <a:extLst>
                  <a:ext uri="{FF2B5EF4-FFF2-40B4-BE49-F238E27FC236}">
                    <a16:creationId xmlns:a16="http://schemas.microsoft.com/office/drawing/2014/main" id="{BB828F3B-1674-DC32-3976-F732CA3AB51A}"/>
                  </a:ext>
                </a:extLst>
              </p:cNvPr>
              <p:cNvSpPr>
                <a:spLocks noChangeArrowheads="1"/>
              </p:cNvSpPr>
              <p:nvPr/>
            </p:nvSpPr>
            <p:spPr bwMode="auto">
              <a:xfrm>
                <a:off x="-1757718" y="2651157"/>
                <a:ext cx="2047804" cy="177669"/>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p>
            </p:txBody>
          </p:sp>
          <p:sp>
            <p:nvSpPr>
              <p:cNvPr id="6173" name="フリーフォーム 5">
                <a:extLst>
                  <a:ext uri="{FF2B5EF4-FFF2-40B4-BE49-F238E27FC236}">
                    <a16:creationId xmlns:a16="http://schemas.microsoft.com/office/drawing/2014/main" id="{DDD42F80-2219-4B80-145C-961E679E9D77}"/>
                  </a:ext>
                </a:extLst>
              </p:cNvPr>
              <p:cNvSpPr>
                <a:spLocks/>
              </p:cNvSpPr>
              <p:nvPr/>
            </p:nvSpPr>
            <p:spPr bwMode="auto">
              <a:xfrm>
                <a:off x="-1782853" y="2141663"/>
                <a:ext cx="2783848" cy="487793"/>
              </a:xfrm>
              <a:custGeom>
                <a:avLst/>
                <a:gdLst>
                  <a:gd name="T0" fmla="*/ 0 w 8712200"/>
                  <a:gd name="T1" fmla="*/ 0 h 1231900"/>
                  <a:gd name="T2" fmla="*/ 0 w 8712200"/>
                  <a:gd name="T3" fmla="*/ 0 h 1231900"/>
                  <a:gd name="T4" fmla="*/ 0 w 8712200"/>
                  <a:gd name="T5" fmla="*/ 0 h 1231900"/>
                  <a:gd name="T6" fmla="*/ 0 w 8712200"/>
                  <a:gd name="T7" fmla="*/ 0 h 1231900"/>
                  <a:gd name="T8" fmla="*/ 0 w 8712200"/>
                  <a:gd name="T9" fmla="*/ 0 h 1231900"/>
                  <a:gd name="T10" fmla="*/ 0 w 8712200"/>
                  <a:gd name="T11" fmla="*/ 0 h 1231900"/>
                  <a:gd name="T12" fmla="*/ 0 w 8712200"/>
                  <a:gd name="T13" fmla="*/ 0 h 1231900"/>
                  <a:gd name="T14" fmla="*/ 0 w 8712200"/>
                  <a:gd name="T15" fmla="*/ 0 h 1231900"/>
                  <a:gd name="T16" fmla="*/ 0 w 8712200"/>
                  <a:gd name="T17" fmla="*/ 0 h 1231900"/>
                  <a:gd name="T18" fmla="*/ 0 w 8712200"/>
                  <a:gd name="T19" fmla="*/ 0 h 1231900"/>
                  <a:gd name="T20" fmla="*/ 0 w 8712200"/>
                  <a:gd name="T21" fmla="*/ 0 h 1231900"/>
                  <a:gd name="T22" fmla="*/ 0 w 8712200"/>
                  <a:gd name="T23" fmla="*/ 0 h 1231900"/>
                  <a:gd name="T24" fmla="*/ 0 w 8712200"/>
                  <a:gd name="T25" fmla="*/ 0 h 1231900"/>
                  <a:gd name="T26" fmla="*/ 0 w 8712200"/>
                  <a:gd name="T27" fmla="*/ 0 h 1231900"/>
                  <a:gd name="T28" fmla="*/ 0 w 8712200"/>
                  <a:gd name="T29" fmla="*/ 0 h 1231900"/>
                  <a:gd name="T30" fmla="*/ 0 w 8712200"/>
                  <a:gd name="T31" fmla="*/ 0 h 1231900"/>
                  <a:gd name="T32" fmla="*/ 0 w 8712200"/>
                  <a:gd name="T33" fmla="*/ 0 h 1231900"/>
                  <a:gd name="T34" fmla="*/ 0 w 8712200"/>
                  <a:gd name="T35" fmla="*/ 0 h 1231900"/>
                  <a:gd name="T36" fmla="*/ 0 w 8712200"/>
                  <a:gd name="T37" fmla="*/ 0 h 1231900"/>
                  <a:gd name="T38" fmla="*/ 0 w 8712200"/>
                  <a:gd name="T39" fmla="*/ 0 h 1231900"/>
                  <a:gd name="T40" fmla="*/ 0 w 8712200"/>
                  <a:gd name="T41" fmla="*/ 0 h 1231900"/>
                  <a:gd name="T42" fmla="*/ 0 w 8712200"/>
                  <a:gd name="T43" fmla="*/ 0 h 1231900"/>
                  <a:gd name="T44" fmla="*/ 0 w 8712200"/>
                  <a:gd name="T45" fmla="*/ 0 h 1231900"/>
                  <a:gd name="T46" fmla="*/ 0 w 8712200"/>
                  <a:gd name="T47" fmla="*/ 0 h 1231900"/>
                  <a:gd name="T48" fmla="*/ 0 w 8712200"/>
                  <a:gd name="T49" fmla="*/ 0 h 1231900"/>
                  <a:gd name="T50" fmla="*/ 0 w 8712200"/>
                  <a:gd name="T51" fmla="*/ 0 h 1231900"/>
                  <a:gd name="T52" fmla="*/ 0 w 8712200"/>
                  <a:gd name="T53" fmla="*/ 0 h 1231900"/>
                  <a:gd name="T54" fmla="*/ 0 w 8712200"/>
                  <a:gd name="T55" fmla="*/ 0 h 1231900"/>
                  <a:gd name="T56" fmla="*/ 0 w 8712200"/>
                  <a:gd name="T57" fmla="*/ 0 h 1231900"/>
                  <a:gd name="T58" fmla="*/ 0 w 8712200"/>
                  <a:gd name="T59" fmla="*/ 0 h 1231900"/>
                  <a:gd name="T60" fmla="*/ 0 w 8712200"/>
                  <a:gd name="T61" fmla="*/ 0 h 1231900"/>
                  <a:gd name="T62" fmla="*/ 0 w 8712200"/>
                  <a:gd name="T63" fmla="*/ 0 h 1231900"/>
                  <a:gd name="T64" fmla="*/ 0 w 8712200"/>
                  <a:gd name="T65" fmla="*/ 0 h 1231900"/>
                  <a:gd name="T66" fmla="*/ 0 w 8712200"/>
                  <a:gd name="T67" fmla="*/ 0 h 1231900"/>
                  <a:gd name="T68" fmla="*/ 0 w 8712200"/>
                  <a:gd name="T69" fmla="*/ 0 h 1231900"/>
                  <a:gd name="T70" fmla="*/ 0 w 8712200"/>
                  <a:gd name="T71" fmla="*/ 0 h 1231900"/>
                  <a:gd name="T72" fmla="*/ 0 w 8712200"/>
                  <a:gd name="T73" fmla="*/ 0 h 1231900"/>
                  <a:gd name="T74" fmla="*/ 0 w 8712200"/>
                  <a:gd name="T75" fmla="*/ 0 h 1231900"/>
                  <a:gd name="T76" fmla="*/ 0 w 8712200"/>
                  <a:gd name="T77" fmla="*/ 0 h 1231900"/>
                  <a:gd name="T78" fmla="*/ 0 w 8712200"/>
                  <a:gd name="T79" fmla="*/ 0 h 1231900"/>
                  <a:gd name="T80" fmla="*/ 0 w 8712200"/>
                  <a:gd name="T81" fmla="*/ 0 h 1231900"/>
                  <a:gd name="T82" fmla="*/ 0 w 8712200"/>
                  <a:gd name="T83" fmla="*/ 0 h 1231900"/>
                  <a:gd name="T84" fmla="*/ 0 w 8712200"/>
                  <a:gd name="T85" fmla="*/ 0 h 1231900"/>
                  <a:gd name="T86" fmla="*/ 0 w 8712200"/>
                  <a:gd name="T87" fmla="*/ 0 h 1231900"/>
                  <a:gd name="T88" fmla="*/ 0 w 8712200"/>
                  <a:gd name="T89" fmla="*/ 0 h 1231900"/>
                  <a:gd name="T90" fmla="*/ 0 w 8712200"/>
                  <a:gd name="T91" fmla="*/ 0 h 1231900"/>
                  <a:gd name="T92" fmla="*/ 0 w 8712200"/>
                  <a:gd name="T93" fmla="*/ 0 h 1231900"/>
                  <a:gd name="T94" fmla="*/ 0 w 8712200"/>
                  <a:gd name="T95" fmla="*/ 0 h 1231900"/>
                  <a:gd name="T96" fmla="*/ 0 w 8712200"/>
                  <a:gd name="T97" fmla="*/ 0 h 1231900"/>
                  <a:gd name="T98" fmla="*/ 0 w 8712200"/>
                  <a:gd name="T99" fmla="*/ 0 h 1231900"/>
                  <a:gd name="T100" fmla="*/ 0 w 8712200"/>
                  <a:gd name="T101" fmla="*/ 0 h 1231900"/>
                  <a:gd name="T102" fmla="*/ 0 w 8712200"/>
                  <a:gd name="T103" fmla="*/ 0 h 1231900"/>
                  <a:gd name="T104" fmla="*/ 0 w 8712200"/>
                  <a:gd name="T105" fmla="*/ 0 h 1231900"/>
                  <a:gd name="T106" fmla="*/ 0 w 8712200"/>
                  <a:gd name="T107" fmla="*/ 0 h 1231900"/>
                  <a:gd name="T108" fmla="*/ 0 w 8712200"/>
                  <a:gd name="T109" fmla="*/ 0 h 1231900"/>
                  <a:gd name="T110" fmla="*/ 0 w 8712200"/>
                  <a:gd name="T111" fmla="*/ 0 h 1231900"/>
                  <a:gd name="T112" fmla="*/ 0 w 8712200"/>
                  <a:gd name="T113" fmla="*/ 0 h 1231900"/>
                  <a:gd name="T114" fmla="*/ 0 w 8712200"/>
                  <a:gd name="T115" fmla="*/ 0 h 1231900"/>
                  <a:gd name="T116" fmla="*/ 0 w 8712200"/>
                  <a:gd name="T117" fmla="*/ 0 h 1231900"/>
                  <a:gd name="T118" fmla="*/ 0 w 8712200"/>
                  <a:gd name="T119" fmla="*/ 0 h 1231900"/>
                  <a:gd name="T120" fmla="*/ 0 w 8712200"/>
                  <a:gd name="T121" fmla="*/ 0 h 1231900"/>
                  <a:gd name="T122" fmla="*/ 0 w 8712200"/>
                  <a:gd name="T123" fmla="*/ 0 h 12319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712200" h="1231900">
                    <a:moveTo>
                      <a:pt x="127000" y="114300"/>
                    </a:moveTo>
                    <a:lnTo>
                      <a:pt x="0" y="1193800"/>
                    </a:lnTo>
                    <a:lnTo>
                      <a:pt x="444500" y="1181100"/>
                    </a:lnTo>
                    <a:lnTo>
                      <a:pt x="495300" y="800100"/>
                    </a:lnTo>
                    <a:lnTo>
                      <a:pt x="977900" y="787400"/>
                    </a:lnTo>
                    <a:lnTo>
                      <a:pt x="863600" y="1155700"/>
                    </a:lnTo>
                    <a:lnTo>
                      <a:pt x="1778000" y="1155700"/>
                    </a:lnTo>
                    <a:lnTo>
                      <a:pt x="1816100" y="850900"/>
                    </a:lnTo>
                    <a:lnTo>
                      <a:pt x="2209800" y="863600"/>
                    </a:lnTo>
                    <a:lnTo>
                      <a:pt x="2171700" y="1193800"/>
                    </a:lnTo>
                    <a:lnTo>
                      <a:pt x="2628900" y="1181100"/>
                    </a:lnTo>
                    <a:lnTo>
                      <a:pt x="2641600" y="762000"/>
                    </a:lnTo>
                    <a:lnTo>
                      <a:pt x="2705100" y="812800"/>
                    </a:lnTo>
                    <a:lnTo>
                      <a:pt x="2679700" y="1155700"/>
                    </a:lnTo>
                    <a:lnTo>
                      <a:pt x="2717800" y="1219200"/>
                    </a:lnTo>
                    <a:lnTo>
                      <a:pt x="4330700" y="1231900"/>
                    </a:lnTo>
                    <a:lnTo>
                      <a:pt x="6299200" y="1219200"/>
                    </a:lnTo>
                    <a:lnTo>
                      <a:pt x="7454900" y="1206500"/>
                    </a:lnTo>
                    <a:lnTo>
                      <a:pt x="8712200" y="1206500"/>
                    </a:lnTo>
                    <a:lnTo>
                      <a:pt x="8699500" y="990600"/>
                    </a:lnTo>
                    <a:lnTo>
                      <a:pt x="8521700" y="990600"/>
                    </a:lnTo>
                    <a:lnTo>
                      <a:pt x="8509000" y="609600"/>
                    </a:lnTo>
                    <a:lnTo>
                      <a:pt x="8699500" y="609600"/>
                    </a:lnTo>
                    <a:lnTo>
                      <a:pt x="8674100" y="342900"/>
                    </a:lnTo>
                    <a:lnTo>
                      <a:pt x="8572500" y="330200"/>
                    </a:lnTo>
                    <a:lnTo>
                      <a:pt x="8559800" y="0"/>
                    </a:lnTo>
                    <a:lnTo>
                      <a:pt x="8166100" y="0"/>
                    </a:lnTo>
                    <a:lnTo>
                      <a:pt x="8191500" y="190500"/>
                    </a:lnTo>
                    <a:lnTo>
                      <a:pt x="8089900" y="177800"/>
                    </a:lnTo>
                    <a:lnTo>
                      <a:pt x="8089900" y="50800"/>
                    </a:lnTo>
                    <a:lnTo>
                      <a:pt x="7683500" y="50800"/>
                    </a:lnTo>
                    <a:lnTo>
                      <a:pt x="7683500" y="190500"/>
                    </a:lnTo>
                    <a:lnTo>
                      <a:pt x="7569200" y="190500"/>
                    </a:lnTo>
                    <a:lnTo>
                      <a:pt x="7391400" y="50800"/>
                    </a:lnTo>
                    <a:lnTo>
                      <a:pt x="7023100" y="12700"/>
                    </a:lnTo>
                    <a:lnTo>
                      <a:pt x="6819900" y="190500"/>
                    </a:lnTo>
                    <a:lnTo>
                      <a:pt x="6705600" y="76200"/>
                    </a:lnTo>
                    <a:lnTo>
                      <a:pt x="6197600" y="76200"/>
                    </a:lnTo>
                    <a:lnTo>
                      <a:pt x="6184900" y="190500"/>
                    </a:lnTo>
                    <a:lnTo>
                      <a:pt x="5664200" y="190500"/>
                    </a:lnTo>
                    <a:lnTo>
                      <a:pt x="5651500" y="88900"/>
                    </a:lnTo>
                    <a:lnTo>
                      <a:pt x="5207000" y="76200"/>
                    </a:lnTo>
                    <a:lnTo>
                      <a:pt x="4851400" y="76200"/>
                    </a:lnTo>
                    <a:lnTo>
                      <a:pt x="4838700" y="203200"/>
                    </a:lnTo>
                    <a:lnTo>
                      <a:pt x="4737100" y="88900"/>
                    </a:lnTo>
                    <a:lnTo>
                      <a:pt x="3873500" y="63500"/>
                    </a:lnTo>
                    <a:lnTo>
                      <a:pt x="3746500" y="190500"/>
                    </a:lnTo>
                    <a:lnTo>
                      <a:pt x="3632200" y="177800"/>
                    </a:lnTo>
                    <a:lnTo>
                      <a:pt x="3632200" y="101600"/>
                    </a:lnTo>
                    <a:lnTo>
                      <a:pt x="3251200" y="88900"/>
                    </a:lnTo>
                    <a:lnTo>
                      <a:pt x="2882900" y="88900"/>
                    </a:lnTo>
                    <a:lnTo>
                      <a:pt x="2755900" y="190500"/>
                    </a:lnTo>
                    <a:lnTo>
                      <a:pt x="2768600" y="114300"/>
                    </a:lnTo>
                    <a:lnTo>
                      <a:pt x="1892300" y="88900"/>
                    </a:lnTo>
                    <a:lnTo>
                      <a:pt x="965200" y="88900"/>
                    </a:lnTo>
                    <a:lnTo>
                      <a:pt x="901700" y="406400"/>
                    </a:lnTo>
                    <a:lnTo>
                      <a:pt x="647700" y="431800"/>
                    </a:lnTo>
                    <a:lnTo>
                      <a:pt x="647700" y="139700"/>
                    </a:lnTo>
                    <a:lnTo>
                      <a:pt x="203200" y="76200"/>
                    </a:lnTo>
                    <a:lnTo>
                      <a:pt x="190500" y="88900"/>
                    </a:lnTo>
                    <a:lnTo>
                      <a:pt x="177800" y="127000"/>
                    </a:lnTo>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ja-JP" altLang="en-US"/>
              </a:p>
            </p:txBody>
          </p:sp>
        </p:grpSp>
        <p:grpSp>
          <p:nvGrpSpPr>
            <p:cNvPr id="6165" name="グループ化 6">
              <a:extLst>
                <a:ext uri="{FF2B5EF4-FFF2-40B4-BE49-F238E27FC236}">
                  <a16:creationId xmlns:a16="http://schemas.microsoft.com/office/drawing/2014/main" id="{42733D64-C670-7C63-BBF2-A04AFC5F1A31}"/>
                </a:ext>
              </a:extLst>
            </p:cNvPr>
            <p:cNvGrpSpPr>
              <a:grpSpLocks noChangeAspect="1"/>
            </p:cNvGrpSpPr>
            <p:nvPr/>
          </p:nvGrpSpPr>
          <p:grpSpPr bwMode="auto">
            <a:xfrm>
              <a:off x="-2353503" y="3524911"/>
              <a:ext cx="3226370" cy="459171"/>
              <a:chOff x="5472469" y="5301208"/>
              <a:chExt cx="2014935" cy="373063"/>
            </a:xfrm>
          </p:grpSpPr>
          <p:pic>
            <p:nvPicPr>
              <p:cNvPr id="6166" name="Picture 9" descr="markeibunwabunkumiawase2(yoko)">
                <a:extLst>
                  <a:ext uri="{FF2B5EF4-FFF2-40B4-BE49-F238E27FC236}">
                    <a16:creationId xmlns:a16="http://schemas.microsoft.com/office/drawing/2014/main" id="{CE86DF81-8103-C0F0-5075-A5753FFA355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807"/>
              <a:stretch>
                <a:fillRect/>
              </a:stretch>
            </p:blipFill>
            <p:spPr bwMode="auto">
              <a:xfrm>
                <a:off x="5939194" y="5301208"/>
                <a:ext cx="154821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7" name="Group 1149">
                <a:extLst>
                  <a:ext uri="{FF2B5EF4-FFF2-40B4-BE49-F238E27FC236}">
                    <a16:creationId xmlns:a16="http://schemas.microsoft.com/office/drawing/2014/main" id="{620113EB-A637-4CE9-8753-62584BEEE4CE}"/>
                  </a:ext>
                </a:extLst>
              </p:cNvPr>
              <p:cNvGrpSpPr>
                <a:grpSpLocks/>
              </p:cNvGrpSpPr>
              <p:nvPr/>
            </p:nvGrpSpPr>
            <p:grpSpPr bwMode="auto">
              <a:xfrm>
                <a:off x="5472469" y="5301208"/>
                <a:ext cx="466725" cy="373063"/>
                <a:chOff x="-2459" y="2873"/>
                <a:chExt cx="2277" cy="1295"/>
              </a:xfrm>
            </p:grpSpPr>
            <p:pic>
              <p:nvPicPr>
                <p:cNvPr id="6168" name="Picture 1150" descr="a">
                  <a:extLst>
                    <a:ext uri="{FF2B5EF4-FFF2-40B4-BE49-F238E27FC236}">
                      <a16:creationId xmlns:a16="http://schemas.microsoft.com/office/drawing/2014/main" id="{8C362287-B4C8-72F7-28CE-AAE798474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9" y="2873"/>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1151" descr="b">
                  <a:extLst>
                    <a:ext uri="{FF2B5EF4-FFF2-40B4-BE49-F238E27FC236}">
                      <a16:creationId xmlns:a16="http://schemas.microsoft.com/office/drawing/2014/main" id="{7F05C696-4B92-FC24-C24A-F39FEB1B1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0" y="2898"/>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1152" descr="c">
                  <a:extLst>
                    <a:ext uri="{FF2B5EF4-FFF2-40B4-BE49-F238E27FC236}">
                      <a16:creationId xmlns:a16="http://schemas.microsoft.com/office/drawing/2014/main" id="{C94D8B3C-44AC-19D0-AAAA-E13444BF9D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2" y="2897"/>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6150" name="グループ化 15">
            <a:extLst>
              <a:ext uri="{FF2B5EF4-FFF2-40B4-BE49-F238E27FC236}">
                <a16:creationId xmlns:a16="http://schemas.microsoft.com/office/drawing/2014/main" id="{2CCE22BE-0456-5910-1A45-71A7B4A5434C}"/>
              </a:ext>
            </a:extLst>
          </p:cNvPr>
          <p:cNvGrpSpPr>
            <a:grpSpLocks/>
          </p:cNvGrpSpPr>
          <p:nvPr/>
        </p:nvGrpSpPr>
        <p:grpSpPr bwMode="auto">
          <a:xfrm>
            <a:off x="982663" y="3535363"/>
            <a:ext cx="11831637" cy="798512"/>
            <a:chOff x="173949" y="3343354"/>
            <a:chExt cx="11830692" cy="799094"/>
          </a:xfrm>
        </p:grpSpPr>
        <p:sp>
          <p:nvSpPr>
            <p:cNvPr id="17" name="テキスト ボックス 16">
              <a:extLst>
                <a:ext uri="{FF2B5EF4-FFF2-40B4-BE49-F238E27FC236}">
                  <a16:creationId xmlns:a16="http://schemas.microsoft.com/office/drawing/2014/main" id="{BB06BE52-E512-699F-8AF3-556C1E670159}"/>
                </a:ext>
              </a:extLst>
            </p:cNvPr>
            <p:cNvSpPr txBox="1"/>
            <p:nvPr/>
          </p:nvSpPr>
          <p:spPr>
            <a:xfrm>
              <a:off x="187358" y="3357618"/>
              <a:ext cx="11817283" cy="784830"/>
            </a:xfrm>
            <a:prstGeom prst="rect">
              <a:avLst/>
            </a:prstGeom>
            <a:noFill/>
          </p:spPr>
          <p:txBody>
            <a:bodyPr>
              <a:spAutoFit/>
            </a:bodyPr>
            <a:lstStyle/>
            <a:p>
              <a:pPr eaLnBrk="1" fontAlgn="auto" hangingPunct="1">
                <a:spcBef>
                  <a:spcPts val="0"/>
                </a:spcBef>
                <a:spcAft>
                  <a:spcPts val="0"/>
                </a:spcAft>
                <a:defRPr/>
              </a:pPr>
              <a:r>
                <a:rPr lang="ja-JP" altLang="en-US" sz="4400" b="1" kern="10" dirty="0">
                  <a:ln w="9525">
                    <a:solidFill>
                      <a:schemeClr val="bg1"/>
                    </a:solidFill>
                    <a:round/>
                    <a:headEnd/>
                    <a:tailEnd/>
                  </a:ln>
                  <a:effectLst>
                    <a:glow rad="101600">
                      <a:schemeClr val="tx1">
                        <a:alpha val="60000"/>
                      </a:schemeClr>
                    </a:glow>
                  </a:effectLst>
                  <a:latin typeface="HGS創英角ﾎﾟｯﾌﾟ体" panose="040B0A00000000000000" pitchFamily="50" charset="-128"/>
                  <a:ea typeface="HGS創英角ﾎﾟｯﾌﾟ体" panose="040B0A00000000000000" pitchFamily="50" charset="-128"/>
                </a:rPr>
                <a:t>～チームで取り組んだ不良との闘い～</a:t>
              </a:r>
            </a:p>
          </p:txBody>
        </p:sp>
        <p:sp>
          <p:nvSpPr>
            <p:cNvPr id="18" name="テキスト ボックス 17">
              <a:extLst>
                <a:ext uri="{FF2B5EF4-FFF2-40B4-BE49-F238E27FC236}">
                  <a16:creationId xmlns:a16="http://schemas.microsoft.com/office/drawing/2014/main" id="{7461DD69-3A38-3F3F-3128-A6CAB6FED2F6}"/>
                </a:ext>
              </a:extLst>
            </p:cNvPr>
            <p:cNvSpPr txBox="1"/>
            <p:nvPr/>
          </p:nvSpPr>
          <p:spPr>
            <a:xfrm>
              <a:off x="173949" y="3343354"/>
              <a:ext cx="11760063" cy="769441"/>
            </a:xfrm>
            <a:prstGeom prst="rect">
              <a:avLst/>
            </a:prstGeom>
            <a:noFill/>
          </p:spPr>
          <p:txBody>
            <a:bodyPr>
              <a:spAutoFit/>
            </a:bodyPr>
            <a:lstStyle/>
            <a:p>
              <a:pPr eaLnBrk="1" fontAlgn="auto" hangingPunct="1">
                <a:spcBef>
                  <a:spcPts val="0"/>
                </a:spcBef>
                <a:spcAft>
                  <a:spcPts val="0"/>
                </a:spcAft>
                <a:defRPr/>
              </a:pPr>
              <a:r>
                <a:rPr lang="ja-JP" altLang="en-US" sz="4400" b="1" kern="10" dirty="0">
                  <a:ln w="9525">
                    <a:solidFill>
                      <a:schemeClr val="tx1"/>
                    </a:solidFill>
                    <a:round/>
                    <a:headEnd/>
                    <a:tailEnd/>
                  </a:ln>
                  <a:gradFill>
                    <a:gsLst>
                      <a:gs pos="0">
                        <a:srgbClr val="FFCC00"/>
                      </a:gs>
                      <a:gs pos="50000">
                        <a:schemeClr val="bg1"/>
                      </a:gs>
                      <a:gs pos="100000">
                        <a:srgbClr val="FFCC00"/>
                      </a:gs>
                      <a:gs pos="100000">
                        <a:srgbClr val="00B0F0"/>
                      </a:gs>
                    </a:gsLst>
                    <a:lin ang="16200000" scaled="1"/>
                  </a:gradFill>
                  <a:latin typeface="HGS創英角ﾎﾟｯﾌﾟ体" panose="040B0A00000000000000" pitchFamily="50" charset="-128"/>
                  <a:ea typeface="HGS創英角ﾎﾟｯﾌﾟ体" panose="040B0A00000000000000" pitchFamily="50" charset="-128"/>
                </a:rPr>
                <a:t>～チームで取り組んだ不良との闘い～</a:t>
              </a:r>
            </a:p>
          </p:txBody>
        </p:sp>
      </p:grpSp>
      <p:grpSp>
        <p:nvGrpSpPr>
          <p:cNvPr id="6151" name="グループ化 18">
            <a:extLst>
              <a:ext uri="{FF2B5EF4-FFF2-40B4-BE49-F238E27FC236}">
                <a16:creationId xmlns:a16="http://schemas.microsoft.com/office/drawing/2014/main" id="{DF778316-C867-D68E-7C3B-12E2D436B191}"/>
              </a:ext>
            </a:extLst>
          </p:cNvPr>
          <p:cNvGrpSpPr>
            <a:grpSpLocks/>
          </p:cNvGrpSpPr>
          <p:nvPr/>
        </p:nvGrpSpPr>
        <p:grpSpPr bwMode="auto">
          <a:xfrm>
            <a:off x="490538" y="5119688"/>
            <a:ext cx="2335212" cy="708025"/>
            <a:chOff x="-2319246" y="2444238"/>
            <a:chExt cx="1216511" cy="707886"/>
          </a:xfrm>
        </p:grpSpPr>
        <p:sp>
          <p:nvSpPr>
            <p:cNvPr id="20" name="テキスト ボックス 19">
              <a:extLst>
                <a:ext uri="{FF2B5EF4-FFF2-40B4-BE49-F238E27FC236}">
                  <a16:creationId xmlns:a16="http://schemas.microsoft.com/office/drawing/2014/main" id="{C68B5330-29D0-5B65-11C3-5079D814863B}"/>
                </a:ext>
              </a:extLst>
            </p:cNvPr>
            <p:cNvSpPr txBox="1"/>
            <p:nvPr/>
          </p:nvSpPr>
          <p:spPr>
            <a:xfrm>
              <a:off x="-2319246" y="2444238"/>
              <a:ext cx="1216511" cy="707886"/>
            </a:xfrm>
            <a:prstGeom prst="rect">
              <a:avLst/>
            </a:prstGeom>
            <a:noFill/>
          </p:spPr>
          <p:txBody>
            <a:bodyPr>
              <a:spAutoFit/>
            </a:bodyPr>
            <a:lstStyle/>
            <a:p>
              <a:pPr>
                <a:defRPr/>
              </a:pPr>
              <a:r>
                <a:rPr lang="ja-JP" altLang="en-US" sz="4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豊橋工場</a:t>
              </a:r>
            </a:p>
          </p:txBody>
        </p:sp>
        <p:sp>
          <p:nvSpPr>
            <p:cNvPr id="21" name="テキスト ボックス 20">
              <a:extLst>
                <a:ext uri="{FF2B5EF4-FFF2-40B4-BE49-F238E27FC236}">
                  <a16:creationId xmlns:a16="http://schemas.microsoft.com/office/drawing/2014/main" id="{82C277BF-ED43-C2CB-DC7A-F574F97F4CD0}"/>
                </a:ext>
              </a:extLst>
            </p:cNvPr>
            <p:cNvSpPr txBox="1"/>
            <p:nvPr/>
          </p:nvSpPr>
          <p:spPr>
            <a:xfrm>
              <a:off x="-2308170" y="2444238"/>
              <a:ext cx="1205435" cy="707886"/>
            </a:xfrm>
            <a:prstGeom prst="rect">
              <a:avLst/>
            </a:prstGeom>
            <a:noFill/>
          </p:spPr>
          <p:txBody>
            <a:bodyPr>
              <a:spAutoFit/>
            </a:bodyPr>
            <a:lstStyle/>
            <a:p>
              <a:pPr>
                <a:defRPr/>
              </a:pPr>
              <a:r>
                <a:rPr lang="ja-JP" altLang="en-US" sz="4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豊橋工場</a:t>
              </a:r>
            </a:p>
          </p:txBody>
        </p:sp>
      </p:grpSp>
      <p:grpSp>
        <p:nvGrpSpPr>
          <p:cNvPr id="6152" name="グループ化 21">
            <a:extLst>
              <a:ext uri="{FF2B5EF4-FFF2-40B4-BE49-F238E27FC236}">
                <a16:creationId xmlns:a16="http://schemas.microsoft.com/office/drawing/2014/main" id="{9EC3A364-336F-7592-094D-2F026C2F7B85}"/>
              </a:ext>
            </a:extLst>
          </p:cNvPr>
          <p:cNvGrpSpPr>
            <a:grpSpLocks/>
          </p:cNvGrpSpPr>
          <p:nvPr/>
        </p:nvGrpSpPr>
        <p:grpSpPr bwMode="auto">
          <a:xfrm>
            <a:off x="266700" y="5783263"/>
            <a:ext cx="5467350" cy="719137"/>
            <a:chOff x="131578" y="5812824"/>
            <a:chExt cx="4595142" cy="719163"/>
          </a:xfrm>
        </p:grpSpPr>
        <p:sp>
          <p:nvSpPr>
            <p:cNvPr id="23" name="テキスト ボックス 22">
              <a:extLst>
                <a:ext uri="{FF2B5EF4-FFF2-40B4-BE49-F238E27FC236}">
                  <a16:creationId xmlns:a16="http://schemas.microsoft.com/office/drawing/2014/main" id="{E67D1A9B-392C-F8A6-018D-0FEE1318A2A9}"/>
                </a:ext>
              </a:extLst>
            </p:cNvPr>
            <p:cNvSpPr txBox="1"/>
            <p:nvPr/>
          </p:nvSpPr>
          <p:spPr>
            <a:xfrm>
              <a:off x="131578" y="5812824"/>
              <a:ext cx="4595142" cy="707886"/>
            </a:xfrm>
            <a:prstGeom prst="rect">
              <a:avLst/>
            </a:prstGeom>
            <a:noFill/>
          </p:spPr>
          <p:txBody>
            <a:bodyPr>
              <a:spAutoFit/>
            </a:bodyPr>
            <a:lstStyle/>
            <a:p>
              <a:pPr>
                <a:defRPr/>
              </a:pPr>
              <a:r>
                <a:rPr lang="ja-JP" altLang="en-US" sz="4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カッテイングサークル</a:t>
              </a:r>
            </a:p>
          </p:txBody>
        </p:sp>
        <p:sp>
          <p:nvSpPr>
            <p:cNvPr id="24" name="テキスト ボックス 23">
              <a:extLst>
                <a:ext uri="{FF2B5EF4-FFF2-40B4-BE49-F238E27FC236}">
                  <a16:creationId xmlns:a16="http://schemas.microsoft.com/office/drawing/2014/main" id="{D55B8FDA-5429-660E-B9F8-6EC5B53B889F}"/>
                </a:ext>
              </a:extLst>
            </p:cNvPr>
            <p:cNvSpPr txBox="1"/>
            <p:nvPr/>
          </p:nvSpPr>
          <p:spPr>
            <a:xfrm>
              <a:off x="131578" y="5824101"/>
              <a:ext cx="4595142" cy="707886"/>
            </a:xfrm>
            <a:prstGeom prst="rect">
              <a:avLst/>
            </a:prstGeom>
            <a:noFill/>
          </p:spPr>
          <p:txBody>
            <a:bodyPr>
              <a:spAutoFit/>
            </a:bodyPr>
            <a:lstStyle/>
            <a:p>
              <a:pPr>
                <a:defRPr/>
              </a:pPr>
              <a:r>
                <a:rPr lang="ja-JP" altLang="en-US" sz="4000" b="1"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カッテイングサークル</a:t>
              </a:r>
            </a:p>
          </p:txBody>
        </p:sp>
      </p:grpSp>
      <p:grpSp>
        <p:nvGrpSpPr>
          <p:cNvPr id="6153" name="グループ化 24">
            <a:extLst>
              <a:ext uri="{FF2B5EF4-FFF2-40B4-BE49-F238E27FC236}">
                <a16:creationId xmlns:a16="http://schemas.microsoft.com/office/drawing/2014/main" id="{65187D0B-7450-691D-F6E3-B684876F912D}"/>
              </a:ext>
            </a:extLst>
          </p:cNvPr>
          <p:cNvGrpSpPr>
            <a:grpSpLocks/>
          </p:cNvGrpSpPr>
          <p:nvPr/>
        </p:nvGrpSpPr>
        <p:grpSpPr bwMode="auto">
          <a:xfrm>
            <a:off x="7150100" y="5776913"/>
            <a:ext cx="5264150" cy="1022350"/>
            <a:chOff x="6453426" y="5223258"/>
            <a:chExt cx="3958674" cy="1330712"/>
          </a:xfrm>
        </p:grpSpPr>
        <p:sp>
          <p:nvSpPr>
            <p:cNvPr id="26" name="テキスト ボックス 25">
              <a:extLst>
                <a:ext uri="{FF2B5EF4-FFF2-40B4-BE49-F238E27FC236}">
                  <a16:creationId xmlns:a16="http://schemas.microsoft.com/office/drawing/2014/main" id="{69348037-75BD-A5C8-3FE3-6826CE26983D}"/>
                </a:ext>
              </a:extLst>
            </p:cNvPr>
            <p:cNvSpPr txBox="1"/>
            <p:nvPr/>
          </p:nvSpPr>
          <p:spPr>
            <a:xfrm>
              <a:off x="6453426" y="5223258"/>
              <a:ext cx="3945070" cy="1323439"/>
            </a:xfrm>
            <a:prstGeom prst="rect">
              <a:avLst/>
            </a:prstGeom>
            <a:noFill/>
          </p:spPr>
          <p:txBody>
            <a:bodyPr>
              <a:spAutoFit/>
            </a:bodyPr>
            <a:lstStyle/>
            <a:p>
              <a:pPr>
                <a:defRPr/>
              </a:pPr>
              <a:r>
                <a:rPr lang="ja-JP" altLang="en-US" sz="4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発表者：河邊 慶多</a:t>
              </a:r>
            </a:p>
          </p:txBody>
        </p:sp>
        <p:sp>
          <p:nvSpPr>
            <p:cNvPr id="27" name="テキスト ボックス 26">
              <a:extLst>
                <a:ext uri="{FF2B5EF4-FFF2-40B4-BE49-F238E27FC236}">
                  <a16:creationId xmlns:a16="http://schemas.microsoft.com/office/drawing/2014/main" id="{67DBA8B2-8C72-C0C0-E7F3-1955BFB3BD15}"/>
                </a:ext>
              </a:extLst>
            </p:cNvPr>
            <p:cNvSpPr txBox="1"/>
            <p:nvPr/>
          </p:nvSpPr>
          <p:spPr>
            <a:xfrm>
              <a:off x="6467029" y="5230531"/>
              <a:ext cx="3945071" cy="1323439"/>
            </a:xfrm>
            <a:prstGeom prst="rect">
              <a:avLst/>
            </a:prstGeom>
            <a:noFill/>
          </p:spPr>
          <p:txBody>
            <a:bodyPr>
              <a:spAutoFit/>
            </a:bodyPr>
            <a:lstStyle/>
            <a:p>
              <a:pPr>
                <a:defRPr/>
              </a:pPr>
              <a:r>
                <a:rPr lang="ja-JP" altLang="en-US" sz="4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発表者：河邊 慶多</a:t>
              </a:r>
            </a:p>
          </p:txBody>
        </p:sp>
      </p:grpSp>
      <p:pic>
        <p:nvPicPr>
          <p:cNvPr id="6154" name="図 1">
            <a:extLst>
              <a:ext uri="{FF2B5EF4-FFF2-40B4-BE49-F238E27FC236}">
                <a16:creationId xmlns:a16="http://schemas.microsoft.com/office/drawing/2014/main" id="{4495DEA4-B053-87FD-9055-B21B356363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06075" y="3494088"/>
            <a:ext cx="16859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5">
            <a:extLst>
              <a:ext uri="{FF2B5EF4-FFF2-40B4-BE49-F238E27FC236}">
                <a16:creationId xmlns:a16="http://schemas.microsoft.com/office/drawing/2014/main" id="{A7B9965C-7251-A4F2-B6D3-BAFCAF88D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1395413"/>
            <a:ext cx="97663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a:extLst>
              <a:ext uri="{FF2B5EF4-FFF2-40B4-BE49-F238E27FC236}">
                <a16:creationId xmlns:a16="http://schemas.microsoft.com/office/drawing/2014/main" id="{1078127C-0B93-8FC6-CEE1-C34C96043B77}"/>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主要因の検証①</a:t>
            </a:r>
            <a:r>
              <a:rPr lang="en-US" altLang="ja-JP" sz="2800" b="1">
                <a:latin typeface="Times" panose="02020603050405020304" pitchFamily="18" charset="0"/>
                <a:ea typeface="HG丸ｺﾞｼｯｸM-PRO" panose="020F0600000000000000" pitchFamily="50" charset="-128"/>
              </a:rPr>
              <a:t>-2】</a:t>
            </a:r>
            <a:r>
              <a:rPr lang="ja-JP" altLang="en-US" sz="2800" b="1">
                <a:latin typeface="Times" panose="02020603050405020304" pitchFamily="18" charset="0"/>
                <a:ea typeface="HG丸ｺﾞｼｯｸM-PRO" panose="020F0600000000000000" pitchFamily="50" charset="-128"/>
              </a:rPr>
              <a:t>ラップ</a:t>
            </a:r>
          </a:p>
        </p:txBody>
      </p:sp>
      <p:grpSp>
        <p:nvGrpSpPr>
          <p:cNvPr id="50194" name="グループ化 43">
            <a:extLst>
              <a:ext uri="{FF2B5EF4-FFF2-40B4-BE49-F238E27FC236}">
                <a16:creationId xmlns:a16="http://schemas.microsoft.com/office/drawing/2014/main" id="{A2B74518-12BD-B7DC-BE5E-AE3A21DAF9E0}"/>
              </a:ext>
            </a:extLst>
          </p:cNvPr>
          <p:cNvGrpSpPr>
            <a:grpSpLocks/>
          </p:cNvGrpSpPr>
          <p:nvPr/>
        </p:nvGrpSpPr>
        <p:grpSpPr bwMode="auto">
          <a:xfrm>
            <a:off x="1271588" y="6264275"/>
            <a:ext cx="9994900" cy="438150"/>
            <a:chOff x="2251283" y="6263591"/>
            <a:chExt cx="8381792" cy="438820"/>
          </a:xfrm>
        </p:grpSpPr>
        <p:sp>
          <p:nvSpPr>
            <p:cNvPr id="43047" name="WordArt 2165">
              <a:extLst>
                <a:ext uri="{FF2B5EF4-FFF2-40B4-BE49-F238E27FC236}">
                  <a16:creationId xmlns:a16="http://schemas.microsoft.com/office/drawing/2014/main" id="{A7A2EF80-F681-6CB0-0822-94FB2A3062C2}"/>
                </a:ext>
              </a:extLst>
            </p:cNvPr>
            <p:cNvSpPr>
              <a:spLocks noChangeShapeType="1"/>
            </p:cNvSpPr>
            <p:nvPr/>
          </p:nvSpPr>
          <p:spPr bwMode="auto">
            <a:xfrm>
              <a:off x="2251283" y="6283325"/>
              <a:ext cx="8381792" cy="419086"/>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ラップ取付け作業で車種ごとに違いがあるか調査</a:t>
              </a:r>
            </a:p>
          </p:txBody>
        </p:sp>
        <p:sp>
          <p:nvSpPr>
            <p:cNvPr id="43048" name="WordArt 2165">
              <a:extLst>
                <a:ext uri="{FF2B5EF4-FFF2-40B4-BE49-F238E27FC236}">
                  <a16:creationId xmlns:a16="http://schemas.microsoft.com/office/drawing/2014/main" id="{A4A933E4-3F2F-DD4D-5F46-F23415F00C2E}"/>
                </a:ext>
              </a:extLst>
            </p:cNvPr>
            <p:cNvSpPr>
              <a:spLocks noChangeShapeType="1"/>
            </p:cNvSpPr>
            <p:nvPr/>
          </p:nvSpPr>
          <p:spPr bwMode="auto">
            <a:xfrm>
              <a:off x="2251283" y="6279505"/>
              <a:ext cx="8381792" cy="419086"/>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ラップ取付け作業で車種ごとに違いがあるか調査</a:t>
              </a:r>
            </a:p>
          </p:txBody>
        </p:sp>
        <p:sp>
          <p:nvSpPr>
            <p:cNvPr id="43049" name="WordArt 2165">
              <a:extLst>
                <a:ext uri="{FF2B5EF4-FFF2-40B4-BE49-F238E27FC236}">
                  <a16:creationId xmlns:a16="http://schemas.microsoft.com/office/drawing/2014/main" id="{F2FE935B-E5B8-D0F8-69E3-11C0A9DBF087}"/>
                </a:ext>
              </a:extLst>
            </p:cNvPr>
            <p:cNvSpPr>
              <a:spLocks noChangeArrowheads="1" noChangeShapeType="1"/>
            </p:cNvSpPr>
            <p:nvPr/>
          </p:nvSpPr>
          <p:spPr bwMode="auto">
            <a:xfrm>
              <a:off x="2251283" y="6263591"/>
              <a:ext cx="8381792" cy="4190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ラップ取付け作業で車種ごとに違いがあるか調査</a:t>
              </a:r>
            </a:p>
          </p:txBody>
        </p:sp>
      </p:grpSp>
      <p:sp>
        <p:nvSpPr>
          <p:cNvPr id="43013" name="フローチャート: 処理 14">
            <a:extLst>
              <a:ext uri="{FF2B5EF4-FFF2-40B4-BE49-F238E27FC236}">
                <a16:creationId xmlns:a16="http://schemas.microsoft.com/office/drawing/2014/main" id="{AEFD9520-486A-FF58-40FB-3DE37C5B8286}"/>
              </a:ext>
            </a:extLst>
          </p:cNvPr>
          <p:cNvSpPr>
            <a:spLocks noChangeArrowheads="1" noChangeShapeType="1" noTextEdit="1"/>
          </p:cNvSpPr>
          <p:nvPr/>
        </p:nvSpPr>
        <p:spPr bwMode="auto">
          <a:xfrm>
            <a:off x="5822950" y="1090613"/>
            <a:ext cx="1020763" cy="4665662"/>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nvGrpSpPr>
          <p:cNvPr id="43014" name="グループ化 45">
            <a:extLst>
              <a:ext uri="{FF2B5EF4-FFF2-40B4-BE49-F238E27FC236}">
                <a16:creationId xmlns:a16="http://schemas.microsoft.com/office/drawing/2014/main" id="{5973A228-0F75-420E-9315-15E3BCFCEA7F}"/>
              </a:ext>
            </a:extLst>
          </p:cNvPr>
          <p:cNvGrpSpPr>
            <a:grpSpLocks/>
          </p:cNvGrpSpPr>
          <p:nvPr/>
        </p:nvGrpSpPr>
        <p:grpSpPr bwMode="auto">
          <a:xfrm>
            <a:off x="74613" y="3910013"/>
            <a:ext cx="5141912" cy="2144712"/>
            <a:chOff x="73985" y="3910232"/>
            <a:chExt cx="5143193" cy="2144958"/>
          </a:xfrm>
        </p:grpSpPr>
        <p:sp>
          <p:nvSpPr>
            <p:cNvPr id="7" name="吹き出し: 角を丸めた四角形 6">
              <a:extLst>
                <a:ext uri="{FF2B5EF4-FFF2-40B4-BE49-F238E27FC236}">
                  <a16:creationId xmlns:a16="http://schemas.microsoft.com/office/drawing/2014/main" id="{D62DEF59-1926-0DDC-9C1F-746C304756AC}"/>
                </a:ext>
              </a:extLst>
            </p:cNvPr>
            <p:cNvSpPr/>
            <p:nvPr/>
          </p:nvSpPr>
          <p:spPr>
            <a:xfrm>
              <a:off x="661506" y="4673907"/>
              <a:ext cx="3169439" cy="1166947"/>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20" name="吹き出し: 角を丸めた四角形 19">
              <a:extLst>
                <a:ext uri="{FF2B5EF4-FFF2-40B4-BE49-F238E27FC236}">
                  <a16:creationId xmlns:a16="http://schemas.microsoft.com/office/drawing/2014/main" id="{58D45F86-C9AB-8A5F-A7D2-CF51A9EFB04D}"/>
                </a:ext>
              </a:extLst>
            </p:cNvPr>
            <p:cNvSpPr/>
            <p:nvPr/>
          </p:nvSpPr>
          <p:spPr>
            <a:xfrm>
              <a:off x="1682523" y="4296038"/>
              <a:ext cx="3534655" cy="1363819"/>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ラップがズレる要因</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考えてみよう！！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3046" name="図 44">
              <a:extLst>
                <a:ext uri="{FF2B5EF4-FFF2-40B4-BE49-F238E27FC236}">
                  <a16:creationId xmlns:a16="http://schemas.microsoft.com/office/drawing/2014/main" id="{AF2BB403-FBAF-6DDB-E066-9830E1AA0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5" y="3910232"/>
              <a:ext cx="1738497" cy="21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角丸四角形吹き出し 35">
            <a:extLst>
              <a:ext uri="{FF2B5EF4-FFF2-40B4-BE49-F238E27FC236}">
                <a16:creationId xmlns:a16="http://schemas.microsoft.com/office/drawing/2014/main" id="{666A94FA-886C-0280-8CC7-7DD3F8852E85}"/>
              </a:ext>
            </a:extLst>
          </p:cNvPr>
          <p:cNvSpPr/>
          <p:nvPr/>
        </p:nvSpPr>
        <p:spPr bwMode="auto">
          <a:xfrm flipH="1">
            <a:off x="3228975" y="1287463"/>
            <a:ext cx="1295400" cy="546100"/>
          </a:xfrm>
          <a:prstGeom prst="wedgeRoundRectCallout">
            <a:avLst>
              <a:gd name="adj1" fmla="val 106672"/>
              <a:gd name="adj2" fmla="val 73709"/>
              <a:gd name="adj3" fmla="val 16667"/>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rPr>
              <a:t>ラップがズレる</a:t>
            </a:r>
          </a:p>
        </p:txBody>
      </p:sp>
      <p:sp>
        <p:nvSpPr>
          <p:cNvPr id="13" name="吹き出し: 角を丸めた四角形 12">
            <a:extLst>
              <a:ext uri="{FF2B5EF4-FFF2-40B4-BE49-F238E27FC236}">
                <a16:creationId xmlns:a16="http://schemas.microsoft.com/office/drawing/2014/main" id="{6075F65D-AB05-2094-85E8-18C06638A4B1}"/>
              </a:ext>
            </a:extLst>
          </p:cNvPr>
          <p:cNvSpPr/>
          <p:nvPr/>
        </p:nvSpPr>
        <p:spPr bwMode="auto">
          <a:xfrm>
            <a:off x="1157288" y="2940050"/>
            <a:ext cx="3582987" cy="787400"/>
          </a:xfrm>
          <a:prstGeom prst="wedgeRoundRectCallout">
            <a:avLst>
              <a:gd name="adj1" fmla="val -12318"/>
              <a:gd name="adj2" fmla="val -135102"/>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00" dirty="0">
                <a:solidFill>
                  <a:schemeClr val="tx1"/>
                </a:solidFill>
                <a:latin typeface="HGS創英角ﾎﾟｯﾌﾟ体" panose="040B0A00000000000000" pitchFamily="50" charset="-128"/>
                <a:ea typeface="HGS創英角ﾎﾟｯﾌﾟ体" panose="040B0A00000000000000" pitchFamily="50" charset="-128"/>
              </a:rPr>
              <a:t>ラップを引き出して置いた後で</a:t>
            </a:r>
            <a:endParaRPr lang="en-US" altLang="ja-JP" sz="1800" dirty="0">
              <a:solidFill>
                <a:schemeClr val="tx1"/>
              </a:solidFill>
              <a:latin typeface="HGS創英角ﾎﾟｯﾌﾟ体" panose="040B0A00000000000000" pitchFamily="50" charset="-128"/>
              <a:ea typeface="HGS創英角ﾎﾟｯﾌﾟ体" panose="040B0A00000000000000" pitchFamily="50" charset="-128"/>
            </a:endParaRPr>
          </a:p>
          <a:p>
            <a:pPr algn="ctr">
              <a:defRPr/>
            </a:pPr>
            <a:r>
              <a:rPr lang="ja-JP" altLang="en-US" sz="1800" dirty="0">
                <a:solidFill>
                  <a:srgbClr val="FF0000"/>
                </a:solidFill>
                <a:latin typeface="HGS創英角ﾎﾟｯﾌﾟ体" panose="040B0A00000000000000" pitchFamily="50" charset="-128"/>
                <a:ea typeface="HGS創英角ﾎﾟｯﾌﾟ体" panose="040B0A00000000000000" pitchFamily="50" charset="-128"/>
              </a:rPr>
              <a:t>ラップがズレている</a:t>
            </a:r>
            <a:endParaRPr lang="en-US" altLang="ja-JP" sz="18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5" name="四角形: 角を丸くする 4">
            <a:extLst>
              <a:ext uri="{FF2B5EF4-FFF2-40B4-BE49-F238E27FC236}">
                <a16:creationId xmlns:a16="http://schemas.microsoft.com/office/drawing/2014/main" id="{F9F7B07A-8117-BA3B-E3B0-BAC71B3FD5FA}"/>
              </a:ext>
            </a:extLst>
          </p:cNvPr>
          <p:cNvSpPr/>
          <p:nvPr/>
        </p:nvSpPr>
        <p:spPr bwMode="auto">
          <a:xfrm>
            <a:off x="263525" y="620713"/>
            <a:ext cx="4706938" cy="447467"/>
          </a:xfrm>
          <a:prstGeom prst="roundRect">
            <a:avLst/>
          </a:prstGeom>
          <a:solidFill>
            <a:schemeClr val="accent4">
              <a:lumMod val="40000"/>
              <a:lumOff val="60000"/>
            </a:schemeClr>
          </a:solidFill>
          <a:ln>
            <a:no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r>
              <a:rPr lang="ja-JP" altLang="en-US" sz="3600" kern="10" dirty="0">
                <a:ln w="22225">
                  <a:solidFill>
                    <a:prstClr val="black"/>
                  </a:solidFill>
                </a:ln>
                <a:solidFill>
                  <a:prstClr val="white"/>
                </a:solidFill>
                <a:effectLst>
                  <a:outerShdw blurRad="38100" dist="19050" dir="2700000" algn="tl" rotWithShape="0">
                    <a:prstClr val="black">
                      <a:alpha val="40000"/>
                    </a:prstClr>
                  </a:outerShdw>
                </a:effectLst>
                <a:highlight>
                  <a:srgbClr val="FFFF00"/>
                </a:highlight>
                <a:latin typeface="HG創英角ﾎﾟｯﾌﾟ体"/>
                <a:ea typeface="HG創英角ﾎﾟｯﾌﾟ体"/>
              </a:rPr>
              <a:t>要因１ ラップがズレる</a:t>
            </a:r>
          </a:p>
        </p:txBody>
      </p:sp>
      <p:cxnSp>
        <p:nvCxnSpPr>
          <p:cNvPr id="43018" name="直線矢印コネクタ 13">
            <a:extLst>
              <a:ext uri="{FF2B5EF4-FFF2-40B4-BE49-F238E27FC236}">
                <a16:creationId xmlns:a16="http://schemas.microsoft.com/office/drawing/2014/main" id="{1F692949-5897-AD49-6890-8DEB0BDE5F94}"/>
              </a:ext>
            </a:extLst>
          </p:cNvPr>
          <p:cNvCxnSpPr>
            <a:cxnSpLocks noChangeShapeType="1"/>
          </p:cNvCxnSpPr>
          <p:nvPr/>
        </p:nvCxnSpPr>
        <p:spPr bwMode="auto">
          <a:xfrm>
            <a:off x="1898650" y="2060575"/>
            <a:ext cx="1239838" cy="0"/>
          </a:xfrm>
          <a:prstGeom prst="straightConnector1">
            <a:avLst/>
          </a:prstGeom>
          <a:noFill/>
          <a:ln w="111125"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グループ化 7">
            <a:extLst>
              <a:ext uri="{FF2B5EF4-FFF2-40B4-BE49-F238E27FC236}">
                <a16:creationId xmlns:a16="http://schemas.microsoft.com/office/drawing/2014/main" id="{D07E66F6-053A-7BD0-4264-C1DD2BE6EA0A}"/>
              </a:ext>
            </a:extLst>
          </p:cNvPr>
          <p:cNvGrpSpPr>
            <a:grpSpLocks/>
          </p:cNvGrpSpPr>
          <p:nvPr/>
        </p:nvGrpSpPr>
        <p:grpSpPr bwMode="auto">
          <a:xfrm>
            <a:off x="4560888" y="3759200"/>
            <a:ext cx="4926012" cy="2174875"/>
            <a:chOff x="4560761" y="3759200"/>
            <a:chExt cx="4926359" cy="2174875"/>
          </a:xfrm>
        </p:grpSpPr>
        <p:sp>
          <p:nvSpPr>
            <p:cNvPr id="42" name="吹き出し: 角を丸めた四角形 41">
              <a:extLst>
                <a:ext uri="{FF2B5EF4-FFF2-40B4-BE49-F238E27FC236}">
                  <a16:creationId xmlns:a16="http://schemas.microsoft.com/office/drawing/2014/main" id="{28D5A3A3-C9A2-864F-3D0D-64A72E9AC009}"/>
                </a:ext>
              </a:extLst>
            </p:cNvPr>
            <p:cNvSpPr/>
            <p:nvPr/>
          </p:nvSpPr>
          <p:spPr bwMode="auto">
            <a:xfrm>
              <a:off x="5951509" y="4187825"/>
              <a:ext cx="3535611" cy="1166813"/>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塗布された面が</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少ない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為ラップを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置いたときに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貼り付きにくく</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ズレて</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しまうね！！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3043" name="図 42">
              <a:extLst>
                <a:ext uri="{FF2B5EF4-FFF2-40B4-BE49-F238E27FC236}">
                  <a16:creationId xmlns:a16="http://schemas.microsoft.com/office/drawing/2014/main" id="{F797F114-72A4-BB6E-2085-0DACE91832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761" y="3759200"/>
              <a:ext cx="148025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グループ化 47">
            <a:extLst>
              <a:ext uri="{FF2B5EF4-FFF2-40B4-BE49-F238E27FC236}">
                <a16:creationId xmlns:a16="http://schemas.microsoft.com/office/drawing/2014/main" id="{077A1C95-4580-6CF3-1F93-8D3F86E69209}"/>
              </a:ext>
            </a:extLst>
          </p:cNvPr>
          <p:cNvGrpSpPr>
            <a:grpSpLocks/>
          </p:cNvGrpSpPr>
          <p:nvPr/>
        </p:nvGrpSpPr>
        <p:grpSpPr bwMode="auto">
          <a:xfrm>
            <a:off x="8534400" y="3762375"/>
            <a:ext cx="3784600" cy="2120900"/>
            <a:chOff x="8603103" y="3998893"/>
            <a:chExt cx="3784983" cy="2120170"/>
          </a:xfrm>
        </p:grpSpPr>
        <p:sp>
          <p:nvSpPr>
            <p:cNvPr id="40" name="四角形: 角を丸くする 39">
              <a:extLst>
                <a:ext uri="{FF2B5EF4-FFF2-40B4-BE49-F238E27FC236}">
                  <a16:creationId xmlns:a16="http://schemas.microsoft.com/office/drawing/2014/main" id="{98285F78-CA91-A800-484C-01EF3412B181}"/>
                </a:ext>
              </a:extLst>
            </p:cNvPr>
            <p:cNvSpPr/>
            <p:nvPr/>
          </p:nvSpPr>
          <p:spPr bwMode="auto">
            <a:xfrm>
              <a:off x="10252683" y="4292480"/>
              <a:ext cx="2135403" cy="15520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車種ごとに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見ると違いは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あるのかな！？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3041" name="図 43">
              <a:extLst>
                <a:ext uri="{FF2B5EF4-FFF2-40B4-BE49-F238E27FC236}">
                  <a16:creationId xmlns:a16="http://schemas.microsoft.com/office/drawing/2014/main" id="{E758775B-4E39-FD67-C470-65CBF6A34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3103" y="3998893"/>
              <a:ext cx="1603182" cy="21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グループ化 2">
            <a:extLst>
              <a:ext uri="{FF2B5EF4-FFF2-40B4-BE49-F238E27FC236}">
                <a16:creationId xmlns:a16="http://schemas.microsoft.com/office/drawing/2014/main" id="{11876E7D-27D2-13D1-6142-211ED1627917}"/>
              </a:ext>
            </a:extLst>
          </p:cNvPr>
          <p:cNvGrpSpPr>
            <a:grpSpLocks/>
          </p:cNvGrpSpPr>
          <p:nvPr/>
        </p:nvGrpSpPr>
        <p:grpSpPr bwMode="auto">
          <a:xfrm>
            <a:off x="5280025" y="533400"/>
            <a:ext cx="4306888" cy="3041650"/>
            <a:chOff x="5110163" y="532725"/>
            <a:chExt cx="4306383" cy="3042070"/>
          </a:xfrm>
        </p:grpSpPr>
        <p:sp>
          <p:nvSpPr>
            <p:cNvPr id="18" name="正方形/長方形 17">
              <a:extLst>
                <a:ext uri="{FF2B5EF4-FFF2-40B4-BE49-F238E27FC236}">
                  <a16:creationId xmlns:a16="http://schemas.microsoft.com/office/drawing/2014/main" id="{F92399AF-2D0A-69C2-CB7A-723E2800CAC5}"/>
                </a:ext>
              </a:extLst>
            </p:cNvPr>
            <p:cNvSpPr/>
            <p:nvPr/>
          </p:nvSpPr>
          <p:spPr bwMode="auto">
            <a:xfrm>
              <a:off x="5269222" y="532725"/>
              <a:ext cx="4147324" cy="607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ラップがズレる要因</a:t>
              </a:r>
            </a:p>
          </p:txBody>
        </p:sp>
        <p:sp>
          <p:nvSpPr>
            <p:cNvPr id="16" name="テキスト ボックス 15">
              <a:extLst>
                <a:ext uri="{FF2B5EF4-FFF2-40B4-BE49-F238E27FC236}">
                  <a16:creationId xmlns:a16="http://schemas.microsoft.com/office/drawing/2014/main" id="{63857DD1-E110-CB00-AF12-8C08700C2F4A}"/>
                </a:ext>
              </a:extLst>
            </p:cNvPr>
            <p:cNvSpPr txBox="1"/>
            <p:nvPr/>
          </p:nvSpPr>
          <p:spPr bwMode="auto">
            <a:xfrm>
              <a:off x="5199908" y="1197312"/>
              <a:ext cx="3888768" cy="461830"/>
            </a:xfrm>
            <a:prstGeom prst="rect">
              <a:avLst/>
            </a:prstGeom>
            <a:noFill/>
          </p:spPr>
          <p:txBody>
            <a:bodyPr>
              <a:spAutoFit/>
            </a:bodyPr>
            <a:lstStyle/>
            <a:p>
              <a:pPr>
                <a:defRPr/>
              </a:pPr>
              <a:r>
                <a:rPr lang="ja-JP" altLang="en-US" sz="2400" dirty="0">
                  <a:ln w="11430">
                    <a:solidFill>
                      <a:srgbClr val="FF9900"/>
                    </a:solidFill>
                  </a:ln>
                  <a:solidFill>
                    <a:srgbClr val="FF0000"/>
                  </a:solidFill>
                  <a:latin typeface="HGS創英角ﾎﾟｯﾌﾟ体" panose="040B0A00000000000000" pitchFamily="50" charset="-128"/>
                  <a:ea typeface="HGS創英角ﾎﾟｯﾌﾟ体" panose="040B0A00000000000000" pitchFamily="50" charset="-128"/>
                </a:rPr>
                <a:t>ラップが貼り付かない</a:t>
              </a:r>
            </a:p>
          </p:txBody>
        </p:sp>
        <p:grpSp>
          <p:nvGrpSpPr>
            <p:cNvPr id="43030" name="グループ化 1">
              <a:extLst>
                <a:ext uri="{FF2B5EF4-FFF2-40B4-BE49-F238E27FC236}">
                  <a16:creationId xmlns:a16="http://schemas.microsoft.com/office/drawing/2014/main" id="{4B503F9F-76E0-1066-8E55-DAD71A128332}"/>
                </a:ext>
              </a:extLst>
            </p:cNvPr>
            <p:cNvGrpSpPr>
              <a:grpSpLocks/>
            </p:cNvGrpSpPr>
            <p:nvPr/>
          </p:nvGrpSpPr>
          <p:grpSpPr bwMode="auto">
            <a:xfrm>
              <a:off x="5996596" y="2089018"/>
              <a:ext cx="1618199" cy="1485777"/>
              <a:chOff x="-1470759" y="3464506"/>
              <a:chExt cx="1618933" cy="1485319"/>
            </a:xfrm>
          </p:grpSpPr>
          <p:sp>
            <p:nvSpPr>
              <p:cNvPr id="43035" name="Freeform 9586">
                <a:extLst>
                  <a:ext uri="{FF2B5EF4-FFF2-40B4-BE49-F238E27FC236}">
                    <a16:creationId xmlns:a16="http://schemas.microsoft.com/office/drawing/2014/main" id="{F169011F-ABAE-3C95-D664-EDF0D1340CBD}"/>
                  </a:ext>
                </a:extLst>
              </p:cNvPr>
              <p:cNvSpPr>
                <a:spLocks/>
              </p:cNvSpPr>
              <p:nvPr/>
            </p:nvSpPr>
            <p:spPr bwMode="auto">
              <a:xfrm rot="21031036" flipH="1">
                <a:off x="-1456002" y="3502669"/>
                <a:ext cx="827087" cy="1425575"/>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rgbClr val="FF0000"/>
              </a:solidFill>
              <a:ln w="0" cap="flat">
                <a:solidFill>
                  <a:srgbClr val="FF0000"/>
                </a:solidFill>
                <a:prstDash val="solid"/>
                <a:miter lim="800000"/>
                <a:headEnd/>
                <a:tailEnd/>
              </a:ln>
            </p:spPr>
            <p:txBody>
              <a:bodyPr/>
              <a:lstStyle/>
              <a:p>
                <a:endParaRPr lang="ja-JP" altLang="en-US"/>
              </a:p>
            </p:txBody>
          </p:sp>
          <p:grpSp>
            <p:nvGrpSpPr>
              <p:cNvPr id="43036" name="グループ化 9">
                <a:extLst>
                  <a:ext uri="{FF2B5EF4-FFF2-40B4-BE49-F238E27FC236}">
                    <a16:creationId xmlns:a16="http://schemas.microsoft.com/office/drawing/2014/main" id="{7526EE0A-EC64-2A36-40FD-3C826A1FB440}"/>
                  </a:ext>
                </a:extLst>
              </p:cNvPr>
              <p:cNvGrpSpPr>
                <a:grpSpLocks/>
              </p:cNvGrpSpPr>
              <p:nvPr/>
            </p:nvGrpSpPr>
            <p:grpSpPr bwMode="auto">
              <a:xfrm>
                <a:off x="-1470759" y="3464506"/>
                <a:ext cx="1618933" cy="1485319"/>
                <a:chOff x="-1470768" y="3464593"/>
                <a:chExt cx="1618430" cy="1485439"/>
              </a:xfrm>
            </p:grpSpPr>
            <p:sp>
              <p:nvSpPr>
                <p:cNvPr id="43037" name="Freeform 9586">
                  <a:extLst>
                    <a:ext uri="{FF2B5EF4-FFF2-40B4-BE49-F238E27FC236}">
                      <a16:creationId xmlns:a16="http://schemas.microsoft.com/office/drawing/2014/main" id="{A9999541-C097-701B-3154-7C360368ECBF}"/>
                    </a:ext>
                  </a:extLst>
                </p:cNvPr>
                <p:cNvSpPr>
                  <a:spLocks/>
                </p:cNvSpPr>
                <p:nvPr/>
              </p:nvSpPr>
              <p:spPr bwMode="auto">
                <a:xfrm rot="743440">
                  <a:off x="-771505" y="3525034"/>
                  <a:ext cx="877196" cy="1424998"/>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rgbClr val="FF0000"/>
                </a:solidFill>
                <a:ln w="0" cap="flat">
                  <a:solidFill>
                    <a:srgbClr val="FF0000"/>
                  </a:solidFill>
                  <a:prstDash val="solid"/>
                  <a:miter lim="800000"/>
                  <a:headEnd/>
                  <a:tailEnd/>
                </a:ln>
              </p:spPr>
              <p:txBody>
                <a:bodyPr/>
                <a:lstStyle/>
                <a:p>
                  <a:endParaRPr lang="ja-JP" altLang="en-US"/>
                </a:p>
              </p:txBody>
            </p:sp>
            <p:pic>
              <p:nvPicPr>
                <p:cNvPr id="43038" name="図 4">
                  <a:extLst>
                    <a:ext uri="{FF2B5EF4-FFF2-40B4-BE49-F238E27FC236}">
                      <a16:creationId xmlns:a16="http://schemas.microsoft.com/office/drawing/2014/main" id="{1E0554DB-047B-E1E5-BE75-087A76867E84}"/>
                    </a:ext>
                  </a:extLst>
                </p:cNvPr>
                <p:cNvPicPr>
                  <a:picLocks noChangeAspect="1"/>
                </p:cNvPicPr>
                <p:nvPr/>
              </p:nvPicPr>
              <p:blipFill>
                <a:blip r:embed="rId8">
                  <a:extLst>
                    <a:ext uri="{28A0092B-C50C-407E-A947-70E740481C1C}">
                      <a14:useLocalDpi xmlns:a14="http://schemas.microsoft.com/office/drawing/2010/main" val="0"/>
                    </a:ext>
                  </a:extLst>
                </a:blip>
                <a:srcRect l="31165" t="5751" r="31725" b="6239"/>
                <a:stretch>
                  <a:fillRect/>
                </a:stretch>
              </p:blipFill>
              <p:spPr bwMode="auto">
                <a:xfrm>
                  <a:off x="-739550" y="3490720"/>
                  <a:ext cx="887212" cy="143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図 8">
                  <a:extLst>
                    <a:ext uri="{FF2B5EF4-FFF2-40B4-BE49-F238E27FC236}">
                      <a16:creationId xmlns:a16="http://schemas.microsoft.com/office/drawing/2014/main" id="{1777400A-977E-BB5A-C91E-C2EDB7E3CEA6}"/>
                    </a:ext>
                  </a:extLst>
                </p:cNvPr>
                <p:cNvPicPr>
                  <a:picLocks noChangeAspect="1"/>
                </p:cNvPicPr>
                <p:nvPr/>
              </p:nvPicPr>
              <p:blipFill>
                <a:blip r:embed="rId8">
                  <a:extLst>
                    <a:ext uri="{28A0092B-C50C-407E-A947-70E740481C1C}">
                      <a14:useLocalDpi xmlns:a14="http://schemas.microsoft.com/office/drawing/2010/main" val="0"/>
                    </a:ext>
                  </a:extLst>
                </a:blip>
                <a:srcRect l="31165" t="5751" r="31725" b="6239"/>
                <a:stretch>
                  <a:fillRect/>
                </a:stretch>
              </p:blipFill>
              <p:spPr bwMode="auto">
                <a:xfrm flipH="1">
                  <a:off x="-1470768" y="3464593"/>
                  <a:ext cx="845494" cy="140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3031" name="図 36">
              <a:extLst>
                <a:ext uri="{FF2B5EF4-FFF2-40B4-BE49-F238E27FC236}">
                  <a16:creationId xmlns:a16="http://schemas.microsoft.com/office/drawing/2014/main" id="{67984C9E-81F4-D630-F98A-13BA0DCE7A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4450" y="1116224"/>
              <a:ext cx="3401794" cy="116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角丸四角形吹き出し 3">
              <a:extLst>
                <a:ext uri="{FF2B5EF4-FFF2-40B4-BE49-F238E27FC236}">
                  <a16:creationId xmlns:a16="http://schemas.microsoft.com/office/drawing/2014/main" id="{A4C238EB-D156-3278-537C-D2951242B474}"/>
                </a:ext>
              </a:extLst>
            </p:cNvPr>
            <p:cNvSpPr/>
            <p:nvPr/>
          </p:nvSpPr>
          <p:spPr bwMode="auto">
            <a:xfrm>
              <a:off x="5110163" y="2123620"/>
              <a:ext cx="904769" cy="339772"/>
            </a:xfrm>
            <a:prstGeom prst="wedgeRoundRectCallout">
              <a:avLst>
                <a:gd name="adj1" fmla="val 54115"/>
                <a:gd name="adj2" fmla="val 11940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rPr>
                <a:t>パッド</a:t>
              </a:r>
            </a:p>
          </p:txBody>
        </p:sp>
        <p:sp>
          <p:nvSpPr>
            <p:cNvPr id="41" name="角丸四角形吹き出し 3">
              <a:extLst>
                <a:ext uri="{FF2B5EF4-FFF2-40B4-BE49-F238E27FC236}">
                  <a16:creationId xmlns:a16="http://schemas.microsoft.com/office/drawing/2014/main" id="{1CC860F1-7DD7-9E06-AB20-2E245132FABA}"/>
                </a:ext>
              </a:extLst>
            </p:cNvPr>
            <p:cNvSpPr/>
            <p:nvPr/>
          </p:nvSpPr>
          <p:spPr bwMode="auto">
            <a:xfrm>
              <a:off x="7740343" y="2258576"/>
              <a:ext cx="904769" cy="341359"/>
            </a:xfrm>
            <a:prstGeom prst="wedgeRoundRectCallout">
              <a:avLst>
                <a:gd name="adj1" fmla="val -112537"/>
                <a:gd name="adj2" fmla="val 89990"/>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rPr>
                <a:t>表皮</a:t>
              </a:r>
            </a:p>
          </p:txBody>
        </p:sp>
        <p:pic>
          <p:nvPicPr>
            <p:cNvPr id="43034" name="図 44">
              <a:extLst>
                <a:ext uri="{FF2B5EF4-FFF2-40B4-BE49-F238E27FC236}">
                  <a16:creationId xmlns:a16="http://schemas.microsoft.com/office/drawing/2014/main" id="{FE99B517-35FE-85A5-E4AF-2809F9662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6583" y="1776969"/>
              <a:ext cx="390170" cy="23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E1D70B00-D8A0-3497-EAA5-C8ECBA374BB8}"/>
              </a:ext>
            </a:extLst>
          </p:cNvPr>
          <p:cNvGrpSpPr>
            <a:grpSpLocks/>
          </p:cNvGrpSpPr>
          <p:nvPr/>
        </p:nvGrpSpPr>
        <p:grpSpPr bwMode="auto">
          <a:xfrm>
            <a:off x="9104313" y="1265238"/>
            <a:ext cx="3214687" cy="2933700"/>
            <a:chOff x="9514956" y="836712"/>
            <a:chExt cx="3214687" cy="2933871"/>
          </a:xfrm>
        </p:grpSpPr>
        <p:grpSp>
          <p:nvGrpSpPr>
            <p:cNvPr id="43023" name="グループ化 3">
              <a:extLst>
                <a:ext uri="{FF2B5EF4-FFF2-40B4-BE49-F238E27FC236}">
                  <a16:creationId xmlns:a16="http://schemas.microsoft.com/office/drawing/2014/main" id="{BA0D3015-9E6A-6CB8-62A7-C0A81B09B3F4}"/>
                </a:ext>
              </a:extLst>
            </p:cNvPr>
            <p:cNvGrpSpPr>
              <a:grpSpLocks/>
            </p:cNvGrpSpPr>
            <p:nvPr/>
          </p:nvGrpSpPr>
          <p:grpSpPr bwMode="auto">
            <a:xfrm>
              <a:off x="9514956" y="1179513"/>
              <a:ext cx="3214687" cy="2591070"/>
              <a:chOff x="9515568" y="1179603"/>
              <a:chExt cx="3214687" cy="2591322"/>
            </a:xfrm>
          </p:grpSpPr>
          <p:sp>
            <p:nvSpPr>
              <p:cNvPr id="21" name="吹き出し: 角を丸めた四角形 20">
                <a:extLst>
                  <a:ext uri="{FF2B5EF4-FFF2-40B4-BE49-F238E27FC236}">
                    <a16:creationId xmlns:a16="http://schemas.microsoft.com/office/drawing/2014/main" id="{048E1606-6955-2DAE-D797-FAB3F49EF510}"/>
                  </a:ext>
                </a:extLst>
              </p:cNvPr>
              <p:cNvSpPr/>
              <p:nvPr/>
            </p:nvSpPr>
            <p:spPr bwMode="auto">
              <a:xfrm>
                <a:off x="9515568" y="1981534"/>
                <a:ext cx="3214687" cy="1789391"/>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食材</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に貼り付かず</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皿の部分</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に貼り付く</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3026" name="図 33">
                <a:extLst>
                  <a:ext uri="{FF2B5EF4-FFF2-40B4-BE49-F238E27FC236}">
                    <a16:creationId xmlns:a16="http://schemas.microsoft.com/office/drawing/2014/main" id="{E4C4BC6D-68F1-1B73-04A6-A37D5007C8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0701" y="1223843"/>
                <a:ext cx="1854874" cy="119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7" name="正方形/長方形 1">
                <a:extLst>
                  <a:ext uri="{FF2B5EF4-FFF2-40B4-BE49-F238E27FC236}">
                    <a16:creationId xmlns:a16="http://schemas.microsoft.com/office/drawing/2014/main" id="{11DD0558-1664-7D71-9349-D01BF4F4BD61}"/>
                  </a:ext>
                </a:extLst>
              </p:cNvPr>
              <p:cNvSpPr>
                <a:spLocks noChangeArrowheads="1" noChangeShapeType="1" noTextEdit="1"/>
              </p:cNvSpPr>
              <p:nvPr/>
            </p:nvSpPr>
            <p:spPr bwMode="auto">
              <a:xfrm>
                <a:off x="9864259" y="1179603"/>
                <a:ext cx="1984695" cy="1322990"/>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sp>
          <p:nvSpPr>
            <p:cNvPr id="43024" name="角丸四角形 421">
              <a:extLst>
                <a:ext uri="{FF2B5EF4-FFF2-40B4-BE49-F238E27FC236}">
                  <a16:creationId xmlns:a16="http://schemas.microsoft.com/office/drawing/2014/main" id="{E514574B-9857-3A42-67C8-63314E3FFE81}"/>
                </a:ext>
              </a:extLst>
            </p:cNvPr>
            <p:cNvSpPr>
              <a:spLocks noChangeArrowheads="1"/>
            </p:cNvSpPr>
            <p:nvPr/>
          </p:nvSpPr>
          <p:spPr bwMode="auto">
            <a:xfrm>
              <a:off x="9897260" y="836712"/>
              <a:ext cx="1868632" cy="477533"/>
            </a:xfrm>
            <a:prstGeom prst="roundRect">
              <a:avLst>
                <a:gd name="adj" fmla="val 16667"/>
              </a:avLst>
            </a:prstGeom>
            <a:solidFill>
              <a:srgbClr val="FFFFFF"/>
            </a:solidFill>
            <a:ln w="222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ja-JP" altLang="en-US" sz="2000">
                  <a:solidFill>
                    <a:srgbClr val="000000"/>
                  </a:solidFill>
                  <a:latin typeface="HGS創英角ﾎﾟｯﾌﾟ体" panose="040B0A00000000000000" pitchFamily="50" charset="-128"/>
                  <a:ea typeface="HGS創英角ﾎﾟｯﾌﾟ体" panose="040B0A00000000000000" pitchFamily="50" charset="-128"/>
                </a:rPr>
                <a:t>サランラップ</a:t>
              </a:r>
              <a:endParaRPr lang="en-US" altLang="ja-JP" sz="2000">
                <a:solidFill>
                  <a:srgbClr val="000000"/>
                </a:solidFill>
                <a:latin typeface="HGS創英角ﾎﾟｯﾌﾟ体" panose="040B0A00000000000000" pitchFamily="50" charset="-128"/>
                <a:ea typeface="HGS創英角ﾎﾟｯﾌﾟ体" panose="040B0A00000000000000" pitchFamily="50" charset="-128"/>
              </a:endParaRP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50194"/>
                                        </p:tgtEl>
                                        <p:attrNameLst>
                                          <p:attrName>style.visibility</p:attrName>
                                        </p:attrNameLst>
                                      </p:cBhvr>
                                      <p:to>
                                        <p:strVal val="visible"/>
                                      </p:to>
                                    </p:set>
                                    <p:animEffect transition="in" filter="fade">
                                      <p:cBhvr>
                                        <p:cTn id="23" dur="500"/>
                                        <p:tgtEl>
                                          <p:spTgt spid="50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a:extLst>
              <a:ext uri="{FF2B5EF4-FFF2-40B4-BE49-F238E27FC236}">
                <a16:creationId xmlns:a16="http://schemas.microsoft.com/office/drawing/2014/main" id="{D72C1DB7-0459-FD40-62DC-42F63F63B911}"/>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主要因の検証①</a:t>
            </a:r>
            <a:r>
              <a:rPr lang="en-US" altLang="ja-JP" sz="2800" b="1">
                <a:latin typeface="Times" panose="02020603050405020304" pitchFamily="18" charset="0"/>
                <a:ea typeface="HG丸ｺﾞｼｯｸM-PRO" panose="020F0600000000000000" pitchFamily="50" charset="-128"/>
              </a:rPr>
              <a:t>-3】</a:t>
            </a:r>
            <a:r>
              <a:rPr lang="ja-JP" altLang="en-US" sz="2800" b="1">
                <a:latin typeface="Times" panose="02020603050405020304" pitchFamily="18" charset="0"/>
                <a:ea typeface="HG丸ｺﾞｼｯｸM-PRO" panose="020F0600000000000000" pitchFamily="50" charset="-128"/>
              </a:rPr>
              <a:t>ラップ</a:t>
            </a:r>
          </a:p>
        </p:txBody>
      </p:sp>
      <p:sp>
        <p:nvSpPr>
          <p:cNvPr id="2" name="WordArt 2165">
            <a:extLst>
              <a:ext uri="{FF2B5EF4-FFF2-40B4-BE49-F238E27FC236}">
                <a16:creationId xmlns:a16="http://schemas.microsoft.com/office/drawing/2014/main" id="{83B17DBA-EE3C-255F-1EF9-8BE3D1C50CD8}"/>
              </a:ext>
            </a:extLst>
          </p:cNvPr>
          <p:cNvSpPr>
            <a:spLocks noChangeShapeType="1"/>
          </p:cNvSpPr>
          <p:nvPr/>
        </p:nvSpPr>
        <p:spPr bwMode="auto">
          <a:xfrm>
            <a:off x="2001447" y="6284173"/>
            <a:ext cx="8382391" cy="418253"/>
          </a:xfrm>
          <a:prstGeom prst="rect">
            <a:avLst/>
          </a:prstGeom>
        </p:spPr>
        <p:txBody>
          <a:bodyPr wrap="none" fromWordArt="1">
            <a:prstTxWarp prst="textPlain">
              <a:avLst>
                <a:gd name="adj" fmla="val 50000"/>
              </a:avLst>
            </a:prstTxWarp>
          </a:bodyPr>
          <a:lstStyle/>
          <a:p>
            <a:pPr>
              <a:defRPr/>
            </a:pPr>
            <a:r>
              <a:rPr lang="en-US" altLang="ja-JP"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NX</a:t>
            </a: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仕様はラップが塗布面に貼り付く面が少ない為ズレる</a:t>
            </a:r>
          </a:p>
        </p:txBody>
      </p:sp>
      <p:sp>
        <p:nvSpPr>
          <p:cNvPr id="3" name="WordArt 2165">
            <a:extLst>
              <a:ext uri="{FF2B5EF4-FFF2-40B4-BE49-F238E27FC236}">
                <a16:creationId xmlns:a16="http://schemas.microsoft.com/office/drawing/2014/main" id="{9C58423A-D004-27D6-AE10-9BA146B7B67D}"/>
              </a:ext>
            </a:extLst>
          </p:cNvPr>
          <p:cNvSpPr>
            <a:spLocks noChangeShapeType="1"/>
          </p:cNvSpPr>
          <p:nvPr/>
        </p:nvSpPr>
        <p:spPr bwMode="auto">
          <a:xfrm>
            <a:off x="2001446" y="6277945"/>
            <a:ext cx="8382391" cy="418253"/>
          </a:xfrm>
          <a:prstGeom prst="rect">
            <a:avLst/>
          </a:prstGeom>
        </p:spPr>
        <p:txBody>
          <a:bodyPr wrap="none" fromWordArt="1">
            <a:prstTxWarp prst="textPlain">
              <a:avLst>
                <a:gd name="adj" fmla="val 50000"/>
              </a:avLst>
            </a:prstTxWarp>
          </a:bodyPr>
          <a:lstStyle/>
          <a:p>
            <a:pPr>
              <a:defRPr/>
            </a:pPr>
            <a:r>
              <a:rPr lang="en-US" altLang="ja-JP"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NX</a:t>
            </a: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仕様はラップが塗布面に貼り付く面が少ない為ズレる</a:t>
            </a:r>
          </a:p>
        </p:txBody>
      </p:sp>
      <p:sp>
        <p:nvSpPr>
          <p:cNvPr id="48150" name="WordArt 2165">
            <a:extLst>
              <a:ext uri="{FF2B5EF4-FFF2-40B4-BE49-F238E27FC236}">
                <a16:creationId xmlns:a16="http://schemas.microsoft.com/office/drawing/2014/main" id="{50E0BE0C-BA9B-E533-AF53-C0330CCA5F3E}"/>
              </a:ext>
            </a:extLst>
          </p:cNvPr>
          <p:cNvSpPr>
            <a:spLocks noChangeArrowheads="1" noChangeShapeType="1"/>
          </p:cNvSpPr>
          <p:nvPr/>
        </p:nvSpPr>
        <p:spPr bwMode="auto">
          <a:xfrm>
            <a:off x="2001445" y="6259667"/>
            <a:ext cx="8382391" cy="418253"/>
          </a:xfrm>
          <a:prstGeom prst="rect">
            <a:avLst/>
          </a:prstGeom>
        </p:spPr>
        <p:txBody>
          <a:bodyPr wrap="none" fromWordArt="1">
            <a:prstTxWarp prst="textPlain">
              <a:avLst>
                <a:gd name="adj" fmla="val 50000"/>
              </a:avLst>
            </a:prstTxWarp>
          </a:bodyPr>
          <a:lstStyle/>
          <a:p>
            <a:pPr>
              <a:defRPr/>
            </a:pPr>
            <a:r>
              <a:rPr lang="en-US" altLang="ja-JP" sz="3600" kern="10" dirty="0">
                <a:solidFill>
                  <a:srgbClr val="FF0066"/>
                </a:solidFill>
                <a:latin typeface="HGS創英角ﾎﾟｯﾌﾟ体" panose="040B0A00000000000000" pitchFamily="50" charset="-128"/>
                <a:ea typeface="HGS創英角ﾎﾟｯﾌﾟ体" panose="040B0A00000000000000" pitchFamily="50" charset="-128"/>
              </a:rPr>
              <a:t>NX</a:t>
            </a: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仕様はラップが塗布面に貼り付く面が少ない為ズレる</a:t>
            </a:r>
          </a:p>
        </p:txBody>
      </p:sp>
      <p:grpSp>
        <p:nvGrpSpPr>
          <p:cNvPr id="8" name="グループ化 7">
            <a:extLst>
              <a:ext uri="{FF2B5EF4-FFF2-40B4-BE49-F238E27FC236}">
                <a16:creationId xmlns:a16="http://schemas.microsoft.com/office/drawing/2014/main" id="{0FB64AC3-BA9A-1EC5-9D40-59557F8D3B55}"/>
              </a:ext>
            </a:extLst>
          </p:cNvPr>
          <p:cNvGrpSpPr>
            <a:grpSpLocks/>
          </p:cNvGrpSpPr>
          <p:nvPr/>
        </p:nvGrpSpPr>
        <p:grpSpPr bwMode="auto">
          <a:xfrm>
            <a:off x="4167188" y="2289175"/>
            <a:ext cx="2540000" cy="3487738"/>
            <a:chOff x="4303724" y="2472083"/>
            <a:chExt cx="2540000" cy="3486277"/>
          </a:xfrm>
        </p:grpSpPr>
        <p:pic>
          <p:nvPicPr>
            <p:cNvPr id="45082" name="図 21">
              <a:extLst>
                <a:ext uri="{FF2B5EF4-FFF2-40B4-BE49-F238E27FC236}">
                  <a16:creationId xmlns:a16="http://schemas.microsoft.com/office/drawing/2014/main" id="{C68CABA0-82A3-46F5-A866-021ACCB32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536" y="2472083"/>
              <a:ext cx="1629378" cy="217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吹き出し: 角を丸めた四角形 22">
              <a:extLst>
                <a:ext uri="{FF2B5EF4-FFF2-40B4-BE49-F238E27FC236}">
                  <a16:creationId xmlns:a16="http://schemas.microsoft.com/office/drawing/2014/main" id="{E34F5A82-FE20-0470-B3DF-08256CC53BFB}"/>
                </a:ext>
              </a:extLst>
            </p:cNvPr>
            <p:cNvSpPr/>
            <p:nvPr/>
          </p:nvSpPr>
          <p:spPr bwMode="auto">
            <a:xfrm>
              <a:off x="4303724" y="4595268"/>
              <a:ext cx="2540000" cy="136309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IS,RC,RC-F</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との</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違いをみて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sp>
        <p:nvSpPr>
          <p:cNvPr id="12" name="正方形/長方形 11">
            <a:extLst>
              <a:ext uri="{FF2B5EF4-FFF2-40B4-BE49-F238E27FC236}">
                <a16:creationId xmlns:a16="http://schemas.microsoft.com/office/drawing/2014/main" id="{DD28FBF8-0B6D-C82F-414F-DD196C0D61BA}"/>
              </a:ext>
            </a:extLst>
          </p:cNvPr>
          <p:cNvSpPr/>
          <p:nvPr/>
        </p:nvSpPr>
        <p:spPr bwMode="auto">
          <a:xfrm>
            <a:off x="323329" y="636273"/>
            <a:ext cx="5585356" cy="57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ラップ取り付け調査</a:t>
            </a:r>
          </a:p>
        </p:txBody>
      </p:sp>
      <p:grpSp>
        <p:nvGrpSpPr>
          <p:cNvPr id="10" name="グループ化 9">
            <a:extLst>
              <a:ext uri="{FF2B5EF4-FFF2-40B4-BE49-F238E27FC236}">
                <a16:creationId xmlns:a16="http://schemas.microsoft.com/office/drawing/2014/main" id="{3C7219C8-7B07-5D65-3904-E98A3FE27868}"/>
              </a:ext>
            </a:extLst>
          </p:cNvPr>
          <p:cNvGrpSpPr>
            <a:grpSpLocks/>
          </p:cNvGrpSpPr>
          <p:nvPr/>
        </p:nvGrpSpPr>
        <p:grpSpPr bwMode="auto">
          <a:xfrm>
            <a:off x="6305550" y="3535363"/>
            <a:ext cx="6054725" cy="2141537"/>
            <a:chOff x="6306164" y="3654719"/>
            <a:chExt cx="6054532" cy="2140668"/>
          </a:xfrm>
        </p:grpSpPr>
        <p:pic>
          <p:nvPicPr>
            <p:cNvPr id="45078" name="Picture 36">
              <a:extLst>
                <a:ext uri="{FF2B5EF4-FFF2-40B4-BE49-F238E27FC236}">
                  <a16:creationId xmlns:a16="http://schemas.microsoft.com/office/drawing/2014/main" id="{3979D42F-6DF4-011F-52B6-08CB4B715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027" y="4284864"/>
              <a:ext cx="1905641" cy="142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吹き出し: 角を丸めた四角形 13">
              <a:extLst>
                <a:ext uri="{FF2B5EF4-FFF2-40B4-BE49-F238E27FC236}">
                  <a16:creationId xmlns:a16="http://schemas.microsoft.com/office/drawing/2014/main" id="{97E2CD80-589D-44F4-5991-25722E7E0AC1}"/>
                </a:ext>
              </a:extLst>
            </p:cNvPr>
            <p:cNvSpPr/>
            <p:nvPr/>
          </p:nvSpPr>
          <p:spPr bwMode="auto">
            <a:xfrm>
              <a:off x="9417565" y="4284700"/>
              <a:ext cx="2943131" cy="1364696"/>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塗布面が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小さく</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ラップの貼り付く面が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少なく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ズレやすい！！</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5080" name="角丸四角形 421">
              <a:extLst>
                <a:ext uri="{FF2B5EF4-FFF2-40B4-BE49-F238E27FC236}">
                  <a16:creationId xmlns:a16="http://schemas.microsoft.com/office/drawing/2014/main" id="{D9779B2F-1B7C-A7F7-3760-D6D8F57E4844}"/>
                </a:ext>
              </a:extLst>
            </p:cNvPr>
            <p:cNvSpPr>
              <a:spLocks noChangeArrowheads="1"/>
            </p:cNvSpPr>
            <p:nvPr/>
          </p:nvSpPr>
          <p:spPr bwMode="auto">
            <a:xfrm>
              <a:off x="8996019" y="3654719"/>
              <a:ext cx="1041298" cy="477372"/>
            </a:xfrm>
            <a:prstGeom prst="roundRect">
              <a:avLst>
                <a:gd name="adj" fmla="val 16667"/>
              </a:avLst>
            </a:prstGeom>
            <a:solidFill>
              <a:srgbClr val="FFFFFF"/>
            </a:solidFill>
            <a:ln w="222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en-US" altLang="ja-JP" sz="1800">
                  <a:solidFill>
                    <a:srgbClr val="000000"/>
                  </a:solidFill>
                  <a:latin typeface="Arial" panose="020B0604020202020204" pitchFamily="34" charset="0"/>
                </a:rPr>
                <a:t>NX</a:t>
              </a:r>
            </a:p>
          </p:txBody>
        </p:sp>
        <p:pic>
          <p:nvPicPr>
            <p:cNvPr id="45081" name="図 1">
              <a:extLst>
                <a:ext uri="{FF2B5EF4-FFF2-40B4-BE49-F238E27FC236}">
                  <a16:creationId xmlns:a16="http://schemas.microsoft.com/office/drawing/2014/main" id="{E5C94A6A-FB2D-478C-90F4-6A695B764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164" y="3893405"/>
              <a:ext cx="1012027" cy="190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5" name="図 3">
            <a:extLst>
              <a:ext uri="{FF2B5EF4-FFF2-40B4-BE49-F238E27FC236}">
                <a16:creationId xmlns:a16="http://schemas.microsoft.com/office/drawing/2014/main" id="{2552A9E1-199E-B84A-0290-C6963F267F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5463" y="558800"/>
            <a:ext cx="157797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図 3">
            <a:extLst>
              <a:ext uri="{FF2B5EF4-FFF2-40B4-BE49-F238E27FC236}">
                <a16:creationId xmlns:a16="http://schemas.microsoft.com/office/drawing/2014/main" id="{023683E9-BAB7-6971-72DA-DA6C0FB90E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3" y="1203325"/>
            <a:ext cx="4389437"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04621D85-0324-EF34-C98E-18CEFF6E9CEE}"/>
              </a:ext>
            </a:extLst>
          </p:cNvPr>
          <p:cNvGrpSpPr>
            <a:grpSpLocks/>
          </p:cNvGrpSpPr>
          <p:nvPr/>
        </p:nvGrpSpPr>
        <p:grpSpPr bwMode="auto">
          <a:xfrm>
            <a:off x="5718175" y="1268413"/>
            <a:ext cx="6642100" cy="2051050"/>
            <a:chOff x="5718672" y="1268366"/>
            <a:chExt cx="6641609" cy="2050359"/>
          </a:xfrm>
        </p:grpSpPr>
        <p:pic>
          <p:nvPicPr>
            <p:cNvPr id="45071" name="Picture 38">
              <a:extLst>
                <a:ext uri="{FF2B5EF4-FFF2-40B4-BE49-F238E27FC236}">
                  <a16:creationId xmlns:a16="http://schemas.microsoft.com/office/drawing/2014/main" id="{B6D55E08-7A0F-C247-2653-ED0C17D984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8356" y="1901215"/>
              <a:ext cx="1865957" cy="13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吹き出し: 角を丸めた四角形 12">
              <a:extLst>
                <a:ext uri="{FF2B5EF4-FFF2-40B4-BE49-F238E27FC236}">
                  <a16:creationId xmlns:a16="http://schemas.microsoft.com/office/drawing/2014/main" id="{61C41C47-4D39-5F91-932A-48733C4996F0}"/>
                </a:ext>
              </a:extLst>
            </p:cNvPr>
            <p:cNvSpPr/>
            <p:nvPr/>
          </p:nvSpPr>
          <p:spPr bwMode="auto">
            <a:xfrm>
              <a:off x="9434735" y="1861891"/>
              <a:ext cx="2925546" cy="1366377"/>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塗布面が</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大きく</a:t>
              </a:r>
              <a:endParaRPr lang="en-US" altLang="ja-JP" sz="2000" dirty="0">
                <a:solidFill>
                  <a:srgbClr val="0070C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ラップの貼り付く面が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多く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ズレにくい</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5073" name="図 17">
              <a:extLst>
                <a:ext uri="{FF2B5EF4-FFF2-40B4-BE49-F238E27FC236}">
                  <a16:creationId xmlns:a16="http://schemas.microsoft.com/office/drawing/2014/main" id="{AC95C526-91B7-B482-B891-31CA84022B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6030395" y="1819035"/>
              <a:ext cx="1390011" cy="160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正方形/長方形 18">
              <a:extLst>
                <a:ext uri="{FF2B5EF4-FFF2-40B4-BE49-F238E27FC236}">
                  <a16:creationId xmlns:a16="http://schemas.microsoft.com/office/drawing/2014/main" id="{C37703E5-0296-D844-D6A7-4709B30C63E6}"/>
                </a:ext>
              </a:extLst>
            </p:cNvPr>
            <p:cNvSpPr>
              <a:spLocks noChangeArrowheads="1" noChangeShapeType="1" noTextEdit="1"/>
            </p:cNvSpPr>
            <p:nvPr/>
          </p:nvSpPr>
          <p:spPr bwMode="auto">
            <a:xfrm>
              <a:off x="5718672" y="1539362"/>
              <a:ext cx="288033" cy="126441"/>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20" name="吹き出し: 角を丸めた四角形 19">
              <a:extLst>
                <a:ext uri="{FF2B5EF4-FFF2-40B4-BE49-F238E27FC236}">
                  <a16:creationId xmlns:a16="http://schemas.microsoft.com/office/drawing/2014/main" id="{927FA9FB-3149-1C2C-0D67-99690752DF7B}"/>
                </a:ext>
              </a:extLst>
            </p:cNvPr>
            <p:cNvSpPr/>
            <p:nvPr/>
          </p:nvSpPr>
          <p:spPr bwMode="auto">
            <a:xfrm>
              <a:off x="6059960" y="1268366"/>
              <a:ext cx="2127093" cy="687155"/>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rgbClr val="000000"/>
                  </a:solidFill>
                  <a:latin typeface="HGS創英角ﾎﾟｯﾌﾟ体" panose="040B0A00000000000000" pitchFamily="50" charset="-128"/>
                  <a:ea typeface="HGS創英角ﾎﾟｯﾌﾟ体" panose="040B0A00000000000000" pitchFamily="50" charset="-128"/>
                </a:rPr>
                <a:t>ラップが貼り付く面</a:t>
              </a:r>
              <a:endParaRPr lang="en-US" altLang="ja-JP" sz="1050" dirty="0">
                <a:solidFill>
                  <a:srgbClr val="000000"/>
                </a:solidFill>
                <a:latin typeface="HGS創英角ﾎﾟｯﾌﾟ体" panose="040B0A00000000000000" pitchFamily="50" charset="-128"/>
                <a:ea typeface="HGS創英角ﾎﾟｯﾌﾟ体" panose="040B0A00000000000000" pitchFamily="50" charset="-128"/>
              </a:endParaRPr>
            </a:p>
          </p:txBody>
        </p:sp>
        <p:pic>
          <p:nvPicPr>
            <p:cNvPr id="45076" name="図 5">
              <a:extLst>
                <a:ext uri="{FF2B5EF4-FFF2-40B4-BE49-F238E27FC236}">
                  <a16:creationId xmlns:a16="http://schemas.microsoft.com/office/drawing/2014/main" id="{6DC53D88-3BE8-683C-275C-ACA2EA3FC8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6403" y="1567065"/>
              <a:ext cx="298730" cy="1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角丸四角形 421">
              <a:extLst>
                <a:ext uri="{FF2B5EF4-FFF2-40B4-BE49-F238E27FC236}">
                  <a16:creationId xmlns:a16="http://schemas.microsoft.com/office/drawing/2014/main" id="{89084A23-4599-B241-5E2D-4FA5E22B6165}"/>
                </a:ext>
              </a:extLst>
            </p:cNvPr>
            <p:cNvSpPr>
              <a:spLocks noChangeArrowheads="1"/>
            </p:cNvSpPr>
            <p:nvPr/>
          </p:nvSpPr>
          <p:spPr bwMode="auto">
            <a:xfrm>
              <a:off x="8482593" y="1287060"/>
              <a:ext cx="1868703" cy="477372"/>
            </a:xfrm>
            <a:prstGeom prst="roundRect">
              <a:avLst>
                <a:gd name="adj" fmla="val 16667"/>
              </a:avLst>
            </a:prstGeom>
            <a:solidFill>
              <a:srgbClr val="FFFFFF"/>
            </a:solidFill>
            <a:ln w="222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en-US" altLang="ja-JP" sz="1800">
                  <a:solidFill>
                    <a:srgbClr val="000000"/>
                  </a:solidFill>
                  <a:latin typeface="Arial" panose="020B0604020202020204" pitchFamily="34" charset="0"/>
                </a:rPr>
                <a:t>IS.RC.RC-F</a:t>
              </a:r>
            </a:p>
          </p:txBody>
        </p:sp>
      </p:grpSp>
      <p:grpSp>
        <p:nvGrpSpPr>
          <p:cNvPr id="45068" name="グループ化 6">
            <a:extLst>
              <a:ext uri="{FF2B5EF4-FFF2-40B4-BE49-F238E27FC236}">
                <a16:creationId xmlns:a16="http://schemas.microsoft.com/office/drawing/2014/main" id="{3A76C7CB-0FA8-4255-B9D0-1D165E21A42B}"/>
              </a:ext>
            </a:extLst>
          </p:cNvPr>
          <p:cNvGrpSpPr>
            <a:grpSpLocks/>
          </p:cNvGrpSpPr>
          <p:nvPr/>
        </p:nvGrpSpPr>
        <p:grpSpPr bwMode="auto">
          <a:xfrm>
            <a:off x="130175" y="4360863"/>
            <a:ext cx="4235450" cy="2301875"/>
            <a:chOff x="130473" y="4361325"/>
            <a:chExt cx="4234994" cy="2302087"/>
          </a:xfrm>
        </p:grpSpPr>
        <p:pic>
          <p:nvPicPr>
            <p:cNvPr id="45069" name="図 3">
              <a:extLst>
                <a:ext uri="{FF2B5EF4-FFF2-40B4-BE49-F238E27FC236}">
                  <a16:creationId xmlns:a16="http://schemas.microsoft.com/office/drawing/2014/main" id="{86E6E310-814D-1840-E42C-8F7AA402F3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0473" y="4361325"/>
              <a:ext cx="1529433" cy="23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吹き出し: 角を丸めた四角形 5">
              <a:extLst>
                <a:ext uri="{FF2B5EF4-FFF2-40B4-BE49-F238E27FC236}">
                  <a16:creationId xmlns:a16="http://schemas.microsoft.com/office/drawing/2014/main" id="{1CEC7688-47E0-D0C2-0E3B-6570B593B19A}"/>
                </a:ext>
              </a:extLst>
            </p:cNvPr>
            <p:cNvSpPr/>
            <p:nvPr/>
          </p:nvSpPr>
          <p:spPr bwMode="auto">
            <a:xfrm>
              <a:off x="1660658" y="4810628"/>
              <a:ext cx="2704809" cy="1363789"/>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rgbClr val="FF3300"/>
                  </a:solidFill>
                  <a:latin typeface="HGS創英角ﾎﾟｯﾌﾟ体" panose="040B0A00000000000000" pitchFamily="50" charset="-128"/>
                  <a:ea typeface="HGS創英角ﾎﾟｯﾌﾟ体" panose="040B0A00000000000000" pitchFamily="50" charset="-128"/>
                </a:rPr>
                <a:t>NX</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仕様で多く</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発生しているよ！！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48150"/>
                                        </p:tgtEl>
                                        <p:attrNameLst>
                                          <p:attrName>style.visibility</p:attrName>
                                        </p:attrNameLst>
                                      </p:cBhvr>
                                      <p:to>
                                        <p:strVal val="visible"/>
                                      </p:to>
                                    </p:set>
                                    <p:animEffect transition="in" filter="fade">
                                      <p:cBhvr>
                                        <p:cTn id="27" dur="500"/>
                                        <p:tgtEl>
                                          <p:spTgt spid="4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a:extLst>
              <a:ext uri="{FF2B5EF4-FFF2-40B4-BE49-F238E27FC236}">
                <a16:creationId xmlns:a16="http://schemas.microsoft.com/office/drawing/2014/main" id="{5AFFB100-5A82-EB63-5FF5-520B9F002DCE}"/>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solidFill>
                  <a:srgbClr val="000000"/>
                </a:solidFill>
                <a:latin typeface="Times" panose="02020603050405020304" pitchFamily="18" charset="0"/>
                <a:ea typeface="HG丸ｺﾞｼｯｸM-PRO" panose="020F0600000000000000" pitchFamily="50" charset="-128"/>
              </a:rPr>
              <a:t>【</a:t>
            </a:r>
            <a:r>
              <a:rPr lang="ja-JP" altLang="en-US" sz="2800" b="1">
                <a:solidFill>
                  <a:srgbClr val="000000"/>
                </a:solidFill>
                <a:latin typeface="Times" panose="02020603050405020304" pitchFamily="18" charset="0"/>
                <a:ea typeface="HG丸ｺﾞｼｯｸM-PRO" panose="020F0600000000000000" pitchFamily="50" charset="-128"/>
              </a:rPr>
              <a:t>主要因の検証①</a:t>
            </a:r>
            <a:r>
              <a:rPr lang="en-US" altLang="ja-JP" sz="2800" b="1">
                <a:solidFill>
                  <a:srgbClr val="000000"/>
                </a:solidFill>
                <a:latin typeface="Times" panose="02020603050405020304" pitchFamily="18" charset="0"/>
                <a:ea typeface="HG丸ｺﾞｼｯｸM-PRO" panose="020F0600000000000000" pitchFamily="50" charset="-128"/>
              </a:rPr>
              <a:t>-4】</a:t>
            </a:r>
            <a:r>
              <a:rPr lang="ja-JP" altLang="en-US" sz="2800" b="1">
                <a:solidFill>
                  <a:srgbClr val="000000"/>
                </a:solidFill>
                <a:latin typeface="Times" panose="02020603050405020304" pitchFamily="18" charset="0"/>
                <a:ea typeface="HG丸ｺﾞｼｯｸM-PRO" panose="020F0600000000000000" pitchFamily="50" charset="-128"/>
              </a:rPr>
              <a:t>ラップ</a:t>
            </a:r>
          </a:p>
        </p:txBody>
      </p:sp>
      <p:sp>
        <p:nvSpPr>
          <p:cNvPr id="14" name="四角形: 角を丸くする 13">
            <a:extLst>
              <a:ext uri="{FF2B5EF4-FFF2-40B4-BE49-F238E27FC236}">
                <a16:creationId xmlns:a16="http://schemas.microsoft.com/office/drawing/2014/main" id="{36B7D6A9-8AAB-30BA-8B88-E7E1ADAB56F5}"/>
              </a:ext>
            </a:extLst>
          </p:cNvPr>
          <p:cNvSpPr/>
          <p:nvPr/>
        </p:nvSpPr>
        <p:spPr>
          <a:xfrm>
            <a:off x="389366" y="1009541"/>
            <a:ext cx="5625401" cy="6652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rgbClr val="000000"/>
                  </a:solidFill>
                </a:ln>
                <a:solidFill>
                  <a:srgbClr val="FFFFFF"/>
                </a:solidFill>
                <a:effectLst>
                  <a:outerShdw blurRad="38100" dist="19050" dir="2700000" algn="tl" rotWithShape="0">
                    <a:srgbClr val="000000">
                      <a:alpha val="40000"/>
                    </a:srgbClr>
                  </a:outerShdw>
                </a:effectLst>
                <a:latin typeface="HGP創英角ﾎﾟｯﾌﾟ体" panose="040B0A00000000000000" pitchFamily="50" charset="-128"/>
                <a:ea typeface="HGP創英角ﾎﾟｯﾌﾟ体" panose="040B0A00000000000000" pitchFamily="50" charset="-128"/>
              </a:rPr>
              <a:t>ホットメルトが表皮に転写するメカニズム</a:t>
            </a:r>
            <a:endParaRPr lang="en-US" altLang="ja-JP" sz="3200" b="1" dirty="0">
              <a:ln w="25400">
                <a:solidFill>
                  <a:srgbClr val="000000"/>
                </a:solidFill>
              </a:ln>
              <a:solidFill>
                <a:srgbClr val="FFFFFF"/>
              </a:solidFill>
              <a:effectLst>
                <a:outerShdw blurRad="38100" dist="19050" dir="2700000" algn="tl" rotWithShape="0">
                  <a:srgbClr val="000000">
                    <a:alpha val="40000"/>
                  </a:srgbClr>
                </a:outerShdw>
              </a:effectLst>
              <a:latin typeface="HGP創英角ﾎﾟｯﾌﾟ体" panose="040B0A00000000000000" pitchFamily="50" charset="-128"/>
              <a:ea typeface="HGP創英角ﾎﾟｯﾌﾟ体" panose="040B0A00000000000000" pitchFamily="50" charset="-128"/>
            </a:endParaRPr>
          </a:p>
        </p:txBody>
      </p:sp>
      <p:sp>
        <p:nvSpPr>
          <p:cNvPr id="47108" name="正方形/長方形 53">
            <a:extLst>
              <a:ext uri="{FF2B5EF4-FFF2-40B4-BE49-F238E27FC236}">
                <a16:creationId xmlns:a16="http://schemas.microsoft.com/office/drawing/2014/main" id="{DDB3C20E-A311-0D23-63EA-77F99118BB08}"/>
              </a:ext>
            </a:extLst>
          </p:cNvPr>
          <p:cNvSpPr>
            <a:spLocks noChangeArrowheads="1" noChangeShapeType="1" noTextEdit="1"/>
          </p:cNvSpPr>
          <p:nvPr/>
        </p:nvSpPr>
        <p:spPr bwMode="auto">
          <a:xfrm>
            <a:off x="339725" y="2995613"/>
            <a:ext cx="5302250" cy="385127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47109" name="図 10">
            <a:extLst>
              <a:ext uri="{FF2B5EF4-FFF2-40B4-BE49-F238E27FC236}">
                <a16:creationId xmlns:a16="http://schemas.microsoft.com/office/drawing/2014/main" id="{C3474695-4F5E-B79F-00F6-6E0977DB6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825" y="2784475"/>
            <a:ext cx="21875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吹き出し: 角を丸めた四角形 25">
            <a:extLst>
              <a:ext uri="{FF2B5EF4-FFF2-40B4-BE49-F238E27FC236}">
                <a16:creationId xmlns:a16="http://schemas.microsoft.com/office/drawing/2014/main" id="{242C0A72-5B72-420F-56DD-96D5BDA0E306}"/>
              </a:ext>
            </a:extLst>
          </p:cNvPr>
          <p:cNvSpPr/>
          <p:nvPr/>
        </p:nvSpPr>
        <p:spPr bwMode="auto">
          <a:xfrm>
            <a:off x="1212850" y="1560513"/>
            <a:ext cx="3405188" cy="1166812"/>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000" dirty="0">
              <a:solidFill>
                <a:srgbClr val="000000"/>
              </a:solidFill>
              <a:latin typeface="HGS創英角ﾎﾟｯﾌﾟ体" panose="040B0A00000000000000" pitchFamily="50" charset="-128"/>
              <a:ea typeface="HGS創英角ﾎﾟｯﾌﾟ体" panose="040B0A00000000000000" pitchFamily="50" charset="-128"/>
            </a:endParaRPr>
          </a:p>
          <a:p>
            <a:pPr algn="ctr">
              <a:defRPr/>
            </a:pPr>
            <a:r>
              <a:rPr lang="ja-JP" altLang="en-US" sz="1400" dirty="0">
                <a:solidFill>
                  <a:srgbClr val="000000"/>
                </a:solidFill>
                <a:latin typeface="HGS創英角ﾎﾟｯﾌﾟ体" panose="040B0A00000000000000" pitchFamily="50" charset="-128"/>
                <a:ea typeface="HGS創英角ﾎﾟｯﾌﾟ体" panose="040B0A00000000000000" pitchFamily="50" charset="-128"/>
              </a:rPr>
              <a:t>ホットメルト塗布された面</a:t>
            </a:r>
            <a:endParaRPr lang="en-US" altLang="ja-JP" sz="1400" dirty="0">
              <a:solidFill>
                <a:srgbClr val="000000"/>
              </a:solidFill>
              <a:latin typeface="HGS創英角ﾎﾟｯﾌﾟ体" panose="040B0A00000000000000" pitchFamily="50" charset="-128"/>
              <a:ea typeface="HGS創英角ﾎﾟｯﾌﾟ体" panose="040B0A00000000000000" pitchFamily="50" charset="-128"/>
            </a:endParaRPr>
          </a:p>
        </p:txBody>
      </p:sp>
      <p:pic>
        <p:nvPicPr>
          <p:cNvPr id="47111" name="図 6">
            <a:extLst>
              <a:ext uri="{FF2B5EF4-FFF2-40B4-BE49-F238E27FC236}">
                <a16:creationId xmlns:a16="http://schemas.microsoft.com/office/drawing/2014/main" id="{0A7AE2F7-4FCA-E44F-F4AE-7CF0A8625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2233613"/>
            <a:ext cx="3968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正方形/長方形 5">
            <a:extLst>
              <a:ext uri="{FF2B5EF4-FFF2-40B4-BE49-F238E27FC236}">
                <a16:creationId xmlns:a16="http://schemas.microsoft.com/office/drawing/2014/main" id="{849DB9B4-0E72-C495-0680-11C2246B8FB3}"/>
              </a:ext>
            </a:extLst>
          </p:cNvPr>
          <p:cNvSpPr>
            <a:spLocks noChangeArrowheads="1" noChangeShapeType="1" noTextEdit="1"/>
          </p:cNvSpPr>
          <p:nvPr/>
        </p:nvSpPr>
        <p:spPr bwMode="auto">
          <a:xfrm>
            <a:off x="1603375" y="2846388"/>
            <a:ext cx="1731963" cy="1474787"/>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47113" name="正方形/長方形 19">
            <a:extLst>
              <a:ext uri="{FF2B5EF4-FFF2-40B4-BE49-F238E27FC236}">
                <a16:creationId xmlns:a16="http://schemas.microsoft.com/office/drawing/2014/main" id="{15BE0ACE-D11F-8B6A-FA67-8D0F2B847A8D}"/>
              </a:ext>
            </a:extLst>
          </p:cNvPr>
          <p:cNvSpPr>
            <a:spLocks noChangeArrowheads="1" noChangeShapeType="1" noTextEdit="1"/>
          </p:cNvSpPr>
          <p:nvPr/>
        </p:nvSpPr>
        <p:spPr bwMode="auto">
          <a:xfrm>
            <a:off x="1628775" y="2870200"/>
            <a:ext cx="1576388" cy="1423988"/>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13" name="吹き出し: 角を丸めた四角形 12">
            <a:extLst>
              <a:ext uri="{FF2B5EF4-FFF2-40B4-BE49-F238E27FC236}">
                <a16:creationId xmlns:a16="http://schemas.microsoft.com/office/drawing/2014/main" id="{00661B7C-06CD-04EF-E60D-216C87F39D25}"/>
              </a:ext>
            </a:extLst>
          </p:cNvPr>
          <p:cNvSpPr/>
          <p:nvPr/>
        </p:nvSpPr>
        <p:spPr bwMode="auto">
          <a:xfrm>
            <a:off x="1562100" y="1868488"/>
            <a:ext cx="3405188" cy="1166812"/>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000" dirty="0">
              <a:solidFill>
                <a:srgbClr val="000000"/>
              </a:solidFill>
              <a:latin typeface="HGS創英角ﾎﾟｯﾌﾟ体" panose="040B0A00000000000000" pitchFamily="50" charset="-128"/>
              <a:ea typeface="HGS創英角ﾎﾟｯﾌﾟ体" panose="040B0A00000000000000" pitchFamily="50" charset="-128"/>
            </a:endParaRPr>
          </a:p>
          <a:p>
            <a:pPr algn="ctr">
              <a:defRPr/>
            </a:pPr>
            <a:r>
              <a:rPr lang="ja-JP" altLang="en-US" sz="1400" dirty="0">
                <a:solidFill>
                  <a:srgbClr val="000000"/>
                </a:solidFill>
                <a:latin typeface="HGS創英角ﾎﾟｯﾌﾟ体" panose="040B0A00000000000000" pitchFamily="50" charset="-128"/>
                <a:ea typeface="HGS創英角ﾎﾟｯﾌﾟ体" panose="040B0A00000000000000" pitchFamily="50" charset="-128"/>
              </a:rPr>
              <a:t>ラップにホットメルトが付着した面</a:t>
            </a:r>
            <a:endParaRPr lang="en-US" altLang="ja-JP" sz="1400" dirty="0">
              <a:solidFill>
                <a:srgbClr val="000000"/>
              </a:solidFill>
              <a:latin typeface="HGS創英角ﾎﾟｯﾌﾟ体" panose="040B0A00000000000000" pitchFamily="50" charset="-128"/>
              <a:ea typeface="HGS創英角ﾎﾟｯﾌﾟ体" panose="040B0A00000000000000" pitchFamily="50" charset="-128"/>
            </a:endParaRPr>
          </a:p>
        </p:txBody>
      </p:sp>
      <p:pic>
        <p:nvPicPr>
          <p:cNvPr id="47115" name="図 16">
            <a:extLst>
              <a:ext uri="{FF2B5EF4-FFF2-40B4-BE49-F238E27FC236}">
                <a16:creationId xmlns:a16="http://schemas.microsoft.com/office/drawing/2014/main" id="{54E3ED12-6947-EFBE-D3BD-492F30F3D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3013" y="2513013"/>
            <a:ext cx="38576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吹き出し 3">
            <a:extLst>
              <a:ext uri="{FF2B5EF4-FFF2-40B4-BE49-F238E27FC236}">
                <a16:creationId xmlns:a16="http://schemas.microsoft.com/office/drawing/2014/main" id="{5BE88768-AD6A-26E8-57E5-DF3F4BDB5EA9}"/>
              </a:ext>
            </a:extLst>
          </p:cNvPr>
          <p:cNvSpPr/>
          <p:nvPr/>
        </p:nvSpPr>
        <p:spPr bwMode="auto">
          <a:xfrm>
            <a:off x="2503488" y="3581400"/>
            <a:ext cx="758825" cy="339725"/>
          </a:xfrm>
          <a:prstGeom prst="wedgeRoundRectCallout">
            <a:avLst>
              <a:gd name="adj1" fmla="val -39840"/>
              <a:gd name="adj2" fmla="val 6499"/>
              <a:gd name="adj3" fmla="val 16667"/>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FFFF00"/>
                </a:solidFill>
                <a:latin typeface="Meiryo UI" panose="020B0604030504040204" pitchFamily="50" charset="-128"/>
                <a:ea typeface="Meiryo UI" panose="020B0604030504040204" pitchFamily="50" charset="-128"/>
              </a:rPr>
              <a:t>表皮</a:t>
            </a:r>
          </a:p>
        </p:txBody>
      </p:sp>
      <p:sp>
        <p:nvSpPr>
          <p:cNvPr id="2" name="角丸四角形吹き出し 3">
            <a:extLst>
              <a:ext uri="{FF2B5EF4-FFF2-40B4-BE49-F238E27FC236}">
                <a16:creationId xmlns:a16="http://schemas.microsoft.com/office/drawing/2014/main" id="{A18EF03D-1654-7AFC-4859-C1B1A9991141}"/>
              </a:ext>
            </a:extLst>
          </p:cNvPr>
          <p:cNvSpPr/>
          <p:nvPr/>
        </p:nvSpPr>
        <p:spPr bwMode="auto">
          <a:xfrm>
            <a:off x="92075" y="4324350"/>
            <a:ext cx="904875" cy="339725"/>
          </a:xfrm>
          <a:prstGeom prst="wedgeRoundRectCallout">
            <a:avLst>
              <a:gd name="adj1" fmla="val 97085"/>
              <a:gd name="adj2" fmla="val -213014"/>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latin typeface="Meiryo UI" panose="020B0604030504040204" pitchFamily="50" charset="-128"/>
                <a:ea typeface="Meiryo UI" panose="020B0604030504040204" pitchFamily="50" charset="-128"/>
              </a:rPr>
              <a:t>パッド</a:t>
            </a:r>
          </a:p>
        </p:txBody>
      </p:sp>
      <p:grpSp>
        <p:nvGrpSpPr>
          <p:cNvPr id="47130" name="グループ化 26">
            <a:extLst>
              <a:ext uri="{FF2B5EF4-FFF2-40B4-BE49-F238E27FC236}">
                <a16:creationId xmlns:a16="http://schemas.microsoft.com/office/drawing/2014/main" id="{806DFE97-7FDA-49D7-6B52-26A143DEF6EA}"/>
              </a:ext>
            </a:extLst>
          </p:cNvPr>
          <p:cNvGrpSpPr>
            <a:grpSpLocks/>
          </p:cNvGrpSpPr>
          <p:nvPr/>
        </p:nvGrpSpPr>
        <p:grpSpPr bwMode="auto">
          <a:xfrm>
            <a:off x="2360613" y="2813050"/>
            <a:ext cx="3670300" cy="3743325"/>
            <a:chOff x="-891656" y="1223691"/>
            <a:chExt cx="3669393" cy="3743623"/>
          </a:xfrm>
        </p:grpSpPr>
        <p:pic>
          <p:nvPicPr>
            <p:cNvPr id="47142" name="図 16">
              <a:extLst>
                <a:ext uri="{FF2B5EF4-FFF2-40B4-BE49-F238E27FC236}">
                  <a16:creationId xmlns:a16="http://schemas.microsoft.com/office/drawing/2014/main" id="{95691536-6CA2-366B-A15B-52614052D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656" y="1223691"/>
              <a:ext cx="3302362" cy="196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円柱 22">
              <a:extLst>
                <a:ext uri="{FF2B5EF4-FFF2-40B4-BE49-F238E27FC236}">
                  <a16:creationId xmlns:a16="http://schemas.microsoft.com/office/drawing/2014/main" id="{125BDE5E-3738-2048-E9F9-7463414517A0}"/>
                </a:ext>
              </a:extLst>
            </p:cNvPr>
            <p:cNvSpPr>
              <a:spLocks noChangeArrowheads="1" noChangeShapeType="1" noTextEdit="1"/>
            </p:cNvSpPr>
            <p:nvPr/>
          </p:nvSpPr>
          <p:spPr bwMode="auto">
            <a:xfrm>
              <a:off x="2335632" y="3095106"/>
              <a:ext cx="442105" cy="1872208"/>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grpSp>
        <p:nvGrpSpPr>
          <p:cNvPr id="48172" name="グループ化 48171">
            <a:extLst>
              <a:ext uri="{FF2B5EF4-FFF2-40B4-BE49-F238E27FC236}">
                <a16:creationId xmlns:a16="http://schemas.microsoft.com/office/drawing/2014/main" id="{A756F7B3-2569-56F3-6417-073F6242D12D}"/>
              </a:ext>
            </a:extLst>
          </p:cNvPr>
          <p:cNvGrpSpPr>
            <a:grpSpLocks/>
          </p:cNvGrpSpPr>
          <p:nvPr/>
        </p:nvGrpSpPr>
        <p:grpSpPr bwMode="auto">
          <a:xfrm>
            <a:off x="354013" y="4849813"/>
            <a:ext cx="4760912" cy="1974850"/>
            <a:chOff x="5662778" y="825130"/>
            <a:chExt cx="4762065" cy="1974719"/>
          </a:xfrm>
        </p:grpSpPr>
        <p:sp>
          <p:nvSpPr>
            <p:cNvPr id="5" name="吹き出し: 角を丸めた四角形 4">
              <a:extLst>
                <a:ext uri="{FF2B5EF4-FFF2-40B4-BE49-F238E27FC236}">
                  <a16:creationId xmlns:a16="http://schemas.microsoft.com/office/drawing/2014/main" id="{EFBE17A5-A414-DB6D-9801-10B412664263}"/>
                </a:ext>
              </a:extLst>
            </p:cNvPr>
            <p:cNvSpPr/>
            <p:nvPr/>
          </p:nvSpPr>
          <p:spPr bwMode="auto">
            <a:xfrm>
              <a:off x="7255426" y="1426752"/>
              <a:ext cx="3169417" cy="1166736"/>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パットに塗布された</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ホットメルトがラップに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付着するね！！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7141" name="図 48167">
              <a:extLst>
                <a:ext uri="{FF2B5EF4-FFF2-40B4-BE49-F238E27FC236}">
                  <a16:creationId xmlns:a16="http://schemas.microsoft.com/office/drawing/2014/main" id="{6616C276-DCCF-E34F-C1D5-CA6EAC7B47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2778" y="825130"/>
              <a:ext cx="1697241" cy="197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7120" name="図 6">
            <a:extLst>
              <a:ext uri="{FF2B5EF4-FFF2-40B4-BE49-F238E27FC236}">
                <a16:creationId xmlns:a16="http://schemas.microsoft.com/office/drawing/2014/main" id="{1F75E56D-DFFF-87E8-F54B-D7DF1242A2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963" y="1539875"/>
            <a:ext cx="15763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4A4F1F99-787E-BE37-28FD-506CA6042379}"/>
              </a:ext>
            </a:extLst>
          </p:cNvPr>
          <p:cNvGrpSpPr>
            <a:grpSpLocks/>
          </p:cNvGrpSpPr>
          <p:nvPr/>
        </p:nvGrpSpPr>
        <p:grpSpPr bwMode="auto">
          <a:xfrm>
            <a:off x="6197600" y="4249738"/>
            <a:ext cx="4814888" cy="2359025"/>
            <a:chOff x="7081751" y="2951381"/>
            <a:chExt cx="4814447" cy="2359474"/>
          </a:xfrm>
        </p:grpSpPr>
        <p:sp>
          <p:nvSpPr>
            <p:cNvPr id="4" name="吹き出し: 角を丸めた四角形 3">
              <a:extLst>
                <a:ext uri="{FF2B5EF4-FFF2-40B4-BE49-F238E27FC236}">
                  <a16:creationId xmlns:a16="http://schemas.microsoft.com/office/drawing/2014/main" id="{B38D6B0E-C6A4-E998-7578-58ED122F9C50}"/>
                </a:ext>
              </a:extLst>
            </p:cNvPr>
            <p:cNvSpPr/>
            <p:nvPr/>
          </p:nvSpPr>
          <p:spPr bwMode="auto">
            <a:xfrm>
              <a:off x="7081751" y="3543631"/>
              <a:ext cx="3169948" cy="1167035"/>
            </a:xfrm>
            <a:prstGeom prst="wedgeRoundRectCallout">
              <a:avLst>
                <a:gd name="adj1" fmla="val 27299"/>
                <a:gd name="adj2" fmla="val -2497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1</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度セットした</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ラップが</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ズレると表皮に転写</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するよ！！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7139" name="図 21">
              <a:extLst>
                <a:ext uri="{FF2B5EF4-FFF2-40B4-BE49-F238E27FC236}">
                  <a16:creationId xmlns:a16="http://schemas.microsoft.com/office/drawing/2014/main" id="{F51240D1-5EA2-DAF2-C9FE-10FF9BDC94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13963" y="2951381"/>
              <a:ext cx="1782235" cy="235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グループ化 10">
            <a:extLst>
              <a:ext uri="{FF2B5EF4-FFF2-40B4-BE49-F238E27FC236}">
                <a16:creationId xmlns:a16="http://schemas.microsoft.com/office/drawing/2014/main" id="{C92347A4-0524-B2B3-8FE8-73272B47CBFD}"/>
              </a:ext>
            </a:extLst>
          </p:cNvPr>
          <p:cNvGrpSpPr>
            <a:grpSpLocks/>
          </p:cNvGrpSpPr>
          <p:nvPr/>
        </p:nvGrpSpPr>
        <p:grpSpPr bwMode="auto">
          <a:xfrm>
            <a:off x="1371600" y="2860675"/>
            <a:ext cx="1938338" cy="1882775"/>
            <a:chOff x="623393" y="5156589"/>
            <a:chExt cx="1938835" cy="1882435"/>
          </a:xfrm>
        </p:grpSpPr>
        <p:sp>
          <p:nvSpPr>
            <p:cNvPr id="47132" name="Freeform 9586">
              <a:extLst>
                <a:ext uri="{FF2B5EF4-FFF2-40B4-BE49-F238E27FC236}">
                  <a16:creationId xmlns:a16="http://schemas.microsoft.com/office/drawing/2014/main" id="{141922F6-4D7B-748F-97A5-CA25BA7E83EA}"/>
                </a:ext>
              </a:extLst>
            </p:cNvPr>
            <p:cNvSpPr>
              <a:spLocks/>
            </p:cNvSpPr>
            <p:nvPr/>
          </p:nvSpPr>
          <p:spPr bwMode="auto">
            <a:xfrm rot="804972">
              <a:off x="1460152" y="5156589"/>
              <a:ext cx="1102076" cy="1882435"/>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rgbClr val="FF3300"/>
            </a:solidFill>
            <a:ln w="0" cap="flat">
              <a:solidFill>
                <a:srgbClr val="FF3300"/>
              </a:solidFill>
              <a:prstDash val="solid"/>
              <a:miter lim="800000"/>
              <a:headEnd/>
              <a:tailEnd/>
            </a:ln>
          </p:spPr>
          <p:txBody>
            <a:bodyPr/>
            <a:lstStyle/>
            <a:p>
              <a:endParaRPr lang="ja-JP" altLang="en-US"/>
            </a:p>
          </p:txBody>
        </p:sp>
        <p:grpSp>
          <p:nvGrpSpPr>
            <p:cNvPr id="47133" name="グループ化 8">
              <a:extLst>
                <a:ext uri="{FF2B5EF4-FFF2-40B4-BE49-F238E27FC236}">
                  <a16:creationId xmlns:a16="http://schemas.microsoft.com/office/drawing/2014/main" id="{80142C7E-A4F4-24B4-76E4-E4563C9CD7FB}"/>
                </a:ext>
              </a:extLst>
            </p:cNvPr>
            <p:cNvGrpSpPr>
              <a:grpSpLocks/>
            </p:cNvGrpSpPr>
            <p:nvPr/>
          </p:nvGrpSpPr>
          <p:grpSpPr bwMode="auto">
            <a:xfrm>
              <a:off x="623393" y="5191067"/>
              <a:ext cx="1881293" cy="1798089"/>
              <a:chOff x="623393" y="5191067"/>
              <a:chExt cx="1881293" cy="1798089"/>
            </a:xfrm>
          </p:grpSpPr>
          <p:sp>
            <p:nvSpPr>
              <p:cNvPr id="47134" name="Freeform 9586">
                <a:extLst>
                  <a:ext uri="{FF2B5EF4-FFF2-40B4-BE49-F238E27FC236}">
                    <a16:creationId xmlns:a16="http://schemas.microsoft.com/office/drawing/2014/main" id="{2D11590E-DCDF-D765-8E0E-53A9D50084BC}"/>
                  </a:ext>
                </a:extLst>
              </p:cNvPr>
              <p:cNvSpPr>
                <a:spLocks/>
              </p:cNvSpPr>
              <p:nvPr/>
            </p:nvSpPr>
            <p:spPr bwMode="auto">
              <a:xfrm rot="20888644" flipH="1">
                <a:off x="623393" y="5191067"/>
                <a:ext cx="1051282" cy="1798089"/>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rgbClr val="FF3300"/>
              </a:solidFill>
              <a:ln w="0" cap="flat">
                <a:solidFill>
                  <a:srgbClr val="FF3300"/>
                </a:solidFill>
                <a:prstDash val="solid"/>
                <a:miter lim="800000"/>
                <a:headEnd/>
                <a:tailEnd/>
              </a:ln>
            </p:spPr>
            <p:txBody>
              <a:bodyPr/>
              <a:lstStyle/>
              <a:p>
                <a:endParaRPr lang="ja-JP" altLang="en-US"/>
              </a:p>
            </p:txBody>
          </p:sp>
          <p:sp>
            <p:nvSpPr>
              <p:cNvPr id="47135" name="Freeform 9586">
                <a:extLst>
                  <a:ext uri="{FF2B5EF4-FFF2-40B4-BE49-F238E27FC236}">
                    <a16:creationId xmlns:a16="http://schemas.microsoft.com/office/drawing/2014/main" id="{29A89F12-9B0D-5AC6-4EEE-572B9A204E43}"/>
                  </a:ext>
                </a:extLst>
              </p:cNvPr>
              <p:cNvSpPr>
                <a:spLocks/>
              </p:cNvSpPr>
              <p:nvPr/>
            </p:nvSpPr>
            <p:spPr bwMode="auto">
              <a:xfrm rot="20962273" flipH="1">
                <a:off x="686987" y="5267616"/>
                <a:ext cx="898698" cy="1633365"/>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chemeClr val="tx1"/>
              </a:solidFill>
              <a:ln w="0" cap="flat">
                <a:solidFill>
                  <a:srgbClr val="000000"/>
                </a:solidFill>
                <a:prstDash val="solid"/>
                <a:miter lim="800000"/>
                <a:headEnd/>
                <a:tailEnd/>
              </a:ln>
            </p:spPr>
            <p:txBody>
              <a:bodyPr/>
              <a:lstStyle/>
              <a:p>
                <a:endParaRPr lang="ja-JP" altLang="en-US"/>
              </a:p>
            </p:txBody>
          </p:sp>
          <p:sp>
            <p:nvSpPr>
              <p:cNvPr id="47136" name="Freeform 9586">
                <a:extLst>
                  <a:ext uri="{FF2B5EF4-FFF2-40B4-BE49-F238E27FC236}">
                    <a16:creationId xmlns:a16="http://schemas.microsoft.com/office/drawing/2014/main" id="{F8C44B95-7FFF-9F8A-401D-6D9FDB3C130E}"/>
                  </a:ext>
                </a:extLst>
              </p:cNvPr>
              <p:cNvSpPr>
                <a:spLocks/>
              </p:cNvSpPr>
              <p:nvPr/>
            </p:nvSpPr>
            <p:spPr bwMode="auto">
              <a:xfrm rot="804972">
                <a:off x="1563395" y="5226446"/>
                <a:ext cx="909830" cy="1712798"/>
              </a:xfrm>
              <a:custGeom>
                <a:avLst/>
                <a:gdLst>
                  <a:gd name="T0" fmla="*/ 2147483646 w 62"/>
                  <a:gd name="T1" fmla="*/ 2147483646 h 123"/>
                  <a:gd name="T2" fmla="*/ 2147483646 w 62"/>
                  <a:gd name="T3" fmla="*/ 2147483646 h 123"/>
                  <a:gd name="T4" fmla="*/ 2147483646 w 62"/>
                  <a:gd name="T5" fmla="*/ 2147483646 h 123"/>
                  <a:gd name="T6" fmla="*/ 2147483646 w 62"/>
                  <a:gd name="T7" fmla="*/ 2147483646 h 123"/>
                  <a:gd name="T8" fmla="*/ 2147483646 w 62"/>
                  <a:gd name="T9" fmla="*/ 2147483646 h 123"/>
                  <a:gd name="T10" fmla="*/ 2147483646 w 62"/>
                  <a:gd name="T11" fmla="*/ 2147483646 h 123"/>
                  <a:gd name="T12" fmla="*/ 2147483646 w 62"/>
                  <a:gd name="T13" fmla="*/ 2147483646 h 123"/>
                  <a:gd name="T14" fmla="*/ 2147483646 w 62"/>
                  <a:gd name="T15" fmla="*/ 2147483646 h 123"/>
                  <a:gd name="T16" fmla="*/ 2147483646 w 62"/>
                  <a:gd name="T17" fmla="*/ 2147483646 h 123"/>
                  <a:gd name="T18" fmla="*/ 2147483646 w 62"/>
                  <a:gd name="T19" fmla="*/ 2147483646 h 123"/>
                  <a:gd name="T20" fmla="*/ 2147483646 w 62"/>
                  <a:gd name="T21" fmla="*/ 2147483646 h 123"/>
                  <a:gd name="T22" fmla="*/ 2147483646 w 62"/>
                  <a:gd name="T23" fmla="*/ 2147483646 h 123"/>
                  <a:gd name="T24" fmla="*/ 2147483646 w 62"/>
                  <a:gd name="T25" fmla="*/ 2147483646 h 123"/>
                  <a:gd name="T26" fmla="*/ 2147483646 w 62"/>
                  <a:gd name="T27" fmla="*/ 2147483646 h 123"/>
                  <a:gd name="T28" fmla="*/ 2147483646 w 62"/>
                  <a:gd name="T29" fmla="*/ 2147483646 h 123"/>
                  <a:gd name="T30" fmla="*/ 2147483646 w 62"/>
                  <a:gd name="T31" fmla="*/ 2147483646 h 123"/>
                  <a:gd name="T32" fmla="*/ 2147483646 w 62"/>
                  <a:gd name="T33" fmla="*/ 2147483646 h 123"/>
                  <a:gd name="T34" fmla="*/ 2147483646 w 62"/>
                  <a:gd name="T35" fmla="*/ 2147483646 h 123"/>
                  <a:gd name="T36" fmla="*/ 2147483646 w 62"/>
                  <a:gd name="T37" fmla="*/ 2147483646 h 123"/>
                  <a:gd name="T38" fmla="*/ 2147483646 w 62"/>
                  <a:gd name="T39" fmla="*/ 2147483646 h 123"/>
                  <a:gd name="T40" fmla="*/ 2147483646 w 62"/>
                  <a:gd name="T41" fmla="*/ 2147483646 h 123"/>
                  <a:gd name="T42" fmla="*/ 2147483646 w 62"/>
                  <a:gd name="T43" fmla="*/ 2147483646 h 123"/>
                  <a:gd name="T44" fmla="*/ 2147483646 w 62"/>
                  <a:gd name="T45" fmla="*/ 2147483646 h 123"/>
                  <a:gd name="T46" fmla="*/ 2147483646 w 62"/>
                  <a:gd name="T47" fmla="*/ 2147483646 h 123"/>
                  <a:gd name="T48" fmla="*/ 2147483646 w 62"/>
                  <a:gd name="T49" fmla="*/ 2147483646 h 123"/>
                  <a:gd name="T50" fmla="*/ 2147483646 w 62"/>
                  <a:gd name="T51" fmla="*/ 0 h 123"/>
                  <a:gd name="T52" fmla="*/ 2147483646 w 62"/>
                  <a:gd name="T53" fmla="*/ 2147483646 h 123"/>
                  <a:gd name="T54" fmla="*/ 2147483646 w 62"/>
                  <a:gd name="T55" fmla="*/ 2147483646 h 123"/>
                  <a:gd name="T56" fmla="*/ 2147483646 w 62"/>
                  <a:gd name="T57" fmla="*/ 2147483646 h 123"/>
                  <a:gd name="T58" fmla="*/ 2147483646 w 62"/>
                  <a:gd name="T59" fmla="*/ 2147483646 h 123"/>
                  <a:gd name="T60" fmla="*/ 2147483646 w 62"/>
                  <a:gd name="T61" fmla="*/ 2147483646 h 123"/>
                  <a:gd name="T62" fmla="*/ 2147483646 w 62"/>
                  <a:gd name="T63" fmla="*/ 2147483646 h 123"/>
                  <a:gd name="T64" fmla="*/ 2147483646 w 62"/>
                  <a:gd name="T65" fmla="*/ 2147483646 h 123"/>
                  <a:gd name="T66" fmla="*/ 0 w 62"/>
                  <a:gd name="T67" fmla="*/ 2147483646 h 123"/>
                  <a:gd name="T68" fmla="*/ 2147483646 w 62"/>
                  <a:gd name="T69" fmla="*/ 2147483646 h 123"/>
                  <a:gd name="T70" fmla="*/ 2147483646 w 62"/>
                  <a:gd name="T71" fmla="*/ 2147483646 h 123"/>
                  <a:gd name="T72" fmla="*/ 2147483646 w 62"/>
                  <a:gd name="T73" fmla="*/ 2147483646 h 123"/>
                  <a:gd name="T74" fmla="*/ 2147483646 w 62"/>
                  <a:gd name="T75" fmla="*/ 2147483646 h 123"/>
                  <a:gd name="T76" fmla="*/ 2147483646 w 62"/>
                  <a:gd name="T77" fmla="*/ 2147483646 h 123"/>
                  <a:gd name="T78" fmla="*/ 2147483646 w 62"/>
                  <a:gd name="T79" fmla="*/ 2147483646 h 123"/>
                  <a:gd name="T80" fmla="*/ 2147483646 w 62"/>
                  <a:gd name="T81" fmla="*/ 2147483646 h 123"/>
                  <a:gd name="T82" fmla="*/ 2147483646 w 62"/>
                  <a:gd name="T83" fmla="*/ 2147483646 h 123"/>
                  <a:gd name="T84" fmla="*/ 2147483646 w 62"/>
                  <a:gd name="T85" fmla="*/ 2147483646 h 123"/>
                  <a:gd name="T86" fmla="*/ 2147483646 w 62"/>
                  <a:gd name="T87" fmla="*/ 2147483646 h 123"/>
                  <a:gd name="T88" fmla="*/ 2147483646 w 62"/>
                  <a:gd name="T89" fmla="*/ 2147483646 h 123"/>
                  <a:gd name="T90" fmla="*/ 2147483646 w 62"/>
                  <a:gd name="T91" fmla="*/ 2147483646 h 123"/>
                  <a:gd name="T92" fmla="*/ 2147483646 w 62"/>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2" h="123">
                    <a:moveTo>
                      <a:pt x="50" y="90"/>
                    </a:moveTo>
                    <a:lnTo>
                      <a:pt x="50" y="89"/>
                    </a:lnTo>
                    <a:lnTo>
                      <a:pt x="50" y="86"/>
                    </a:lnTo>
                    <a:lnTo>
                      <a:pt x="50" y="85"/>
                    </a:lnTo>
                    <a:lnTo>
                      <a:pt x="50" y="84"/>
                    </a:lnTo>
                    <a:lnTo>
                      <a:pt x="50" y="83"/>
                    </a:lnTo>
                    <a:lnTo>
                      <a:pt x="51" y="82"/>
                    </a:lnTo>
                    <a:lnTo>
                      <a:pt x="51" y="81"/>
                    </a:lnTo>
                    <a:lnTo>
                      <a:pt x="51" y="80"/>
                    </a:lnTo>
                    <a:lnTo>
                      <a:pt x="51" y="79"/>
                    </a:lnTo>
                    <a:lnTo>
                      <a:pt x="52" y="78"/>
                    </a:lnTo>
                    <a:lnTo>
                      <a:pt x="53" y="75"/>
                    </a:lnTo>
                    <a:lnTo>
                      <a:pt x="55" y="72"/>
                    </a:lnTo>
                    <a:lnTo>
                      <a:pt x="56" y="69"/>
                    </a:lnTo>
                    <a:lnTo>
                      <a:pt x="58" y="66"/>
                    </a:lnTo>
                    <a:lnTo>
                      <a:pt x="58" y="65"/>
                    </a:lnTo>
                    <a:lnTo>
                      <a:pt x="59" y="64"/>
                    </a:lnTo>
                    <a:lnTo>
                      <a:pt x="59" y="62"/>
                    </a:lnTo>
                    <a:lnTo>
                      <a:pt x="60" y="61"/>
                    </a:lnTo>
                    <a:lnTo>
                      <a:pt x="61" y="59"/>
                    </a:lnTo>
                    <a:lnTo>
                      <a:pt x="61" y="58"/>
                    </a:lnTo>
                    <a:lnTo>
                      <a:pt x="61" y="57"/>
                    </a:lnTo>
                    <a:lnTo>
                      <a:pt x="62" y="56"/>
                    </a:lnTo>
                    <a:lnTo>
                      <a:pt x="62" y="55"/>
                    </a:lnTo>
                    <a:lnTo>
                      <a:pt x="62" y="54"/>
                    </a:lnTo>
                    <a:lnTo>
                      <a:pt x="62" y="53"/>
                    </a:lnTo>
                    <a:lnTo>
                      <a:pt x="62" y="51"/>
                    </a:lnTo>
                    <a:lnTo>
                      <a:pt x="62" y="50"/>
                    </a:lnTo>
                    <a:lnTo>
                      <a:pt x="62" y="49"/>
                    </a:lnTo>
                    <a:lnTo>
                      <a:pt x="61" y="48"/>
                    </a:lnTo>
                    <a:lnTo>
                      <a:pt x="61" y="47"/>
                    </a:lnTo>
                    <a:lnTo>
                      <a:pt x="61" y="46"/>
                    </a:lnTo>
                    <a:lnTo>
                      <a:pt x="60" y="45"/>
                    </a:lnTo>
                    <a:lnTo>
                      <a:pt x="60" y="44"/>
                    </a:lnTo>
                    <a:lnTo>
                      <a:pt x="59" y="43"/>
                    </a:lnTo>
                    <a:lnTo>
                      <a:pt x="58" y="42"/>
                    </a:lnTo>
                    <a:lnTo>
                      <a:pt x="57" y="40"/>
                    </a:lnTo>
                    <a:lnTo>
                      <a:pt x="56" y="39"/>
                    </a:lnTo>
                    <a:lnTo>
                      <a:pt x="55" y="37"/>
                    </a:lnTo>
                    <a:lnTo>
                      <a:pt x="54" y="36"/>
                    </a:lnTo>
                    <a:lnTo>
                      <a:pt x="52" y="34"/>
                    </a:lnTo>
                    <a:lnTo>
                      <a:pt x="51" y="32"/>
                    </a:lnTo>
                    <a:lnTo>
                      <a:pt x="49" y="31"/>
                    </a:lnTo>
                    <a:lnTo>
                      <a:pt x="48" y="29"/>
                    </a:lnTo>
                    <a:lnTo>
                      <a:pt x="46" y="28"/>
                    </a:lnTo>
                    <a:lnTo>
                      <a:pt x="45" y="26"/>
                    </a:lnTo>
                    <a:lnTo>
                      <a:pt x="43" y="24"/>
                    </a:lnTo>
                    <a:lnTo>
                      <a:pt x="41" y="22"/>
                    </a:lnTo>
                    <a:lnTo>
                      <a:pt x="39" y="20"/>
                    </a:lnTo>
                    <a:lnTo>
                      <a:pt x="37" y="18"/>
                    </a:lnTo>
                    <a:lnTo>
                      <a:pt x="34" y="16"/>
                    </a:lnTo>
                    <a:lnTo>
                      <a:pt x="32" y="13"/>
                    </a:lnTo>
                    <a:lnTo>
                      <a:pt x="29" y="11"/>
                    </a:lnTo>
                    <a:lnTo>
                      <a:pt x="28" y="10"/>
                    </a:lnTo>
                    <a:lnTo>
                      <a:pt x="28" y="9"/>
                    </a:lnTo>
                    <a:lnTo>
                      <a:pt x="27" y="8"/>
                    </a:lnTo>
                    <a:lnTo>
                      <a:pt x="26" y="8"/>
                    </a:lnTo>
                    <a:lnTo>
                      <a:pt x="25" y="7"/>
                    </a:lnTo>
                    <a:lnTo>
                      <a:pt x="24" y="6"/>
                    </a:lnTo>
                    <a:lnTo>
                      <a:pt x="23" y="5"/>
                    </a:lnTo>
                    <a:lnTo>
                      <a:pt x="22" y="5"/>
                    </a:lnTo>
                    <a:lnTo>
                      <a:pt x="21" y="5"/>
                    </a:lnTo>
                    <a:lnTo>
                      <a:pt x="21" y="4"/>
                    </a:lnTo>
                    <a:lnTo>
                      <a:pt x="19" y="2"/>
                    </a:lnTo>
                    <a:lnTo>
                      <a:pt x="18" y="2"/>
                    </a:lnTo>
                    <a:lnTo>
                      <a:pt x="17" y="1"/>
                    </a:lnTo>
                    <a:lnTo>
                      <a:pt x="16" y="1"/>
                    </a:lnTo>
                    <a:lnTo>
                      <a:pt x="15" y="1"/>
                    </a:lnTo>
                    <a:lnTo>
                      <a:pt x="14" y="1"/>
                    </a:lnTo>
                    <a:lnTo>
                      <a:pt x="12" y="1"/>
                    </a:lnTo>
                    <a:lnTo>
                      <a:pt x="11" y="0"/>
                    </a:lnTo>
                    <a:lnTo>
                      <a:pt x="10" y="1"/>
                    </a:lnTo>
                    <a:lnTo>
                      <a:pt x="10" y="2"/>
                    </a:lnTo>
                    <a:lnTo>
                      <a:pt x="10" y="6"/>
                    </a:lnTo>
                    <a:lnTo>
                      <a:pt x="9" y="7"/>
                    </a:lnTo>
                    <a:lnTo>
                      <a:pt x="9" y="8"/>
                    </a:lnTo>
                    <a:lnTo>
                      <a:pt x="9" y="10"/>
                    </a:lnTo>
                    <a:lnTo>
                      <a:pt x="9" y="11"/>
                    </a:lnTo>
                    <a:lnTo>
                      <a:pt x="7" y="15"/>
                    </a:lnTo>
                    <a:lnTo>
                      <a:pt x="6" y="18"/>
                    </a:lnTo>
                    <a:lnTo>
                      <a:pt x="6" y="19"/>
                    </a:lnTo>
                    <a:lnTo>
                      <a:pt x="6" y="20"/>
                    </a:lnTo>
                    <a:lnTo>
                      <a:pt x="6" y="21"/>
                    </a:lnTo>
                    <a:lnTo>
                      <a:pt x="6" y="22"/>
                    </a:lnTo>
                    <a:lnTo>
                      <a:pt x="5" y="22"/>
                    </a:lnTo>
                    <a:lnTo>
                      <a:pt x="5" y="23"/>
                    </a:lnTo>
                    <a:lnTo>
                      <a:pt x="4" y="24"/>
                    </a:lnTo>
                    <a:lnTo>
                      <a:pt x="1" y="27"/>
                    </a:lnTo>
                    <a:lnTo>
                      <a:pt x="0" y="28"/>
                    </a:lnTo>
                    <a:lnTo>
                      <a:pt x="1" y="29"/>
                    </a:lnTo>
                    <a:lnTo>
                      <a:pt x="1" y="30"/>
                    </a:lnTo>
                    <a:lnTo>
                      <a:pt x="3" y="35"/>
                    </a:lnTo>
                    <a:lnTo>
                      <a:pt x="4" y="38"/>
                    </a:lnTo>
                    <a:lnTo>
                      <a:pt x="4" y="41"/>
                    </a:lnTo>
                    <a:lnTo>
                      <a:pt x="5" y="43"/>
                    </a:lnTo>
                    <a:lnTo>
                      <a:pt x="6" y="45"/>
                    </a:lnTo>
                    <a:lnTo>
                      <a:pt x="7" y="46"/>
                    </a:lnTo>
                    <a:lnTo>
                      <a:pt x="8" y="47"/>
                    </a:lnTo>
                    <a:lnTo>
                      <a:pt x="8" y="48"/>
                    </a:lnTo>
                    <a:lnTo>
                      <a:pt x="7" y="48"/>
                    </a:lnTo>
                    <a:lnTo>
                      <a:pt x="8" y="51"/>
                    </a:lnTo>
                    <a:lnTo>
                      <a:pt x="9" y="54"/>
                    </a:lnTo>
                    <a:lnTo>
                      <a:pt x="10" y="57"/>
                    </a:lnTo>
                    <a:lnTo>
                      <a:pt x="11" y="60"/>
                    </a:lnTo>
                    <a:lnTo>
                      <a:pt x="12" y="64"/>
                    </a:lnTo>
                    <a:lnTo>
                      <a:pt x="12" y="67"/>
                    </a:lnTo>
                    <a:lnTo>
                      <a:pt x="13" y="70"/>
                    </a:lnTo>
                    <a:lnTo>
                      <a:pt x="14" y="74"/>
                    </a:lnTo>
                    <a:lnTo>
                      <a:pt x="17" y="94"/>
                    </a:lnTo>
                    <a:lnTo>
                      <a:pt x="17" y="97"/>
                    </a:lnTo>
                    <a:lnTo>
                      <a:pt x="19" y="109"/>
                    </a:lnTo>
                    <a:lnTo>
                      <a:pt x="19" y="110"/>
                    </a:lnTo>
                    <a:lnTo>
                      <a:pt x="20" y="113"/>
                    </a:lnTo>
                    <a:lnTo>
                      <a:pt x="22" y="119"/>
                    </a:lnTo>
                    <a:lnTo>
                      <a:pt x="22" y="120"/>
                    </a:lnTo>
                    <a:lnTo>
                      <a:pt x="22" y="121"/>
                    </a:lnTo>
                    <a:lnTo>
                      <a:pt x="23" y="121"/>
                    </a:lnTo>
                    <a:lnTo>
                      <a:pt x="24" y="123"/>
                    </a:lnTo>
                    <a:lnTo>
                      <a:pt x="25" y="121"/>
                    </a:lnTo>
                    <a:lnTo>
                      <a:pt x="26" y="120"/>
                    </a:lnTo>
                    <a:lnTo>
                      <a:pt x="28" y="117"/>
                    </a:lnTo>
                    <a:lnTo>
                      <a:pt x="32" y="113"/>
                    </a:lnTo>
                    <a:lnTo>
                      <a:pt x="36" y="107"/>
                    </a:lnTo>
                    <a:lnTo>
                      <a:pt x="39" y="103"/>
                    </a:lnTo>
                    <a:lnTo>
                      <a:pt x="44" y="97"/>
                    </a:lnTo>
                    <a:lnTo>
                      <a:pt x="49" y="90"/>
                    </a:lnTo>
                    <a:lnTo>
                      <a:pt x="50" y="90"/>
                    </a:lnTo>
                    <a:close/>
                  </a:path>
                </a:pathLst>
              </a:custGeom>
              <a:solidFill>
                <a:schemeClr val="tx1"/>
              </a:solidFill>
              <a:ln w="0" cap="flat">
                <a:solidFill>
                  <a:srgbClr val="000000"/>
                </a:solidFill>
                <a:prstDash val="solid"/>
                <a:miter lim="800000"/>
                <a:headEnd/>
                <a:tailEnd/>
              </a:ln>
            </p:spPr>
            <p:txBody>
              <a:bodyPr/>
              <a:lstStyle/>
              <a:p>
                <a:endParaRPr lang="ja-JP" altLang="en-US"/>
              </a:p>
            </p:txBody>
          </p:sp>
          <p:pic>
            <p:nvPicPr>
              <p:cNvPr id="47137" name="図 7">
                <a:extLst>
                  <a:ext uri="{FF2B5EF4-FFF2-40B4-BE49-F238E27FC236}">
                    <a16:creationId xmlns:a16="http://schemas.microsoft.com/office/drawing/2014/main" id="{148C66F7-F99B-7B39-9C38-7E3A8EDA54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8233" y="5828381"/>
                <a:ext cx="786453" cy="36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7131" name="グループ化 35">
            <a:extLst>
              <a:ext uri="{FF2B5EF4-FFF2-40B4-BE49-F238E27FC236}">
                <a16:creationId xmlns:a16="http://schemas.microsoft.com/office/drawing/2014/main" id="{F913E469-686C-E9F7-3B16-0AB950B97C74}"/>
              </a:ext>
            </a:extLst>
          </p:cNvPr>
          <p:cNvGrpSpPr>
            <a:grpSpLocks/>
          </p:cNvGrpSpPr>
          <p:nvPr/>
        </p:nvGrpSpPr>
        <p:grpSpPr bwMode="auto">
          <a:xfrm>
            <a:off x="2870200" y="4413250"/>
            <a:ext cx="2652713" cy="1560513"/>
            <a:chOff x="6281466" y="3891765"/>
            <a:chExt cx="2652326" cy="1559371"/>
          </a:xfrm>
        </p:grpSpPr>
        <p:sp>
          <p:nvSpPr>
            <p:cNvPr id="7" name="正方形/長方形 27">
              <a:extLst>
                <a:ext uri="{FF2B5EF4-FFF2-40B4-BE49-F238E27FC236}">
                  <a16:creationId xmlns:a16="http://schemas.microsoft.com/office/drawing/2014/main" id="{5EA31194-6F95-2483-1D63-3A458395CF24}"/>
                </a:ext>
              </a:extLst>
            </p:cNvPr>
            <p:cNvSpPr>
              <a:spLocks noChangeArrowheads="1" noChangeShapeType="1" noTextEdit="1"/>
            </p:cNvSpPr>
            <p:nvPr/>
          </p:nvSpPr>
          <p:spPr bwMode="auto">
            <a:xfrm>
              <a:off x="6728017" y="3927596"/>
              <a:ext cx="1674607" cy="1523540"/>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32" name="吹き出し: 角を丸めた四角形 31">
              <a:extLst>
                <a:ext uri="{FF2B5EF4-FFF2-40B4-BE49-F238E27FC236}">
                  <a16:creationId xmlns:a16="http://schemas.microsoft.com/office/drawing/2014/main" id="{E0AC0786-FA50-BF22-0F37-81A5D81B82F4}"/>
                </a:ext>
              </a:extLst>
            </p:cNvPr>
            <p:cNvSpPr/>
            <p:nvPr/>
          </p:nvSpPr>
          <p:spPr bwMode="auto">
            <a:xfrm>
              <a:off x="6281466" y="3891765"/>
              <a:ext cx="2652326" cy="1020016"/>
            </a:xfrm>
            <a:prstGeom prst="wedgeRoundRectCallout">
              <a:avLst>
                <a:gd name="adj1" fmla="val -43342"/>
                <a:gd name="adj2" fmla="val -7583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800" dirty="0">
                  <a:solidFill>
                    <a:srgbClr val="000000"/>
                  </a:solidFill>
                  <a:latin typeface="HGS創英角ﾎﾟｯﾌﾟ体" panose="040B0A00000000000000" pitchFamily="50" charset="-128"/>
                  <a:ea typeface="HGS創英角ﾎﾟｯﾌﾟ体" panose="040B0A00000000000000" pitchFamily="50" charset="-128"/>
                </a:rPr>
                <a:t>ラップを置いたときに</a:t>
              </a:r>
              <a:endParaRPr lang="en-US" altLang="ja-JP" sz="1800" dirty="0">
                <a:solidFill>
                  <a:srgbClr val="000000"/>
                </a:solidFill>
                <a:latin typeface="HGS創英角ﾎﾟｯﾌﾟ体" panose="040B0A00000000000000" pitchFamily="50" charset="-128"/>
                <a:ea typeface="HGS創英角ﾎﾟｯﾌﾟ体" panose="040B0A00000000000000" pitchFamily="50" charset="-128"/>
              </a:endParaRPr>
            </a:p>
            <a:p>
              <a:pPr>
                <a:defRPr/>
              </a:pPr>
              <a:r>
                <a:rPr lang="ja-JP" altLang="en-US" sz="1800" dirty="0">
                  <a:solidFill>
                    <a:srgbClr val="000000"/>
                  </a:solidFill>
                  <a:latin typeface="HGS創英角ﾎﾟｯﾌﾟ体" panose="040B0A00000000000000" pitchFamily="50" charset="-128"/>
                  <a:ea typeface="HGS創英角ﾎﾟｯﾌﾟ体" panose="040B0A00000000000000" pitchFamily="50" charset="-128"/>
                </a:rPr>
                <a:t>ホットメルト塗布面に</a:t>
              </a:r>
              <a:endParaRPr lang="en-US" altLang="ja-JP" sz="1800" dirty="0">
                <a:solidFill>
                  <a:srgbClr val="000000"/>
                </a:solidFill>
                <a:latin typeface="HGS創英角ﾎﾟｯﾌﾟ体" panose="040B0A00000000000000" pitchFamily="50" charset="-128"/>
                <a:ea typeface="HGS創英角ﾎﾟｯﾌﾟ体" panose="040B0A00000000000000" pitchFamily="50" charset="-128"/>
              </a:endParaRPr>
            </a:p>
            <a:p>
              <a:pPr>
                <a:defRPr/>
              </a:pPr>
              <a:r>
                <a:rPr lang="ja-JP" altLang="en-US" sz="1800" dirty="0">
                  <a:solidFill>
                    <a:srgbClr val="000000"/>
                  </a:solidFill>
                  <a:latin typeface="HGS創英角ﾎﾟｯﾌﾟ体" panose="040B0A00000000000000" pitchFamily="50" charset="-128"/>
                  <a:ea typeface="HGS創英角ﾎﾟｯﾌﾟ体" panose="040B0A00000000000000" pitchFamily="50" charset="-128"/>
                </a:rPr>
                <a:t>ラップがかかる</a:t>
              </a:r>
              <a:endParaRPr lang="en-US" altLang="ja-JP" sz="1800" dirty="0">
                <a:solidFill>
                  <a:srgbClr val="000000"/>
                </a:solidFill>
                <a:latin typeface="HGS創英角ﾎﾟｯﾌﾟ体" panose="040B0A00000000000000" pitchFamily="50" charset="-128"/>
                <a:ea typeface="HGS創英角ﾎﾟｯﾌﾟ体" panose="040B0A00000000000000" pitchFamily="50" charset="-128"/>
              </a:endParaRPr>
            </a:p>
          </p:txBody>
        </p:sp>
      </p:grpSp>
      <p:pic>
        <p:nvPicPr>
          <p:cNvPr id="15" name="図 14">
            <a:extLst>
              <a:ext uri="{FF2B5EF4-FFF2-40B4-BE49-F238E27FC236}">
                <a16:creationId xmlns:a16="http://schemas.microsoft.com/office/drawing/2014/main" id="{819943DE-1225-0148-7788-085AC462BD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35838" y="3190875"/>
            <a:ext cx="170656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85" name="図 48184">
            <a:extLst>
              <a:ext uri="{FF2B5EF4-FFF2-40B4-BE49-F238E27FC236}">
                <a16:creationId xmlns:a16="http://schemas.microsoft.com/office/drawing/2014/main" id="{F2745A07-EABE-BAC3-4026-2B6708FB4F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7088" y="1171575"/>
            <a:ext cx="33829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B7FEED68-C567-E31C-6136-1A93AAA4B1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30975" y="1171575"/>
            <a:ext cx="330358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グループ化 19">
            <a:extLst>
              <a:ext uri="{FF2B5EF4-FFF2-40B4-BE49-F238E27FC236}">
                <a16:creationId xmlns:a16="http://schemas.microsoft.com/office/drawing/2014/main" id="{0F1B3CA1-ABC3-CA7D-B02F-B660C9D3DC33}"/>
              </a:ext>
            </a:extLst>
          </p:cNvPr>
          <p:cNvGrpSpPr>
            <a:grpSpLocks/>
          </p:cNvGrpSpPr>
          <p:nvPr/>
        </p:nvGrpSpPr>
        <p:grpSpPr bwMode="auto">
          <a:xfrm>
            <a:off x="7504113" y="1281113"/>
            <a:ext cx="4348162" cy="2535237"/>
            <a:chOff x="7504183" y="1280998"/>
            <a:chExt cx="4347972" cy="2536096"/>
          </a:xfrm>
        </p:grpSpPr>
        <p:pic>
          <p:nvPicPr>
            <p:cNvPr id="47128" name="図 19">
              <a:extLst>
                <a:ext uri="{FF2B5EF4-FFF2-40B4-BE49-F238E27FC236}">
                  <a16:creationId xmlns:a16="http://schemas.microsoft.com/office/drawing/2014/main" id="{ED686140-A28B-B89F-268B-DC9825AF05B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04183" y="1280998"/>
              <a:ext cx="1841096" cy="180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角丸四角形吹き出し 35">
              <a:extLst>
                <a:ext uri="{FF2B5EF4-FFF2-40B4-BE49-F238E27FC236}">
                  <a16:creationId xmlns:a16="http://schemas.microsoft.com/office/drawing/2014/main" id="{E43FA501-786D-C7C1-401A-411E4D99EA4A}"/>
                </a:ext>
              </a:extLst>
            </p:cNvPr>
            <p:cNvSpPr/>
            <p:nvPr/>
          </p:nvSpPr>
          <p:spPr bwMode="auto">
            <a:xfrm flipH="1">
              <a:off x="9594829" y="2616537"/>
              <a:ext cx="2257326" cy="1200557"/>
            </a:xfrm>
            <a:prstGeom prst="wedgeRoundRectCallout">
              <a:avLst>
                <a:gd name="adj1" fmla="val 93886"/>
                <a:gd name="adj2" fmla="val -75892"/>
                <a:gd name="adj3" fmla="val 16667"/>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ja-JP" altLang="en-US" sz="1800" b="1">
                  <a:solidFill>
                    <a:srgbClr val="000000"/>
                  </a:solidFill>
                  <a:latin typeface="Meiryo UI" panose="020B0604030504040204" pitchFamily="50" charset="-128"/>
                  <a:ea typeface="Meiryo UI" panose="020B0604030504040204" pitchFamily="50" charset="-128"/>
                </a:rPr>
                <a:t>ラップに付着した</a:t>
              </a:r>
              <a:endParaRPr lang="en-US" altLang="ja-JP" sz="1800" b="1">
                <a:solidFill>
                  <a:srgbClr val="000000"/>
                </a:solidFill>
                <a:latin typeface="Meiryo UI" panose="020B0604030504040204" pitchFamily="50" charset="-128"/>
                <a:ea typeface="Meiryo UI" panose="020B0604030504040204" pitchFamily="50" charset="-128"/>
              </a:endParaRPr>
            </a:p>
            <a:p>
              <a:pPr>
                <a:defRPr/>
              </a:pPr>
              <a:r>
                <a:rPr lang="ja-JP" altLang="en-US" sz="1800" b="1">
                  <a:solidFill>
                    <a:srgbClr val="000000"/>
                  </a:solidFill>
                  <a:latin typeface="Meiryo UI" panose="020B0604030504040204" pitchFamily="50" charset="-128"/>
                  <a:ea typeface="Meiryo UI" panose="020B0604030504040204" pitchFamily="50" charset="-128"/>
                </a:rPr>
                <a:t>ホットメルトが表皮に</a:t>
              </a:r>
              <a:endParaRPr lang="en-US" altLang="ja-JP" sz="1800" b="1">
                <a:solidFill>
                  <a:srgbClr val="000000"/>
                </a:solidFill>
                <a:latin typeface="Meiryo UI" panose="020B0604030504040204" pitchFamily="50" charset="-128"/>
                <a:ea typeface="Meiryo UI" panose="020B0604030504040204" pitchFamily="50" charset="-128"/>
              </a:endParaRPr>
            </a:p>
            <a:p>
              <a:pPr>
                <a:defRPr/>
              </a:pPr>
              <a:r>
                <a:rPr lang="ja-JP" altLang="en-US" sz="1800" b="1">
                  <a:solidFill>
                    <a:srgbClr val="000000"/>
                  </a:solidFill>
                  <a:latin typeface="Meiryo UI" panose="020B0604030504040204" pitchFamily="50" charset="-128"/>
                  <a:ea typeface="Meiryo UI" panose="020B0604030504040204" pitchFamily="50" charset="-128"/>
                </a:rPr>
                <a:t>転写する</a:t>
              </a: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30"/>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6.25E-7 -1.85185E-6 L -0.10794 -0.00278 " pathEditMode="relative" rAng="0" ptsTypes="AA">
                                      <p:cBhvr>
                                        <p:cTn id="8" dur="2000" fill="hold"/>
                                        <p:tgtEl>
                                          <p:spTgt spid="47130"/>
                                        </p:tgtEl>
                                        <p:attrNameLst>
                                          <p:attrName>ppt_x</p:attrName>
                                          <p:attrName>ppt_y</p:attrName>
                                        </p:attrNameLst>
                                      </p:cBhvr>
                                      <p:rCtr x="-5404" y="-139"/>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7131"/>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8172"/>
                                        </p:tgtEl>
                                        <p:attrNameLst>
                                          <p:attrName>style.visibility</p:attrName>
                                        </p:attrNameLst>
                                      </p:cBhvr>
                                      <p:to>
                                        <p:strVal val="visible"/>
                                      </p:to>
                                    </p:set>
                                    <p:animEffect transition="in" filter="fade">
                                      <p:cBhvr>
                                        <p:cTn id="18" dur="500"/>
                                        <p:tgtEl>
                                          <p:spTgt spid="481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1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42" presetClass="path" presetSubtype="0" accel="50000" decel="50000" fill="hold" nodeType="withEffect">
                                  <p:stCondLst>
                                    <p:cond delay="0"/>
                                  </p:stCondLst>
                                  <p:childTnLst>
                                    <p:animMotion origin="layout" path="M -3.75E-6 1.11111E-6 L 0.01784 -0.00278 " pathEditMode="relative" rAng="0" ptsTypes="AA">
                                      <p:cBhvr>
                                        <p:cTn id="28" dur="2000" fill="hold"/>
                                        <p:tgtEl>
                                          <p:spTgt spid="16"/>
                                        </p:tgtEl>
                                        <p:attrNameLst>
                                          <p:attrName>ppt_x</p:attrName>
                                          <p:attrName>ppt_y</p:attrName>
                                        </p:attrNameLst>
                                      </p:cBhvr>
                                      <p:rCtr x="885" y="-139"/>
                                    </p:animMotion>
                                  </p:childTnLst>
                                </p:cTn>
                              </p:par>
                            </p:childTnLst>
                          </p:cTn>
                        </p:par>
                        <p:par>
                          <p:cTn id="29" fill="hold" nodeType="afterGroup">
                            <p:stCondLst>
                              <p:cond delay="2000"/>
                            </p:stCondLst>
                            <p:childTnLst>
                              <p:par>
                                <p:cTn id="30" presetID="1"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a:extLst>
              <a:ext uri="{FF2B5EF4-FFF2-40B4-BE49-F238E27FC236}">
                <a16:creationId xmlns:a16="http://schemas.microsoft.com/office/drawing/2014/main" id="{6B880368-318F-3A6D-6DF5-E462D5FF8B9A}"/>
              </a:ext>
            </a:extLst>
          </p:cNvPr>
          <p:cNvSpPr txBox="1">
            <a:spLocks noChangeArrowheads="1"/>
          </p:cNvSpPr>
          <p:nvPr/>
        </p:nvSpPr>
        <p:spPr bwMode="auto">
          <a:xfrm>
            <a:off x="1274763" y="-65088"/>
            <a:ext cx="5326062"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主要因の検証②</a:t>
            </a:r>
            <a:r>
              <a:rPr lang="en-US" altLang="ja-JP" sz="2800" b="1">
                <a:latin typeface="Times" panose="02020603050405020304" pitchFamily="18" charset="0"/>
                <a:ea typeface="HG丸ｺﾞｼｯｸM-PRO" panose="020F0600000000000000" pitchFamily="50" charset="-128"/>
              </a:rPr>
              <a:t>-1】</a:t>
            </a:r>
            <a:r>
              <a:rPr lang="ja-JP" altLang="en-US" sz="2800" b="1">
                <a:latin typeface="Times" panose="02020603050405020304" pitchFamily="18" charset="0"/>
                <a:ea typeface="HG丸ｺﾞｼｯｸM-PRO" panose="020F0600000000000000" pitchFamily="50" charset="-128"/>
              </a:rPr>
              <a:t>染み出し</a:t>
            </a:r>
          </a:p>
        </p:txBody>
      </p:sp>
      <p:grpSp>
        <p:nvGrpSpPr>
          <p:cNvPr id="49155" name="グループ化 2">
            <a:extLst>
              <a:ext uri="{FF2B5EF4-FFF2-40B4-BE49-F238E27FC236}">
                <a16:creationId xmlns:a16="http://schemas.microsoft.com/office/drawing/2014/main" id="{59EEDFF7-0C8B-EAF1-E0E5-18C2727E2D76}"/>
              </a:ext>
            </a:extLst>
          </p:cNvPr>
          <p:cNvGrpSpPr>
            <a:grpSpLocks/>
          </p:cNvGrpSpPr>
          <p:nvPr/>
        </p:nvGrpSpPr>
        <p:grpSpPr bwMode="auto">
          <a:xfrm>
            <a:off x="196850" y="557213"/>
            <a:ext cx="5826125" cy="2760662"/>
            <a:chOff x="197486" y="557213"/>
            <a:chExt cx="5825489" cy="2760662"/>
          </a:xfrm>
        </p:grpSpPr>
        <p:sp>
          <p:nvSpPr>
            <p:cNvPr id="4" name="四角形: 角を丸くする 3">
              <a:extLst>
                <a:ext uri="{FF2B5EF4-FFF2-40B4-BE49-F238E27FC236}">
                  <a16:creationId xmlns:a16="http://schemas.microsoft.com/office/drawing/2014/main" id="{1228A6E2-DEC1-B21A-914A-CA74EE4B62B3}"/>
                </a:ext>
              </a:extLst>
            </p:cNvPr>
            <p:cNvSpPr/>
            <p:nvPr/>
          </p:nvSpPr>
          <p:spPr bwMode="auto">
            <a:xfrm>
              <a:off x="251455" y="557213"/>
              <a:ext cx="577152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49188" name="Picture 2">
              <a:extLst>
                <a:ext uri="{FF2B5EF4-FFF2-40B4-BE49-F238E27FC236}">
                  <a16:creationId xmlns:a16="http://schemas.microsoft.com/office/drawing/2014/main" id="{39B2BDA6-A416-A349-213E-0356AB7F2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593725"/>
              <a:ext cx="28035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B662C88F-0699-9AA7-08E4-EFD89628F567}"/>
                </a:ext>
              </a:extLst>
            </p:cNvPr>
            <p:cNvSpPr txBox="1"/>
            <p:nvPr/>
          </p:nvSpPr>
          <p:spPr bwMode="auto">
            <a:xfrm>
              <a:off x="197486" y="647506"/>
              <a:ext cx="2729048" cy="584779"/>
            </a:xfrm>
            <a:prstGeom prst="rect">
              <a:avLst/>
            </a:prstGeom>
            <a:noFill/>
          </p:spPr>
          <p:txBody>
            <a:bodyPr>
              <a:spAutoFit/>
            </a:bodyPr>
            <a:lstStyle/>
            <a:p>
              <a:pPr eaLnBrk="1" fontAlgn="auto" hangingPunct="1">
                <a:spcBef>
                  <a:spcPts val="0"/>
                </a:spcBef>
                <a:spcAft>
                  <a:spcPts val="0"/>
                </a:spcAft>
                <a:defRPr/>
              </a:pPr>
              <a:r>
                <a:rPr lang="ja-JP" altLang="en-US" sz="3200" dirty="0">
                  <a:ln w="38100">
                    <a:solidFill>
                      <a:prstClr val="black"/>
                    </a:solidFill>
                  </a:ln>
                  <a:solidFill>
                    <a:prstClr val="white"/>
                  </a:solidFill>
                  <a:latin typeface="HGS創英角ﾎﾟｯﾌﾟ体" panose="040B0A00000000000000" pitchFamily="50" charset="-128"/>
                  <a:ea typeface="HGS創英角ﾎﾟｯﾌﾟ体" panose="040B0A00000000000000" pitchFamily="50" charset="-128"/>
                </a:rPr>
                <a:t>４回目の会合</a:t>
              </a:r>
            </a:p>
          </p:txBody>
        </p:sp>
        <p:grpSp>
          <p:nvGrpSpPr>
            <p:cNvPr id="49190" name="グループ化 308">
              <a:extLst>
                <a:ext uri="{FF2B5EF4-FFF2-40B4-BE49-F238E27FC236}">
                  <a16:creationId xmlns:a16="http://schemas.microsoft.com/office/drawing/2014/main" id="{2445CB42-E49C-3AD9-E326-8D96D6B708A5}"/>
                </a:ext>
              </a:extLst>
            </p:cNvPr>
            <p:cNvGrpSpPr>
              <a:grpSpLocks/>
            </p:cNvGrpSpPr>
            <p:nvPr/>
          </p:nvGrpSpPr>
          <p:grpSpPr bwMode="auto">
            <a:xfrm>
              <a:off x="612775" y="1150938"/>
              <a:ext cx="4400550" cy="2130425"/>
              <a:chOff x="12593955" y="4932431"/>
              <a:chExt cx="4400412" cy="2130091"/>
            </a:xfrm>
          </p:grpSpPr>
          <p:pic>
            <p:nvPicPr>
              <p:cNvPr id="49203" name="図 271">
                <a:extLst>
                  <a:ext uri="{FF2B5EF4-FFF2-40B4-BE49-F238E27FC236}">
                    <a16:creationId xmlns:a16="http://schemas.microsoft.com/office/drawing/2014/main" id="{D6C16040-E975-652A-4E29-02BB5CBB0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0198" y="4932431"/>
                <a:ext cx="4384169" cy="21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4" name="図 302">
                <a:extLst>
                  <a:ext uri="{FF2B5EF4-FFF2-40B4-BE49-F238E27FC236}">
                    <a16:creationId xmlns:a16="http://schemas.microsoft.com/office/drawing/2014/main" id="{2ECF1A1E-2E59-D858-8D1F-FF29D22E1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0802" y="5032748"/>
                <a:ext cx="806270" cy="9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5" name="図 303">
                <a:extLst>
                  <a:ext uri="{FF2B5EF4-FFF2-40B4-BE49-F238E27FC236}">
                    <a16:creationId xmlns:a16="http://schemas.microsoft.com/office/drawing/2014/main" id="{4773C68F-A637-AE0E-1F90-E7BFD1347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13533" y="5920328"/>
                <a:ext cx="608119" cy="29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6" name="図 304">
                <a:extLst>
                  <a:ext uri="{FF2B5EF4-FFF2-40B4-BE49-F238E27FC236}">
                    <a16:creationId xmlns:a16="http://schemas.microsoft.com/office/drawing/2014/main" id="{FCC67A92-19B6-500C-53EF-3AF7117E1E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2681" y="5017172"/>
                <a:ext cx="855782" cy="104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7" name="図 755">
                <a:extLst>
                  <a:ext uri="{FF2B5EF4-FFF2-40B4-BE49-F238E27FC236}">
                    <a16:creationId xmlns:a16="http://schemas.microsoft.com/office/drawing/2014/main" id="{1307DF78-EBBC-2A01-C71D-22778803A3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3955" y="5556630"/>
                <a:ext cx="1422492" cy="138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8" name="図 305">
                <a:extLst>
                  <a:ext uri="{FF2B5EF4-FFF2-40B4-BE49-F238E27FC236}">
                    <a16:creationId xmlns:a16="http://schemas.microsoft.com/office/drawing/2014/main" id="{BC6B11A8-CA86-8FF6-9578-8C39C40FAC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93479" y="5973505"/>
                <a:ext cx="608311" cy="29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09" name="図 306">
                <a:extLst>
                  <a:ext uri="{FF2B5EF4-FFF2-40B4-BE49-F238E27FC236}">
                    <a16:creationId xmlns:a16="http://schemas.microsoft.com/office/drawing/2014/main" id="{7D1D1673-D735-2707-CA0D-84077F63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7977"/>
              <a:stretch>
                <a:fillRect/>
              </a:stretch>
            </p:blipFill>
            <p:spPr bwMode="auto">
              <a:xfrm>
                <a:off x="12739514" y="5464620"/>
                <a:ext cx="816033" cy="10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91" name="図 307">
              <a:extLst>
                <a:ext uri="{FF2B5EF4-FFF2-40B4-BE49-F238E27FC236}">
                  <a16:creationId xmlns:a16="http://schemas.microsoft.com/office/drawing/2014/main" id="{A3BFF1C3-D71F-F455-45D5-76B2AF70F8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342" y="2739607"/>
              <a:ext cx="6540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2" name="図 309">
              <a:extLst>
                <a:ext uri="{FF2B5EF4-FFF2-40B4-BE49-F238E27FC236}">
                  <a16:creationId xmlns:a16="http://schemas.microsoft.com/office/drawing/2014/main" id="{CAE71DDB-09FA-7F73-B7C3-9DB4C3A5F1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9413"/>
            <a:stretch>
              <a:fillRect/>
            </a:stretch>
          </p:blipFill>
          <p:spPr bwMode="auto">
            <a:xfrm>
              <a:off x="2183630" y="1153801"/>
              <a:ext cx="881885" cy="95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3" name="図 310">
              <a:extLst>
                <a:ext uri="{FF2B5EF4-FFF2-40B4-BE49-F238E27FC236}">
                  <a16:creationId xmlns:a16="http://schemas.microsoft.com/office/drawing/2014/main" id="{DB2A2437-2F1B-F089-5D1D-3AFD14E679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5688" y="2119313"/>
              <a:ext cx="657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4" name="図 311">
              <a:extLst>
                <a:ext uri="{FF2B5EF4-FFF2-40B4-BE49-F238E27FC236}">
                  <a16:creationId xmlns:a16="http://schemas.microsoft.com/office/drawing/2014/main" id="{99536ADE-6F2D-6C3F-0BAC-898E04E31B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10986"/>
            <a:stretch>
              <a:fillRect/>
            </a:stretch>
          </p:blipFill>
          <p:spPr bwMode="auto">
            <a:xfrm>
              <a:off x="4145938" y="1731962"/>
              <a:ext cx="854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5" name="図 312">
              <a:extLst>
                <a:ext uri="{FF2B5EF4-FFF2-40B4-BE49-F238E27FC236}">
                  <a16:creationId xmlns:a16="http://schemas.microsoft.com/office/drawing/2014/main" id="{6BD6A78B-12EF-722D-508A-D3AD35354D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65600" y="2817813"/>
              <a:ext cx="7048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6" name="図 40">
              <a:extLst>
                <a:ext uri="{FF2B5EF4-FFF2-40B4-BE49-F238E27FC236}">
                  <a16:creationId xmlns:a16="http://schemas.microsoft.com/office/drawing/2014/main" id="{86EEF457-5456-1934-1836-B0737FA132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67997" y="1793135"/>
              <a:ext cx="1274763"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97" name="グループ化 10">
              <a:extLst>
                <a:ext uri="{FF2B5EF4-FFF2-40B4-BE49-F238E27FC236}">
                  <a16:creationId xmlns:a16="http://schemas.microsoft.com/office/drawing/2014/main" id="{F674B64F-0D75-A041-5EB2-3904268A1D1A}"/>
                </a:ext>
              </a:extLst>
            </p:cNvPr>
            <p:cNvGrpSpPr>
              <a:grpSpLocks/>
            </p:cNvGrpSpPr>
            <p:nvPr/>
          </p:nvGrpSpPr>
          <p:grpSpPr bwMode="auto">
            <a:xfrm>
              <a:off x="4854575" y="676275"/>
              <a:ext cx="979488" cy="1336675"/>
              <a:chOff x="12470652" y="993575"/>
              <a:chExt cx="979441" cy="1336901"/>
            </a:xfrm>
          </p:grpSpPr>
          <p:pic>
            <p:nvPicPr>
              <p:cNvPr id="49198" name="図 9">
                <a:extLst>
                  <a:ext uri="{FF2B5EF4-FFF2-40B4-BE49-F238E27FC236}">
                    <a16:creationId xmlns:a16="http://schemas.microsoft.com/office/drawing/2014/main" id="{AA45A83B-9644-237B-A45C-253F3A011A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70652" y="993575"/>
                <a:ext cx="979441" cy="13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99" name="グループ化 262">
                <a:extLst>
                  <a:ext uri="{FF2B5EF4-FFF2-40B4-BE49-F238E27FC236}">
                    <a16:creationId xmlns:a16="http://schemas.microsoft.com/office/drawing/2014/main" id="{5D48ACDC-95EA-E41C-8E88-CA8BD08F12BA}"/>
                  </a:ext>
                </a:extLst>
              </p:cNvPr>
              <p:cNvGrpSpPr>
                <a:grpSpLocks/>
              </p:cNvGrpSpPr>
              <p:nvPr/>
            </p:nvGrpSpPr>
            <p:grpSpPr bwMode="auto">
              <a:xfrm>
                <a:off x="12626974" y="1082298"/>
                <a:ext cx="741072" cy="279776"/>
                <a:chOff x="-6424039" y="3041931"/>
                <a:chExt cx="6802926" cy="484807"/>
              </a:xfrm>
            </p:grpSpPr>
            <p:sp>
              <p:nvSpPr>
                <p:cNvPr id="49200" name="WordArt 2165">
                  <a:extLst>
                    <a:ext uri="{FF2B5EF4-FFF2-40B4-BE49-F238E27FC236}">
                      <a16:creationId xmlns:a16="http://schemas.microsoft.com/office/drawing/2014/main" id="{0D82CD11-DB91-66B1-6232-9485A474F151}"/>
                    </a:ext>
                  </a:extLst>
                </p:cNvPr>
                <p:cNvSpPr>
                  <a:spLocks noChangeShapeType="1"/>
                </p:cNvSpPr>
                <p:nvPr/>
              </p:nvSpPr>
              <p:spPr bwMode="auto">
                <a:xfrm>
                  <a:off x="-6424039" y="3041931"/>
                  <a:ext cx="6802925" cy="449262"/>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C000"/>
                      </a:solidFill>
                      <a:latin typeface="HGS創英角ﾎﾟｯﾌﾟ体" panose="040B0A00000000000000" pitchFamily="50" charset="-128"/>
                      <a:ea typeface="HGS創英角ﾎﾟｯﾌﾟ体" panose="040B0A00000000000000" pitchFamily="50" charset="-128"/>
                    </a:rPr>
                    <a:t>リーダー</a:t>
                  </a:r>
                </a:p>
              </p:txBody>
            </p:sp>
            <p:sp>
              <p:nvSpPr>
                <p:cNvPr id="49201" name="WordArt 2165">
                  <a:extLst>
                    <a:ext uri="{FF2B5EF4-FFF2-40B4-BE49-F238E27FC236}">
                      <a16:creationId xmlns:a16="http://schemas.microsoft.com/office/drawing/2014/main" id="{7D16B844-0899-BC11-57ED-24E62D51211F}"/>
                    </a:ext>
                  </a:extLst>
                </p:cNvPr>
                <p:cNvSpPr>
                  <a:spLocks noChangeShapeType="1"/>
                </p:cNvSpPr>
                <p:nvPr/>
              </p:nvSpPr>
              <p:spPr bwMode="auto">
                <a:xfrm>
                  <a:off x="-6424038" y="3070813"/>
                  <a:ext cx="6802925" cy="449262"/>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C000"/>
                      </a:solidFill>
                      <a:latin typeface="HGS創英角ﾎﾟｯﾌﾟ体" panose="040B0A00000000000000" pitchFamily="50" charset="-128"/>
                      <a:ea typeface="HGS創英角ﾎﾟｯﾌﾟ体" panose="040B0A00000000000000" pitchFamily="50" charset="-128"/>
                    </a:rPr>
                    <a:t>リーダー</a:t>
                  </a:r>
                </a:p>
              </p:txBody>
            </p:sp>
            <p:sp>
              <p:nvSpPr>
                <p:cNvPr id="49202" name="WordArt 2165">
                  <a:extLst>
                    <a:ext uri="{FF2B5EF4-FFF2-40B4-BE49-F238E27FC236}">
                      <a16:creationId xmlns:a16="http://schemas.microsoft.com/office/drawing/2014/main" id="{2EBAC3FD-A9CA-01AE-08F4-F99FB29C11DE}"/>
                    </a:ext>
                  </a:extLst>
                </p:cNvPr>
                <p:cNvSpPr>
                  <a:spLocks noChangeArrowheads="1" noChangeShapeType="1"/>
                </p:cNvSpPr>
                <p:nvPr/>
              </p:nvSpPr>
              <p:spPr bwMode="auto">
                <a:xfrm>
                  <a:off x="-6424039" y="3077476"/>
                  <a:ext cx="6796559" cy="449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リーダー</a:t>
                  </a:r>
                </a:p>
              </p:txBody>
            </p:sp>
          </p:grpSp>
        </p:grpSp>
      </p:grpSp>
      <p:sp>
        <p:nvSpPr>
          <p:cNvPr id="27" name="四角形: 角を丸くする 26">
            <a:extLst>
              <a:ext uri="{FF2B5EF4-FFF2-40B4-BE49-F238E27FC236}">
                <a16:creationId xmlns:a16="http://schemas.microsoft.com/office/drawing/2014/main" id="{051D1CBE-72BC-198C-1640-E537D9381961}"/>
              </a:ext>
            </a:extLst>
          </p:cNvPr>
          <p:cNvSpPr/>
          <p:nvPr/>
        </p:nvSpPr>
        <p:spPr bwMode="auto">
          <a:xfrm>
            <a:off x="2916238" y="152400"/>
            <a:ext cx="1933575" cy="15509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要因検証②</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7" name="グループ化 6">
            <a:extLst>
              <a:ext uri="{FF2B5EF4-FFF2-40B4-BE49-F238E27FC236}">
                <a16:creationId xmlns:a16="http://schemas.microsoft.com/office/drawing/2014/main" id="{3B1A11F6-17B6-D366-BB09-30C1E83FC7CA}"/>
              </a:ext>
            </a:extLst>
          </p:cNvPr>
          <p:cNvGrpSpPr>
            <a:grpSpLocks/>
          </p:cNvGrpSpPr>
          <p:nvPr/>
        </p:nvGrpSpPr>
        <p:grpSpPr bwMode="auto">
          <a:xfrm>
            <a:off x="6084888" y="3402013"/>
            <a:ext cx="5994400" cy="2760662"/>
            <a:chOff x="250825" y="3402013"/>
            <a:chExt cx="5772150" cy="2760662"/>
          </a:xfrm>
        </p:grpSpPr>
        <p:sp>
          <p:nvSpPr>
            <p:cNvPr id="31" name="四角形: 角を丸くする 30">
              <a:extLst>
                <a:ext uri="{FF2B5EF4-FFF2-40B4-BE49-F238E27FC236}">
                  <a16:creationId xmlns:a16="http://schemas.microsoft.com/office/drawing/2014/main" id="{A38E51A1-0182-AE25-9466-B65C61065507}"/>
                </a:ext>
              </a:extLst>
            </p:cNvPr>
            <p:cNvSpPr/>
            <p:nvPr/>
          </p:nvSpPr>
          <p:spPr bwMode="auto">
            <a:xfrm>
              <a:off x="250825" y="3402013"/>
              <a:ext cx="577215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34" name="吹き出し: 角を丸めた四角形 33">
              <a:extLst>
                <a:ext uri="{FF2B5EF4-FFF2-40B4-BE49-F238E27FC236}">
                  <a16:creationId xmlns:a16="http://schemas.microsoft.com/office/drawing/2014/main" id="{0F97FD4C-F088-4B54-4C63-2D4A1B1AFAD1}"/>
                </a:ext>
              </a:extLst>
            </p:cNvPr>
            <p:cNvSpPr/>
            <p:nvPr/>
          </p:nvSpPr>
          <p:spPr>
            <a:xfrm>
              <a:off x="2254873" y="4032250"/>
              <a:ext cx="3535748"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塗布量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粘度</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は染み出しに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影響しているのかな！？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ホットメルトの性質や条件に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ついて調べてみよう！！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9186" name="図 34">
              <a:extLst>
                <a:ext uri="{FF2B5EF4-FFF2-40B4-BE49-F238E27FC236}">
                  <a16:creationId xmlns:a16="http://schemas.microsoft.com/office/drawing/2014/main" id="{B5242316-A1B4-C685-2C47-0BEDAD7F73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588" y="3444875"/>
              <a:ext cx="174466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グループ化 11">
            <a:extLst>
              <a:ext uri="{FF2B5EF4-FFF2-40B4-BE49-F238E27FC236}">
                <a16:creationId xmlns:a16="http://schemas.microsoft.com/office/drawing/2014/main" id="{69F527F5-6F43-0E1C-9F59-033FF3C6F2FA}"/>
              </a:ext>
            </a:extLst>
          </p:cNvPr>
          <p:cNvGrpSpPr>
            <a:grpSpLocks/>
          </p:cNvGrpSpPr>
          <p:nvPr/>
        </p:nvGrpSpPr>
        <p:grpSpPr bwMode="auto">
          <a:xfrm>
            <a:off x="2001838" y="6275388"/>
            <a:ext cx="8383587" cy="427037"/>
            <a:chOff x="2001825" y="6411434"/>
            <a:chExt cx="8384837" cy="427489"/>
          </a:xfrm>
        </p:grpSpPr>
        <p:sp>
          <p:nvSpPr>
            <p:cNvPr id="49181" name="WordArt 2165">
              <a:extLst>
                <a:ext uri="{FF2B5EF4-FFF2-40B4-BE49-F238E27FC236}">
                  <a16:creationId xmlns:a16="http://schemas.microsoft.com/office/drawing/2014/main" id="{ACC87747-5FC1-2E90-B1C2-E281C6E62FC5}"/>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ホットメルトの性質について調査しよう</a:t>
              </a:r>
            </a:p>
          </p:txBody>
        </p:sp>
        <p:sp>
          <p:nvSpPr>
            <p:cNvPr id="49182" name="WordArt 2165">
              <a:extLst>
                <a:ext uri="{FF2B5EF4-FFF2-40B4-BE49-F238E27FC236}">
                  <a16:creationId xmlns:a16="http://schemas.microsoft.com/office/drawing/2014/main" id="{80F9022D-C4C2-A12B-3B84-E98409AA5661}"/>
                </a:ext>
              </a:extLst>
            </p:cNvPr>
            <p:cNvSpPr>
              <a:spLocks noChangeShapeType="1"/>
            </p:cNvSpPr>
            <p:nvPr/>
          </p:nvSpPr>
          <p:spPr bwMode="auto">
            <a:xfrm>
              <a:off x="2001825" y="6417769"/>
              <a:ext cx="8382733"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ホットメルトの性質について調査しよう</a:t>
              </a:r>
            </a:p>
          </p:txBody>
        </p:sp>
        <p:sp>
          <p:nvSpPr>
            <p:cNvPr id="49183" name="WordArt 2165">
              <a:extLst>
                <a:ext uri="{FF2B5EF4-FFF2-40B4-BE49-F238E27FC236}">
                  <a16:creationId xmlns:a16="http://schemas.microsoft.com/office/drawing/2014/main" id="{B9040D6F-921C-BED9-B94B-243DC1F2CA96}"/>
                </a:ext>
              </a:extLst>
            </p:cNvPr>
            <p:cNvSpPr>
              <a:spLocks noChangeArrowheads="1" noChangeShapeType="1"/>
            </p:cNvSpPr>
            <p:nvPr/>
          </p:nvSpPr>
          <p:spPr bwMode="auto">
            <a:xfrm>
              <a:off x="2003929" y="6411434"/>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ホットメルトの性質について調査しよう</a:t>
              </a:r>
            </a:p>
          </p:txBody>
        </p:sp>
      </p:grpSp>
      <p:grpSp>
        <p:nvGrpSpPr>
          <p:cNvPr id="17" name="グループ化 16">
            <a:extLst>
              <a:ext uri="{FF2B5EF4-FFF2-40B4-BE49-F238E27FC236}">
                <a16:creationId xmlns:a16="http://schemas.microsoft.com/office/drawing/2014/main" id="{92126524-4ED5-8E33-6DD3-DBC25BC70F61}"/>
              </a:ext>
            </a:extLst>
          </p:cNvPr>
          <p:cNvGrpSpPr>
            <a:grpSpLocks/>
          </p:cNvGrpSpPr>
          <p:nvPr/>
        </p:nvGrpSpPr>
        <p:grpSpPr bwMode="auto">
          <a:xfrm>
            <a:off x="6099175" y="395288"/>
            <a:ext cx="5986463" cy="2922587"/>
            <a:chOff x="6099004" y="395993"/>
            <a:chExt cx="5986463" cy="2921883"/>
          </a:xfrm>
        </p:grpSpPr>
        <p:sp>
          <p:nvSpPr>
            <p:cNvPr id="33" name="四角形: 角を丸くする 32">
              <a:extLst>
                <a:ext uri="{FF2B5EF4-FFF2-40B4-BE49-F238E27FC236}">
                  <a16:creationId xmlns:a16="http://schemas.microsoft.com/office/drawing/2014/main" id="{EC31AF79-9934-ABC7-BCD9-400BA99A7A0C}"/>
                </a:ext>
              </a:extLst>
            </p:cNvPr>
            <p:cNvSpPr/>
            <p:nvPr/>
          </p:nvSpPr>
          <p:spPr bwMode="auto">
            <a:xfrm>
              <a:off x="6099004" y="557879"/>
              <a:ext cx="5986463" cy="2759997"/>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49178" name="図 9">
              <a:extLst>
                <a:ext uri="{FF2B5EF4-FFF2-40B4-BE49-F238E27FC236}">
                  <a16:creationId xmlns:a16="http://schemas.microsoft.com/office/drawing/2014/main" id="{661A0BC1-6A7D-B592-9452-AD171A7F2E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24417" y="764983"/>
              <a:ext cx="1896020" cy="24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吹き出し: 角を丸めた四角形 10">
              <a:extLst>
                <a:ext uri="{FF2B5EF4-FFF2-40B4-BE49-F238E27FC236}">
                  <a16:creationId xmlns:a16="http://schemas.microsoft.com/office/drawing/2014/main" id="{B457FECF-A0B0-C79D-F8E0-38F6E664AD07}"/>
                </a:ext>
              </a:extLst>
            </p:cNvPr>
            <p:cNvSpPr/>
            <p:nvPr/>
          </p:nvSpPr>
          <p:spPr>
            <a:xfrm>
              <a:off x="6391104" y="395993"/>
              <a:ext cx="4089400" cy="1363334"/>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ロールコーター工程での</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染み出し不良</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9180" name="図 15">
              <a:extLst>
                <a:ext uri="{FF2B5EF4-FFF2-40B4-BE49-F238E27FC236}">
                  <a16:creationId xmlns:a16="http://schemas.microsoft.com/office/drawing/2014/main" id="{15688198-6BD6-C240-E1BF-9C02260CA87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39725" y="1059097"/>
              <a:ext cx="1133954" cy="4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吹き出し: 角を丸めた四角形 1">
            <a:extLst>
              <a:ext uri="{FF2B5EF4-FFF2-40B4-BE49-F238E27FC236}">
                <a16:creationId xmlns:a16="http://schemas.microsoft.com/office/drawing/2014/main" id="{01E37888-5906-91D9-3FFD-A41F19871ECD}"/>
              </a:ext>
            </a:extLst>
          </p:cNvPr>
          <p:cNvSpPr/>
          <p:nvPr/>
        </p:nvSpPr>
        <p:spPr bwMode="auto">
          <a:xfrm>
            <a:off x="6359525" y="1671638"/>
            <a:ext cx="4089400"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圧着時にパッドに塗布した</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ホットメルトが表面に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でてくる現象のこと！！</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5" name="グループ化 4">
            <a:extLst>
              <a:ext uri="{FF2B5EF4-FFF2-40B4-BE49-F238E27FC236}">
                <a16:creationId xmlns:a16="http://schemas.microsoft.com/office/drawing/2014/main" id="{B804E2ED-BFE1-F256-ED2D-8404EC62EAF2}"/>
              </a:ext>
            </a:extLst>
          </p:cNvPr>
          <p:cNvGrpSpPr>
            <a:grpSpLocks/>
          </p:cNvGrpSpPr>
          <p:nvPr/>
        </p:nvGrpSpPr>
        <p:grpSpPr bwMode="auto">
          <a:xfrm>
            <a:off x="250825" y="3400425"/>
            <a:ext cx="5772150" cy="2760663"/>
            <a:chOff x="250825" y="3400425"/>
            <a:chExt cx="5772150" cy="2760663"/>
          </a:xfrm>
        </p:grpSpPr>
        <p:sp>
          <p:nvSpPr>
            <p:cNvPr id="28" name="四角形: 角を丸くする 27">
              <a:extLst>
                <a:ext uri="{FF2B5EF4-FFF2-40B4-BE49-F238E27FC236}">
                  <a16:creationId xmlns:a16="http://schemas.microsoft.com/office/drawing/2014/main" id="{D3325334-687F-6462-1EAC-12B4EE5201A7}"/>
                </a:ext>
              </a:extLst>
            </p:cNvPr>
            <p:cNvSpPr/>
            <p:nvPr/>
          </p:nvSpPr>
          <p:spPr bwMode="auto">
            <a:xfrm>
              <a:off x="250825" y="3400425"/>
              <a:ext cx="57721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30" name="吹き出し: 角を丸めた四角形 29">
              <a:extLst>
                <a:ext uri="{FF2B5EF4-FFF2-40B4-BE49-F238E27FC236}">
                  <a16:creationId xmlns:a16="http://schemas.microsoft.com/office/drawing/2014/main" id="{211D407A-A3DE-8C16-9B59-6829344A8A8A}"/>
                </a:ext>
              </a:extLst>
            </p:cNvPr>
            <p:cNvSpPr/>
            <p:nvPr/>
          </p:nvSpPr>
          <p:spPr bwMode="auto">
            <a:xfrm>
              <a:off x="1562100" y="3513138"/>
              <a:ext cx="3535363"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49175" name="図 20">
              <a:extLst>
                <a:ext uri="{FF2B5EF4-FFF2-40B4-BE49-F238E27FC236}">
                  <a16:creationId xmlns:a16="http://schemas.microsoft.com/office/drawing/2014/main" id="{72BDB4EC-F198-47E1-D383-0F211E8CD03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7515" y="3412872"/>
              <a:ext cx="1365765" cy="20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吹き出し: 角を丸めた四角形 2">
              <a:extLst>
                <a:ext uri="{FF2B5EF4-FFF2-40B4-BE49-F238E27FC236}">
                  <a16:creationId xmlns:a16="http://schemas.microsoft.com/office/drawing/2014/main" id="{F2CE84CB-7252-6517-0B6F-DC6398F3FFB6}"/>
                </a:ext>
              </a:extLst>
            </p:cNvPr>
            <p:cNvSpPr/>
            <p:nvPr/>
          </p:nvSpPr>
          <p:spPr bwMode="auto">
            <a:xfrm>
              <a:off x="1730375" y="3513138"/>
              <a:ext cx="4089400"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パーフォの孔がない物は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染み出してないね！！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20" name="グループ化 19">
            <a:extLst>
              <a:ext uri="{FF2B5EF4-FFF2-40B4-BE49-F238E27FC236}">
                <a16:creationId xmlns:a16="http://schemas.microsoft.com/office/drawing/2014/main" id="{E741A26E-C933-CFF7-B5D1-B0B167DA93D3}"/>
              </a:ext>
            </a:extLst>
          </p:cNvPr>
          <p:cNvGrpSpPr>
            <a:grpSpLocks/>
          </p:cNvGrpSpPr>
          <p:nvPr/>
        </p:nvGrpSpPr>
        <p:grpSpPr bwMode="auto">
          <a:xfrm>
            <a:off x="1636713" y="3921125"/>
            <a:ext cx="4222750" cy="2032000"/>
            <a:chOff x="1727836" y="4107774"/>
            <a:chExt cx="4222689" cy="2031199"/>
          </a:xfrm>
        </p:grpSpPr>
        <p:pic>
          <p:nvPicPr>
            <p:cNvPr id="49171" name="図 38">
              <a:extLst>
                <a:ext uri="{FF2B5EF4-FFF2-40B4-BE49-F238E27FC236}">
                  <a16:creationId xmlns:a16="http://schemas.microsoft.com/office/drawing/2014/main" id="{BCA36C59-1D14-0F9A-9045-3388CA0A077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07513" y="4107774"/>
              <a:ext cx="1243012" cy="189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吹き出し: 角を丸めた四角形 28">
              <a:extLst>
                <a:ext uri="{FF2B5EF4-FFF2-40B4-BE49-F238E27FC236}">
                  <a16:creationId xmlns:a16="http://schemas.microsoft.com/office/drawing/2014/main" id="{FC0C7C39-0445-A75E-CAA0-794EA70FB859}"/>
                </a:ext>
              </a:extLst>
            </p:cNvPr>
            <p:cNvSpPr/>
            <p:nvPr/>
          </p:nvSpPr>
          <p:spPr bwMode="auto">
            <a:xfrm>
              <a:off x="1727836" y="4775849"/>
              <a:ext cx="3190829" cy="1363124"/>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パーフォ孔はふさげないからどうすればいいん</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だろう？？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32" name="グループ化 31">
            <a:extLst>
              <a:ext uri="{FF2B5EF4-FFF2-40B4-BE49-F238E27FC236}">
                <a16:creationId xmlns:a16="http://schemas.microsoft.com/office/drawing/2014/main" id="{E6EAD343-7BEA-0060-B019-E27988861FA4}"/>
              </a:ext>
            </a:extLst>
          </p:cNvPr>
          <p:cNvGrpSpPr>
            <a:grpSpLocks/>
          </p:cNvGrpSpPr>
          <p:nvPr/>
        </p:nvGrpSpPr>
        <p:grpSpPr bwMode="auto">
          <a:xfrm>
            <a:off x="73025" y="460375"/>
            <a:ext cx="6026150" cy="2921000"/>
            <a:chOff x="-5955410" y="221127"/>
            <a:chExt cx="6025053" cy="2920537"/>
          </a:xfrm>
        </p:grpSpPr>
        <p:grpSp>
          <p:nvGrpSpPr>
            <p:cNvPr id="49165" name="グループ化 17">
              <a:extLst>
                <a:ext uri="{FF2B5EF4-FFF2-40B4-BE49-F238E27FC236}">
                  <a16:creationId xmlns:a16="http://schemas.microsoft.com/office/drawing/2014/main" id="{F08EC779-DA87-6A8F-284A-9500EAC2C630}"/>
                </a:ext>
              </a:extLst>
            </p:cNvPr>
            <p:cNvGrpSpPr>
              <a:grpSpLocks/>
            </p:cNvGrpSpPr>
            <p:nvPr/>
          </p:nvGrpSpPr>
          <p:grpSpPr bwMode="auto">
            <a:xfrm>
              <a:off x="-5955410" y="221127"/>
              <a:ext cx="6003925" cy="2920537"/>
              <a:chOff x="12267596" y="984772"/>
              <a:chExt cx="6005080" cy="2921563"/>
            </a:xfrm>
          </p:grpSpPr>
          <p:pic>
            <p:nvPicPr>
              <p:cNvPr id="49169" name="図 13">
                <a:extLst>
                  <a:ext uri="{FF2B5EF4-FFF2-40B4-BE49-F238E27FC236}">
                    <a16:creationId xmlns:a16="http://schemas.microsoft.com/office/drawing/2014/main" id="{A3BA1A60-8702-15C7-50EE-A2EBF8356D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267596" y="1028774"/>
                <a:ext cx="6005080" cy="287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四角形: 角を丸くする 15">
                <a:extLst>
                  <a:ext uri="{FF2B5EF4-FFF2-40B4-BE49-F238E27FC236}">
                    <a16:creationId xmlns:a16="http://schemas.microsoft.com/office/drawing/2014/main" id="{17AFC30A-7937-F00C-E115-C13153FAD2B7}"/>
                  </a:ext>
                </a:extLst>
              </p:cNvPr>
              <p:cNvSpPr/>
              <p:nvPr/>
            </p:nvSpPr>
            <p:spPr bwMode="auto">
              <a:xfrm>
                <a:off x="13218519" y="984772"/>
                <a:ext cx="1936770" cy="8637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表皮</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49166" name="図 7">
              <a:extLst>
                <a:ext uri="{FF2B5EF4-FFF2-40B4-BE49-F238E27FC236}">
                  <a16:creationId xmlns:a16="http://schemas.microsoft.com/office/drawing/2014/main" id="{E7247F8A-0EAB-DCF6-D576-7709411CDA9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225443" y="596650"/>
              <a:ext cx="3295086" cy="241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5B19E91A-EE03-24F1-E75F-60BAEC057A9C}"/>
                </a:ext>
              </a:extLst>
            </p:cNvPr>
            <p:cNvSpPr/>
            <p:nvPr/>
          </p:nvSpPr>
          <p:spPr bwMode="auto">
            <a:xfrm>
              <a:off x="-2911139" y="351281"/>
              <a:ext cx="2877614" cy="412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1000" b="1" dirty="0">
                  <a:solidFill>
                    <a:prstClr val="black"/>
                  </a:solidFill>
                  <a:latin typeface="游ゴシック" panose="020F0502020204030204"/>
                  <a:ea typeface="游ゴシック" panose="020B0400000000000000" pitchFamily="50" charset="-128"/>
                </a:rPr>
                <a:t>染み出しによるホットメルト汚れ不良件数</a:t>
              </a:r>
              <a:endParaRPr lang="en-US" altLang="ja-JP" sz="1000" b="1" dirty="0">
                <a:solidFill>
                  <a:prstClr val="black"/>
                </a:solidFill>
                <a:latin typeface="游ゴシック" panose="020F0502020204030204"/>
                <a:ea typeface="游ゴシック" panose="020B0400000000000000" pitchFamily="50" charset="-128"/>
              </a:endParaRPr>
            </a:p>
          </p:txBody>
        </p:sp>
        <p:pic>
          <p:nvPicPr>
            <p:cNvPr id="49168" name="図 25">
              <a:extLst>
                <a:ext uri="{FF2B5EF4-FFF2-40B4-BE49-F238E27FC236}">
                  <a16:creationId xmlns:a16="http://schemas.microsoft.com/office/drawing/2014/main" id="{5E3988CD-B107-9BA1-EE2B-6A92B3508E0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80965" y="1040739"/>
              <a:ext cx="2725788" cy="179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吹き出し: 角を丸めた四角形 8">
            <a:extLst>
              <a:ext uri="{FF2B5EF4-FFF2-40B4-BE49-F238E27FC236}">
                <a16:creationId xmlns:a16="http://schemas.microsoft.com/office/drawing/2014/main" id="{760B981C-4CD7-C419-ED7C-C7E20594DD95}"/>
              </a:ext>
            </a:extLst>
          </p:cNvPr>
          <p:cNvSpPr/>
          <p:nvPr/>
        </p:nvSpPr>
        <p:spPr bwMode="auto">
          <a:xfrm>
            <a:off x="6305550" y="1979613"/>
            <a:ext cx="4089400"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表皮別件数を見てみよう！！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a:extLst>
              <a:ext uri="{FF2B5EF4-FFF2-40B4-BE49-F238E27FC236}">
                <a16:creationId xmlns:a16="http://schemas.microsoft.com/office/drawing/2014/main" id="{892588C7-AD51-5F7A-297F-4FF00D4C96A8}"/>
              </a:ext>
            </a:extLst>
          </p:cNvPr>
          <p:cNvSpPr txBox="1">
            <a:spLocks noChangeArrowheads="1"/>
          </p:cNvSpPr>
          <p:nvPr/>
        </p:nvSpPr>
        <p:spPr bwMode="auto">
          <a:xfrm>
            <a:off x="1274763" y="-65088"/>
            <a:ext cx="6116637"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主要因の検証②</a:t>
            </a:r>
            <a:r>
              <a:rPr lang="en-US" altLang="ja-JP" sz="2800" b="1">
                <a:latin typeface="Times" panose="02020603050405020304" pitchFamily="18" charset="0"/>
                <a:ea typeface="HG丸ｺﾞｼｯｸM-PRO" panose="020F0600000000000000" pitchFamily="50" charset="-128"/>
              </a:rPr>
              <a:t>-2】</a:t>
            </a:r>
            <a:r>
              <a:rPr lang="ja-JP" altLang="en-US" sz="2800" b="1">
                <a:latin typeface="Times" panose="02020603050405020304" pitchFamily="18" charset="0"/>
                <a:ea typeface="HG丸ｺﾞｼｯｸM-PRO" panose="020F0600000000000000" pitchFamily="50" charset="-128"/>
              </a:rPr>
              <a:t>染み出し</a:t>
            </a:r>
          </a:p>
        </p:txBody>
      </p:sp>
      <p:sp>
        <p:nvSpPr>
          <p:cNvPr id="9" name="正方形/長方形 8">
            <a:extLst>
              <a:ext uri="{FF2B5EF4-FFF2-40B4-BE49-F238E27FC236}">
                <a16:creationId xmlns:a16="http://schemas.microsoft.com/office/drawing/2014/main" id="{50EBFF61-E9C7-91AC-1B74-11648BA49428}"/>
              </a:ext>
            </a:extLst>
          </p:cNvPr>
          <p:cNvSpPr/>
          <p:nvPr/>
        </p:nvSpPr>
        <p:spPr>
          <a:xfrm>
            <a:off x="229285" y="539908"/>
            <a:ext cx="7488832" cy="577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rgbClr val="FF0000"/>
                </a:solidFill>
                <a:latin typeface="HGS創英角ﾎﾟｯﾌﾟ体" panose="040B0A00000000000000" pitchFamily="50" charset="-128"/>
                <a:ea typeface="HGS創英角ﾎﾟｯﾌﾟ体" panose="040B0A00000000000000" pitchFamily="50" charset="-128"/>
              </a:rPr>
              <a:t>ホットメルトの性質について</a:t>
            </a:r>
          </a:p>
        </p:txBody>
      </p:sp>
      <p:pic>
        <p:nvPicPr>
          <p:cNvPr id="52243" name="図 29">
            <a:extLst>
              <a:ext uri="{FF2B5EF4-FFF2-40B4-BE49-F238E27FC236}">
                <a16:creationId xmlns:a16="http://schemas.microsoft.com/office/drawing/2014/main" id="{A99D1087-F1B3-AD01-18C5-516CC8471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7763" y="1484313"/>
            <a:ext cx="6762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a:extLst>
              <a:ext uri="{FF2B5EF4-FFF2-40B4-BE49-F238E27FC236}">
                <a16:creationId xmlns:a16="http://schemas.microsoft.com/office/drawing/2014/main" id="{A15CF4E8-570F-81BC-E978-FA224ECD795E}"/>
              </a:ext>
            </a:extLst>
          </p:cNvPr>
          <p:cNvGrpSpPr>
            <a:grpSpLocks/>
          </p:cNvGrpSpPr>
          <p:nvPr/>
        </p:nvGrpSpPr>
        <p:grpSpPr bwMode="auto">
          <a:xfrm>
            <a:off x="6157913" y="4681538"/>
            <a:ext cx="7078662" cy="1968500"/>
            <a:chOff x="6157913" y="4681538"/>
            <a:chExt cx="7078871" cy="1968500"/>
          </a:xfrm>
        </p:grpSpPr>
        <p:grpSp>
          <p:nvGrpSpPr>
            <p:cNvPr id="51231" name="グループ化 4">
              <a:extLst>
                <a:ext uri="{FF2B5EF4-FFF2-40B4-BE49-F238E27FC236}">
                  <a16:creationId xmlns:a16="http://schemas.microsoft.com/office/drawing/2014/main" id="{7DD4EFED-24F0-5D26-1E6A-A988D5603C7C}"/>
                </a:ext>
              </a:extLst>
            </p:cNvPr>
            <p:cNvGrpSpPr>
              <a:grpSpLocks/>
            </p:cNvGrpSpPr>
            <p:nvPr/>
          </p:nvGrpSpPr>
          <p:grpSpPr bwMode="auto">
            <a:xfrm>
              <a:off x="6157913" y="4681538"/>
              <a:ext cx="1619243" cy="1968500"/>
              <a:chOff x="5123603" y="2252370"/>
              <a:chExt cx="1944793" cy="2353260"/>
            </a:xfrm>
          </p:grpSpPr>
          <p:pic>
            <p:nvPicPr>
              <p:cNvPr id="51233" name="図 2">
                <a:extLst>
                  <a:ext uri="{FF2B5EF4-FFF2-40B4-BE49-F238E27FC236}">
                    <a16:creationId xmlns:a16="http://schemas.microsoft.com/office/drawing/2014/main" id="{B8726C57-011F-9012-7806-C318A25F8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603" y="2252370"/>
                <a:ext cx="1944793" cy="235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4" name="図 3">
                <a:extLst>
                  <a:ext uri="{FF2B5EF4-FFF2-40B4-BE49-F238E27FC236}">
                    <a16:creationId xmlns:a16="http://schemas.microsoft.com/office/drawing/2014/main" id="{02E2EBA5-1AD8-0D01-7B4A-F2E4383AC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936" y="2420888"/>
                <a:ext cx="1332035" cy="54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吹き出し: 角を丸めた四角形 9">
              <a:extLst>
                <a:ext uri="{FF2B5EF4-FFF2-40B4-BE49-F238E27FC236}">
                  <a16:creationId xmlns:a16="http://schemas.microsoft.com/office/drawing/2014/main" id="{B46B0293-6F5D-ADC8-5DD9-301472390BB5}"/>
                </a:ext>
              </a:extLst>
            </p:cNvPr>
            <p:cNvSpPr/>
            <p:nvPr/>
          </p:nvSpPr>
          <p:spPr bwMode="auto">
            <a:xfrm>
              <a:off x="8083607" y="4965700"/>
              <a:ext cx="5153177"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ホットメルト温度を</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高く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粘度を</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低く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すればパッドに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染み込みパーフォ孔からの</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染み出しがなくなるね！！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12" name="グループ化 11">
            <a:extLst>
              <a:ext uri="{FF2B5EF4-FFF2-40B4-BE49-F238E27FC236}">
                <a16:creationId xmlns:a16="http://schemas.microsoft.com/office/drawing/2014/main" id="{BF56972B-ED6C-9974-1AA7-0C4D1D32FE95}"/>
              </a:ext>
            </a:extLst>
          </p:cNvPr>
          <p:cNvGrpSpPr>
            <a:grpSpLocks/>
          </p:cNvGrpSpPr>
          <p:nvPr/>
        </p:nvGrpSpPr>
        <p:grpSpPr bwMode="auto">
          <a:xfrm>
            <a:off x="7032625" y="563563"/>
            <a:ext cx="4951413" cy="1671637"/>
            <a:chOff x="7107747" y="2395538"/>
            <a:chExt cx="4952746" cy="1671218"/>
          </a:xfrm>
        </p:grpSpPr>
        <p:pic>
          <p:nvPicPr>
            <p:cNvPr id="51229" name="図 23">
              <a:extLst>
                <a:ext uri="{FF2B5EF4-FFF2-40B4-BE49-F238E27FC236}">
                  <a16:creationId xmlns:a16="http://schemas.microsoft.com/office/drawing/2014/main" id="{B8E70536-602D-41BB-4E9C-3FC7D0D72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4135" y="2395538"/>
              <a:ext cx="27384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図 10">
              <a:extLst>
                <a:ext uri="{FF2B5EF4-FFF2-40B4-BE49-F238E27FC236}">
                  <a16:creationId xmlns:a16="http://schemas.microsoft.com/office/drawing/2014/main" id="{BE638101-85DF-34C0-BABA-2426303467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747" y="3316500"/>
              <a:ext cx="4952746" cy="7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7" name="グループ化 15">
            <a:extLst>
              <a:ext uri="{FF2B5EF4-FFF2-40B4-BE49-F238E27FC236}">
                <a16:creationId xmlns:a16="http://schemas.microsoft.com/office/drawing/2014/main" id="{191B0797-EA0A-5B7B-B6E7-437DBE94C239}"/>
              </a:ext>
            </a:extLst>
          </p:cNvPr>
          <p:cNvGrpSpPr>
            <a:grpSpLocks/>
          </p:cNvGrpSpPr>
          <p:nvPr/>
        </p:nvGrpSpPr>
        <p:grpSpPr bwMode="auto">
          <a:xfrm>
            <a:off x="119063" y="1150938"/>
            <a:ext cx="6110287" cy="3754437"/>
            <a:chOff x="12118907" y="790832"/>
            <a:chExt cx="6110083" cy="3754446"/>
          </a:xfrm>
        </p:grpSpPr>
        <p:pic>
          <p:nvPicPr>
            <p:cNvPr id="51222" name="図 3">
              <a:extLst>
                <a:ext uri="{FF2B5EF4-FFF2-40B4-BE49-F238E27FC236}">
                  <a16:creationId xmlns:a16="http://schemas.microsoft.com/office/drawing/2014/main" id="{B4E287C1-7F7D-9327-DE35-3F5FE6F5F7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23234" y="790832"/>
              <a:ext cx="5610792" cy="301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23" name="グループ化 12">
              <a:extLst>
                <a:ext uri="{FF2B5EF4-FFF2-40B4-BE49-F238E27FC236}">
                  <a16:creationId xmlns:a16="http://schemas.microsoft.com/office/drawing/2014/main" id="{8189133B-B561-88DA-D399-576FE5F2B80C}"/>
                </a:ext>
              </a:extLst>
            </p:cNvPr>
            <p:cNvGrpSpPr>
              <a:grpSpLocks/>
            </p:cNvGrpSpPr>
            <p:nvPr/>
          </p:nvGrpSpPr>
          <p:grpSpPr bwMode="auto">
            <a:xfrm>
              <a:off x="12118907" y="868167"/>
              <a:ext cx="6110083" cy="3677111"/>
              <a:chOff x="362936" y="2569772"/>
              <a:chExt cx="6110083" cy="3677111"/>
            </a:xfrm>
          </p:grpSpPr>
          <p:sp>
            <p:nvSpPr>
              <p:cNvPr id="14" name="吹き出し: 角を丸めた四角形 13">
                <a:extLst>
                  <a:ext uri="{FF2B5EF4-FFF2-40B4-BE49-F238E27FC236}">
                    <a16:creationId xmlns:a16="http://schemas.microsoft.com/office/drawing/2014/main" id="{AD4C1623-235A-50E5-7345-2A9F4805E052}"/>
                  </a:ext>
                </a:extLst>
              </p:cNvPr>
              <p:cNvSpPr/>
              <p:nvPr/>
            </p:nvSpPr>
            <p:spPr>
              <a:xfrm>
                <a:off x="1224919" y="4883218"/>
                <a:ext cx="5248100" cy="136366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粘度は温度によって変化する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温度が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低い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＝粘度が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高い 染み込みにくい</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温度が</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高い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＝粘度が</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低い 染み込みやすい</a:t>
                </a:r>
                <a:endParaRPr lang="en-US" altLang="ja-JP" sz="2000" dirty="0">
                  <a:solidFill>
                    <a:srgbClr val="0070C0"/>
                  </a:solidFill>
                  <a:latin typeface="HGS創英角ﾎﾟｯﾌﾟ体" panose="040B0A00000000000000" pitchFamily="50" charset="-128"/>
                  <a:ea typeface="HGS創英角ﾎﾟｯﾌﾟ体" panose="040B0A00000000000000" pitchFamily="50" charset="-128"/>
                </a:endParaRPr>
              </a:p>
            </p:txBody>
          </p:sp>
          <p:pic>
            <p:nvPicPr>
              <p:cNvPr id="51225" name="図 10">
                <a:extLst>
                  <a:ext uri="{FF2B5EF4-FFF2-40B4-BE49-F238E27FC236}">
                    <a16:creationId xmlns:a16="http://schemas.microsoft.com/office/drawing/2014/main" id="{CE07C556-EE90-4C92-D927-CCEF1DA3B1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3010" r="17174"/>
              <a:stretch>
                <a:fillRect/>
              </a:stretch>
            </p:blipFill>
            <p:spPr bwMode="auto">
              <a:xfrm>
                <a:off x="566124" y="2569772"/>
                <a:ext cx="18097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26" name="グループ化 24">
                <a:extLst>
                  <a:ext uri="{FF2B5EF4-FFF2-40B4-BE49-F238E27FC236}">
                    <a16:creationId xmlns:a16="http://schemas.microsoft.com/office/drawing/2014/main" id="{EE44EEBE-8E0A-E7F2-8AE5-02C3CCA450A5}"/>
                  </a:ext>
                </a:extLst>
              </p:cNvPr>
              <p:cNvGrpSpPr>
                <a:grpSpLocks/>
              </p:cNvGrpSpPr>
              <p:nvPr/>
            </p:nvGrpSpPr>
            <p:grpSpPr bwMode="auto">
              <a:xfrm>
                <a:off x="362936" y="2579245"/>
                <a:ext cx="2745513" cy="532691"/>
                <a:chOff x="7375766" y="2082524"/>
                <a:chExt cx="3957558" cy="527650"/>
              </a:xfrm>
            </p:grpSpPr>
            <p:sp>
              <p:nvSpPr>
                <p:cNvPr id="18" name="テキスト ボックス 17">
                  <a:extLst>
                    <a:ext uri="{FF2B5EF4-FFF2-40B4-BE49-F238E27FC236}">
                      <a16:creationId xmlns:a16="http://schemas.microsoft.com/office/drawing/2014/main" id="{BB16E809-315C-2F8C-9445-C672FFD46AAA}"/>
                    </a:ext>
                  </a:extLst>
                </p:cNvPr>
                <p:cNvSpPr txBox="1"/>
                <p:nvPr/>
              </p:nvSpPr>
              <p:spPr>
                <a:xfrm>
                  <a:off x="7375766" y="2082524"/>
                  <a:ext cx="3945070" cy="518268"/>
                </a:xfrm>
                <a:prstGeom prst="rect">
                  <a:avLst/>
                </a:prstGeom>
                <a:noFill/>
              </p:spPr>
              <p:txBody>
                <a:bodyPr>
                  <a:spAutoFit/>
                </a:bodyPr>
                <a:lstStyle/>
                <a:p>
                  <a:pPr>
                    <a:defRPr/>
                  </a:pPr>
                  <a:r>
                    <a:rPr lang="ja-JP" altLang="en-US" sz="28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ホットメルト</a:t>
                  </a:r>
                </a:p>
              </p:txBody>
            </p:sp>
            <p:sp>
              <p:nvSpPr>
                <p:cNvPr id="19" name="テキスト ボックス 18">
                  <a:extLst>
                    <a:ext uri="{FF2B5EF4-FFF2-40B4-BE49-F238E27FC236}">
                      <a16:creationId xmlns:a16="http://schemas.microsoft.com/office/drawing/2014/main" id="{22CF2985-4436-D13F-FB9F-C94CC6A44F24}"/>
                    </a:ext>
                  </a:extLst>
                </p:cNvPr>
                <p:cNvSpPr txBox="1"/>
                <p:nvPr/>
              </p:nvSpPr>
              <p:spPr>
                <a:xfrm>
                  <a:off x="7388253" y="2091906"/>
                  <a:ext cx="3945071" cy="518268"/>
                </a:xfrm>
                <a:prstGeom prst="rect">
                  <a:avLst/>
                </a:prstGeom>
                <a:noFill/>
              </p:spPr>
              <p:txBody>
                <a:bodyPr>
                  <a:spAutoFit/>
                </a:bodyPr>
                <a:lstStyle/>
                <a:p>
                  <a:pPr>
                    <a:defRPr/>
                  </a:pPr>
                  <a:r>
                    <a:rPr lang="ja-JP" altLang="en-US" sz="28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ホットメルト</a:t>
                  </a:r>
                </a:p>
              </p:txBody>
            </p:sp>
          </p:grpSp>
        </p:grpSp>
      </p:grpSp>
      <p:grpSp>
        <p:nvGrpSpPr>
          <p:cNvPr id="51208" name="グループ化 2">
            <a:extLst>
              <a:ext uri="{FF2B5EF4-FFF2-40B4-BE49-F238E27FC236}">
                <a16:creationId xmlns:a16="http://schemas.microsoft.com/office/drawing/2014/main" id="{650FCF6E-3ABD-9AE0-6091-E90CFEA00B3D}"/>
              </a:ext>
            </a:extLst>
          </p:cNvPr>
          <p:cNvGrpSpPr>
            <a:grpSpLocks/>
          </p:cNvGrpSpPr>
          <p:nvPr/>
        </p:nvGrpSpPr>
        <p:grpSpPr bwMode="auto">
          <a:xfrm>
            <a:off x="508000" y="4797425"/>
            <a:ext cx="4976813" cy="1990725"/>
            <a:chOff x="507319" y="4797425"/>
            <a:chExt cx="4977494" cy="1990725"/>
          </a:xfrm>
        </p:grpSpPr>
        <p:pic>
          <p:nvPicPr>
            <p:cNvPr id="51220" name="図 3">
              <a:extLst>
                <a:ext uri="{FF2B5EF4-FFF2-40B4-BE49-F238E27FC236}">
                  <a16:creationId xmlns:a16="http://schemas.microsoft.com/office/drawing/2014/main" id="{7B81CDDB-7B2C-6BF2-21E9-919D52BFC4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4483" y="4797425"/>
              <a:ext cx="136033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吹き出し: 角を丸めた四角形 1">
              <a:extLst>
                <a:ext uri="{FF2B5EF4-FFF2-40B4-BE49-F238E27FC236}">
                  <a16:creationId xmlns:a16="http://schemas.microsoft.com/office/drawing/2014/main" id="{A3CF095D-4D8C-5345-4C16-00534D88A4D5}"/>
                </a:ext>
              </a:extLst>
            </p:cNvPr>
            <p:cNvSpPr/>
            <p:nvPr/>
          </p:nvSpPr>
          <p:spPr bwMode="auto">
            <a:xfrm>
              <a:off x="507319" y="5280025"/>
              <a:ext cx="3788293"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パッドに</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染み込みにくい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から</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染み出しやすいのかな！？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27" name="グループ化 26">
            <a:extLst>
              <a:ext uri="{FF2B5EF4-FFF2-40B4-BE49-F238E27FC236}">
                <a16:creationId xmlns:a16="http://schemas.microsoft.com/office/drawing/2014/main" id="{DD12FAAC-F338-3578-3BE5-D8C1B6083A43}"/>
              </a:ext>
            </a:extLst>
          </p:cNvPr>
          <p:cNvGrpSpPr>
            <a:grpSpLocks/>
          </p:cNvGrpSpPr>
          <p:nvPr/>
        </p:nvGrpSpPr>
        <p:grpSpPr bwMode="auto">
          <a:xfrm>
            <a:off x="49213" y="4778375"/>
            <a:ext cx="6273800" cy="2079625"/>
            <a:chOff x="-3144240" y="2387306"/>
            <a:chExt cx="6273928" cy="2078840"/>
          </a:xfrm>
        </p:grpSpPr>
        <p:pic>
          <p:nvPicPr>
            <p:cNvPr id="51214" name="図 5">
              <a:extLst>
                <a:ext uri="{FF2B5EF4-FFF2-40B4-BE49-F238E27FC236}">
                  <a16:creationId xmlns:a16="http://schemas.microsoft.com/office/drawing/2014/main" id="{822321D7-CBCC-5C96-B2B7-85E13D8709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5012" y="2651243"/>
              <a:ext cx="1613676" cy="179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図 6">
              <a:extLst>
                <a:ext uri="{FF2B5EF4-FFF2-40B4-BE49-F238E27FC236}">
                  <a16:creationId xmlns:a16="http://schemas.microsoft.com/office/drawing/2014/main" id="{3967D7BB-B1EF-F571-D33F-54A062EFC8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4240" y="2399360"/>
              <a:ext cx="5865665" cy="20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図 7">
              <a:extLst>
                <a:ext uri="{FF2B5EF4-FFF2-40B4-BE49-F238E27FC236}">
                  <a16:creationId xmlns:a16="http://schemas.microsoft.com/office/drawing/2014/main" id="{4E3C30C4-1312-B9D1-4CB2-1A74084027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7862" y="2387306"/>
              <a:ext cx="583564" cy="13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7" name="グループ化 4">
              <a:extLst>
                <a:ext uri="{FF2B5EF4-FFF2-40B4-BE49-F238E27FC236}">
                  <a16:creationId xmlns:a16="http://schemas.microsoft.com/office/drawing/2014/main" id="{52E45E5C-C196-7E6F-1A70-5BFE804E404A}"/>
                </a:ext>
              </a:extLst>
            </p:cNvPr>
            <p:cNvGrpSpPr>
              <a:grpSpLocks/>
            </p:cNvGrpSpPr>
            <p:nvPr/>
          </p:nvGrpSpPr>
          <p:grpSpPr bwMode="auto">
            <a:xfrm>
              <a:off x="-2766333" y="2425822"/>
              <a:ext cx="5896021" cy="1968500"/>
              <a:chOff x="6096000" y="647700"/>
              <a:chExt cx="5896021" cy="1968500"/>
            </a:xfrm>
          </p:grpSpPr>
          <p:sp>
            <p:nvSpPr>
              <p:cNvPr id="7" name="吹き出し: 角を丸めた四角形 6">
                <a:extLst>
                  <a:ext uri="{FF2B5EF4-FFF2-40B4-BE49-F238E27FC236}">
                    <a16:creationId xmlns:a16="http://schemas.microsoft.com/office/drawing/2014/main" id="{36E1F5B2-B457-6879-21EE-884C76F59865}"/>
                  </a:ext>
                </a:extLst>
              </p:cNvPr>
              <p:cNvSpPr/>
              <p:nvPr/>
            </p:nvSpPr>
            <p:spPr>
              <a:xfrm>
                <a:off x="7526292" y="972584"/>
                <a:ext cx="4465729" cy="136473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ホットメルトの温度を</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高く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すると</a:t>
                </a: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パッドに</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染み込みやすく</a:t>
                </a: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染み出しがなくなるかも！？</a:t>
                </a:r>
              </a:p>
            </p:txBody>
          </p:sp>
          <p:pic>
            <p:nvPicPr>
              <p:cNvPr id="51219" name="図 19">
                <a:extLst>
                  <a:ext uri="{FF2B5EF4-FFF2-40B4-BE49-F238E27FC236}">
                    <a16:creationId xmlns:a16="http://schemas.microsoft.com/office/drawing/2014/main" id="{617B4AFD-9EE0-193F-5A08-976F4E3180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647700"/>
                <a:ext cx="129063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51210" name="図 15">
            <a:extLst>
              <a:ext uri="{FF2B5EF4-FFF2-40B4-BE49-F238E27FC236}">
                <a16:creationId xmlns:a16="http://schemas.microsoft.com/office/drawing/2014/main" id="{E4E5C615-3959-0DD7-985D-552BB8404F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40375" y="815975"/>
            <a:ext cx="1182688"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83D0C1CD-5CF0-0EAE-979A-30AE81E29459}"/>
              </a:ext>
            </a:extLst>
          </p:cNvPr>
          <p:cNvGrpSpPr>
            <a:grpSpLocks/>
          </p:cNvGrpSpPr>
          <p:nvPr/>
        </p:nvGrpSpPr>
        <p:grpSpPr bwMode="auto">
          <a:xfrm>
            <a:off x="6791325" y="2493963"/>
            <a:ext cx="5153025" cy="1981200"/>
            <a:chOff x="6791705" y="2493963"/>
            <a:chExt cx="5153025" cy="1981200"/>
          </a:xfrm>
        </p:grpSpPr>
        <p:pic>
          <p:nvPicPr>
            <p:cNvPr id="51212" name="図 4">
              <a:extLst>
                <a:ext uri="{FF2B5EF4-FFF2-40B4-BE49-F238E27FC236}">
                  <a16:creationId xmlns:a16="http://schemas.microsoft.com/office/drawing/2014/main" id="{E08BB087-E70F-593E-6D91-53962743ACB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94646" y="2493963"/>
              <a:ext cx="166079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吹き出し: 角を丸めた四角形 3">
              <a:extLst>
                <a:ext uri="{FF2B5EF4-FFF2-40B4-BE49-F238E27FC236}">
                  <a16:creationId xmlns:a16="http://schemas.microsoft.com/office/drawing/2014/main" id="{E695B5BF-883C-D2A3-0950-FE75D419B127}"/>
                </a:ext>
              </a:extLst>
            </p:cNvPr>
            <p:cNvSpPr/>
            <p:nvPr/>
          </p:nvSpPr>
          <p:spPr bwMode="auto">
            <a:xfrm>
              <a:off x="6791705" y="2519363"/>
              <a:ext cx="5153025"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今が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１１４℃</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で評価</a:t>
              </a: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a:t>
              </a:r>
            </a:p>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１２０℃</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以上がいい感じ！！</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52243"/>
                                        </p:tgtEl>
                                        <p:attrNameLst>
                                          <p:attrName>style.visibility</p:attrName>
                                        </p:attrNameLst>
                                      </p:cBhvr>
                                      <p:to>
                                        <p:strVal val="visible"/>
                                      </p:to>
                                    </p:set>
                                    <p:animEffect transition="in" filter="fade">
                                      <p:cBhvr>
                                        <p:cTn id="16" dur="500"/>
                                        <p:tgtEl>
                                          <p:spTgt spid="52243"/>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a:extLst>
              <a:ext uri="{FF2B5EF4-FFF2-40B4-BE49-F238E27FC236}">
                <a16:creationId xmlns:a16="http://schemas.microsoft.com/office/drawing/2014/main" id="{F25E1EE4-5BDD-2F42-3C82-30410D7B6106}"/>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対策立案①</a:t>
            </a:r>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ラップ</a:t>
            </a:r>
          </a:p>
        </p:txBody>
      </p:sp>
      <p:sp>
        <p:nvSpPr>
          <p:cNvPr id="53251" name="Line 1013">
            <a:extLst>
              <a:ext uri="{FF2B5EF4-FFF2-40B4-BE49-F238E27FC236}">
                <a16:creationId xmlns:a16="http://schemas.microsoft.com/office/drawing/2014/main" id="{04C6243D-5BE2-0057-5FB9-6CE0FA852A7A}"/>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2" name="Line 1018">
            <a:extLst>
              <a:ext uri="{FF2B5EF4-FFF2-40B4-BE49-F238E27FC236}">
                <a16:creationId xmlns:a16="http://schemas.microsoft.com/office/drawing/2014/main" id="{0FBBF7E5-4F71-2402-F5ED-EEAA5386082C}"/>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3" name="Line 1019">
            <a:extLst>
              <a:ext uri="{FF2B5EF4-FFF2-40B4-BE49-F238E27FC236}">
                <a16:creationId xmlns:a16="http://schemas.microsoft.com/office/drawing/2014/main" id="{03174B91-B97D-5FFA-08FE-6984769CFC62}"/>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4" name="Line 1023">
            <a:extLst>
              <a:ext uri="{FF2B5EF4-FFF2-40B4-BE49-F238E27FC236}">
                <a16:creationId xmlns:a16="http://schemas.microsoft.com/office/drawing/2014/main" id="{EAAAE17C-C9A8-2278-3311-F27970E31C65}"/>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5" name="Line 1164">
            <a:extLst>
              <a:ext uri="{FF2B5EF4-FFF2-40B4-BE49-F238E27FC236}">
                <a16:creationId xmlns:a16="http://schemas.microsoft.com/office/drawing/2014/main" id="{3483BC8D-C23C-1EDF-0AEA-20F29F49576D}"/>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6" name="Line 1169">
            <a:extLst>
              <a:ext uri="{FF2B5EF4-FFF2-40B4-BE49-F238E27FC236}">
                <a16:creationId xmlns:a16="http://schemas.microsoft.com/office/drawing/2014/main" id="{EFEF4394-EACD-8AC8-D147-8AC79EDE32DA}"/>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7" name="Line 1170">
            <a:extLst>
              <a:ext uri="{FF2B5EF4-FFF2-40B4-BE49-F238E27FC236}">
                <a16:creationId xmlns:a16="http://schemas.microsoft.com/office/drawing/2014/main" id="{B7653FE2-E6AE-0C57-8978-50BEFA935022}"/>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8" name="Line 1174">
            <a:extLst>
              <a:ext uri="{FF2B5EF4-FFF2-40B4-BE49-F238E27FC236}">
                <a16:creationId xmlns:a16="http://schemas.microsoft.com/office/drawing/2014/main" id="{58D10DEE-9376-A52E-610F-6F660D2BF154}"/>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59" name="Line 913">
            <a:extLst>
              <a:ext uri="{FF2B5EF4-FFF2-40B4-BE49-F238E27FC236}">
                <a16:creationId xmlns:a16="http://schemas.microsoft.com/office/drawing/2014/main" id="{8495F84C-8D14-E463-AC1F-5BB6901992F2}"/>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60" name="Line 918">
            <a:extLst>
              <a:ext uri="{FF2B5EF4-FFF2-40B4-BE49-F238E27FC236}">
                <a16:creationId xmlns:a16="http://schemas.microsoft.com/office/drawing/2014/main" id="{ED6D4CA7-D852-0B01-B5A2-EFEBE27F301D}"/>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61" name="Line 919">
            <a:extLst>
              <a:ext uri="{FF2B5EF4-FFF2-40B4-BE49-F238E27FC236}">
                <a16:creationId xmlns:a16="http://schemas.microsoft.com/office/drawing/2014/main" id="{6D689AD8-682A-2BDD-8522-D24D8650EEF3}"/>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3262" name="Line 923">
            <a:extLst>
              <a:ext uri="{FF2B5EF4-FFF2-40B4-BE49-F238E27FC236}">
                <a16:creationId xmlns:a16="http://schemas.microsoft.com/office/drawing/2014/main" id="{AC9C0BE3-96A2-F6E6-6C50-FE7C0EB0C58E}"/>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grpSp>
        <p:nvGrpSpPr>
          <p:cNvPr id="4" name="グループ化 3">
            <a:extLst>
              <a:ext uri="{FF2B5EF4-FFF2-40B4-BE49-F238E27FC236}">
                <a16:creationId xmlns:a16="http://schemas.microsoft.com/office/drawing/2014/main" id="{D81633CF-AF61-9648-3C49-282D87B10FC5}"/>
              </a:ext>
            </a:extLst>
          </p:cNvPr>
          <p:cNvGrpSpPr>
            <a:grpSpLocks/>
          </p:cNvGrpSpPr>
          <p:nvPr/>
        </p:nvGrpSpPr>
        <p:grpSpPr bwMode="auto">
          <a:xfrm>
            <a:off x="444500" y="3876675"/>
            <a:ext cx="5067300" cy="2551113"/>
            <a:chOff x="444500" y="3876350"/>
            <a:chExt cx="5066797" cy="2550765"/>
          </a:xfrm>
        </p:grpSpPr>
        <p:pic>
          <p:nvPicPr>
            <p:cNvPr id="53273" name="図 3">
              <a:extLst>
                <a:ext uri="{FF2B5EF4-FFF2-40B4-BE49-F238E27FC236}">
                  <a16:creationId xmlns:a16="http://schemas.microsoft.com/office/drawing/2014/main" id="{5C70FCCD-3E98-036A-F55B-32A0DDBF2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704" y="3876350"/>
              <a:ext cx="2079593" cy="255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吹き出し: 角を丸めた四角形 4">
              <a:extLst>
                <a:ext uri="{FF2B5EF4-FFF2-40B4-BE49-F238E27FC236}">
                  <a16:creationId xmlns:a16="http://schemas.microsoft.com/office/drawing/2014/main" id="{CE1E24E1-E771-7B6D-BBEF-1FAC677FC2EE}"/>
                </a:ext>
              </a:extLst>
            </p:cNvPr>
            <p:cNvSpPr/>
            <p:nvPr/>
          </p:nvSpPr>
          <p:spPr>
            <a:xfrm>
              <a:off x="444500" y="4609675"/>
              <a:ext cx="4320746" cy="1363477"/>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パッドを大きくして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ラップのズレをなくす</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対策を実施しよう！！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6" name="グループ化 5">
            <a:extLst>
              <a:ext uri="{FF2B5EF4-FFF2-40B4-BE49-F238E27FC236}">
                <a16:creationId xmlns:a16="http://schemas.microsoft.com/office/drawing/2014/main" id="{DFC656DE-265A-34D2-7355-7350522E6FE1}"/>
              </a:ext>
            </a:extLst>
          </p:cNvPr>
          <p:cNvGrpSpPr>
            <a:grpSpLocks/>
          </p:cNvGrpSpPr>
          <p:nvPr/>
        </p:nvGrpSpPr>
        <p:grpSpPr bwMode="auto">
          <a:xfrm>
            <a:off x="6242050" y="3930650"/>
            <a:ext cx="5881688" cy="2551113"/>
            <a:chOff x="6242342" y="3930964"/>
            <a:chExt cx="5882139" cy="2550765"/>
          </a:xfrm>
        </p:grpSpPr>
        <p:pic>
          <p:nvPicPr>
            <p:cNvPr id="53271" name="図 5">
              <a:extLst>
                <a:ext uri="{FF2B5EF4-FFF2-40B4-BE49-F238E27FC236}">
                  <a16:creationId xmlns:a16="http://schemas.microsoft.com/office/drawing/2014/main" id="{9D34E9D6-D3E0-84DA-37E2-6DD66ADBF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342" y="3930964"/>
              <a:ext cx="1744663" cy="255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吹き出し: 角を丸めた四角形 6">
              <a:extLst>
                <a:ext uri="{FF2B5EF4-FFF2-40B4-BE49-F238E27FC236}">
                  <a16:creationId xmlns:a16="http://schemas.microsoft.com/office/drawing/2014/main" id="{0CA19B6D-A2D4-897E-B271-DDD458C77EFD}"/>
                </a:ext>
              </a:extLst>
            </p:cNvPr>
            <p:cNvSpPr/>
            <p:nvPr/>
          </p:nvSpPr>
          <p:spPr>
            <a:xfrm>
              <a:off x="8023654" y="4459530"/>
              <a:ext cx="4100827" cy="1365064"/>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物の変更は</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品質管理部署と</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連携して対策</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を進めて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いきましょう！！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64534" name="図 13">
            <a:extLst>
              <a:ext uri="{FF2B5EF4-FFF2-40B4-BE49-F238E27FC236}">
                <a16:creationId xmlns:a16="http://schemas.microsoft.com/office/drawing/2014/main" id="{B8E9C0EA-2249-8B18-375D-3C42879B7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050" y="2887663"/>
            <a:ext cx="47926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6" name="グループ化 7">
            <a:extLst>
              <a:ext uri="{FF2B5EF4-FFF2-40B4-BE49-F238E27FC236}">
                <a16:creationId xmlns:a16="http://schemas.microsoft.com/office/drawing/2014/main" id="{3EB7FE7F-759A-7B2D-E5AE-519BE393D941}"/>
              </a:ext>
            </a:extLst>
          </p:cNvPr>
          <p:cNvGrpSpPr>
            <a:grpSpLocks/>
          </p:cNvGrpSpPr>
          <p:nvPr/>
        </p:nvGrpSpPr>
        <p:grpSpPr bwMode="auto">
          <a:xfrm>
            <a:off x="-68263" y="555625"/>
            <a:ext cx="12596813" cy="4025900"/>
            <a:chOff x="-68262" y="706455"/>
            <a:chExt cx="12596812" cy="4026644"/>
          </a:xfrm>
        </p:grpSpPr>
        <p:grpSp>
          <p:nvGrpSpPr>
            <p:cNvPr id="53267" name="グループ化 2">
              <a:extLst>
                <a:ext uri="{FF2B5EF4-FFF2-40B4-BE49-F238E27FC236}">
                  <a16:creationId xmlns:a16="http://schemas.microsoft.com/office/drawing/2014/main" id="{0F290DA9-0A52-15D8-679E-6555B7712E42}"/>
                </a:ext>
              </a:extLst>
            </p:cNvPr>
            <p:cNvGrpSpPr>
              <a:grpSpLocks/>
            </p:cNvGrpSpPr>
            <p:nvPr/>
          </p:nvGrpSpPr>
          <p:grpSpPr bwMode="auto">
            <a:xfrm>
              <a:off x="695400" y="706455"/>
              <a:ext cx="11833150" cy="495084"/>
              <a:chOff x="769149" y="717562"/>
              <a:chExt cx="11832426" cy="495211"/>
            </a:xfrm>
          </p:grpSpPr>
          <p:sp>
            <p:nvSpPr>
              <p:cNvPr id="53269" name="Text Box 5">
                <a:extLst>
                  <a:ext uri="{FF2B5EF4-FFF2-40B4-BE49-F238E27FC236}">
                    <a16:creationId xmlns:a16="http://schemas.microsoft.com/office/drawing/2014/main" id="{8468E4C0-6827-32EF-F86E-4C1EE2180965}"/>
                  </a:ext>
                </a:extLst>
              </p:cNvPr>
              <p:cNvSpPr txBox="1">
                <a:spLocks noChangeArrowheads="1"/>
              </p:cNvSpPr>
              <p:nvPr/>
            </p:nvSpPr>
            <p:spPr bwMode="auto">
              <a:xfrm>
                <a:off x="769149" y="717562"/>
                <a:ext cx="2249288" cy="46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b="1">
                    <a:latin typeface="Times" panose="02020603050405020304" pitchFamily="18" charset="0"/>
                    <a:ea typeface="HG丸ｺﾞｼｯｸM-PRO" panose="020F0600000000000000" pitchFamily="50" charset="-128"/>
                  </a:rPr>
                  <a:t>作成日　８月２５日</a:t>
                </a:r>
                <a:endParaRPr lang="en-US" altLang="ja-JP" b="1">
                  <a:latin typeface="Times" panose="02020603050405020304" pitchFamily="18" charset="0"/>
                  <a:ea typeface="HG丸ｺﾞｼｯｸM-PRO" panose="020F0600000000000000" pitchFamily="50" charset="-128"/>
                </a:endParaRPr>
              </a:p>
              <a:p>
                <a:pPr eaLnBrk="1" hangingPunct="1"/>
                <a:r>
                  <a:rPr lang="ja-JP" altLang="en-US" b="1">
                    <a:latin typeface="Times" panose="02020603050405020304" pitchFamily="18" charset="0"/>
                    <a:ea typeface="HG丸ｺﾞｼｯｸM-PRO" panose="020F0600000000000000" pitchFamily="50" charset="-128"/>
                  </a:rPr>
                  <a:t>作成者　全員</a:t>
                </a:r>
                <a:endParaRPr lang="en-US" altLang="ja-JP" b="1">
                  <a:latin typeface="Times" panose="02020603050405020304" pitchFamily="18" charset="0"/>
                  <a:ea typeface="HG丸ｺﾞｼｯｸM-PRO" panose="020F0600000000000000" pitchFamily="50" charset="-128"/>
                </a:endParaRPr>
              </a:p>
            </p:txBody>
          </p:sp>
          <p:pic>
            <p:nvPicPr>
              <p:cNvPr id="53270" name="図 2">
                <a:extLst>
                  <a:ext uri="{FF2B5EF4-FFF2-40B4-BE49-F238E27FC236}">
                    <a16:creationId xmlns:a16="http://schemas.microsoft.com/office/drawing/2014/main" id="{8CDC610E-7965-6DF4-88A7-94482E38DB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4309" y="885087"/>
                <a:ext cx="2977266" cy="32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68" name="図 2">
              <a:extLst>
                <a:ext uri="{FF2B5EF4-FFF2-40B4-BE49-F238E27FC236}">
                  <a16:creationId xmlns:a16="http://schemas.microsoft.com/office/drawing/2014/main" id="{83C3A39B-DC4B-8FBF-2E21-BE75C0C10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62" y="1121602"/>
              <a:ext cx="12192000" cy="361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4"/>
                                        </p:tgtEl>
                                        <p:attrNameLst>
                                          <p:attrName>style.visibility</p:attrName>
                                        </p:attrNameLst>
                                      </p:cBhvr>
                                      <p:to>
                                        <p:strVal val="visible"/>
                                      </p:to>
                                    </p:set>
                                    <p:animEffect transition="in" filter="fade">
                                      <p:cBhvr>
                                        <p:cTn id="7" dur="500"/>
                                        <p:tgtEl>
                                          <p:spTgt spid="6453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
            <a:extLst>
              <a:ext uri="{FF2B5EF4-FFF2-40B4-BE49-F238E27FC236}">
                <a16:creationId xmlns:a16="http://schemas.microsoft.com/office/drawing/2014/main" id="{7F7177DF-6531-53FC-E38A-A2365A02C24C}"/>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対策立案②</a:t>
            </a:r>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染み出し</a:t>
            </a:r>
          </a:p>
        </p:txBody>
      </p:sp>
      <p:sp>
        <p:nvSpPr>
          <p:cNvPr id="55299" name="Line 1013">
            <a:extLst>
              <a:ext uri="{FF2B5EF4-FFF2-40B4-BE49-F238E27FC236}">
                <a16:creationId xmlns:a16="http://schemas.microsoft.com/office/drawing/2014/main" id="{CECFED66-83E7-AC5B-3590-A562179AFA01}"/>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0" name="Line 1018">
            <a:extLst>
              <a:ext uri="{FF2B5EF4-FFF2-40B4-BE49-F238E27FC236}">
                <a16:creationId xmlns:a16="http://schemas.microsoft.com/office/drawing/2014/main" id="{B520DB62-7B1D-E56D-1DA8-889E5A648E95}"/>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1" name="Line 1019">
            <a:extLst>
              <a:ext uri="{FF2B5EF4-FFF2-40B4-BE49-F238E27FC236}">
                <a16:creationId xmlns:a16="http://schemas.microsoft.com/office/drawing/2014/main" id="{5D6FCD95-569F-8D17-CD60-D3B862FB8ED5}"/>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2" name="Line 1023">
            <a:extLst>
              <a:ext uri="{FF2B5EF4-FFF2-40B4-BE49-F238E27FC236}">
                <a16:creationId xmlns:a16="http://schemas.microsoft.com/office/drawing/2014/main" id="{9E2AA5E5-7E0F-0EF8-29DE-218805FB4A50}"/>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3" name="Line 1164">
            <a:extLst>
              <a:ext uri="{FF2B5EF4-FFF2-40B4-BE49-F238E27FC236}">
                <a16:creationId xmlns:a16="http://schemas.microsoft.com/office/drawing/2014/main" id="{6BFC2CB2-4D20-E904-6F07-B28B8A61DD63}"/>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4" name="Line 1169">
            <a:extLst>
              <a:ext uri="{FF2B5EF4-FFF2-40B4-BE49-F238E27FC236}">
                <a16:creationId xmlns:a16="http://schemas.microsoft.com/office/drawing/2014/main" id="{DFE59FA5-9DF6-DC9D-BE8C-D45203FB5455}"/>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5" name="Line 1170">
            <a:extLst>
              <a:ext uri="{FF2B5EF4-FFF2-40B4-BE49-F238E27FC236}">
                <a16:creationId xmlns:a16="http://schemas.microsoft.com/office/drawing/2014/main" id="{B0F4686D-EDA4-399B-6A7B-72CD624BA804}"/>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6" name="Line 1174">
            <a:extLst>
              <a:ext uri="{FF2B5EF4-FFF2-40B4-BE49-F238E27FC236}">
                <a16:creationId xmlns:a16="http://schemas.microsoft.com/office/drawing/2014/main" id="{A389E308-0892-CDF9-6901-78786731C01C}"/>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7" name="Line 913">
            <a:extLst>
              <a:ext uri="{FF2B5EF4-FFF2-40B4-BE49-F238E27FC236}">
                <a16:creationId xmlns:a16="http://schemas.microsoft.com/office/drawing/2014/main" id="{462F0DBF-2D15-F692-F13A-C7246F75EBA7}"/>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8" name="Line 918">
            <a:extLst>
              <a:ext uri="{FF2B5EF4-FFF2-40B4-BE49-F238E27FC236}">
                <a16:creationId xmlns:a16="http://schemas.microsoft.com/office/drawing/2014/main" id="{B0F53676-618D-43DC-A11B-51B6B744B4A4}"/>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09" name="Line 919">
            <a:extLst>
              <a:ext uri="{FF2B5EF4-FFF2-40B4-BE49-F238E27FC236}">
                <a16:creationId xmlns:a16="http://schemas.microsoft.com/office/drawing/2014/main" id="{22C186EE-495F-A4BD-E853-BB197521D4A3}"/>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5310" name="Line 923">
            <a:extLst>
              <a:ext uri="{FF2B5EF4-FFF2-40B4-BE49-F238E27FC236}">
                <a16:creationId xmlns:a16="http://schemas.microsoft.com/office/drawing/2014/main" id="{CB3A3B81-0B84-DD40-64BF-B3B3C0474C89}"/>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pic>
        <p:nvPicPr>
          <p:cNvPr id="55311" name="図 10">
            <a:extLst>
              <a:ext uri="{FF2B5EF4-FFF2-40B4-BE49-F238E27FC236}">
                <a16:creationId xmlns:a16="http://schemas.microsoft.com/office/drawing/2014/main" id="{B202A10A-7A1A-A658-C05C-9A3AE5C21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3382963"/>
            <a:ext cx="50419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E7E58194-85FE-3DAC-6E50-FB9146336838}"/>
              </a:ext>
            </a:extLst>
          </p:cNvPr>
          <p:cNvGrpSpPr>
            <a:grpSpLocks/>
          </p:cNvGrpSpPr>
          <p:nvPr/>
        </p:nvGrpSpPr>
        <p:grpSpPr bwMode="auto">
          <a:xfrm>
            <a:off x="266700" y="4214813"/>
            <a:ext cx="5799138" cy="2274887"/>
            <a:chOff x="266700" y="4214813"/>
            <a:chExt cx="5798741" cy="2274887"/>
          </a:xfrm>
        </p:grpSpPr>
        <p:grpSp>
          <p:nvGrpSpPr>
            <p:cNvPr id="55320" name="グループ化 15">
              <a:extLst>
                <a:ext uri="{FF2B5EF4-FFF2-40B4-BE49-F238E27FC236}">
                  <a16:creationId xmlns:a16="http://schemas.microsoft.com/office/drawing/2014/main" id="{79DEE3D6-C02C-0620-C785-6A6774C31FCA}"/>
                </a:ext>
              </a:extLst>
            </p:cNvPr>
            <p:cNvGrpSpPr>
              <a:grpSpLocks/>
            </p:cNvGrpSpPr>
            <p:nvPr/>
          </p:nvGrpSpPr>
          <p:grpSpPr bwMode="auto">
            <a:xfrm>
              <a:off x="266700" y="4214813"/>
              <a:ext cx="1949450" cy="2274887"/>
              <a:chOff x="1991544" y="3973822"/>
              <a:chExt cx="1889924" cy="2298391"/>
            </a:xfrm>
          </p:grpSpPr>
          <p:pic>
            <p:nvPicPr>
              <p:cNvPr id="55322" name="図 13">
                <a:extLst>
                  <a:ext uri="{FF2B5EF4-FFF2-40B4-BE49-F238E27FC236}">
                    <a16:creationId xmlns:a16="http://schemas.microsoft.com/office/drawing/2014/main" id="{73F47AAA-1C48-D503-A330-891FD6256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3973822"/>
                <a:ext cx="1889924" cy="22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23" name="図 14">
                <a:extLst>
                  <a:ext uri="{FF2B5EF4-FFF2-40B4-BE49-F238E27FC236}">
                    <a16:creationId xmlns:a16="http://schemas.microsoft.com/office/drawing/2014/main" id="{F8CA2BED-5B8B-D6B2-1294-BB59DC9E5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560" y="4090281"/>
                <a:ext cx="15097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吹き出し: 角を丸めた四角形 16">
              <a:extLst>
                <a:ext uri="{FF2B5EF4-FFF2-40B4-BE49-F238E27FC236}">
                  <a16:creationId xmlns:a16="http://schemas.microsoft.com/office/drawing/2014/main" id="{71E4D6D4-FB48-EA6F-8088-181F6FCFE0C3}"/>
                </a:ext>
              </a:extLst>
            </p:cNvPr>
            <p:cNvSpPr/>
            <p:nvPr/>
          </p:nvSpPr>
          <p:spPr bwMode="auto">
            <a:xfrm>
              <a:off x="2319197" y="4670425"/>
              <a:ext cx="3746244" cy="136207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ホットメルトの粘度を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低くして染み出さない様に</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3" name="グループ化 2">
            <a:extLst>
              <a:ext uri="{FF2B5EF4-FFF2-40B4-BE49-F238E27FC236}">
                <a16:creationId xmlns:a16="http://schemas.microsoft.com/office/drawing/2014/main" id="{BB24930B-E256-4372-43F1-88B5532998CE}"/>
              </a:ext>
            </a:extLst>
          </p:cNvPr>
          <p:cNvGrpSpPr>
            <a:grpSpLocks/>
          </p:cNvGrpSpPr>
          <p:nvPr/>
        </p:nvGrpSpPr>
        <p:grpSpPr bwMode="auto">
          <a:xfrm>
            <a:off x="6516688" y="4005263"/>
            <a:ext cx="4646612" cy="2633662"/>
            <a:chOff x="6515894" y="4005263"/>
            <a:chExt cx="4647406" cy="2633662"/>
          </a:xfrm>
        </p:grpSpPr>
        <p:pic>
          <p:nvPicPr>
            <p:cNvPr id="55318" name="図 17">
              <a:extLst>
                <a:ext uri="{FF2B5EF4-FFF2-40B4-BE49-F238E27FC236}">
                  <a16:creationId xmlns:a16="http://schemas.microsoft.com/office/drawing/2014/main" id="{9D5A3561-E18E-7A30-0041-60EDAEBD5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1488" y="4005263"/>
              <a:ext cx="1801812"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吹き出し: 角を丸めた四角形 18">
              <a:extLst>
                <a:ext uri="{FF2B5EF4-FFF2-40B4-BE49-F238E27FC236}">
                  <a16:creationId xmlns:a16="http://schemas.microsoft.com/office/drawing/2014/main" id="{F196921D-0C38-0CE7-0A8C-7DA2F0A6267D}"/>
                </a:ext>
              </a:extLst>
            </p:cNvPr>
            <p:cNvSpPr/>
            <p:nvPr/>
          </p:nvSpPr>
          <p:spPr bwMode="auto">
            <a:xfrm>
              <a:off x="6515894" y="4679950"/>
              <a:ext cx="3747140" cy="136207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カバー生技室</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条件を見直し</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調整するといいよ！！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55314" name="グループ化 4">
            <a:extLst>
              <a:ext uri="{FF2B5EF4-FFF2-40B4-BE49-F238E27FC236}">
                <a16:creationId xmlns:a16="http://schemas.microsoft.com/office/drawing/2014/main" id="{65979763-A59F-E6F4-2E92-070740ABE95F}"/>
              </a:ext>
            </a:extLst>
          </p:cNvPr>
          <p:cNvGrpSpPr>
            <a:grpSpLocks/>
          </p:cNvGrpSpPr>
          <p:nvPr/>
        </p:nvGrpSpPr>
        <p:grpSpPr bwMode="auto">
          <a:xfrm>
            <a:off x="530225" y="773113"/>
            <a:ext cx="11809413" cy="561975"/>
            <a:chOff x="551228" y="773113"/>
            <a:chExt cx="11808349" cy="562612"/>
          </a:xfrm>
        </p:grpSpPr>
        <p:pic>
          <p:nvPicPr>
            <p:cNvPr id="55316" name="図 4">
              <a:extLst>
                <a:ext uri="{FF2B5EF4-FFF2-40B4-BE49-F238E27FC236}">
                  <a16:creationId xmlns:a16="http://schemas.microsoft.com/office/drawing/2014/main" id="{10F314D8-5C04-BED7-2A23-5F5CDA74B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2125" y="1008082"/>
              <a:ext cx="2977452" cy="32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7" name="Text Box 5">
              <a:extLst>
                <a:ext uri="{FF2B5EF4-FFF2-40B4-BE49-F238E27FC236}">
                  <a16:creationId xmlns:a16="http://schemas.microsoft.com/office/drawing/2014/main" id="{29EFD14F-A51B-F622-B4D9-C53019B10842}"/>
                </a:ext>
              </a:extLst>
            </p:cNvPr>
            <p:cNvSpPr txBox="1">
              <a:spLocks noChangeArrowheads="1"/>
            </p:cNvSpPr>
            <p:nvPr/>
          </p:nvSpPr>
          <p:spPr bwMode="auto">
            <a:xfrm>
              <a:off x="551228" y="773113"/>
              <a:ext cx="2249429" cy="46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b="1">
                  <a:latin typeface="Times" panose="02020603050405020304" pitchFamily="18" charset="0"/>
                  <a:ea typeface="HG丸ｺﾞｼｯｸM-PRO" panose="020F0600000000000000" pitchFamily="50" charset="-128"/>
                </a:rPr>
                <a:t>作成日　９月１５日</a:t>
              </a:r>
              <a:endParaRPr lang="en-US" altLang="ja-JP" b="1">
                <a:latin typeface="Times" panose="02020603050405020304" pitchFamily="18" charset="0"/>
                <a:ea typeface="HG丸ｺﾞｼｯｸM-PRO" panose="020F0600000000000000" pitchFamily="50" charset="-128"/>
              </a:endParaRPr>
            </a:p>
            <a:p>
              <a:pPr eaLnBrk="1" hangingPunct="1"/>
              <a:r>
                <a:rPr lang="ja-JP" altLang="en-US" b="1">
                  <a:latin typeface="Times" panose="02020603050405020304" pitchFamily="18" charset="0"/>
                  <a:ea typeface="HG丸ｺﾞｼｯｸM-PRO" panose="020F0600000000000000" pitchFamily="50" charset="-128"/>
                </a:rPr>
                <a:t>作成者　全員</a:t>
              </a:r>
              <a:endParaRPr lang="en-US" altLang="ja-JP" b="1">
                <a:latin typeface="Times" panose="02020603050405020304" pitchFamily="18" charset="0"/>
                <a:ea typeface="HG丸ｺﾞｼｯｸM-PRO" panose="020F0600000000000000" pitchFamily="50" charset="-128"/>
              </a:endParaRPr>
            </a:p>
          </p:txBody>
        </p:sp>
      </p:grpSp>
      <p:pic>
        <p:nvPicPr>
          <p:cNvPr id="55315" name="図 3">
            <a:extLst>
              <a:ext uri="{FF2B5EF4-FFF2-40B4-BE49-F238E27FC236}">
                <a16:creationId xmlns:a16="http://schemas.microsoft.com/office/drawing/2014/main" id="{0ABEF9F9-0FA1-BEF7-C8C7-EA1BB378D1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275" y="1046163"/>
            <a:ext cx="12192000"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11"/>
                                        </p:tgtEl>
                                        <p:attrNameLst>
                                          <p:attrName>style.visibility</p:attrName>
                                        </p:attrNameLst>
                                      </p:cBhvr>
                                      <p:to>
                                        <p:strVal val="visible"/>
                                      </p:to>
                                    </p:set>
                                    <p:animEffect transition="in" filter="fade">
                                      <p:cBhvr>
                                        <p:cTn id="7" dur="500"/>
                                        <p:tgtEl>
                                          <p:spTgt spid="553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a:extLst>
              <a:ext uri="{FF2B5EF4-FFF2-40B4-BE49-F238E27FC236}">
                <a16:creationId xmlns:a16="http://schemas.microsoft.com/office/drawing/2014/main" id="{7EB7364A-75C9-306B-C38A-40EC5A36B044}"/>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対策実施①</a:t>
            </a:r>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ラップ</a:t>
            </a:r>
          </a:p>
        </p:txBody>
      </p:sp>
      <p:sp>
        <p:nvSpPr>
          <p:cNvPr id="2" name="タイトル 1">
            <a:extLst>
              <a:ext uri="{FF2B5EF4-FFF2-40B4-BE49-F238E27FC236}">
                <a16:creationId xmlns:a16="http://schemas.microsoft.com/office/drawing/2014/main" id="{14E01D27-941E-12A9-AB80-69B56BC88310}"/>
              </a:ext>
            </a:extLst>
          </p:cNvPr>
          <p:cNvSpPr txBox="1">
            <a:spLocks/>
          </p:cNvSpPr>
          <p:nvPr/>
        </p:nvSpPr>
        <p:spPr>
          <a:xfrm>
            <a:off x="1632786" y="728116"/>
            <a:ext cx="1446834" cy="584463"/>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3200" dirty="0">
                <a:ln w="0">
                  <a:solidFill>
                    <a:sysClr val="windowText" lastClr="000000"/>
                  </a:solidFill>
                </a:ln>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改善前</a:t>
            </a:r>
          </a:p>
        </p:txBody>
      </p:sp>
      <p:grpSp>
        <p:nvGrpSpPr>
          <p:cNvPr id="57364" name="グループ化 6">
            <a:extLst>
              <a:ext uri="{FF2B5EF4-FFF2-40B4-BE49-F238E27FC236}">
                <a16:creationId xmlns:a16="http://schemas.microsoft.com/office/drawing/2014/main" id="{CE6D07C3-1724-138C-8289-C21CFEE55662}"/>
              </a:ext>
            </a:extLst>
          </p:cNvPr>
          <p:cNvGrpSpPr>
            <a:grpSpLocks/>
          </p:cNvGrpSpPr>
          <p:nvPr/>
        </p:nvGrpSpPr>
        <p:grpSpPr bwMode="auto">
          <a:xfrm>
            <a:off x="2100263" y="6083300"/>
            <a:ext cx="8382000" cy="441325"/>
            <a:chOff x="2246162" y="6291358"/>
            <a:chExt cx="8381792" cy="440343"/>
          </a:xfrm>
        </p:grpSpPr>
        <p:sp>
          <p:nvSpPr>
            <p:cNvPr id="57382" name="WordArt 2165">
              <a:extLst>
                <a:ext uri="{FF2B5EF4-FFF2-40B4-BE49-F238E27FC236}">
                  <a16:creationId xmlns:a16="http://schemas.microsoft.com/office/drawing/2014/main" id="{78862DE8-FCD4-E2CF-72CB-6B8D9062B15B}"/>
                </a:ext>
              </a:extLst>
            </p:cNvPr>
            <p:cNvSpPr>
              <a:spLocks noChangeShapeType="1"/>
            </p:cNvSpPr>
            <p:nvPr/>
          </p:nvSpPr>
          <p:spPr bwMode="auto">
            <a:xfrm>
              <a:off x="2246162" y="6312615"/>
              <a:ext cx="8381792" cy="419086"/>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ラップがズレる事がなくなり表皮への転写を無くすことができた</a:t>
              </a:r>
            </a:p>
          </p:txBody>
        </p:sp>
        <p:sp>
          <p:nvSpPr>
            <p:cNvPr id="57383" name="WordArt 2165">
              <a:extLst>
                <a:ext uri="{FF2B5EF4-FFF2-40B4-BE49-F238E27FC236}">
                  <a16:creationId xmlns:a16="http://schemas.microsoft.com/office/drawing/2014/main" id="{D6CC7CCB-E08B-9E74-0875-8D7267D07CC7}"/>
                </a:ext>
              </a:extLst>
            </p:cNvPr>
            <p:cNvSpPr>
              <a:spLocks noChangeShapeType="1"/>
            </p:cNvSpPr>
            <p:nvPr/>
          </p:nvSpPr>
          <p:spPr bwMode="auto">
            <a:xfrm>
              <a:off x="2246162" y="6312615"/>
              <a:ext cx="8381792" cy="419086"/>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ラップがズレる事がなくなり表皮への転写を無くすことができた</a:t>
              </a:r>
            </a:p>
          </p:txBody>
        </p:sp>
        <p:sp>
          <p:nvSpPr>
            <p:cNvPr id="57384" name="WordArt 2165">
              <a:extLst>
                <a:ext uri="{FF2B5EF4-FFF2-40B4-BE49-F238E27FC236}">
                  <a16:creationId xmlns:a16="http://schemas.microsoft.com/office/drawing/2014/main" id="{CF58B417-63C5-98F1-7ECF-9ECB14CFDEB6}"/>
                </a:ext>
              </a:extLst>
            </p:cNvPr>
            <p:cNvSpPr>
              <a:spLocks noChangeArrowheads="1" noChangeShapeType="1"/>
            </p:cNvSpPr>
            <p:nvPr/>
          </p:nvSpPr>
          <p:spPr bwMode="auto">
            <a:xfrm>
              <a:off x="2246162" y="6291358"/>
              <a:ext cx="8381792" cy="4190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ラップがズレる事がなくなり表皮への転写を無くすことができた</a:t>
              </a:r>
            </a:p>
          </p:txBody>
        </p:sp>
      </p:grpSp>
      <p:sp>
        <p:nvSpPr>
          <p:cNvPr id="15" name="テキスト ボックス 14">
            <a:extLst>
              <a:ext uri="{FF2B5EF4-FFF2-40B4-BE49-F238E27FC236}">
                <a16:creationId xmlns:a16="http://schemas.microsoft.com/office/drawing/2014/main" id="{5BE71BF8-1430-7DCC-7D58-F8CADB5738E8}"/>
              </a:ext>
            </a:extLst>
          </p:cNvPr>
          <p:cNvSpPr txBox="1"/>
          <p:nvPr/>
        </p:nvSpPr>
        <p:spPr bwMode="auto">
          <a:xfrm>
            <a:off x="215501" y="1312579"/>
            <a:ext cx="5032774" cy="461665"/>
          </a:xfrm>
          <a:prstGeom prst="rect">
            <a:avLst/>
          </a:prstGeom>
          <a:noFill/>
        </p:spPr>
        <p:txBody>
          <a:bodyPr>
            <a:spAutoFit/>
          </a:bodyPr>
          <a:lstStyle/>
          <a:p>
            <a:pPr>
              <a:defRPr/>
            </a:pPr>
            <a:r>
              <a:rPr lang="ja-JP" altLang="en-US" sz="2400" dirty="0">
                <a:ln w="11430">
                  <a:solidFill>
                    <a:srgbClr val="FF9900"/>
                  </a:solidFill>
                </a:ln>
                <a:solidFill>
                  <a:srgbClr val="FF0000"/>
                </a:solidFill>
                <a:latin typeface="HGS創英角ﾎﾟｯﾌﾟ体" panose="040B0A00000000000000" pitchFamily="50" charset="-128"/>
                <a:ea typeface="HGS創英角ﾎﾟｯﾌﾟ体" panose="040B0A00000000000000" pitchFamily="50" charset="-128"/>
              </a:rPr>
              <a:t>パットと表皮がほぼ同じ大きさ</a:t>
            </a:r>
          </a:p>
        </p:txBody>
      </p:sp>
      <p:pic>
        <p:nvPicPr>
          <p:cNvPr id="57350" name="図 16">
            <a:extLst>
              <a:ext uri="{FF2B5EF4-FFF2-40B4-BE49-F238E27FC236}">
                <a16:creationId xmlns:a16="http://schemas.microsoft.com/office/drawing/2014/main" id="{25D8A2C5-ECE6-FFE1-8847-1B47A8CB7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1795463"/>
            <a:ext cx="33115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a:extLst>
              <a:ext uri="{FF2B5EF4-FFF2-40B4-BE49-F238E27FC236}">
                <a16:creationId xmlns:a16="http://schemas.microsoft.com/office/drawing/2014/main" id="{3636B25B-8D30-8E2F-BF74-386B529F2003}"/>
              </a:ext>
            </a:extLst>
          </p:cNvPr>
          <p:cNvGrpSpPr>
            <a:grpSpLocks/>
          </p:cNvGrpSpPr>
          <p:nvPr/>
        </p:nvGrpSpPr>
        <p:grpSpPr bwMode="auto">
          <a:xfrm>
            <a:off x="9739313" y="2401888"/>
            <a:ext cx="4043362" cy="3449637"/>
            <a:chOff x="9750225" y="2042890"/>
            <a:chExt cx="4043344" cy="3449721"/>
          </a:xfrm>
        </p:grpSpPr>
        <p:sp>
          <p:nvSpPr>
            <p:cNvPr id="8" name="吹き出し: 角を丸めた四角形 7">
              <a:extLst>
                <a:ext uri="{FF2B5EF4-FFF2-40B4-BE49-F238E27FC236}">
                  <a16:creationId xmlns:a16="http://schemas.microsoft.com/office/drawing/2014/main" id="{74F81E3C-3FA2-2B4A-2011-196708CEC1C9}"/>
                </a:ext>
              </a:extLst>
            </p:cNvPr>
            <p:cNvSpPr/>
            <p:nvPr/>
          </p:nvSpPr>
          <p:spPr bwMode="auto">
            <a:xfrm>
              <a:off x="9862936" y="2042890"/>
              <a:ext cx="3930633" cy="136369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接着パッドを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表皮よりも</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大きくしたことで</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ラップが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ズレる事が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なくなったね！！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57381" name="図 21">
              <a:extLst>
                <a:ext uri="{FF2B5EF4-FFF2-40B4-BE49-F238E27FC236}">
                  <a16:creationId xmlns:a16="http://schemas.microsoft.com/office/drawing/2014/main" id="{026B9F0F-CD78-1605-CBF2-259BB56F7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225" y="3854142"/>
              <a:ext cx="2274828" cy="163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DF870C4E-C86E-AB4A-1828-28F20A60AC33}"/>
              </a:ext>
            </a:extLst>
          </p:cNvPr>
          <p:cNvGrpSpPr>
            <a:grpSpLocks/>
          </p:cNvGrpSpPr>
          <p:nvPr/>
        </p:nvGrpSpPr>
        <p:grpSpPr bwMode="auto">
          <a:xfrm>
            <a:off x="873125" y="4162425"/>
            <a:ext cx="4462463" cy="1830388"/>
            <a:chOff x="74162" y="3125199"/>
            <a:chExt cx="4461595" cy="1831146"/>
          </a:xfrm>
        </p:grpSpPr>
        <p:grpSp>
          <p:nvGrpSpPr>
            <p:cNvPr id="57376" name="グループ化 17">
              <a:extLst>
                <a:ext uri="{FF2B5EF4-FFF2-40B4-BE49-F238E27FC236}">
                  <a16:creationId xmlns:a16="http://schemas.microsoft.com/office/drawing/2014/main" id="{7668707C-05C4-B72B-1729-63A473F01F40}"/>
                </a:ext>
              </a:extLst>
            </p:cNvPr>
            <p:cNvGrpSpPr>
              <a:grpSpLocks/>
            </p:cNvGrpSpPr>
            <p:nvPr/>
          </p:nvGrpSpPr>
          <p:grpSpPr bwMode="auto">
            <a:xfrm>
              <a:off x="74162" y="3125199"/>
              <a:ext cx="4077622" cy="1740857"/>
              <a:chOff x="-2663959" y="3177939"/>
              <a:chExt cx="4077622" cy="1740857"/>
            </a:xfrm>
          </p:grpSpPr>
          <p:pic>
            <p:nvPicPr>
              <p:cNvPr id="57378" name="図 8">
                <a:extLst>
                  <a:ext uri="{FF2B5EF4-FFF2-40B4-BE49-F238E27FC236}">
                    <a16:creationId xmlns:a16="http://schemas.microsoft.com/office/drawing/2014/main" id="{08F1899B-85E9-4D9E-E3CD-2F5A9F878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1899" y="4191985"/>
                <a:ext cx="3865562" cy="42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図 13">
                <a:extLst>
                  <a:ext uri="{FF2B5EF4-FFF2-40B4-BE49-F238E27FC236}">
                    <a16:creationId xmlns:a16="http://schemas.microsoft.com/office/drawing/2014/main" id="{52981BD6-5105-D938-3DA1-BD541370F7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3959" y="3177939"/>
                <a:ext cx="1239949" cy="174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吹き出し: 角を丸めた四角形 16">
              <a:extLst>
                <a:ext uri="{FF2B5EF4-FFF2-40B4-BE49-F238E27FC236}">
                  <a16:creationId xmlns:a16="http://schemas.microsoft.com/office/drawing/2014/main" id="{75316AA2-77A1-F6EE-0F49-36D15F0F6C9C}"/>
                </a:ext>
              </a:extLst>
            </p:cNvPr>
            <p:cNvSpPr/>
            <p:nvPr/>
          </p:nvSpPr>
          <p:spPr bwMode="auto">
            <a:xfrm>
              <a:off x="1394705" y="3592117"/>
              <a:ext cx="3141052" cy="1364228"/>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パッドの塗布面を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増やすために</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形状を</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変更</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したい！！</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13" name="グループ化 12">
            <a:extLst>
              <a:ext uri="{FF2B5EF4-FFF2-40B4-BE49-F238E27FC236}">
                <a16:creationId xmlns:a16="http://schemas.microsoft.com/office/drawing/2014/main" id="{B8AE8A4E-7B1A-9AFB-65CE-89109ABE4AB5}"/>
              </a:ext>
            </a:extLst>
          </p:cNvPr>
          <p:cNvGrpSpPr>
            <a:grpSpLocks/>
          </p:cNvGrpSpPr>
          <p:nvPr/>
        </p:nvGrpSpPr>
        <p:grpSpPr bwMode="auto">
          <a:xfrm>
            <a:off x="4114800" y="1392238"/>
            <a:ext cx="3140075" cy="3271837"/>
            <a:chOff x="10611803" y="2302134"/>
            <a:chExt cx="3139838" cy="3271731"/>
          </a:xfrm>
        </p:grpSpPr>
        <p:pic>
          <p:nvPicPr>
            <p:cNvPr id="57374" name="図 5">
              <a:extLst>
                <a:ext uri="{FF2B5EF4-FFF2-40B4-BE49-F238E27FC236}">
                  <a16:creationId xmlns:a16="http://schemas.microsoft.com/office/drawing/2014/main" id="{5B1D4411-DE1C-843E-9183-E38AB8580F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58950" y="2302134"/>
              <a:ext cx="1714341" cy="18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吹き出し: 角を丸めた四角形 9">
              <a:extLst>
                <a:ext uri="{FF2B5EF4-FFF2-40B4-BE49-F238E27FC236}">
                  <a16:creationId xmlns:a16="http://schemas.microsoft.com/office/drawing/2014/main" id="{1C0C1B95-9D68-640F-232C-FD1A67314FAD}"/>
                </a:ext>
              </a:extLst>
            </p:cNvPr>
            <p:cNvSpPr/>
            <p:nvPr/>
          </p:nvSpPr>
          <p:spPr bwMode="auto">
            <a:xfrm>
              <a:off x="10611803" y="4208659"/>
              <a:ext cx="3139838" cy="1365206"/>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パッドを変更させても</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単価は変わらないので</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パッドを大きく</a:t>
              </a:r>
              <a:endParaRPr lang="en-US" altLang="ja-JP" sz="2000" dirty="0">
                <a:solidFill>
                  <a:srgbClr val="0070C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変更</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しましょう！！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7" name="グループ化 6">
            <a:extLst>
              <a:ext uri="{FF2B5EF4-FFF2-40B4-BE49-F238E27FC236}">
                <a16:creationId xmlns:a16="http://schemas.microsoft.com/office/drawing/2014/main" id="{A83A72D2-7A69-C023-1F7C-9293D54D2DB5}"/>
              </a:ext>
            </a:extLst>
          </p:cNvPr>
          <p:cNvGrpSpPr>
            <a:grpSpLocks/>
          </p:cNvGrpSpPr>
          <p:nvPr/>
        </p:nvGrpSpPr>
        <p:grpSpPr bwMode="auto">
          <a:xfrm>
            <a:off x="5595938" y="90488"/>
            <a:ext cx="6627812" cy="6062662"/>
            <a:chOff x="5595938" y="90488"/>
            <a:chExt cx="6627046" cy="6061819"/>
          </a:xfrm>
        </p:grpSpPr>
        <p:sp>
          <p:nvSpPr>
            <p:cNvPr id="57355" name="Line 1013">
              <a:extLst>
                <a:ext uri="{FF2B5EF4-FFF2-40B4-BE49-F238E27FC236}">
                  <a16:creationId xmlns:a16="http://schemas.microsoft.com/office/drawing/2014/main" id="{0B4BA7B7-71E5-56A6-1E3D-16FF7DFAABC3}"/>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56" name="Line 1018">
              <a:extLst>
                <a:ext uri="{FF2B5EF4-FFF2-40B4-BE49-F238E27FC236}">
                  <a16:creationId xmlns:a16="http://schemas.microsoft.com/office/drawing/2014/main" id="{9BCCED95-CE87-C65C-0FA7-469C42BF5A0F}"/>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57" name="Line 1019">
              <a:extLst>
                <a:ext uri="{FF2B5EF4-FFF2-40B4-BE49-F238E27FC236}">
                  <a16:creationId xmlns:a16="http://schemas.microsoft.com/office/drawing/2014/main" id="{6E6901E6-D9D4-EBB8-527D-4C7EF0B7AF44}"/>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58" name="Line 1023">
              <a:extLst>
                <a:ext uri="{FF2B5EF4-FFF2-40B4-BE49-F238E27FC236}">
                  <a16:creationId xmlns:a16="http://schemas.microsoft.com/office/drawing/2014/main" id="{36749AF7-444F-058E-5CA2-724145DDA50A}"/>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59" name="Line 1164">
              <a:extLst>
                <a:ext uri="{FF2B5EF4-FFF2-40B4-BE49-F238E27FC236}">
                  <a16:creationId xmlns:a16="http://schemas.microsoft.com/office/drawing/2014/main" id="{B1BCC7A3-DB0B-587B-3D46-76AD86B916A2}"/>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0" name="Line 1169">
              <a:extLst>
                <a:ext uri="{FF2B5EF4-FFF2-40B4-BE49-F238E27FC236}">
                  <a16:creationId xmlns:a16="http://schemas.microsoft.com/office/drawing/2014/main" id="{A2137C06-85C7-3F40-A2B0-3F8439CD3A63}"/>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1" name="Line 1170">
              <a:extLst>
                <a:ext uri="{FF2B5EF4-FFF2-40B4-BE49-F238E27FC236}">
                  <a16:creationId xmlns:a16="http://schemas.microsoft.com/office/drawing/2014/main" id="{C2339FA7-DFBA-E924-5B22-0C2E2E564188}"/>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2" name="Line 1174">
              <a:extLst>
                <a:ext uri="{FF2B5EF4-FFF2-40B4-BE49-F238E27FC236}">
                  <a16:creationId xmlns:a16="http://schemas.microsoft.com/office/drawing/2014/main" id="{F637C35B-DDC3-6800-48CB-04AF840D1637}"/>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3" name="Line 913">
              <a:extLst>
                <a:ext uri="{FF2B5EF4-FFF2-40B4-BE49-F238E27FC236}">
                  <a16:creationId xmlns:a16="http://schemas.microsoft.com/office/drawing/2014/main" id="{0D12897B-3225-A028-AF32-23DB1279B1DF}"/>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4" name="Line 918">
              <a:extLst>
                <a:ext uri="{FF2B5EF4-FFF2-40B4-BE49-F238E27FC236}">
                  <a16:creationId xmlns:a16="http://schemas.microsoft.com/office/drawing/2014/main" id="{E7A2CD9B-DE52-7EB1-4BF7-48D39ADD36C7}"/>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5" name="Line 919">
              <a:extLst>
                <a:ext uri="{FF2B5EF4-FFF2-40B4-BE49-F238E27FC236}">
                  <a16:creationId xmlns:a16="http://schemas.microsoft.com/office/drawing/2014/main" id="{BAC30BD2-2A0B-7E40-B55F-E08A75915EC3}"/>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57366" name="Line 923">
              <a:extLst>
                <a:ext uri="{FF2B5EF4-FFF2-40B4-BE49-F238E27FC236}">
                  <a16:creationId xmlns:a16="http://schemas.microsoft.com/office/drawing/2014/main" id="{7ABFC5D0-8DF7-9A01-D6BD-31E6E352BCC4}"/>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grpSp>
          <p:nvGrpSpPr>
            <p:cNvPr id="57367" name="グループ化 3">
              <a:extLst>
                <a:ext uri="{FF2B5EF4-FFF2-40B4-BE49-F238E27FC236}">
                  <a16:creationId xmlns:a16="http://schemas.microsoft.com/office/drawing/2014/main" id="{0F67BD08-1055-E4CC-13C6-4347D8488D82}"/>
                </a:ext>
              </a:extLst>
            </p:cNvPr>
            <p:cNvGrpSpPr>
              <a:grpSpLocks/>
            </p:cNvGrpSpPr>
            <p:nvPr/>
          </p:nvGrpSpPr>
          <p:grpSpPr bwMode="auto">
            <a:xfrm>
              <a:off x="6388922" y="776065"/>
              <a:ext cx="5834062" cy="5376242"/>
              <a:chOff x="5039746" y="728116"/>
              <a:chExt cx="5834062" cy="5376801"/>
            </a:xfrm>
          </p:grpSpPr>
          <p:pic>
            <p:nvPicPr>
              <p:cNvPr id="57370" name="図 12">
                <a:extLst>
                  <a:ext uri="{FF2B5EF4-FFF2-40B4-BE49-F238E27FC236}">
                    <a16:creationId xmlns:a16="http://schemas.microsoft.com/office/drawing/2014/main" id="{64CFF752-9166-271A-FAC8-4071377A26B5}"/>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l="2716" r="5318"/>
              <a:stretch>
                <a:fillRect/>
              </a:stretch>
            </p:blipFill>
            <p:spPr bwMode="auto">
              <a:xfrm rot="5400000">
                <a:off x="5580200" y="2321468"/>
                <a:ext cx="2833877" cy="2312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a:extLst>
                  <a:ext uri="{FF2B5EF4-FFF2-40B4-BE49-F238E27FC236}">
                    <a16:creationId xmlns:a16="http://schemas.microsoft.com/office/drawing/2014/main" id="{32E9C20B-D06D-98DA-AF83-E1855145A96D}"/>
                  </a:ext>
                </a:extLst>
              </p:cNvPr>
              <p:cNvSpPr txBox="1">
                <a:spLocks/>
              </p:cNvSpPr>
              <p:nvPr/>
            </p:nvSpPr>
            <p:spPr>
              <a:xfrm>
                <a:off x="5567350" y="728116"/>
                <a:ext cx="1446834" cy="584463"/>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3200" dirty="0">
                    <a:ln w="0">
                      <a:solidFill>
                        <a:sysClr val="windowText" lastClr="000000"/>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改善後</a:t>
                </a:r>
              </a:p>
            </p:txBody>
          </p:sp>
          <p:sp>
            <p:nvSpPr>
              <p:cNvPr id="16" name="吹き出し: 角を丸めた四角形 15">
                <a:extLst>
                  <a:ext uri="{FF2B5EF4-FFF2-40B4-BE49-F238E27FC236}">
                    <a16:creationId xmlns:a16="http://schemas.microsoft.com/office/drawing/2014/main" id="{E27BF084-CD73-3122-4AE5-775C8C67A860}"/>
                  </a:ext>
                </a:extLst>
              </p:cNvPr>
              <p:cNvSpPr/>
              <p:nvPr/>
            </p:nvSpPr>
            <p:spPr bwMode="auto">
              <a:xfrm>
                <a:off x="5202326" y="4741303"/>
                <a:ext cx="3930196" cy="1363614"/>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パッドの塗布面にラップが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貼り付く面を多くする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57373" name="図 17">
                <a:extLst>
                  <a:ext uri="{FF2B5EF4-FFF2-40B4-BE49-F238E27FC236}">
                    <a16:creationId xmlns:a16="http://schemas.microsoft.com/office/drawing/2014/main" id="{55A28155-3237-A4DB-5321-4411C985AD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39746" y="1292831"/>
                <a:ext cx="583406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角丸四角形吹き出し 35">
              <a:extLst>
                <a:ext uri="{FF2B5EF4-FFF2-40B4-BE49-F238E27FC236}">
                  <a16:creationId xmlns:a16="http://schemas.microsoft.com/office/drawing/2014/main" id="{6AE5F04E-EE7A-B6BF-2DFC-7EC83BB683F8}"/>
                </a:ext>
              </a:extLst>
            </p:cNvPr>
            <p:cNvSpPr/>
            <p:nvPr/>
          </p:nvSpPr>
          <p:spPr>
            <a:xfrm flipH="1">
              <a:off x="8697554" y="2185697"/>
              <a:ext cx="1185725" cy="415867"/>
            </a:xfrm>
            <a:prstGeom prst="wedgeRoundRectCallout">
              <a:avLst>
                <a:gd name="adj1" fmla="val 59949"/>
                <a:gd name="adj2" fmla="val 92320"/>
                <a:gd name="adj3" fmla="val 16667"/>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b="1" dirty="0">
                  <a:solidFill>
                    <a:schemeClr val="tx1"/>
                  </a:solidFill>
                  <a:latin typeface="Meiryo UI" panose="020B0604030504040204" pitchFamily="50" charset="-128"/>
                  <a:ea typeface="Meiryo UI" panose="020B0604030504040204" pitchFamily="50" charset="-128"/>
                </a:rPr>
                <a:t>表皮</a:t>
              </a:r>
            </a:p>
          </p:txBody>
        </p:sp>
        <p:sp>
          <p:nvSpPr>
            <p:cNvPr id="6" name="角丸四角形吹き出し 35">
              <a:extLst>
                <a:ext uri="{FF2B5EF4-FFF2-40B4-BE49-F238E27FC236}">
                  <a16:creationId xmlns:a16="http://schemas.microsoft.com/office/drawing/2014/main" id="{FFF5D838-0BC7-EFF6-9B9F-648CE08335C0}"/>
                </a:ext>
              </a:extLst>
            </p:cNvPr>
            <p:cNvSpPr/>
            <p:nvPr/>
          </p:nvSpPr>
          <p:spPr>
            <a:xfrm flipH="1">
              <a:off x="6924521" y="4331698"/>
              <a:ext cx="1187313" cy="414279"/>
            </a:xfrm>
            <a:prstGeom prst="wedgeRoundRectCallout">
              <a:avLst>
                <a:gd name="adj1" fmla="val -36229"/>
                <a:gd name="adj2" fmla="val -103130"/>
                <a:gd name="adj3" fmla="val 16667"/>
              </a:avLst>
            </a:prstGeom>
            <a:solidFill>
              <a:srgbClr val="FFFF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400" b="1" dirty="0">
                  <a:solidFill>
                    <a:schemeClr val="tx1"/>
                  </a:solidFill>
                  <a:latin typeface="Meiryo UI" panose="020B0604030504040204" pitchFamily="50" charset="-128"/>
                  <a:ea typeface="Meiryo UI" panose="020B0604030504040204" pitchFamily="50" charset="-128"/>
                </a:rPr>
                <a:t>パッド</a:t>
              </a: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57364"/>
                                        </p:tgtEl>
                                        <p:attrNameLst>
                                          <p:attrName>style.visibility</p:attrName>
                                        </p:attrNameLst>
                                      </p:cBhvr>
                                      <p:to>
                                        <p:strVal val="visible"/>
                                      </p:to>
                                    </p:set>
                                    <p:animEffect transition="in" filter="fade">
                                      <p:cBhvr>
                                        <p:cTn id="23" dur="500"/>
                                        <p:tgtEl>
                                          <p:spTgt spid="5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a:extLst>
              <a:ext uri="{FF2B5EF4-FFF2-40B4-BE49-F238E27FC236}">
                <a16:creationId xmlns:a16="http://schemas.microsoft.com/office/drawing/2014/main" id="{F8DF3A2F-8ACA-2129-1B2F-9220695EB10E}"/>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対策実施②</a:t>
            </a:r>
            <a:r>
              <a:rPr lang="en-US" altLang="ja-JP" sz="2800" b="1">
                <a:latin typeface="Times" panose="02020603050405020304" pitchFamily="18" charset="0"/>
                <a:ea typeface="HG丸ｺﾞｼｯｸM-PRO" panose="020F0600000000000000" pitchFamily="50" charset="-128"/>
              </a:rPr>
              <a:t>-1】</a:t>
            </a:r>
            <a:r>
              <a:rPr lang="ja-JP" altLang="en-US" sz="2800" b="1">
                <a:latin typeface="Times" panose="02020603050405020304" pitchFamily="18" charset="0"/>
                <a:ea typeface="HG丸ｺﾞｼｯｸM-PRO" panose="020F0600000000000000" pitchFamily="50" charset="-128"/>
              </a:rPr>
              <a:t>染み出し</a:t>
            </a:r>
          </a:p>
        </p:txBody>
      </p:sp>
      <p:pic>
        <p:nvPicPr>
          <p:cNvPr id="59395" name="図 2">
            <a:extLst>
              <a:ext uri="{FF2B5EF4-FFF2-40B4-BE49-F238E27FC236}">
                <a16:creationId xmlns:a16="http://schemas.microsoft.com/office/drawing/2014/main" id="{1734694A-95FE-80D0-AF8B-C36879609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2584450"/>
            <a:ext cx="3808412"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図 4">
            <a:extLst>
              <a:ext uri="{FF2B5EF4-FFF2-40B4-BE49-F238E27FC236}">
                <a16:creationId xmlns:a16="http://schemas.microsoft.com/office/drawing/2014/main" id="{92E4FC48-CE80-B597-4049-13D330CC1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2780"/>
          <a:stretch>
            <a:fillRect/>
          </a:stretch>
        </p:blipFill>
        <p:spPr bwMode="auto">
          <a:xfrm>
            <a:off x="349250" y="2039938"/>
            <a:ext cx="48831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図 5">
            <a:extLst>
              <a:ext uri="{FF2B5EF4-FFF2-40B4-BE49-F238E27FC236}">
                <a16:creationId xmlns:a16="http://schemas.microsoft.com/office/drawing/2014/main" id="{0D21B432-EEE0-EA83-EB32-9BFD162F5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988" y="2486025"/>
            <a:ext cx="23796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吹き出し: 角を丸めた四角形 2">
            <a:extLst>
              <a:ext uri="{FF2B5EF4-FFF2-40B4-BE49-F238E27FC236}">
                <a16:creationId xmlns:a16="http://schemas.microsoft.com/office/drawing/2014/main" id="{C2047273-194D-4DA5-F73C-0F597E0158CD}"/>
              </a:ext>
            </a:extLst>
          </p:cNvPr>
          <p:cNvSpPr/>
          <p:nvPr/>
        </p:nvSpPr>
        <p:spPr>
          <a:xfrm>
            <a:off x="623888" y="893763"/>
            <a:ext cx="5616575"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ロールの温度を</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高く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し粘度を</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低く</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し</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ホットメルトの染み出し防止！！</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4" name="正方形/長方形 3">
            <a:extLst>
              <a:ext uri="{FF2B5EF4-FFF2-40B4-BE49-F238E27FC236}">
                <a16:creationId xmlns:a16="http://schemas.microsoft.com/office/drawing/2014/main" id="{9AC0BE38-3EE5-4B15-A0C6-8C3C22E0B5FB}"/>
              </a:ext>
            </a:extLst>
          </p:cNvPr>
          <p:cNvSpPr/>
          <p:nvPr/>
        </p:nvSpPr>
        <p:spPr>
          <a:xfrm>
            <a:off x="407988" y="612774"/>
            <a:ext cx="10873209" cy="577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塗布量測定実施</a:t>
            </a:r>
          </a:p>
        </p:txBody>
      </p:sp>
      <p:grpSp>
        <p:nvGrpSpPr>
          <p:cNvPr id="59400" name="グループ化 1">
            <a:extLst>
              <a:ext uri="{FF2B5EF4-FFF2-40B4-BE49-F238E27FC236}">
                <a16:creationId xmlns:a16="http://schemas.microsoft.com/office/drawing/2014/main" id="{5862032C-06E8-9147-715B-D6C36268BC97}"/>
              </a:ext>
            </a:extLst>
          </p:cNvPr>
          <p:cNvGrpSpPr>
            <a:grpSpLocks/>
          </p:cNvGrpSpPr>
          <p:nvPr/>
        </p:nvGrpSpPr>
        <p:grpSpPr bwMode="auto">
          <a:xfrm>
            <a:off x="412750" y="4567238"/>
            <a:ext cx="5780088" cy="2024062"/>
            <a:chOff x="-389577" y="4524780"/>
            <a:chExt cx="5780197" cy="2024062"/>
          </a:xfrm>
        </p:grpSpPr>
        <p:sp>
          <p:nvSpPr>
            <p:cNvPr id="5" name="吹き出し: 角を丸めた四角形 4">
              <a:extLst>
                <a:ext uri="{FF2B5EF4-FFF2-40B4-BE49-F238E27FC236}">
                  <a16:creationId xmlns:a16="http://schemas.microsoft.com/office/drawing/2014/main" id="{067242DD-F8F0-32A6-9646-4162F544AFB7}"/>
                </a:ext>
              </a:extLst>
            </p:cNvPr>
            <p:cNvSpPr/>
            <p:nvPr/>
          </p:nvSpPr>
          <p:spPr>
            <a:xfrm>
              <a:off x="1291618" y="4777192"/>
              <a:ext cx="4099002"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メインロール</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タッチロール</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の</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温度を上げて塗布量を測定し</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規格内に塗布されるか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確認してみよう！！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59419" name="図 8">
              <a:extLst>
                <a:ext uri="{FF2B5EF4-FFF2-40B4-BE49-F238E27FC236}">
                  <a16:creationId xmlns:a16="http://schemas.microsoft.com/office/drawing/2014/main" id="{C9A059A7-9ABD-8CFF-5CE3-6694BFD26C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77" y="4524780"/>
              <a:ext cx="144621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グループ化 9">
            <a:extLst>
              <a:ext uri="{FF2B5EF4-FFF2-40B4-BE49-F238E27FC236}">
                <a16:creationId xmlns:a16="http://schemas.microsoft.com/office/drawing/2014/main" id="{D8B65F87-26F6-0685-EEB3-35D64271E857}"/>
              </a:ext>
            </a:extLst>
          </p:cNvPr>
          <p:cNvGrpSpPr>
            <a:grpSpLocks/>
          </p:cNvGrpSpPr>
          <p:nvPr/>
        </p:nvGrpSpPr>
        <p:grpSpPr bwMode="auto">
          <a:xfrm>
            <a:off x="1993900" y="6265863"/>
            <a:ext cx="8389938" cy="436562"/>
            <a:chOff x="1994947" y="6402194"/>
            <a:chExt cx="8389611" cy="436729"/>
          </a:xfrm>
        </p:grpSpPr>
        <p:sp>
          <p:nvSpPr>
            <p:cNvPr id="59415" name="WordArt 2165">
              <a:extLst>
                <a:ext uri="{FF2B5EF4-FFF2-40B4-BE49-F238E27FC236}">
                  <a16:creationId xmlns:a16="http://schemas.microsoft.com/office/drawing/2014/main" id="{3AB07F53-E158-21A5-C577-E03E6D30BCE6}"/>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もう１度対策案を検討しよう</a:t>
              </a:r>
            </a:p>
          </p:txBody>
        </p:sp>
        <p:sp>
          <p:nvSpPr>
            <p:cNvPr id="59416" name="WordArt 2165">
              <a:extLst>
                <a:ext uri="{FF2B5EF4-FFF2-40B4-BE49-F238E27FC236}">
                  <a16:creationId xmlns:a16="http://schemas.microsoft.com/office/drawing/2014/main" id="{2276C244-3A0B-4EFA-1F2B-C28238D39FBC}"/>
                </a:ext>
              </a:extLst>
            </p:cNvPr>
            <p:cNvSpPr>
              <a:spLocks noChangeShapeType="1"/>
            </p:cNvSpPr>
            <p:nvPr/>
          </p:nvSpPr>
          <p:spPr bwMode="auto">
            <a:xfrm>
              <a:off x="1994947" y="6413029"/>
              <a:ext cx="8382733"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もう１度対策案を検討しよう</a:t>
              </a:r>
            </a:p>
          </p:txBody>
        </p:sp>
        <p:sp>
          <p:nvSpPr>
            <p:cNvPr id="59417" name="WordArt 2165">
              <a:extLst>
                <a:ext uri="{FF2B5EF4-FFF2-40B4-BE49-F238E27FC236}">
                  <a16:creationId xmlns:a16="http://schemas.microsoft.com/office/drawing/2014/main" id="{64056ACE-5A86-3F5D-BCAD-48516778DABF}"/>
                </a:ext>
              </a:extLst>
            </p:cNvPr>
            <p:cNvSpPr>
              <a:spLocks noChangeArrowheads="1" noChangeShapeType="1"/>
            </p:cNvSpPr>
            <p:nvPr/>
          </p:nvSpPr>
          <p:spPr bwMode="auto">
            <a:xfrm>
              <a:off x="1994947" y="6402194"/>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もう１度対策案を検討しよう</a:t>
              </a:r>
            </a:p>
          </p:txBody>
        </p:sp>
      </p:grpSp>
      <p:pic>
        <p:nvPicPr>
          <p:cNvPr id="59402" name="図 5">
            <a:extLst>
              <a:ext uri="{FF2B5EF4-FFF2-40B4-BE49-F238E27FC236}">
                <a16:creationId xmlns:a16="http://schemas.microsoft.com/office/drawing/2014/main" id="{FAB0312C-ACBA-9C37-7E7A-8C1691B47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88" y="4176713"/>
            <a:ext cx="38084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図 12">
            <a:extLst>
              <a:ext uri="{FF2B5EF4-FFF2-40B4-BE49-F238E27FC236}">
                <a16:creationId xmlns:a16="http://schemas.microsoft.com/office/drawing/2014/main" id="{0F398D06-68BE-814B-2A29-B73C111696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47488" y="962025"/>
            <a:ext cx="4254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図 12">
            <a:extLst>
              <a:ext uri="{FF2B5EF4-FFF2-40B4-BE49-F238E27FC236}">
                <a16:creationId xmlns:a16="http://schemas.microsoft.com/office/drawing/2014/main" id="{7E85C47F-0103-B2DB-CF6D-B3F3D91E1B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6363" y="552450"/>
            <a:ext cx="1608137"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13773E10-772C-B90A-0E2F-03D409CBAB75}"/>
              </a:ext>
            </a:extLst>
          </p:cNvPr>
          <p:cNvGrpSpPr>
            <a:grpSpLocks/>
          </p:cNvGrpSpPr>
          <p:nvPr/>
        </p:nvGrpSpPr>
        <p:grpSpPr bwMode="auto">
          <a:xfrm>
            <a:off x="6791325" y="3667125"/>
            <a:ext cx="5116513" cy="2541588"/>
            <a:chOff x="6942026" y="3777483"/>
            <a:chExt cx="5117911" cy="2540778"/>
          </a:xfrm>
        </p:grpSpPr>
        <p:sp>
          <p:nvSpPr>
            <p:cNvPr id="8" name="吹き出し: 角を丸めた四角形 7">
              <a:extLst>
                <a:ext uri="{FF2B5EF4-FFF2-40B4-BE49-F238E27FC236}">
                  <a16:creationId xmlns:a16="http://schemas.microsoft.com/office/drawing/2014/main" id="{69420217-7EE0-D61B-549A-A9EFBF212F62}"/>
                </a:ext>
              </a:extLst>
            </p:cNvPr>
            <p:cNvSpPr/>
            <p:nvPr/>
          </p:nvSpPr>
          <p:spPr bwMode="auto">
            <a:xfrm>
              <a:off x="6942026" y="4610655"/>
              <a:ext cx="4247723" cy="136481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温度を上げることが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できない！！</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59414" name="図 13">
              <a:extLst>
                <a:ext uri="{FF2B5EF4-FFF2-40B4-BE49-F238E27FC236}">
                  <a16:creationId xmlns:a16="http://schemas.microsoft.com/office/drawing/2014/main" id="{39D27859-A907-DA4F-C9CA-58E259373D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20673" y="3777483"/>
              <a:ext cx="1839264" cy="254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吹き出し: 角を丸めた四角形 6">
            <a:extLst>
              <a:ext uri="{FF2B5EF4-FFF2-40B4-BE49-F238E27FC236}">
                <a16:creationId xmlns:a16="http://schemas.microsoft.com/office/drawing/2014/main" id="{EE489639-A723-C903-01F9-FD7FACD16D19}"/>
              </a:ext>
            </a:extLst>
          </p:cNvPr>
          <p:cNvSpPr/>
          <p:nvPr/>
        </p:nvSpPr>
        <p:spPr bwMode="auto">
          <a:xfrm>
            <a:off x="6715125" y="3198813"/>
            <a:ext cx="4098925" cy="136207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粘度が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低過ぎる</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と粘着力が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弱く</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付きにくい</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塗布量が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規格外</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で</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ＮＧ！！</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p:txBody>
      </p:sp>
      <p:pic>
        <p:nvPicPr>
          <p:cNvPr id="57360" name="図 10">
            <a:extLst>
              <a:ext uri="{FF2B5EF4-FFF2-40B4-BE49-F238E27FC236}">
                <a16:creationId xmlns:a16="http://schemas.microsoft.com/office/drawing/2014/main" id="{3FFBA0F2-85FF-0F68-FB37-AA66EB074C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9738" y="630238"/>
            <a:ext cx="52832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吹き出し: 角を丸めた四角形 18">
            <a:extLst>
              <a:ext uri="{FF2B5EF4-FFF2-40B4-BE49-F238E27FC236}">
                <a16:creationId xmlns:a16="http://schemas.microsoft.com/office/drawing/2014/main" id="{A1C415B3-7F3A-351B-E18D-7601C85508BE}"/>
              </a:ext>
            </a:extLst>
          </p:cNvPr>
          <p:cNvSpPr/>
          <p:nvPr/>
        </p:nvSpPr>
        <p:spPr bwMode="auto">
          <a:xfrm>
            <a:off x="6734175" y="2106613"/>
            <a:ext cx="5173663"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ロールの温度を１２４℃まで上げると</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染み出さない　</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しかし・・・</a:t>
            </a:r>
            <a:endParaRPr lang="en-US" altLang="ja-JP" sz="2000" dirty="0">
              <a:solidFill>
                <a:srgbClr val="FF0000"/>
              </a:solidFill>
              <a:latin typeface="HGS創英角ﾎﾟｯﾌﾟ体" panose="040B0A00000000000000" pitchFamily="50" charset="-128"/>
              <a:ea typeface="HGS創英角ﾎﾟｯﾌﾟ体" panose="040B0A00000000000000" pitchFamily="50" charset="-128"/>
            </a:endParaRPr>
          </a:p>
        </p:txBody>
      </p:sp>
      <p:pic>
        <p:nvPicPr>
          <p:cNvPr id="59409" name="図 5">
            <a:extLst>
              <a:ext uri="{FF2B5EF4-FFF2-40B4-BE49-F238E27FC236}">
                <a16:creationId xmlns:a16="http://schemas.microsoft.com/office/drawing/2014/main" id="{B9556FD5-EC4A-07C0-638F-5D82BBD076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1938" y="3471863"/>
            <a:ext cx="26035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正方形/長方形 8">
            <a:extLst>
              <a:ext uri="{FF2B5EF4-FFF2-40B4-BE49-F238E27FC236}">
                <a16:creationId xmlns:a16="http://schemas.microsoft.com/office/drawing/2014/main" id="{5AC591A1-4A9E-48FC-3B2E-20A193C73064}"/>
              </a:ext>
            </a:extLst>
          </p:cNvPr>
          <p:cNvSpPr>
            <a:spLocks noChangeArrowheads="1" noChangeShapeType="1" noTextEdit="1"/>
          </p:cNvSpPr>
          <p:nvPr/>
        </p:nvSpPr>
        <p:spPr bwMode="auto">
          <a:xfrm>
            <a:off x="11664950" y="1944688"/>
            <a:ext cx="377825" cy="317500"/>
          </a:xfrm>
          <a:prstGeom prst="rect">
            <a:avLst/>
          </a:prstGeom>
        </p:spPr>
        <p:txBody>
          <a:bodyPr wrap="none" fromWordArt="1">
            <a:prstTxWarp prst="textPlain">
              <a:avLst>
                <a:gd name="adj" fmla="val 46926"/>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59411" name="正方形/長方形 5">
            <a:extLst>
              <a:ext uri="{FF2B5EF4-FFF2-40B4-BE49-F238E27FC236}">
                <a16:creationId xmlns:a16="http://schemas.microsoft.com/office/drawing/2014/main" id="{C4768238-04C8-ECD4-C967-89D7D996523E}"/>
              </a:ext>
            </a:extLst>
          </p:cNvPr>
          <p:cNvSpPr>
            <a:spLocks noChangeArrowheads="1" noChangeShapeType="1" noTextEdit="1"/>
          </p:cNvSpPr>
          <p:nvPr/>
        </p:nvSpPr>
        <p:spPr bwMode="auto">
          <a:xfrm>
            <a:off x="11652250" y="1962150"/>
            <a:ext cx="390525" cy="32067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59412" name="図 10">
            <a:extLst>
              <a:ext uri="{FF2B5EF4-FFF2-40B4-BE49-F238E27FC236}">
                <a16:creationId xmlns:a16="http://schemas.microsoft.com/office/drawing/2014/main" id="{50DFC3FA-8A33-6E66-4A12-065E9C5B2C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33200" y="1938338"/>
            <a:ext cx="4492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7360"/>
                                        </p:tgtEl>
                                        <p:attrNameLst>
                                          <p:attrName>style.visibility</p:attrName>
                                        </p:attrNameLst>
                                      </p:cBhvr>
                                      <p:to>
                                        <p:strVal val="visible"/>
                                      </p:to>
                                    </p:set>
                                    <p:animEffect transition="in" filter="fade">
                                      <p:cBhvr>
                                        <p:cTn id="7" dur="500"/>
                                        <p:tgtEl>
                                          <p:spTgt spid="5736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408"/>
                                        </p:tgtEl>
                                        <p:attrNameLst>
                                          <p:attrName>style.visibility</p:attrName>
                                        </p:attrNameLst>
                                      </p:cBhvr>
                                      <p:to>
                                        <p:strVal val="visible"/>
                                      </p:to>
                                    </p:set>
                                    <p:animEffect transition="in" filter="fade">
                                      <p:cBhvr>
                                        <p:cTn id="11" dur="500"/>
                                        <p:tgtEl>
                                          <p:spTgt spid="5940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9412"/>
                                        </p:tgtEl>
                                        <p:attrNameLst>
                                          <p:attrName>style.visibility</p:attrName>
                                        </p:attrNameLst>
                                      </p:cBhvr>
                                      <p:to>
                                        <p:strVal val="visible"/>
                                      </p:to>
                                    </p:set>
                                    <p:animEffect transition="in" filter="fade">
                                      <p:cBhvr>
                                        <p:cTn id="19" dur="500"/>
                                        <p:tgtEl>
                                          <p:spTgt spid="59412"/>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E398B87-55C9-881B-8EBF-4B7188CDEF41}"/>
              </a:ext>
            </a:extLst>
          </p:cNvPr>
          <p:cNvGrpSpPr>
            <a:grpSpLocks/>
          </p:cNvGrpSpPr>
          <p:nvPr/>
        </p:nvGrpSpPr>
        <p:grpSpPr bwMode="auto">
          <a:xfrm>
            <a:off x="6084888" y="3402013"/>
            <a:ext cx="5994400" cy="2760662"/>
            <a:chOff x="250825" y="3402013"/>
            <a:chExt cx="5772150" cy="2760662"/>
          </a:xfrm>
        </p:grpSpPr>
        <p:sp>
          <p:nvSpPr>
            <p:cNvPr id="31" name="四角形: 角を丸くする 30">
              <a:extLst>
                <a:ext uri="{FF2B5EF4-FFF2-40B4-BE49-F238E27FC236}">
                  <a16:creationId xmlns:a16="http://schemas.microsoft.com/office/drawing/2014/main" id="{57B81A69-1A55-8D76-3333-AED2C4CC7336}"/>
                </a:ext>
              </a:extLst>
            </p:cNvPr>
            <p:cNvSpPr/>
            <p:nvPr/>
          </p:nvSpPr>
          <p:spPr bwMode="auto">
            <a:xfrm>
              <a:off x="250825" y="3402013"/>
              <a:ext cx="5772150" cy="2760662"/>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34" name="吹き出し: 角を丸めた四角形 33">
              <a:extLst>
                <a:ext uri="{FF2B5EF4-FFF2-40B4-BE49-F238E27FC236}">
                  <a16:creationId xmlns:a16="http://schemas.microsoft.com/office/drawing/2014/main" id="{F9A903D6-C507-23CF-99D8-2BCFFD265392}"/>
                </a:ext>
              </a:extLst>
            </p:cNvPr>
            <p:cNvSpPr/>
            <p:nvPr/>
          </p:nvSpPr>
          <p:spPr>
            <a:xfrm>
              <a:off x="2354236" y="4062413"/>
              <a:ext cx="3535747"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圧着力が</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強い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から</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パーフォ孔から染み出す</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んじゃないかな！？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面圧測定器</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があるから</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１度生技に確認してみる</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といいよ！！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1463" name="図 34">
              <a:extLst>
                <a:ext uri="{FF2B5EF4-FFF2-40B4-BE49-F238E27FC236}">
                  <a16:creationId xmlns:a16="http://schemas.microsoft.com/office/drawing/2014/main" id="{8D0F6EB3-17D7-50CD-F38D-E6FBE8037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3444875"/>
              <a:ext cx="174466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グループ化 11">
            <a:extLst>
              <a:ext uri="{FF2B5EF4-FFF2-40B4-BE49-F238E27FC236}">
                <a16:creationId xmlns:a16="http://schemas.microsoft.com/office/drawing/2014/main" id="{054182C9-A5CA-AEC4-92E8-8BB2E7AB9E38}"/>
              </a:ext>
            </a:extLst>
          </p:cNvPr>
          <p:cNvGrpSpPr>
            <a:grpSpLocks/>
          </p:cNvGrpSpPr>
          <p:nvPr/>
        </p:nvGrpSpPr>
        <p:grpSpPr bwMode="auto">
          <a:xfrm>
            <a:off x="2001838" y="6267450"/>
            <a:ext cx="8382000" cy="434975"/>
            <a:chOff x="2001825" y="6403471"/>
            <a:chExt cx="8382733" cy="435452"/>
          </a:xfrm>
        </p:grpSpPr>
        <p:sp>
          <p:nvSpPr>
            <p:cNvPr id="61458" name="WordArt 2165">
              <a:extLst>
                <a:ext uri="{FF2B5EF4-FFF2-40B4-BE49-F238E27FC236}">
                  <a16:creationId xmlns:a16="http://schemas.microsoft.com/office/drawing/2014/main" id="{4C640D90-11E9-D129-1939-4CBA05F302D7}"/>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測定器を使用し圧着力を測定しよう</a:t>
              </a:r>
            </a:p>
          </p:txBody>
        </p:sp>
        <p:sp>
          <p:nvSpPr>
            <p:cNvPr id="61459" name="WordArt 2165">
              <a:extLst>
                <a:ext uri="{FF2B5EF4-FFF2-40B4-BE49-F238E27FC236}">
                  <a16:creationId xmlns:a16="http://schemas.microsoft.com/office/drawing/2014/main" id="{A0624013-BC5A-38A8-8DDE-4E6909A7D83D}"/>
                </a:ext>
              </a:extLst>
            </p:cNvPr>
            <p:cNvSpPr>
              <a:spLocks noChangeShapeType="1"/>
            </p:cNvSpPr>
            <p:nvPr/>
          </p:nvSpPr>
          <p:spPr bwMode="auto">
            <a:xfrm>
              <a:off x="2001825" y="6412986"/>
              <a:ext cx="8382733"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測定器を使用し圧着力を測定しよう</a:t>
              </a:r>
            </a:p>
          </p:txBody>
        </p:sp>
        <p:sp>
          <p:nvSpPr>
            <p:cNvPr id="61460" name="WordArt 2165">
              <a:extLst>
                <a:ext uri="{FF2B5EF4-FFF2-40B4-BE49-F238E27FC236}">
                  <a16:creationId xmlns:a16="http://schemas.microsoft.com/office/drawing/2014/main" id="{EC49406F-9218-9C82-D68E-CBB6BDC28C48}"/>
                </a:ext>
              </a:extLst>
            </p:cNvPr>
            <p:cNvSpPr>
              <a:spLocks noChangeArrowheads="1" noChangeShapeType="1"/>
            </p:cNvSpPr>
            <p:nvPr/>
          </p:nvSpPr>
          <p:spPr bwMode="auto">
            <a:xfrm>
              <a:off x="2001825" y="6403471"/>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測定器を使用し圧着力を測定しよう</a:t>
              </a:r>
            </a:p>
          </p:txBody>
        </p:sp>
      </p:grpSp>
      <p:grpSp>
        <p:nvGrpSpPr>
          <p:cNvPr id="61444" name="グループ化 16">
            <a:extLst>
              <a:ext uri="{FF2B5EF4-FFF2-40B4-BE49-F238E27FC236}">
                <a16:creationId xmlns:a16="http://schemas.microsoft.com/office/drawing/2014/main" id="{B8BE3BD5-EC41-516C-8E25-7E3C319FC920}"/>
              </a:ext>
            </a:extLst>
          </p:cNvPr>
          <p:cNvGrpSpPr>
            <a:grpSpLocks/>
          </p:cNvGrpSpPr>
          <p:nvPr/>
        </p:nvGrpSpPr>
        <p:grpSpPr bwMode="auto">
          <a:xfrm>
            <a:off x="263525" y="557213"/>
            <a:ext cx="5775325" cy="2760662"/>
            <a:chOff x="6099005" y="557213"/>
            <a:chExt cx="5775498" cy="2760663"/>
          </a:xfrm>
        </p:grpSpPr>
        <p:sp>
          <p:nvSpPr>
            <p:cNvPr id="33" name="四角形: 角を丸くする 32">
              <a:extLst>
                <a:ext uri="{FF2B5EF4-FFF2-40B4-BE49-F238E27FC236}">
                  <a16:creationId xmlns:a16="http://schemas.microsoft.com/office/drawing/2014/main" id="{0D6437A8-4D0F-5190-3B2B-3DF6767C315B}"/>
                </a:ext>
              </a:extLst>
            </p:cNvPr>
            <p:cNvSpPr/>
            <p:nvPr/>
          </p:nvSpPr>
          <p:spPr bwMode="auto">
            <a:xfrm>
              <a:off x="6099005" y="557213"/>
              <a:ext cx="5775498"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pic>
          <p:nvPicPr>
            <p:cNvPr id="61455" name="図 9">
              <a:extLst>
                <a:ext uri="{FF2B5EF4-FFF2-40B4-BE49-F238E27FC236}">
                  <a16:creationId xmlns:a16="http://schemas.microsoft.com/office/drawing/2014/main" id="{6FC995C5-090F-8CBB-9840-372A5455D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4417" y="764983"/>
              <a:ext cx="1896020" cy="24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吹き出し: 角を丸めた四角形 10">
              <a:extLst>
                <a:ext uri="{FF2B5EF4-FFF2-40B4-BE49-F238E27FC236}">
                  <a16:creationId xmlns:a16="http://schemas.microsoft.com/office/drawing/2014/main" id="{59061537-1D04-3DE3-48D4-43AC685A8E9E}"/>
                </a:ext>
              </a:extLst>
            </p:cNvPr>
            <p:cNvSpPr/>
            <p:nvPr/>
          </p:nvSpPr>
          <p:spPr>
            <a:xfrm>
              <a:off x="6202196" y="1009650"/>
              <a:ext cx="3671997"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他にデータや現地現物を見て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気づいたことはないかな？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1457" name="図 15">
              <a:extLst>
                <a:ext uri="{FF2B5EF4-FFF2-40B4-BE49-F238E27FC236}">
                  <a16:creationId xmlns:a16="http://schemas.microsoft.com/office/drawing/2014/main" id="{6C9AD9F6-DC1A-F28A-73A4-0FB97A5F7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725" y="1059097"/>
              <a:ext cx="1133954" cy="4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グループ化 9">
            <a:extLst>
              <a:ext uri="{FF2B5EF4-FFF2-40B4-BE49-F238E27FC236}">
                <a16:creationId xmlns:a16="http://schemas.microsoft.com/office/drawing/2014/main" id="{86240C75-8DF1-AFB2-962D-9DFB85AFD08C}"/>
              </a:ext>
            </a:extLst>
          </p:cNvPr>
          <p:cNvGrpSpPr>
            <a:grpSpLocks/>
          </p:cNvGrpSpPr>
          <p:nvPr/>
        </p:nvGrpSpPr>
        <p:grpSpPr bwMode="auto">
          <a:xfrm>
            <a:off x="250825" y="3400425"/>
            <a:ext cx="5772150" cy="2760663"/>
            <a:chOff x="250825" y="3400425"/>
            <a:chExt cx="5772150" cy="2760663"/>
          </a:xfrm>
        </p:grpSpPr>
        <p:sp>
          <p:nvSpPr>
            <p:cNvPr id="28" name="四角形: 角を丸くする 27">
              <a:extLst>
                <a:ext uri="{FF2B5EF4-FFF2-40B4-BE49-F238E27FC236}">
                  <a16:creationId xmlns:a16="http://schemas.microsoft.com/office/drawing/2014/main" id="{108A5C1C-7B48-279C-F982-7DC64CE23619}"/>
                </a:ext>
              </a:extLst>
            </p:cNvPr>
            <p:cNvSpPr/>
            <p:nvPr/>
          </p:nvSpPr>
          <p:spPr bwMode="auto">
            <a:xfrm>
              <a:off x="250825" y="3400425"/>
              <a:ext cx="5772150" cy="2760663"/>
            </a:xfrm>
            <a:prstGeom prst="roundRect">
              <a:avLst>
                <a:gd name="adj" fmla="val 56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prstClr val="black"/>
                </a:solidFill>
                <a:latin typeface="游ゴシック" panose="020F0502020204030204"/>
                <a:ea typeface="游ゴシック" panose="020B0400000000000000" pitchFamily="50" charset="-128"/>
              </a:endParaRPr>
            </a:p>
          </p:txBody>
        </p:sp>
        <p:sp>
          <p:nvSpPr>
            <p:cNvPr id="29" name="吹き出し: 角を丸めた四角形 28">
              <a:extLst>
                <a:ext uri="{FF2B5EF4-FFF2-40B4-BE49-F238E27FC236}">
                  <a16:creationId xmlns:a16="http://schemas.microsoft.com/office/drawing/2014/main" id="{29CE2D62-AD7F-75F2-3416-449183ECDE33}"/>
                </a:ext>
              </a:extLst>
            </p:cNvPr>
            <p:cNvSpPr/>
            <p:nvPr/>
          </p:nvSpPr>
          <p:spPr bwMode="auto">
            <a:xfrm>
              <a:off x="1627188" y="3524250"/>
              <a:ext cx="3535362" cy="1363663"/>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圧着機中央</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に集中して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ホットメルトが染み出して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いました！！</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1453" name="図 2">
              <a:extLst>
                <a:ext uri="{FF2B5EF4-FFF2-40B4-BE49-F238E27FC236}">
                  <a16:creationId xmlns:a16="http://schemas.microsoft.com/office/drawing/2014/main" id="{AE893780-5B18-D82A-9A5F-B1A3FA03D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299" y="3400425"/>
              <a:ext cx="1237482" cy="18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3C86343E-2763-8F56-7AA2-A73F79FF3748}"/>
              </a:ext>
            </a:extLst>
          </p:cNvPr>
          <p:cNvGrpSpPr>
            <a:grpSpLocks/>
          </p:cNvGrpSpPr>
          <p:nvPr/>
        </p:nvGrpSpPr>
        <p:grpSpPr bwMode="auto">
          <a:xfrm>
            <a:off x="1989138" y="4057650"/>
            <a:ext cx="4049712" cy="1965325"/>
            <a:chOff x="1950829" y="4157915"/>
            <a:chExt cx="4048953" cy="1963867"/>
          </a:xfrm>
        </p:grpSpPr>
        <p:sp>
          <p:nvSpPr>
            <p:cNvPr id="30" name="吹き出し: 角を丸めた四角形 29">
              <a:extLst>
                <a:ext uri="{FF2B5EF4-FFF2-40B4-BE49-F238E27FC236}">
                  <a16:creationId xmlns:a16="http://schemas.microsoft.com/office/drawing/2014/main" id="{6C50FAEE-2BF8-E8BF-7C00-B96A356E1E9E}"/>
                </a:ext>
              </a:extLst>
            </p:cNvPr>
            <p:cNvSpPr/>
            <p:nvPr/>
          </p:nvSpPr>
          <p:spPr bwMode="auto">
            <a:xfrm>
              <a:off x="1950829" y="4759132"/>
              <a:ext cx="3534699" cy="1362650"/>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中央には</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シリンダー</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あるけどなにか関係が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あるのかな！？</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1450" name="図 4">
              <a:extLst>
                <a:ext uri="{FF2B5EF4-FFF2-40B4-BE49-F238E27FC236}">
                  <a16:creationId xmlns:a16="http://schemas.microsoft.com/office/drawing/2014/main" id="{2ABD2442-281F-41ED-A4C7-377A1082F0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300" y="4157915"/>
              <a:ext cx="1237482" cy="190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7" name="Text Box 5">
            <a:extLst>
              <a:ext uri="{FF2B5EF4-FFF2-40B4-BE49-F238E27FC236}">
                <a16:creationId xmlns:a16="http://schemas.microsoft.com/office/drawing/2014/main" id="{D6701CBD-F35D-F4D8-0A52-327AE75BA02C}"/>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対策実施②</a:t>
            </a:r>
            <a:r>
              <a:rPr lang="en-US" altLang="ja-JP" sz="2800" b="1">
                <a:latin typeface="Times" panose="02020603050405020304" pitchFamily="18" charset="0"/>
                <a:ea typeface="HG丸ｺﾞｼｯｸM-PRO" panose="020F0600000000000000" pitchFamily="50" charset="-128"/>
              </a:rPr>
              <a:t>-2】</a:t>
            </a:r>
            <a:r>
              <a:rPr lang="ja-JP" altLang="en-US" sz="2800" b="1">
                <a:latin typeface="Times" panose="02020603050405020304" pitchFamily="18" charset="0"/>
                <a:ea typeface="HG丸ｺﾞｼｯｸM-PRO" panose="020F0600000000000000" pitchFamily="50" charset="-128"/>
              </a:rPr>
              <a:t>染み出し</a:t>
            </a:r>
          </a:p>
        </p:txBody>
      </p:sp>
      <p:pic>
        <p:nvPicPr>
          <p:cNvPr id="2" name="図 1">
            <a:extLst>
              <a:ext uri="{FF2B5EF4-FFF2-40B4-BE49-F238E27FC236}">
                <a16:creationId xmlns:a16="http://schemas.microsoft.com/office/drawing/2014/main" id="{2D2DBCAE-0B49-5908-2572-4E93E0DB93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4242"/>
          <a:stretch>
            <a:fillRect/>
          </a:stretch>
        </p:blipFill>
        <p:spPr bwMode="auto">
          <a:xfrm>
            <a:off x="6311900" y="466725"/>
            <a:ext cx="57673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4C1F37-89EA-82C5-71D2-EFBB3E9EF87E}"/>
              </a:ext>
            </a:extLst>
          </p:cNvPr>
          <p:cNvSpPr/>
          <p:nvPr/>
        </p:nvSpPr>
        <p:spPr>
          <a:xfrm>
            <a:off x="0" y="488950"/>
            <a:ext cx="12192000" cy="6369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8195" name="Picture 1134" descr="写真 2">
            <a:extLst>
              <a:ext uri="{FF2B5EF4-FFF2-40B4-BE49-F238E27FC236}">
                <a16:creationId xmlns:a16="http://schemas.microsoft.com/office/drawing/2014/main" id="{7E548CE2-49A3-D7BE-14F0-E9C0CB73E6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1071563"/>
            <a:ext cx="4876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8B3A22E8-7A31-DF7C-F430-C17AF87A7C50}"/>
              </a:ext>
            </a:extLst>
          </p:cNvPr>
          <p:cNvGrpSpPr/>
          <p:nvPr/>
        </p:nvGrpSpPr>
        <p:grpSpPr>
          <a:xfrm>
            <a:off x="573779" y="4188784"/>
            <a:ext cx="4217342" cy="1599935"/>
            <a:chOff x="532987" y="2939740"/>
            <a:chExt cx="2992329" cy="1050745"/>
          </a:xfrm>
          <a:solidFill>
            <a:schemeClr val="bg1"/>
          </a:solidFill>
        </p:grpSpPr>
        <p:sp>
          <p:nvSpPr>
            <p:cNvPr id="9" name="AutoShape 39" descr="横線 (太)">
              <a:extLst>
                <a:ext uri="{FF2B5EF4-FFF2-40B4-BE49-F238E27FC236}">
                  <a16:creationId xmlns:a16="http://schemas.microsoft.com/office/drawing/2014/main" id="{AD031DE4-4ACD-6A6C-9D5E-990784C31129}"/>
                </a:ext>
              </a:extLst>
            </p:cNvPr>
            <p:cNvSpPr>
              <a:spLocks noChangeArrowheads="1"/>
            </p:cNvSpPr>
            <p:nvPr/>
          </p:nvSpPr>
          <p:spPr bwMode="auto">
            <a:xfrm>
              <a:off x="532987" y="2939740"/>
              <a:ext cx="2992329" cy="1050745"/>
            </a:xfrm>
            <a:prstGeom prst="roundRect">
              <a:avLst>
                <a:gd name="adj" fmla="val 7681"/>
              </a:avLst>
            </a:prstGeom>
            <a:grpFill/>
            <a:ln w="25400">
              <a:solidFill>
                <a:srgbClr val="3366FF"/>
              </a:solidFill>
              <a:round/>
              <a:headEnd/>
              <a:tailEnd/>
            </a:ln>
            <a:effectLst/>
          </p:spPr>
          <p:txBody>
            <a:bodyPr wrap="none" anchor="ct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fontAlgn="auto">
                <a:spcBef>
                  <a:spcPts val="0"/>
                </a:spcBef>
                <a:spcAft>
                  <a:spcPts val="0"/>
                </a:spcAft>
                <a:defRPr/>
              </a:pPr>
              <a:endParaRPr kumimoji="0" lang="ja-JP" altLang="en-US" sz="1800" b="0" kern="0" dirty="0">
                <a:solidFill>
                  <a:sysClr val="windowText" lastClr="000000"/>
                </a:solidFill>
                <a:latin typeface="HG丸ｺﾞｼｯｸM-PRO" pitchFamily="50" charset="-128"/>
              </a:endParaRPr>
            </a:p>
          </p:txBody>
        </p:sp>
        <p:sp>
          <p:nvSpPr>
            <p:cNvPr id="11" name="WordArt 63">
              <a:extLst>
                <a:ext uri="{FF2B5EF4-FFF2-40B4-BE49-F238E27FC236}">
                  <a16:creationId xmlns:a16="http://schemas.microsoft.com/office/drawing/2014/main" id="{AAE24593-C231-E0C6-E071-CCB5388D5481}"/>
                </a:ext>
              </a:extLst>
            </p:cNvPr>
            <p:cNvSpPr>
              <a:spLocks noChangeArrowheads="1" noChangeShapeType="1" noTextEdit="1"/>
            </p:cNvSpPr>
            <p:nvPr/>
          </p:nvSpPr>
          <p:spPr bwMode="auto">
            <a:xfrm>
              <a:off x="672715" y="3003714"/>
              <a:ext cx="2176832" cy="191894"/>
            </a:xfrm>
            <a:prstGeom prst="rect">
              <a:avLst/>
            </a:prstGeom>
            <a:grpFill/>
          </p:spPr>
          <p:txBody>
            <a:bodyPr wrap="none" fromWordArt="1">
              <a:prstTxWarp prst="textPlain">
                <a:avLst>
                  <a:gd name="adj" fmla="val 50000"/>
                </a:avLst>
              </a:prstTxWarp>
            </a:bodyPr>
            <a:lstStyle/>
            <a:p>
              <a:pPr>
                <a:defRPr/>
              </a:pPr>
              <a:r>
                <a:rPr lang="zh-TW" altLang="en-US" sz="2400" b="1" kern="10" dirty="0">
                  <a:ln w="3175">
                    <a:solidFill>
                      <a:srgbClr val="000000"/>
                    </a:solidFill>
                    <a:round/>
                    <a:headEnd/>
                    <a:tailEnd/>
                  </a:ln>
                  <a:solidFill>
                    <a:schemeClr val="tx1">
                      <a:lumMod val="75000"/>
                      <a:lumOff val="25000"/>
                    </a:schemeClr>
                  </a:solidFill>
                  <a:latin typeface="HG丸ｺﾞｼｯｸM-PRO" pitchFamily="50" charset="-128"/>
                  <a:ea typeface="HG丸ｺﾞｼｯｸM-PRO" pitchFamily="50" charset="-128"/>
                </a:rPr>
                <a:t>本社</a:t>
              </a:r>
              <a:r>
                <a:rPr lang="ja-JP" altLang="en-US" sz="2400" b="1" kern="10" dirty="0">
                  <a:ln w="3175">
                    <a:solidFill>
                      <a:srgbClr val="000000"/>
                    </a:solidFill>
                    <a:round/>
                    <a:headEnd/>
                    <a:tailEnd/>
                  </a:ln>
                  <a:solidFill>
                    <a:schemeClr val="tx1">
                      <a:lumMod val="75000"/>
                      <a:lumOff val="25000"/>
                    </a:schemeClr>
                  </a:solidFill>
                  <a:latin typeface="HG丸ｺﾞｼｯｸM-PRO" pitchFamily="50" charset="-128"/>
                  <a:ea typeface="HG丸ｺﾞｼｯｸM-PRO" pitchFamily="50" charset="-128"/>
                </a:rPr>
                <a:t>　</a:t>
              </a:r>
              <a:r>
                <a:rPr lang="zh-TW" altLang="en-US" sz="2400" b="1" kern="10" dirty="0">
                  <a:ln w="3175">
                    <a:solidFill>
                      <a:srgbClr val="000000"/>
                    </a:solidFill>
                    <a:round/>
                    <a:headEnd/>
                    <a:tailEnd/>
                  </a:ln>
                  <a:solidFill>
                    <a:schemeClr val="tx1">
                      <a:lumMod val="75000"/>
                      <a:lumOff val="25000"/>
                    </a:schemeClr>
                  </a:solidFill>
                  <a:latin typeface="HG丸ｺﾞｼｯｸM-PRO" pitchFamily="50" charset="-128"/>
                  <a:ea typeface="HG丸ｺﾞｼｯｸM-PRO" pitchFamily="50" charset="-128"/>
                </a:rPr>
                <a:t>：愛知県刈谷市</a:t>
              </a:r>
              <a:endParaRPr lang="ja-JP" altLang="en-US" sz="2400" b="1" kern="10" dirty="0">
                <a:ln w="3175">
                  <a:solidFill>
                    <a:srgbClr val="000000"/>
                  </a:solidFill>
                  <a:round/>
                  <a:headEnd/>
                  <a:tailEnd/>
                </a:ln>
                <a:solidFill>
                  <a:schemeClr val="tx1">
                    <a:lumMod val="75000"/>
                    <a:lumOff val="25000"/>
                  </a:schemeClr>
                </a:solidFill>
                <a:latin typeface="HG丸ｺﾞｼｯｸM-PRO" pitchFamily="50" charset="-128"/>
                <a:ea typeface="HG丸ｺﾞｼｯｸM-PRO" pitchFamily="50" charset="-128"/>
              </a:endParaRPr>
            </a:p>
          </p:txBody>
        </p:sp>
        <p:sp>
          <p:nvSpPr>
            <p:cNvPr id="12" name="WordArt 63">
              <a:extLst>
                <a:ext uri="{FF2B5EF4-FFF2-40B4-BE49-F238E27FC236}">
                  <a16:creationId xmlns:a16="http://schemas.microsoft.com/office/drawing/2014/main" id="{575FFE1E-03B3-18E6-E54F-AB9173D0095C}"/>
                </a:ext>
              </a:extLst>
            </p:cNvPr>
            <p:cNvSpPr>
              <a:spLocks noChangeArrowheads="1" noChangeShapeType="1" noTextEdit="1"/>
            </p:cNvSpPr>
            <p:nvPr/>
          </p:nvSpPr>
          <p:spPr bwMode="auto">
            <a:xfrm>
              <a:off x="672715" y="3512447"/>
              <a:ext cx="1589433" cy="191894"/>
            </a:xfrm>
            <a:prstGeom prst="rect">
              <a:avLst/>
            </a:prstGeom>
            <a:grpFill/>
          </p:spPr>
          <p:txBody>
            <a:bodyPr wrap="none" fromWordArt="1">
              <a:prstTxWarp prst="textPlain">
                <a:avLst>
                  <a:gd name="adj" fmla="val 50000"/>
                </a:avLst>
              </a:prstTxWarp>
            </a:bodyP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資本金：</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84</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億円</a:t>
              </a:r>
            </a:p>
          </p:txBody>
        </p:sp>
        <p:sp>
          <p:nvSpPr>
            <p:cNvPr id="13" name="WordArt 63">
              <a:extLst>
                <a:ext uri="{FF2B5EF4-FFF2-40B4-BE49-F238E27FC236}">
                  <a16:creationId xmlns:a16="http://schemas.microsoft.com/office/drawing/2014/main" id="{79D8F397-49AC-6A88-BE76-9C61F5F02547}"/>
                </a:ext>
              </a:extLst>
            </p:cNvPr>
            <p:cNvSpPr>
              <a:spLocks noChangeArrowheads="1" noChangeShapeType="1" noTextEdit="1"/>
            </p:cNvSpPr>
            <p:nvPr/>
          </p:nvSpPr>
          <p:spPr bwMode="auto">
            <a:xfrm>
              <a:off x="672715" y="3766812"/>
              <a:ext cx="2351764" cy="191894"/>
            </a:xfrm>
            <a:prstGeom prst="rect">
              <a:avLst/>
            </a:prstGeom>
            <a:grpFill/>
          </p:spPr>
          <p:txBody>
            <a:bodyPr wrap="none" fromWordArt="1">
              <a:prstTxWarp prst="textPlain">
                <a:avLst>
                  <a:gd name="adj" fmla="val 50000"/>
                </a:avLst>
              </a:prstTxWarp>
            </a:bodyP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従業員：</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44,581</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人</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連結</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a:t>
              </a:r>
              <a:endPar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endParaRPr>
            </a:p>
          </p:txBody>
        </p:sp>
        <p:sp>
          <p:nvSpPr>
            <p:cNvPr id="14" name="WordArt 63">
              <a:extLst>
                <a:ext uri="{FF2B5EF4-FFF2-40B4-BE49-F238E27FC236}">
                  <a16:creationId xmlns:a16="http://schemas.microsoft.com/office/drawing/2014/main" id="{315029DB-7E55-283D-C5D6-991BABC27466}"/>
                </a:ext>
              </a:extLst>
            </p:cNvPr>
            <p:cNvSpPr>
              <a:spLocks noChangeArrowheads="1" noChangeShapeType="1" noTextEdit="1"/>
            </p:cNvSpPr>
            <p:nvPr/>
          </p:nvSpPr>
          <p:spPr bwMode="auto">
            <a:xfrm>
              <a:off x="672715" y="3258080"/>
              <a:ext cx="2660572" cy="191894"/>
            </a:xfrm>
            <a:prstGeom prst="rect">
              <a:avLst/>
            </a:prstGeom>
            <a:grpFill/>
          </p:spPr>
          <p:txBody>
            <a:bodyPr wrap="none" fromWordArt="1">
              <a:prstTxWarp prst="textPlain">
                <a:avLst>
                  <a:gd name="adj" fmla="val 50000"/>
                </a:avLst>
              </a:prstTxWarp>
            </a:bodyP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創業　：</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1918</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年</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大正</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7</a:t>
              </a:r>
              <a:r>
                <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年</a:t>
              </a:r>
              <a:r>
                <a:rPr lang="en-US" altLang="ja-JP"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rPr>
                <a:t>)</a:t>
              </a:r>
              <a:endParaRPr lang="ja-JP" altLang="en-US" sz="2400" b="0" kern="10" dirty="0">
                <a:ln w="9525">
                  <a:solidFill>
                    <a:srgbClr val="000000"/>
                  </a:solidFill>
                  <a:round/>
                  <a:headEnd/>
                  <a:tailEnd/>
                </a:ln>
                <a:solidFill>
                  <a:schemeClr val="tx1">
                    <a:lumMod val="75000"/>
                    <a:lumOff val="25000"/>
                  </a:schemeClr>
                </a:solidFill>
                <a:latin typeface="HG丸ｺﾞｼｯｸM-PRO" panose="020F0600000000000000" pitchFamily="50" charset="-128"/>
              </a:endParaRPr>
            </a:p>
          </p:txBody>
        </p:sp>
      </p:grpSp>
      <p:grpSp>
        <p:nvGrpSpPr>
          <p:cNvPr id="8197" name="グループ化 14">
            <a:extLst>
              <a:ext uri="{FF2B5EF4-FFF2-40B4-BE49-F238E27FC236}">
                <a16:creationId xmlns:a16="http://schemas.microsoft.com/office/drawing/2014/main" id="{16E05D85-8080-0AAB-7925-EB8DC2380013}"/>
              </a:ext>
            </a:extLst>
          </p:cNvPr>
          <p:cNvGrpSpPr>
            <a:grpSpLocks noChangeAspect="1"/>
          </p:cNvGrpSpPr>
          <p:nvPr/>
        </p:nvGrpSpPr>
        <p:grpSpPr bwMode="auto">
          <a:xfrm>
            <a:off x="1543050" y="1154113"/>
            <a:ext cx="2043113" cy="379412"/>
            <a:chOff x="5472469" y="5301208"/>
            <a:chExt cx="2014935" cy="373063"/>
          </a:xfrm>
        </p:grpSpPr>
        <p:pic>
          <p:nvPicPr>
            <p:cNvPr id="8341" name="Picture 9" descr="markeibunwabunkumiawase2(yoko)">
              <a:extLst>
                <a:ext uri="{FF2B5EF4-FFF2-40B4-BE49-F238E27FC236}">
                  <a16:creationId xmlns:a16="http://schemas.microsoft.com/office/drawing/2014/main" id="{F82306A5-17EB-1009-1D07-F9E57A8758F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807"/>
            <a:stretch>
              <a:fillRect/>
            </a:stretch>
          </p:blipFill>
          <p:spPr bwMode="auto">
            <a:xfrm>
              <a:off x="5939194" y="5301208"/>
              <a:ext cx="154821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42" name="Group 1149">
              <a:extLst>
                <a:ext uri="{FF2B5EF4-FFF2-40B4-BE49-F238E27FC236}">
                  <a16:creationId xmlns:a16="http://schemas.microsoft.com/office/drawing/2014/main" id="{A0F658E4-E588-AC72-CAEC-6D32DDABC096}"/>
                </a:ext>
              </a:extLst>
            </p:cNvPr>
            <p:cNvGrpSpPr>
              <a:grpSpLocks/>
            </p:cNvGrpSpPr>
            <p:nvPr/>
          </p:nvGrpSpPr>
          <p:grpSpPr bwMode="auto">
            <a:xfrm>
              <a:off x="5472469" y="5301208"/>
              <a:ext cx="466725" cy="373063"/>
              <a:chOff x="-2459" y="2873"/>
              <a:chExt cx="2277" cy="1295"/>
            </a:xfrm>
          </p:grpSpPr>
          <p:pic>
            <p:nvPicPr>
              <p:cNvPr id="8343" name="Picture 1150" descr="a">
                <a:extLst>
                  <a:ext uri="{FF2B5EF4-FFF2-40B4-BE49-F238E27FC236}">
                    <a16:creationId xmlns:a16="http://schemas.microsoft.com/office/drawing/2014/main" id="{6831DE30-18CB-31AA-BF0A-E4043E68B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 y="2873"/>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4" name="Picture 1151" descr="b">
                <a:extLst>
                  <a:ext uri="{FF2B5EF4-FFF2-40B4-BE49-F238E27FC236}">
                    <a16:creationId xmlns:a16="http://schemas.microsoft.com/office/drawing/2014/main" id="{B92C1F26-897B-71CE-D127-E9D559303E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0" y="2898"/>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5" name="Picture 1152" descr="c">
                <a:extLst>
                  <a:ext uri="{FF2B5EF4-FFF2-40B4-BE49-F238E27FC236}">
                    <a16:creationId xmlns:a16="http://schemas.microsoft.com/office/drawing/2014/main" id="{9C961D63-A111-C3EC-05F8-903BF1F3D8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2" y="2897"/>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1" name="グループ化 20">
            <a:extLst>
              <a:ext uri="{FF2B5EF4-FFF2-40B4-BE49-F238E27FC236}">
                <a16:creationId xmlns:a16="http://schemas.microsoft.com/office/drawing/2014/main" id="{EF5EDB2D-42F9-7E01-7D18-9285DBBC412C}"/>
              </a:ext>
            </a:extLst>
          </p:cNvPr>
          <p:cNvGrpSpPr>
            <a:grpSpLocks noChangeAspect="1"/>
          </p:cNvGrpSpPr>
          <p:nvPr/>
        </p:nvGrpSpPr>
        <p:grpSpPr bwMode="auto">
          <a:xfrm>
            <a:off x="8380413" y="1609727"/>
            <a:ext cx="3344862" cy="2808287"/>
            <a:chOff x="6372200" y="810163"/>
            <a:chExt cx="2664296" cy="2258797"/>
          </a:xfrm>
        </p:grpSpPr>
        <p:grpSp>
          <p:nvGrpSpPr>
            <p:cNvPr id="8256" name="グループ化 21">
              <a:extLst>
                <a:ext uri="{FF2B5EF4-FFF2-40B4-BE49-F238E27FC236}">
                  <a16:creationId xmlns:a16="http://schemas.microsoft.com/office/drawing/2014/main" id="{DD0D2A4D-C0B7-305A-650F-1BE1F96D2C31}"/>
                </a:ext>
              </a:extLst>
            </p:cNvPr>
            <p:cNvGrpSpPr>
              <a:grpSpLocks/>
            </p:cNvGrpSpPr>
            <p:nvPr/>
          </p:nvGrpSpPr>
          <p:grpSpPr bwMode="auto">
            <a:xfrm>
              <a:off x="6372200" y="810163"/>
              <a:ext cx="2664296" cy="2258797"/>
              <a:chOff x="6378078" y="749635"/>
              <a:chExt cx="2664296" cy="2247318"/>
            </a:xfrm>
          </p:grpSpPr>
          <p:sp>
            <p:nvSpPr>
              <p:cNvPr id="8337" name="正方形/長方形 102">
                <a:extLst>
                  <a:ext uri="{FF2B5EF4-FFF2-40B4-BE49-F238E27FC236}">
                    <a16:creationId xmlns:a16="http://schemas.microsoft.com/office/drawing/2014/main" id="{2D4B1D06-C0E7-17D5-931F-4FD48CBF3A00}"/>
                  </a:ext>
                </a:extLst>
              </p:cNvPr>
              <p:cNvSpPr>
                <a:spLocks noChangeArrowheads="1"/>
              </p:cNvSpPr>
              <p:nvPr/>
            </p:nvSpPr>
            <p:spPr bwMode="auto">
              <a:xfrm>
                <a:off x="6378078" y="749635"/>
                <a:ext cx="2664296" cy="2247318"/>
              </a:xfrm>
              <a:prstGeom prst="rect">
                <a:avLst/>
              </a:prstGeom>
              <a:solidFill>
                <a:schemeClr val="bg1"/>
              </a:solidFill>
              <a:ln w="28575">
                <a:solidFill>
                  <a:srgbClr val="003300"/>
                </a:solidFill>
                <a:round/>
                <a:headEnd/>
                <a:tailEnd/>
              </a:ln>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p>
            </p:txBody>
          </p:sp>
          <p:grpSp>
            <p:nvGrpSpPr>
              <p:cNvPr id="8338" name="グループ化 142">
                <a:extLst>
                  <a:ext uri="{FF2B5EF4-FFF2-40B4-BE49-F238E27FC236}">
                    <a16:creationId xmlns:a16="http://schemas.microsoft.com/office/drawing/2014/main" id="{A3F1674C-C158-5D0B-D948-F7D773A89550}"/>
                  </a:ext>
                </a:extLst>
              </p:cNvPr>
              <p:cNvGrpSpPr>
                <a:grpSpLocks/>
              </p:cNvGrpSpPr>
              <p:nvPr/>
            </p:nvGrpSpPr>
            <p:grpSpPr bwMode="auto">
              <a:xfrm>
                <a:off x="8290000" y="812703"/>
                <a:ext cx="639835" cy="322846"/>
                <a:chOff x="-3219896" y="37948"/>
                <a:chExt cx="1262205" cy="446626"/>
              </a:xfrm>
            </p:grpSpPr>
            <p:sp>
              <p:nvSpPr>
                <p:cNvPr id="105" name="角丸四角形 530">
                  <a:extLst>
                    <a:ext uri="{FF2B5EF4-FFF2-40B4-BE49-F238E27FC236}">
                      <a16:creationId xmlns:a16="http://schemas.microsoft.com/office/drawing/2014/main" id="{C422C93F-194E-CC31-62CD-A090C7D8A477}"/>
                    </a:ext>
                  </a:extLst>
                </p:cNvPr>
                <p:cNvSpPr>
                  <a:spLocks noChangeArrowheads="1"/>
                </p:cNvSpPr>
                <p:nvPr/>
              </p:nvSpPr>
              <p:spPr bwMode="auto">
                <a:xfrm>
                  <a:off x="-3219896" y="37948"/>
                  <a:ext cx="1262205" cy="446626"/>
                </a:xfrm>
                <a:prstGeom prst="roundRect">
                  <a:avLst>
                    <a:gd name="adj" fmla="val 16667"/>
                  </a:avLst>
                </a:prstGeom>
                <a:solidFill>
                  <a:schemeClr val="bg1"/>
                </a:solidFill>
                <a:ln w="25400">
                  <a:solidFill>
                    <a:schemeClr val="tx1"/>
                  </a:solidFill>
                  <a:round/>
                  <a:headEnd/>
                  <a:tailEnd/>
                </a:ln>
              </p:spPr>
              <p:txBody>
                <a:bodyPr wrap="none" anchor="ct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endParaRPr lang="ja-JP" altLang="en-US" sz="5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ndParaRPr>
                </a:p>
              </p:txBody>
            </p:sp>
            <p:sp>
              <p:nvSpPr>
                <p:cNvPr id="8340" name="WordArt 63">
                  <a:extLst>
                    <a:ext uri="{FF2B5EF4-FFF2-40B4-BE49-F238E27FC236}">
                      <a16:creationId xmlns:a16="http://schemas.microsoft.com/office/drawing/2014/main" id="{3A06449C-49CF-3153-4CDA-4541CE141ABA}"/>
                    </a:ext>
                  </a:extLst>
                </p:cNvPr>
                <p:cNvSpPr>
                  <a:spLocks noChangeArrowheads="1" noChangeShapeType="1" noTextEdit="1"/>
                </p:cNvSpPr>
                <p:nvPr/>
              </p:nvSpPr>
              <p:spPr bwMode="auto">
                <a:xfrm>
                  <a:off x="-3117794" y="85725"/>
                  <a:ext cx="1101781" cy="3579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2400" b="1" kern="10" dirty="0">
                      <a:solidFill>
                        <a:srgbClr val="000000"/>
                      </a:solidFill>
                      <a:latin typeface="HG丸ｺﾞｼｯｸM-PRO" panose="020F0600000000000000" pitchFamily="50" charset="-128"/>
                      <a:ea typeface="HG丸ｺﾞｼｯｸM-PRO" panose="020F0600000000000000" pitchFamily="50" charset="-128"/>
                    </a:rPr>
                    <a:t>海外</a:t>
                  </a:r>
                </a:p>
              </p:txBody>
            </p:sp>
          </p:grpSp>
        </p:grpSp>
        <p:grpSp>
          <p:nvGrpSpPr>
            <p:cNvPr id="8257" name="グループ化 22">
              <a:extLst>
                <a:ext uri="{FF2B5EF4-FFF2-40B4-BE49-F238E27FC236}">
                  <a16:creationId xmlns:a16="http://schemas.microsoft.com/office/drawing/2014/main" id="{A4249AD1-518F-784A-F611-60B22A6CE497}"/>
                </a:ext>
              </a:extLst>
            </p:cNvPr>
            <p:cNvGrpSpPr>
              <a:grpSpLocks/>
            </p:cNvGrpSpPr>
            <p:nvPr/>
          </p:nvGrpSpPr>
          <p:grpSpPr bwMode="auto">
            <a:xfrm>
              <a:off x="6661068" y="968536"/>
              <a:ext cx="1934412" cy="1975534"/>
              <a:chOff x="6661068" y="968536"/>
              <a:chExt cx="1934412" cy="1975534"/>
            </a:xfrm>
          </p:grpSpPr>
          <p:grpSp>
            <p:nvGrpSpPr>
              <p:cNvPr id="8258" name="グループ化 23">
                <a:extLst>
                  <a:ext uri="{FF2B5EF4-FFF2-40B4-BE49-F238E27FC236}">
                    <a16:creationId xmlns:a16="http://schemas.microsoft.com/office/drawing/2014/main" id="{A3DA0090-4F8F-ECB7-5263-8F701D33B205}"/>
                  </a:ext>
                </a:extLst>
              </p:cNvPr>
              <p:cNvGrpSpPr>
                <a:grpSpLocks noChangeAspect="1"/>
              </p:cNvGrpSpPr>
              <p:nvPr/>
            </p:nvGrpSpPr>
            <p:grpSpPr bwMode="auto">
              <a:xfrm>
                <a:off x="6661068" y="968536"/>
                <a:ext cx="1934412" cy="1740384"/>
                <a:chOff x="0" y="0"/>
                <a:chExt cx="9113076" cy="8471403"/>
              </a:xfrm>
            </p:grpSpPr>
            <p:pic>
              <p:nvPicPr>
                <p:cNvPr id="8262" name="Picture 65" descr="地図">
                  <a:extLst>
                    <a:ext uri="{FF2B5EF4-FFF2-40B4-BE49-F238E27FC236}">
                      <a16:creationId xmlns:a16="http://schemas.microsoft.com/office/drawing/2014/main" id="{7C107DB7-943B-7CCB-73D7-740A85E602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13076" cy="847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3" name="円/楕円 434">
                  <a:extLst>
                    <a:ext uri="{FF2B5EF4-FFF2-40B4-BE49-F238E27FC236}">
                      <a16:creationId xmlns:a16="http://schemas.microsoft.com/office/drawing/2014/main" id="{F49E5B44-E556-1B4F-102D-306E750CCA59}"/>
                    </a:ext>
                  </a:extLst>
                </p:cNvPr>
                <p:cNvSpPr>
                  <a:spLocks noChangeArrowheads="1"/>
                </p:cNvSpPr>
                <p:nvPr/>
              </p:nvSpPr>
              <p:spPr bwMode="auto">
                <a:xfrm>
                  <a:off x="3308279" y="3736210"/>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4" name="円/楕円 435">
                  <a:extLst>
                    <a:ext uri="{FF2B5EF4-FFF2-40B4-BE49-F238E27FC236}">
                      <a16:creationId xmlns:a16="http://schemas.microsoft.com/office/drawing/2014/main" id="{07E193E1-D672-C5EC-798A-ED1FEC32F135}"/>
                    </a:ext>
                  </a:extLst>
                </p:cNvPr>
                <p:cNvSpPr>
                  <a:spLocks noChangeArrowheads="1"/>
                </p:cNvSpPr>
                <p:nvPr/>
              </p:nvSpPr>
              <p:spPr bwMode="auto">
                <a:xfrm>
                  <a:off x="1540416" y="2290662"/>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5" name="円/楕円 436">
                  <a:extLst>
                    <a:ext uri="{FF2B5EF4-FFF2-40B4-BE49-F238E27FC236}">
                      <a16:creationId xmlns:a16="http://schemas.microsoft.com/office/drawing/2014/main" id="{56501DC8-57D9-5AE3-7D01-585F290C7704}"/>
                    </a:ext>
                  </a:extLst>
                </p:cNvPr>
                <p:cNvSpPr>
                  <a:spLocks noChangeArrowheads="1"/>
                </p:cNvSpPr>
                <p:nvPr/>
              </p:nvSpPr>
              <p:spPr bwMode="auto">
                <a:xfrm>
                  <a:off x="1465873" y="2265814"/>
                  <a:ext cx="90623"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6" name="円/楕円 437">
                  <a:extLst>
                    <a:ext uri="{FF2B5EF4-FFF2-40B4-BE49-F238E27FC236}">
                      <a16:creationId xmlns:a16="http://schemas.microsoft.com/office/drawing/2014/main" id="{F11DCCAF-6126-1C96-FB5D-2EA4CF43A580}"/>
                    </a:ext>
                  </a:extLst>
                </p:cNvPr>
                <p:cNvSpPr>
                  <a:spLocks noChangeArrowheads="1"/>
                </p:cNvSpPr>
                <p:nvPr/>
              </p:nvSpPr>
              <p:spPr bwMode="auto">
                <a:xfrm>
                  <a:off x="1579243" y="2858019"/>
                  <a:ext cx="98905" cy="80833"/>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7" name="円/楕円 438">
                  <a:extLst>
                    <a:ext uri="{FF2B5EF4-FFF2-40B4-BE49-F238E27FC236}">
                      <a16:creationId xmlns:a16="http://schemas.microsoft.com/office/drawing/2014/main" id="{29B60F6B-2D60-CEF0-1F92-0FEA4A646338}"/>
                    </a:ext>
                  </a:extLst>
                </p:cNvPr>
                <p:cNvSpPr>
                  <a:spLocks noChangeArrowheads="1"/>
                </p:cNvSpPr>
                <p:nvPr/>
              </p:nvSpPr>
              <p:spPr bwMode="auto">
                <a:xfrm>
                  <a:off x="1355611" y="2407652"/>
                  <a:ext cx="98905" cy="80833"/>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8" name="円/楕円 439">
                  <a:extLst>
                    <a:ext uri="{FF2B5EF4-FFF2-40B4-BE49-F238E27FC236}">
                      <a16:creationId xmlns:a16="http://schemas.microsoft.com/office/drawing/2014/main" id="{7EAB2890-7CAC-38A8-A0B6-A0D2B1375756}"/>
                    </a:ext>
                  </a:extLst>
                </p:cNvPr>
                <p:cNvSpPr>
                  <a:spLocks noChangeArrowheads="1"/>
                </p:cNvSpPr>
                <p:nvPr/>
              </p:nvSpPr>
              <p:spPr bwMode="auto">
                <a:xfrm>
                  <a:off x="3534454" y="2905127"/>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69" name="円/楕円 440">
                  <a:extLst>
                    <a:ext uri="{FF2B5EF4-FFF2-40B4-BE49-F238E27FC236}">
                      <a16:creationId xmlns:a16="http://schemas.microsoft.com/office/drawing/2014/main" id="{977C122A-4834-05E5-A52F-A7BDD317E151}"/>
                    </a:ext>
                  </a:extLst>
                </p:cNvPr>
                <p:cNvSpPr>
                  <a:spLocks noChangeArrowheads="1"/>
                </p:cNvSpPr>
                <p:nvPr/>
              </p:nvSpPr>
              <p:spPr bwMode="auto">
                <a:xfrm>
                  <a:off x="3433253" y="2839642"/>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0" name="円/楕円 450">
                  <a:extLst>
                    <a:ext uri="{FF2B5EF4-FFF2-40B4-BE49-F238E27FC236}">
                      <a16:creationId xmlns:a16="http://schemas.microsoft.com/office/drawing/2014/main" id="{6190058C-F17A-BCAF-238C-E84CBE99702C}"/>
                    </a:ext>
                  </a:extLst>
                </p:cNvPr>
                <p:cNvSpPr>
                  <a:spLocks noChangeArrowheads="1"/>
                </p:cNvSpPr>
                <p:nvPr/>
              </p:nvSpPr>
              <p:spPr bwMode="auto">
                <a:xfrm>
                  <a:off x="3183220" y="3119438"/>
                  <a:ext cx="86999" cy="73585"/>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1" name="円/楕円 451">
                  <a:extLst>
                    <a:ext uri="{FF2B5EF4-FFF2-40B4-BE49-F238E27FC236}">
                      <a16:creationId xmlns:a16="http://schemas.microsoft.com/office/drawing/2014/main" id="{2814C53C-EE7A-D9BF-4C4B-9BD632ECC47B}"/>
                    </a:ext>
                  </a:extLst>
                </p:cNvPr>
                <p:cNvSpPr>
                  <a:spLocks noChangeArrowheads="1"/>
                </p:cNvSpPr>
                <p:nvPr/>
              </p:nvSpPr>
              <p:spPr bwMode="auto">
                <a:xfrm>
                  <a:off x="3796393" y="2661049"/>
                  <a:ext cx="86998"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2" name="円/楕円 452">
                  <a:extLst>
                    <a:ext uri="{FF2B5EF4-FFF2-40B4-BE49-F238E27FC236}">
                      <a16:creationId xmlns:a16="http://schemas.microsoft.com/office/drawing/2014/main" id="{A0E5418F-E02C-66C1-A5E7-B1BF104A788F}"/>
                    </a:ext>
                  </a:extLst>
                </p:cNvPr>
                <p:cNvSpPr>
                  <a:spLocks noChangeArrowheads="1"/>
                </p:cNvSpPr>
                <p:nvPr/>
              </p:nvSpPr>
              <p:spPr bwMode="auto">
                <a:xfrm>
                  <a:off x="1043460" y="2449068"/>
                  <a:ext cx="98905" cy="73585"/>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3" name="円/楕円 453">
                  <a:extLst>
                    <a:ext uri="{FF2B5EF4-FFF2-40B4-BE49-F238E27FC236}">
                      <a16:creationId xmlns:a16="http://schemas.microsoft.com/office/drawing/2014/main" id="{FC960681-5675-A821-F5D5-B1D139B0F3DF}"/>
                    </a:ext>
                  </a:extLst>
                </p:cNvPr>
                <p:cNvSpPr>
                  <a:spLocks noChangeArrowheads="1"/>
                </p:cNvSpPr>
                <p:nvPr/>
              </p:nvSpPr>
              <p:spPr bwMode="auto">
                <a:xfrm>
                  <a:off x="1134569" y="2357958"/>
                  <a:ext cx="90622" cy="80833"/>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4" name="円/楕円 454">
                  <a:extLst>
                    <a:ext uri="{FF2B5EF4-FFF2-40B4-BE49-F238E27FC236}">
                      <a16:creationId xmlns:a16="http://schemas.microsoft.com/office/drawing/2014/main" id="{303938E7-ACC4-BF0A-E26B-4955B83CA99D}"/>
                    </a:ext>
                  </a:extLst>
                </p:cNvPr>
                <p:cNvSpPr>
                  <a:spLocks noChangeArrowheads="1"/>
                </p:cNvSpPr>
                <p:nvPr/>
              </p:nvSpPr>
              <p:spPr bwMode="auto">
                <a:xfrm>
                  <a:off x="1546112" y="2940845"/>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5" name="円/楕円 455">
                  <a:extLst>
                    <a:ext uri="{FF2B5EF4-FFF2-40B4-BE49-F238E27FC236}">
                      <a16:creationId xmlns:a16="http://schemas.microsoft.com/office/drawing/2014/main" id="{95C10D90-C9B3-6B44-E1BF-4AC543546786}"/>
                    </a:ext>
                  </a:extLst>
                </p:cNvPr>
                <p:cNvSpPr>
                  <a:spLocks noChangeArrowheads="1"/>
                </p:cNvSpPr>
                <p:nvPr/>
              </p:nvSpPr>
              <p:spPr bwMode="auto">
                <a:xfrm>
                  <a:off x="977199" y="2499797"/>
                  <a:ext cx="98905" cy="80833"/>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6" name="円/楕円 456">
                  <a:extLst>
                    <a:ext uri="{FF2B5EF4-FFF2-40B4-BE49-F238E27FC236}">
                      <a16:creationId xmlns:a16="http://schemas.microsoft.com/office/drawing/2014/main" id="{A607B4E1-F6BC-E5F8-35AF-2A60D1E58A39}"/>
                    </a:ext>
                  </a:extLst>
                </p:cNvPr>
                <p:cNvSpPr>
                  <a:spLocks noChangeArrowheads="1"/>
                </p:cNvSpPr>
                <p:nvPr/>
              </p:nvSpPr>
              <p:spPr bwMode="auto">
                <a:xfrm>
                  <a:off x="3445158" y="2762251"/>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7" name="円/楕円 457">
                  <a:extLst>
                    <a:ext uri="{FF2B5EF4-FFF2-40B4-BE49-F238E27FC236}">
                      <a16:creationId xmlns:a16="http://schemas.microsoft.com/office/drawing/2014/main" id="{4E0018F9-F226-E700-0919-FF529C78C5A2}"/>
                    </a:ext>
                  </a:extLst>
                </p:cNvPr>
                <p:cNvSpPr>
                  <a:spLocks noChangeArrowheads="1"/>
                </p:cNvSpPr>
                <p:nvPr/>
              </p:nvSpPr>
              <p:spPr bwMode="auto">
                <a:xfrm>
                  <a:off x="3540408" y="2827735"/>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8" name="円/楕円 459">
                  <a:extLst>
                    <a:ext uri="{FF2B5EF4-FFF2-40B4-BE49-F238E27FC236}">
                      <a16:creationId xmlns:a16="http://schemas.microsoft.com/office/drawing/2014/main" id="{81AAB218-61D1-3B07-9A08-922BCE05AAAE}"/>
                    </a:ext>
                  </a:extLst>
                </p:cNvPr>
                <p:cNvSpPr>
                  <a:spLocks noChangeArrowheads="1"/>
                </p:cNvSpPr>
                <p:nvPr/>
              </p:nvSpPr>
              <p:spPr bwMode="auto">
                <a:xfrm>
                  <a:off x="3492784" y="3309937"/>
                  <a:ext cx="98905"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79" name="円/楕円 460">
                  <a:extLst>
                    <a:ext uri="{FF2B5EF4-FFF2-40B4-BE49-F238E27FC236}">
                      <a16:creationId xmlns:a16="http://schemas.microsoft.com/office/drawing/2014/main" id="{7949B97B-428A-4371-21E7-9E41150D08D1}"/>
                    </a:ext>
                  </a:extLst>
                </p:cNvPr>
                <p:cNvSpPr>
                  <a:spLocks noChangeArrowheads="1"/>
                </p:cNvSpPr>
                <p:nvPr/>
              </p:nvSpPr>
              <p:spPr bwMode="auto">
                <a:xfrm>
                  <a:off x="3605894" y="3071814"/>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0" name="円/楕円 461">
                  <a:extLst>
                    <a:ext uri="{FF2B5EF4-FFF2-40B4-BE49-F238E27FC236}">
                      <a16:creationId xmlns:a16="http://schemas.microsoft.com/office/drawing/2014/main" id="{49ADB0A5-9246-DE01-3415-6530C8F6A272}"/>
                    </a:ext>
                  </a:extLst>
                </p:cNvPr>
                <p:cNvSpPr>
                  <a:spLocks noChangeArrowheads="1"/>
                </p:cNvSpPr>
                <p:nvPr/>
              </p:nvSpPr>
              <p:spPr bwMode="auto">
                <a:xfrm>
                  <a:off x="3570175" y="3470674"/>
                  <a:ext cx="86999" cy="73585"/>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1" name="円/楕円 462">
                  <a:extLst>
                    <a:ext uri="{FF2B5EF4-FFF2-40B4-BE49-F238E27FC236}">
                      <a16:creationId xmlns:a16="http://schemas.microsoft.com/office/drawing/2014/main" id="{033DF555-0800-FB4D-6E2D-F12C3CB3831C}"/>
                    </a:ext>
                  </a:extLst>
                </p:cNvPr>
                <p:cNvSpPr>
                  <a:spLocks noChangeArrowheads="1"/>
                </p:cNvSpPr>
                <p:nvPr/>
              </p:nvSpPr>
              <p:spPr bwMode="auto">
                <a:xfrm>
                  <a:off x="3492784" y="3226594"/>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2" name="円/楕円 463">
                  <a:extLst>
                    <a:ext uri="{FF2B5EF4-FFF2-40B4-BE49-F238E27FC236}">
                      <a16:creationId xmlns:a16="http://schemas.microsoft.com/office/drawing/2014/main" id="{C1E17643-C7F0-DAC5-DCA4-7967819B9C62}"/>
                    </a:ext>
                  </a:extLst>
                </p:cNvPr>
                <p:cNvSpPr>
                  <a:spLocks noChangeArrowheads="1"/>
                </p:cNvSpPr>
                <p:nvPr/>
              </p:nvSpPr>
              <p:spPr bwMode="auto">
                <a:xfrm>
                  <a:off x="2397408" y="3720707"/>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3" name="円/楕円 464">
                  <a:extLst>
                    <a:ext uri="{FF2B5EF4-FFF2-40B4-BE49-F238E27FC236}">
                      <a16:creationId xmlns:a16="http://schemas.microsoft.com/office/drawing/2014/main" id="{9E6D7D41-8DF9-65AE-EE00-5C82B1949AFC}"/>
                    </a:ext>
                  </a:extLst>
                </p:cNvPr>
                <p:cNvSpPr>
                  <a:spLocks noChangeArrowheads="1"/>
                </p:cNvSpPr>
                <p:nvPr/>
              </p:nvSpPr>
              <p:spPr bwMode="auto">
                <a:xfrm>
                  <a:off x="3653519" y="3714752"/>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4" name="円/楕円 465">
                  <a:extLst>
                    <a:ext uri="{FF2B5EF4-FFF2-40B4-BE49-F238E27FC236}">
                      <a16:creationId xmlns:a16="http://schemas.microsoft.com/office/drawing/2014/main" id="{D10B3E19-AB40-2326-A436-09C8458E67B2}"/>
                    </a:ext>
                  </a:extLst>
                </p:cNvPr>
                <p:cNvSpPr>
                  <a:spLocks noChangeArrowheads="1"/>
                </p:cNvSpPr>
                <p:nvPr/>
              </p:nvSpPr>
              <p:spPr bwMode="auto">
                <a:xfrm>
                  <a:off x="3415392" y="3714752"/>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5" name="円/楕円 466">
                  <a:extLst>
                    <a:ext uri="{FF2B5EF4-FFF2-40B4-BE49-F238E27FC236}">
                      <a16:creationId xmlns:a16="http://schemas.microsoft.com/office/drawing/2014/main" id="{3A903E60-B6EC-1B19-1EEC-6781F79D17C2}"/>
                    </a:ext>
                  </a:extLst>
                </p:cNvPr>
                <p:cNvSpPr>
                  <a:spLocks noChangeArrowheads="1"/>
                </p:cNvSpPr>
                <p:nvPr/>
              </p:nvSpPr>
              <p:spPr bwMode="auto">
                <a:xfrm>
                  <a:off x="3504690" y="3661173"/>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6" name="円/楕円 467">
                  <a:extLst>
                    <a:ext uri="{FF2B5EF4-FFF2-40B4-BE49-F238E27FC236}">
                      <a16:creationId xmlns:a16="http://schemas.microsoft.com/office/drawing/2014/main" id="{85091E1C-EDED-7CA2-0C4B-8B876E84EEE7}"/>
                    </a:ext>
                  </a:extLst>
                </p:cNvPr>
                <p:cNvSpPr>
                  <a:spLocks noChangeArrowheads="1"/>
                </p:cNvSpPr>
                <p:nvPr/>
              </p:nvSpPr>
              <p:spPr bwMode="auto">
                <a:xfrm>
                  <a:off x="3605893" y="3232547"/>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7" name="円/楕円 468">
                  <a:extLst>
                    <a:ext uri="{FF2B5EF4-FFF2-40B4-BE49-F238E27FC236}">
                      <a16:creationId xmlns:a16="http://schemas.microsoft.com/office/drawing/2014/main" id="{868B42E3-CA4F-53F2-C6BB-4F920331A11D}"/>
                    </a:ext>
                  </a:extLst>
                </p:cNvPr>
                <p:cNvSpPr>
                  <a:spLocks noChangeArrowheads="1"/>
                </p:cNvSpPr>
                <p:nvPr/>
              </p:nvSpPr>
              <p:spPr bwMode="auto">
                <a:xfrm>
                  <a:off x="3689237" y="2714626"/>
                  <a:ext cx="98905"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8" name="円/楕円 469">
                  <a:extLst>
                    <a:ext uri="{FF2B5EF4-FFF2-40B4-BE49-F238E27FC236}">
                      <a16:creationId xmlns:a16="http://schemas.microsoft.com/office/drawing/2014/main" id="{0416B3DF-08F7-ABE8-70DB-C57D4C7AA789}"/>
                    </a:ext>
                  </a:extLst>
                </p:cNvPr>
                <p:cNvSpPr>
                  <a:spLocks noChangeArrowheads="1"/>
                </p:cNvSpPr>
                <p:nvPr/>
              </p:nvSpPr>
              <p:spPr bwMode="auto">
                <a:xfrm>
                  <a:off x="3394287" y="5154327"/>
                  <a:ext cx="90246"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89" name="円/楕円 470">
                  <a:extLst>
                    <a:ext uri="{FF2B5EF4-FFF2-40B4-BE49-F238E27FC236}">
                      <a16:creationId xmlns:a16="http://schemas.microsoft.com/office/drawing/2014/main" id="{2E026AA3-8D92-1AD8-2582-F6C74110523E}"/>
                    </a:ext>
                  </a:extLst>
                </p:cNvPr>
                <p:cNvSpPr>
                  <a:spLocks noChangeArrowheads="1"/>
                </p:cNvSpPr>
                <p:nvPr/>
              </p:nvSpPr>
              <p:spPr bwMode="auto">
                <a:xfrm>
                  <a:off x="3617799" y="3321846"/>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0" name="円/楕円 471">
                  <a:extLst>
                    <a:ext uri="{FF2B5EF4-FFF2-40B4-BE49-F238E27FC236}">
                      <a16:creationId xmlns:a16="http://schemas.microsoft.com/office/drawing/2014/main" id="{67C9F3E5-DF20-E696-9989-22F75F2F655D}"/>
                    </a:ext>
                  </a:extLst>
                </p:cNvPr>
                <p:cNvSpPr>
                  <a:spLocks noChangeArrowheads="1"/>
                </p:cNvSpPr>
                <p:nvPr/>
              </p:nvSpPr>
              <p:spPr bwMode="auto">
                <a:xfrm>
                  <a:off x="1664657" y="2841454"/>
                  <a:ext cx="90622" cy="80833"/>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1" name="円/楕円 472">
                  <a:extLst>
                    <a:ext uri="{FF2B5EF4-FFF2-40B4-BE49-F238E27FC236}">
                      <a16:creationId xmlns:a16="http://schemas.microsoft.com/office/drawing/2014/main" id="{96CEF9B1-68E2-1D7C-8795-4DCF7391DA18}"/>
                    </a:ext>
                  </a:extLst>
                </p:cNvPr>
                <p:cNvSpPr>
                  <a:spLocks noChangeArrowheads="1"/>
                </p:cNvSpPr>
                <p:nvPr/>
              </p:nvSpPr>
              <p:spPr bwMode="auto">
                <a:xfrm>
                  <a:off x="3011662" y="3960995"/>
                  <a:ext cx="90246"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2" name="円/楕円 473">
                  <a:extLst>
                    <a:ext uri="{FF2B5EF4-FFF2-40B4-BE49-F238E27FC236}">
                      <a16:creationId xmlns:a16="http://schemas.microsoft.com/office/drawing/2014/main" id="{B818F47A-ADE2-B6CA-7425-0762E5B5FB04}"/>
                    </a:ext>
                  </a:extLst>
                </p:cNvPr>
                <p:cNvSpPr>
                  <a:spLocks noChangeArrowheads="1"/>
                </p:cNvSpPr>
                <p:nvPr/>
              </p:nvSpPr>
              <p:spPr bwMode="auto">
                <a:xfrm>
                  <a:off x="3355862" y="3619501"/>
                  <a:ext cx="86999"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3" name="円/楕円 474">
                  <a:extLst>
                    <a:ext uri="{FF2B5EF4-FFF2-40B4-BE49-F238E27FC236}">
                      <a16:creationId xmlns:a16="http://schemas.microsoft.com/office/drawing/2014/main" id="{A4501F7E-2749-E2AA-5850-475C80EAC522}"/>
                    </a:ext>
                  </a:extLst>
                </p:cNvPr>
                <p:cNvSpPr>
                  <a:spLocks noChangeArrowheads="1"/>
                </p:cNvSpPr>
                <p:nvPr/>
              </p:nvSpPr>
              <p:spPr bwMode="auto">
                <a:xfrm>
                  <a:off x="3439206" y="2934891"/>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4" name="円/楕円 475">
                  <a:extLst>
                    <a:ext uri="{FF2B5EF4-FFF2-40B4-BE49-F238E27FC236}">
                      <a16:creationId xmlns:a16="http://schemas.microsoft.com/office/drawing/2014/main" id="{A8D40143-AA54-22A0-DBE5-8D0C1D1F0EE3}"/>
                    </a:ext>
                  </a:extLst>
                </p:cNvPr>
                <p:cNvSpPr>
                  <a:spLocks noChangeArrowheads="1"/>
                </p:cNvSpPr>
                <p:nvPr/>
              </p:nvSpPr>
              <p:spPr bwMode="auto">
                <a:xfrm>
                  <a:off x="3480877" y="3137298"/>
                  <a:ext cx="98905" cy="73585"/>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5" name="円/楕円 476">
                  <a:extLst>
                    <a:ext uri="{FF2B5EF4-FFF2-40B4-BE49-F238E27FC236}">
                      <a16:creationId xmlns:a16="http://schemas.microsoft.com/office/drawing/2014/main" id="{BD424064-0DCB-0001-3515-199C0DE3AB21}"/>
                    </a:ext>
                  </a:extLst>
                </p:cNvPr>
                <p:cNvSpPr>
                  <a:spLocks noChangeArrowheads="1"/>
                </p:cNvSpPr>
                <p:nvPr/>
              </p:nvSpPr>
              <p:spPr bwMode="auto">
                <a:xfrm>
                  <a:off x="3689239" y="2625330"/>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6" name="円/楕円 477">
                  <a:extLst>
                    <a:ext uri="{FF2B5EF4-FFF2-40B4-BE49-F238E27FC236}">
                      <a16:creationId xmlns:a16="http://schemas.microsoft.com/office/drawing/2014/main" id="{54EED96A-0A6A-EFB5-3154-D44AA238BA83}"/>
                    </a:ext>
                  </a:extLst>
                </p:cNvPr>
                <p:cNvSpPr>
                  <a:spLocks noChangeArrowheads="1"/>
                </p:cNvSpPr>
                <p:nvPr/>
              </p:nvSpPr>
              <p:spPr bwMode="auto">
                <a:xfrm>
                  <a:off x="2967283" y="3984266"/>
                  <a:ext cx="90246"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7" name="円/楕円 478">
                  <a:extLst>
                    <a:ext uri="{FF2B5EF4-FFF2-40B4-BE49-F238E27FC236}">
                      <a16:creationId xmlns:a16="http://schemas.microsoft.com/office/drawing/2014/main" id="{18ABE7E8-700B-17AC-031C-C794888FA40E}"/>
                    </a:ext>
                  </a:extLst>
                </p:cNvPr>
                <p:cNvSpPr>
                  <a:spLocks noChangeArrowheads="1"/>
                </p:cNvSpPr>
                <p:nvPr/>
              </p:nvSpPr>
              <p:spPr bwMode="auto">
                <a:xfrm>
                  <a:off x="3205409" y="3841390"/>
                  <a:ext cx="90246" cy="80081"/>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8" name="円/楕円 479">
                  <a:extLst>
                    <a:ext uri="{FF2B5EF4-FFF2-40B4-BE49-F238E27FC236}">
                      <a16:creationId xmlns:a16="http://schemas.microsoft.com/office/drawing/2014/main" id="{A7676E73-2E50-173F-EC9A-0A0BC0D5629E}"/>
                    </a:ext>
                  </a:extLst>
                </p:cNvPr>
                <p:cNvSpPr>
                  <a:spLocks noChangeArrowheads="1"/>
                </p:cNvSpPr>
                <p:nvPr/>
              </p:nvSpPr>
              <p:spPr bwMode="auto">
                <a:xfrm>
                  <a:off x="2975943" y="4029726"/>
                  <a:ext cx="90246" cy="8007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299" name="円/楕円 480">
                  <a:extLst>
                    <a:ext uri="{FF2B5EF4-FFF2-40B4-BE49-F238E27FC236}">
                      <a16:creationId xmlns:a16="http://schemas.microsoft.com/office/drawing/2014/main" id="{E98F5889-49B8-9970-F0CC-84B3ED4FA772}"/>
                    </a:ext>
                  </a:extLst>
                </p:cNvPr>
                <p:cNvSpPr>
                  <a:spLocks noChangeArrowheads="1"/>
                </p:cNvSpPr>
                <p:nvPr/>
              </p:nvSpPr>
              <p:spPr bwMode="auto">
                <a:xfrm>
                  <a:off x="1781648" y="1982393"/>
                  <a:ext cx="98905"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0" name="円/楕円 482">
                  <a:extLst>
                    <a:ext uri="{FF2B5EF4-FFF2-40B4-BE49-F238E27FC236}">
                      <a16:creationId xmlns:a16="http://schemas.microsoft.com/office/drawing/2014/main" id="{2FF81024-7760-F794-8356-4546AEC8F51E}"/>
                    </a:ext>
                  </a:extLst>
                </p:cNvPr>
                <p:cNvSpPr>
                  <a:spLocks noChangeArrowheads="1"/>
                </p:cNvSpPr>
                <p:nvPr/>
              </p:nvSpPr>
              <p:spPr bwMode="auto">
                <a:xfrm>
                  <a:off x="1447757" y="2481420"/>
                  <a:ext cx="90623"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1" name="円/楕円 483">
                  <a:extLst>
                    <a:ext uri="{FF2B5EF4-FFF2-40B4-BE49-F238E27FC236}">
                      <a16:creationId xmlns:a16="http://schemas.microsoft.com/office/drawing/2014/main" id="{9F18A68B-C50E-9EC1-8450-FEB27B863A4A}"/>
                    </a:ext>
                  </a:extLst>
                </p:cNvPr>
                <p:cNvSpPr>
                  <a:spLocks noChangeArrowheads="1"/>
                </p:cNvSpPr>
                <p:nvPr/>
              </p:nvSpPr>
              <p:spPr bwMode="auto">
                <a:xfrm>
                  <a:off x="1284693" y="2556998"/>
                  <a:ext cx="90622"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2" name="円/楕円 484">
                  <a:extLst>
                    <a:ext uri="{FF2B5EF4-FFF2-40B4-BE49-F238E27FC236}">
                      <a16:creationId xmlns:a16="http://schemas.microsoft.com/office/drawing/2014/main" id="{7E4FE6F5-1333-EA45-CA4E-EC1AFDB61674}"/>
                    </a:ext>
                  </a:extLst>
                </p:cNvPr>
                <p:cNvSpPr>
                  <a:spLocks noChangeArrowheads="1"/>
                </p:cNvSpPr>
                <p:nvPr/>
              </p:nvSpPr>
              <p:spPr bwMode="auto">
                <a:xfrm>
                  <a:off x="3001921" y="4016739"/>
                  <a:ext cx="90246" cy="80080"/>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3" name="円/楕円 485">
                  <a:extLst>
                    <a:ext uri="{FF2B5EF4-FFF2-40B4-BE49-F238E27FC236}">
                      <a16:creationId xmlns:a16="http://schemas.microsoft.com/office/drawing/2014/main" id="{8392FE6A-AA53-B47E-65F1-D9CB92844462}"/>
                    </a:ext>
                  </a:extLst>
                </p:cNvPr>
                <p:cNvSpPr>
                  <a:spLocks noChangeArrowheads="1"/>
                </p:cNvSpPr>
                <p:nvPr/>
              </p:nvSpPr>
              <p:spPr bwMode="auto">
                <a:xfrm>
                  <a:off x="3058206" y="4086011"/>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4" name="円/楕円 492">
                  <a:extLst>
                    <a:ext uri="{FF2B5EF4-FFF2-40B4-BE49-F238E27FC236}">
                      <a16:creationId xmlns:a16="http://schemas.microsoft.com/office/drawing/2014/main" id="{FE22EE49-C497-392B-F0F5-98C7C392C252}"/>
                    </a:ext>
                  </a:extLst>
                </p:cNvPr>
                <p:cNvSpPr>
                  <a:spLocks noChangeArrowheads="1"/>
                </p:cNvSpPr>
                <p:nvPr/>
              </p:nvSpPr>
              <p:spPr bwMode="auto">
                <a:xfrm>
                  <a:off x="2980274" y="4090340"/>
                  <a:ext cx="90246" cy="73584"/>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5" name="円/楕円 493">
                  <a:extLst>
                    <a:ext uri="{FF2B5EF4-FFF2-40B4-BE49-F238E27FC236}">
                      <a16:creationId xmlns:a16="http://schemas.microsoft.com/office/drawing/2014/main" id="{08D9B168-4675-B8C0-EFCE-49C8A86BEB15}"/>
                    </a:ext>
                  </a:extLst>
                </p:cNvPr>
                <p:cNvSpPr>
                  <a:spLocks noChangeArrowheads="1"/>
                </p:cNvSpPr>
                <p:nvPr/>
              </p:nvSpPr>
              <p:spPr bwMode="auto">
                <a:xfrm>
                  <a:off x="3322307" y="5170562"/>
                  <a:ext cx="98905" cy="80080"/>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6" name="円/楕円 494">
                  <a:extLst>
                    <a:ext uri="{FF2B5EF4-FFF2-40B4-BE49-F238E27FC236}">
                      <a16:creationId xmlns:a16="http://schemas.microsoft.com/office/drawing/2014/main" id="{183F7C0D-1C09-F844-1B51-0AEAE948C787}"/>
                    </a:ext>
                  </a:extLst>
                </p:cNvPr>
                <p:cNvSpPr>
                  <a:spLocks noChangeArrowheads="1"/>
                </p:cNvSpPr>
                <p:nvPr/>
              </p:nvSpPr>
              <p:spPr bwMode="auto">
                <a:xfrm>
                  <a:off x="3141549" y="4631533"/>
                  <a:ext cx="98905"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7" name="円/楕円 495">
                  <a:extLst>
                    <a:ext uri="{FF2B5EF4-FFF2-40B4-BE49-F238E27FC236}">
                      <a16:creationId xmlns:a16="http://schemas.microsoft.com/office/drawing/2014/main" id="{DAB9BBEC-7681-F459-CAD0-426B5718B842}"/>
                    </a:ext>
                  </a:extLst>
                </p:cNvPr>
                <p:cNvSpPr>
                  <a:spLocks noChangeArrowheads="1"/>
                </p:cNvSpPr>
                <p:nvPr/>
              </p:nvSpPr>
              <p:spPr bwMode="auto">
                <a:xfrm>
                  <a:off x="2629580" y="3714752"/>
                  <a:ext cx="86999" cy="79539"/>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8" name="円/楕円 496">
                  <a:extLst>
                    <a:ext uri="{FF2B5EF4-FFF2-40B4-BE49-F238E27FC236}">
                      <a16:creationId xmlns:a16="http://schemas.microsoft.com/office/drawing/2014/main" id="{9344F9AB-D1F8-B8DD-04E3-72F5A53E5B0C}"/>
                    </a:ext>
                  </a:extLst>
                </p:cNvPr>
                <p:cNvSpPr>
                  <a:spLocks noChangeArrowheads="1"/>
                </p:cNvSpPr>
                <p:nvPr/>
              </p:nvSpPr>
              <p:spPr bwMode="auto">
                <a:xfrm>
                  <a:off x="3212985" y="4607720"/>
                  <a:ext cx="86999"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09" name="円/楕円 497">
                  <a:extLst>
                    <a:ext uri="{FF2B5EF4-FFF2-40B4-BE49-F238E27FC236}">
                      <a16:creationId xmlns:a16="http://schemas.microsoft.com/office/drawing/2014/main" id="{8A262B60-6AAC-F264-9FF2-D6C2F0D0D68C}"/>
                    </a:ext>
                  </a:extLst>
                </p:cNvPr>
                <p:cNvSpPr>
                  <a:spLocks noChangeArrowheads="1"/>
                </p:cNvSpPr>
                <p:nvPr/>
              </p:nvSpPr>
              <p:spPr bwMode="auto">
                <a:xfrm>
                  <a:off x="3165361" y="4589860"/>
                  <a:ext cx="86999"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0" name="円/楕円 498">
                  <a:extLst>
                    <a:ext uri="{FF2B5EF4-FFF2-40B4-BE49-F238E27FC236}">
                      <a16:creationId xmlns:a16="http://schemas.microsoft.com/office/drawing/2014/main" id="{6416853C-6D4C-EAFC-9D20-9FD7915EB4F1}"/>
                    </a:ext>
                  </a:extLst>
                </p:cNvPr>
                <p:cNvSpPr>
                  <a:spLocks noChangeArrowheads="1"/>
                </p:cNvSpPr>
                <p:nvPr/>
              </p:nvSpPr>
              <p:spPr bwMode="auto">
                <a:xfrm>
                  <a:off x="3240046" y="3919323"/>
                  <a:ext cx="90246" cy="73587"/>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1" name="円/楕円 499">
                  <a:extLst>
                    <a:ext uri="{FF2B5EF4-FFF2-40B4-BE49-F238E27FC236}">
                      <a16:creationId xmlns:a16="http://schemas.microsoft.com/office/drawing/2014/main" id="{4A96F8AA-0728-FFA4-0AB3-937E2CC5C088}"/>
                    </a:ext>
                  </a:extLst>
                </p:cNvPr>
                <p:cNvSpPr>
                  <a:spLocks noChangeArrowheads="1"/>
                </p:cNvSpPr>
                <p:nvPr/>
              </p:nvSpPr>
              <p:spPr bwMode="auto">
                <a:xfrm>
                  <a:off x="3244375" y="3850049"/>
                  <a:ext cx="98905" cy="80081"/>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2" name="円/楕円 500">
                  <a:extLst>
                    <a:ext uri="{FF2B5EF4-FFF2-40B4-BE49-F238E27FC236}">
                      <a16:creationId xmlns:a16="http://schemas.microsoft.com/office/drawing/2014/main" id="{F25AA514-C208-010B-2F3F-76C1C953F1DE}"/>
                    </a:ext>
                  </a:extLst>
                </p:cNvPr>
                <p:cNvSpPr>
                  <a:spLocks noChangeArrowheads="1"/>
                </p:cNvSpPr>
                <p:nvPr/>
              </p:nvSpPr>
              <p:spPr bwMode="auto">
                <a:xfrm>
                  <a:off x="3430546" y="5209526"/>
                  <a:ext cx="98905" cy="80081"/>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3" name="円/楕円 501">
                  <a:extLst>
                    <a:ext uri="{FF2B5EF4-FFF2-40B4-BE49-F238E27FC236}">
                      <a16:creationId xmlns:a16="http://schemas.microsoft.com/office/drawing/2014/main" id="{5421F742-240C-8C8A-DCAA-C172C25ED395}"/>
                    </a:ext>
                  </a:extLst>
                </p:cNvPr>
                <p:cNvSpPr>
                  <a:spLocks noChangeArrowheads="1"/>
                </p:cNvSpPr>
                <p:nvPr/>
              </p:nvSpPr>
              <p:spPr bwMode="auto">
                <a:xfrm>
                  <a:off x="3114489" y="3945299"/>
                  <a:ext cx="98905" cy="73586"/>
                </a:xfrm>
                <a:prstGeom prst="ellipse">
                  <a:avLst/>
                </a:prstGeom>
                <a:solidFill>
                  <a:srgbClr val="FF0000"/>
                </a:solidFill>
                <a:ln>
                  <a:noFill/>
                </a:ln>
                <a:extLst>
                  <a:ext uri="{91240B29-F687-4F45-9708-019B960494DF}">
                    <a14:hiddenLine xmlns:a14="http://schemas.microsoft.com/office/drawing/2010/main" w="635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4" name="円/楕円 502">
                  <a:extLst>
                    <a:ext uri="{FF2B5EF4-FFF2-40B4-BE49-F238E27FC236}">
                      <a16:creationId xmlns:a16="http://schemas.microsoft.com/office/drawing/2014/main" id="{784B20A8-C344-052C-7C61-ACC47974907E}"/>
                    </a:ext>
                  </a:extLst>
                </p:cNvPr>
                <p:cNvSpPr>
                  <a:spLocks noChangeArrowheads="1"/>
                </p:cNvSpPr>
                <p:nvPr/>
              </p:nvSpPr>
              <p:spPr bwMode="auto">
                <a:xfrm>
                  <a:off x="7297864" y="3148169"/>
                  <a:ext cx="98905"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5" name="円/楕円 503">
                  <a:extLst>
                    <a:ext uri="{FF2B5EF4-FFF2-40B4-BE49-F238E27FC236}">
                      <a16:creationId xmlns:a16="http://schemas.microsoft.com/office/drawing/2014/main" id="{10C837CA-56F8-C50D-2C4C-4CB7E365032E}"/>
                    </a:ext>
                  </a:extLst>
                </p:cNvPr>
                <p:cNvSpPr>
                  <a:spLocks noChangeArrowheads="1"/>
                </p:cNvSpPr>
                <p:nvPr/>
              </p:nvSpPr>
              <p:spPr bwMode="auto">
                <a:xfrm>
                  <a:off x="6922560" y="3523994"/>
                  <a:ext cx="98905"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6" name="円/楕円 504">
                  <a:extLst>
                    <a:ext uri="{FF2B5EF4-FFF2-40B4-BE49-F238E27FC236}">
                      <a16:creationId xmlns:a16="http://schemas.microsoft.com/office/drawing/2014/main" id="{1E1AD6FE-5765-8E11-9C37-C5CFE326610C}"/>
                    </a:ext>
                  </a:extLst>
                </p:cNvPr>
                <p:cNvSpPr>
                  <a:spLocks noChangeArrowheads="1"/>
                </p:cNvSpPr>
                <p:nvPr/>
              </p:nvSpPr>
              <p:spPr bwMode="auto">
                <a:xfrm>
                  <a:off x="7262147" y="3440132"/>
                  <a:ext cx="98905"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7" name="円/楕円 505">
                  <a:extLst>
                    <a:ext uri="{FF2B5EF4-FFF2-40B4-BE49-F238E27FC236}">
                      <a16:creationId xmlns:a16="http://schemas.microsoft.com/office/drawing/2014/main" id="{CD925AF8-9518-91B5-A3F1-6E79BB5CF66E}"/>
                    </a:ext>
                  </a:extLst>
                </p:cNvPr>
                <p:cNvSpPr>
                  <a:spLocks noChangeArrowheads="1"/>
                </p:cNvSpPr>
                <p:nvPr/>
              </p:nvSpPr>
              <p:spPr bwMode="auto">
                <a:xfrm>
                  <a:off x="4233677" y="6476460"/>
                  <a:ext cx="98905" cy="73044"/>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8" name="円/楕円 506">
                  <a:extLst>
                    <a:ext uri="{FF2B5EF4-FFF2-40B4-BE49-F238E27FC236}">
                      <a16:creationId xmlns:a16="http://schemas.microsoft.com/office/drawing/2014/main" id="{F7B013BB-BDA6-A416-4570-49E65EE6D3A4}"/>
                    </a:ext>
                  </a:extLst>
                </p:cNvPr>
                <p:cNvSpPr>
                  <a:spLocks noChangeArrowheads="1"/>
                </p:cNvSpPr>
                <p:nvPr/>
              </p:nvSpPr>
              <p:spPr bwMode="auto">
                <a:xfrm>
                  <a:off x="7264735" y="2747239"/>
                  <a:ext cx="98905" cy="73586"/>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19" name="円/楕円 507">
                  <a:extLst>
                    <a:ext uri="{FF2B5EF4-FFF2-40B4-BE49-F238E27FC236}">
                      <a16:creationId xmlns:a16="http://schemas.microsoft.com/office/drawing/2014/main" id="{E1F7D67C-3487-822E-1E53-81F96986AFC2}"/>
                    </a:ext>
                  </a:extLst>
                </p:cNvPr>
                <p:cNvSpPr>
                  <a:spLocks noChangeArrowheads="1"/>
                </p:cNvSpPr>
                <p:nvPr/>
              </p:nvSpPr>
              <p:spPr bwMode="auto">
                <a:xfrm>
                  <a:off x="7123931" y="2955339"/>
                  <a:ext cx="98905" cy="73586"/>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0" name="円/楕円 508">
                  <a:extLst>
                    <a:ext uri="{FF2B5EF4-FFF2-40B4-BE49-F238E27FC236}">
                      <a16:creationId xmlns:a16="http://schemas.microsoft.com/office/drawing/2014/main" id="{215B3102-BAF3-7DE1-E489-DE8F44A3B62F}"/>
                    </a:ext>
                  </a:extLst>
                </p:cNvPr>
                <p:cNvSpPr>
                  <a:spLocks noChangeArrowheads="1"/>
                </p:cNvSpPr>
                <p:nvPr/>
              </p:nvSpPr>
              <p:spPr bwMode="auto">
                <a:xfrm>
                  <a:off x="7364125" y="3139887"/>
                  <a:ext cx="90623"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1" name="円/楕円 511">
                  <a:extLst>
                    <a:ext uri="{FF2B5EF4-FFF2-40B4-BE49-F238E27FC236}">
                      <a16:creationId xmlns:a16="http://schemas.microsoft.com/office/drawing/2014/main" id="{B3F65ECF-8843-CB3F-21A5-BD623ED44C8D}"/>
                    </a:ext>
                  </a:extLst>
                </p:cNvPr>
                <p:cNvSpPr>
                  <a:spLocks noChangeArrowheads="1"/>
                </p:cNvSpPr>
                <p:nvPr/>
              </p:nvSpPr>
              <p:spPr bwMode="auto">
                <a:xfrm>
                  <a:off x="6889430" y="3448416"/>
                  <a:ext cx="98905"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2" name="円/楕円 512">
                  <a:extLst>
                    <a:ext uri="{FF2B5EF4-FFF2-40B4-BE49-F238E27FC236}">
                      <a16:creationId xmlns:a16="http://schemas.microsoft.com/office/drawing/2014/main" id="{D62471E5-BE09-F2B8-8471-7D8B3BCE1AAE}"/>
                    </a:ext>
                  </a:extLst>
                </p:cNvPr>
                <p:cNvSpPr>
                  <a:spLocks noChangeArrowheads="1"/>
                </p:cNvSpPr>
                <p:nvPr/>
              </p:nvSpPr>
              <p:spPr bwMode="auto">
                <a:xfrm>
                  <a:off x="7016257" y="3756942"/>
                  <a:ext cx="90622"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3" name="円/楕円 513">
                  <a:extLst>
                    <a:ext uri="{FF2B5EF4-FFF2-40B4-BE49-F238E27FC236}">
                      <a16:creationId xmlns:a16="http://schemas.microsoft.com/office/drawing/2014/main" id="{CEE45819-91D2-7442-7469-32B4B3F7D1BC}"/>
                    </a:ext>
                  </a:extLst>
                </p:cNvPr>
                <p:cNvSpPr>
                  <a:spLocks noChangeArrowheads="1"/>
                </p:cNvSpPr>
                <p:nvPr/>
              </p:nvSpPr>
              <p:spPr bwMode="auto">
                <a:xfrm>
                  <a:off x="7430386" y="3232031"/>
                  <a:ext cx="90623"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4" name="円/楕円 515">
                  <a:extLst>
                    <a:ext uri="{FF2B5EF4-FFF2-40B4-BE49-F238E27FC236}">
                      <a16:creationId xmlns:a16="http://schemas.microsoft.com/office/drawing/2014/main" id="{B7BDD84E-2CFA-412E-253E-0E331F440F45}"/>
                    </a:ext>
                  </a:extLst>
                </p:cNvPr>
                <p:cNvSpPr>
                  <a:spLocks noChangeArrowheads="1"/>
                </p:cNvSpPr>
                <p:nvPr/>
              </p:nvSpPr>
              <p:spPr bwMode="auto">
                <a:xfrm>
                  <a:off x="7347561" y="2930492"/>
                  <a:ext cx="90623" cy="73587"/>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5" name="円/楕円 516">
                  <a:extLst>
                    <a:ext uri="{FF2B5EF4-FFF2-40B4-BE49-F238E27FC236}">
                      <a16:creationId xmlns:a16="http://schemas.microsoft.com/office/drawing/2014/main" id="{383D47AE-1755-46BB-EAA9-D7569FEA2D0C}"/>
                    </a:ext>
                  </a:extLst>
                </p:cNvPr>
                <p:cNvSpPr>
                  <a:spLocks noChangeArrowheads="1"/>
                </p:cNvSpPr>
                <p:nvPr/>
              </p:nvSpPr>
              <p:spPr bwMode="auto">
                <a:xfrm>
                  <a:off x="7049387" y="2905644"/>
                  <a:ext cx="98905" cy="80833"/>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6" name="円/楕円 517">
                  <a:extLst>
                    <a:ext uri="{FF2B5EF4-FFF2-40B4-BE49-F238E27FC236}">
                      <a16:creationId xmlns:a16="http://schemas.microsoft.com/office/drawing/2014/main" id="{7AA20015-5632-114E-B6BE-E817E47E6DE4}"/>
                    </a:ext>
                  </a:extLst>
                </p:cNvPr>
                <p:cNvSpPr>
                  <a:spLocks noChangeArrowheads="1"/>
                </p:cNvSpPr>
                <p:nvPr/>
              </p:nvSpPr>
              <p:spPr bwMode="auto">
                <a:xfrm>
                  <a:off x="7297865" y="3090191"/>
                  <a:ext cx="98905" cy="7229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7" name="円/楕円 518">
                  <a:extLst>
                    <a:ext uri="{FF2B5EF4-FFF2-40B4-BE49-F238E27FC236}">
                      <a16:creationId xmlns:a16="http://schemas.microsoft.com/office/drawing/2014/main" id="{3E4E71EB-E99E-2402-C812-ED30E5D6E2F8}"/>
                    </a:ext>
                  </a:extLst>
                </p:cNvPr>
                <p:cNvSpPr>
                  <a:spLocks noChangeArrowheads="1"/>
                </p:cNvSpPr>
                <p:nvPr/>
              </p:nvSpPr>
              <p:spPr bwMode="auto">
                <a:xfrm>
                  <a:off x="7919062" y="6640325"/>
                  <a:ext cx="90622" cy="72292"/>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8" name="円/楕円 519">
                  <a:extLst>
                    <a:ext uri="{FF2B5EF4-FFF2-40B4-BE49-F238E27FC236}">
                      <a16:creationId xmlns:a16="http://schemas.microsoft.com/office/drawing/2014/main" id="{1BB7B0B8-1CE8-88F9-C302-F4BA8E17D023}"/>
                    </a:ext>
                  </a:extLst>
                </p:cNvPr>
                <p:cNvSpPr>
                  <a:spLocks noChangeArrowheads="1"/>
                </p:cNvSpPr>
                <p:nvPr/>
              </p:nvSpPr>
              <p:spPr bwMode="auto">
                <a:xfrm>
                  <a:off x="7935627" y="6524368"/>
                  <a:ext cx="90622"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29" name="円/楕円 520">
                  <a:extLst>
                    <a:ext uri="{FF2B5EF4-FFF2-40B4-BE49-F238E27FC236}">
                      <a16:creationId xmlns:a16="http://schemas.microsoft.com/office/drawing/2014/main" id="{6DA3DEE0-523B-C7B6-CCED-CFBEE5B84DC7}"/>
                    </a:ext>
                  </a:extLst>
                </p:cNvPr>
                <p:cNvSpPr>
                  <a:spLocks noChangeArrowheads="1"/>
                </p:cNvSpPr>
                <p:nvPr/>
              </p:nvSpPr>
              <p:spPr bwMode="auto">
                <a:xfrm>
                  <a:off x="4242336" y="6586863"/>
                  <a:ext cx="98905" cy="730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0" name="円/楕円 521">
                  <a:extLst>
                    <a:ext uri="{FF2B5EF4-FFF2-40B4-BE49-F238E27FC236}">
                      <a16:creationId xmlns:a16="http://schemas.microsoft.com/office/drawing/2014/main" id="{70D3006D-D9BD-EF27-34AC-94576DA34645}"/>
                    </a:ext>
                  </a:extLst>
                </p:cNvPr>
                <p:cNvSpPr>
                  <a:spLocks noChangeArrowheads="1"/>
                </p:cNvSpPr>
                <p:nvPr/>
              </p:nvSpPr>
              <p:spPr bwMode="auto">
                <a:xfrm>
                  <a:off x="7388973" y="2680979"/>
                  <a:ext cx="90623" cy="80834"/>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1" name="円/楕円 522">
                  <a:extLst>
                    <a:ext uri="{FF2B5EF4-FFF2-40B4-BE49-F238E27FC236}">
                      <a16:creationId xmlns:a16="http://schemas.microsoft.com/office/drawing/2014/main" id="{3A86498E-5837-45A9-F8C2-EF455936B4AA}"/>
                    </a:ext>
                  </a:extLst>
                </p:cNvPr>
                <p:cNvSpPr>
                  <a:spLocks noChangeArrowheads="1"/>
                </p:cNvSpPr>
                <p:nvPr/>
              </p:nvSpPr>
              <p:spPr bwMode="auto">
                <a:xfrm>
                  <a:off x="7264735" y="3315893"/>
                  <a:ext cx="98905"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2" name="円/楕円 523">
                  <a:extLst>
                    <a:ext uri="{FF2B5EF4-FFF2-40B4-BE49-F238E27FC236}">
                      <a16:creationId xmlns:a16="http://schemas.microsoft.com/office/drawing/2014/main" id="{EFF60318-F8F6-EEC6-DA7F-C7208063F13C}"/>
                    </a:ext>
                  </a:extLst>
                </p:cNvPr>
                <p:cNvSpPr>
                  <a:spLocks noChangeArrowheads="1"/>
                </p:cNvSpPr>
                <p:nvPr/>
              </p:nvSpPr>
              <p:spPr bwMode="auto">
                <a:xfrm>
                  <a:off x="8316627" y="5899031"/>
                  <a:ext cx="90623"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3" name="円/楕円 524">
                  <a:extLst>
                    <a:ext uri="{FF2B5EF4-FFF2-40B4-BE49-F238E27FC236}">
                      <a16:creationId xmlns:a16="http://schemas.microsoft.com/office/drawing/2014/main" id="{D5DCB6F8-79DC-4E34-90CA-A5814ACD2F3F}"/>
                    </a:ext>
                  </a:extLst>
                </p:cNvPr>
                <p:cNvSpPr>
                  <a:spLocks noChangeArrowheads="1"/>
                </p:cNvSpPr>
                <p:nvPr/>
              </p:nvSpPr>
              <p:spPr bwMode="auto">
                <a:xfrm>
                  <a:off x="7239887" y="3390437"/>
                  <a:ext cx="90622" cy="79539"/>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4" name="円/楕円 525">
                  <a:extLst>
                    <a:ext uri="{FF2B5EF4-FFF2-40B4-BE49-F238E27FC236}">
                      <a16:creationId xmlns:a16="http://schemas.microsoft.com/office/drawing/2014/main" id="{CAC80624-BC36-5294-1EBC-81F1B435EEDE}"/>
                    </a:ext>
                  </a:extLst>
                </p:cNvPr>
                <p:cNvSpPr>
                  <a:spLocks noChangeArrowheads="1"/>
                </p:cNvSpPr>
                <p:nvPr/>
              </p:nvSpPr>
              <p:spPr bwMode="auto">
                <a:xfrm>
                  <a:off x="4285633" y="6476460"/>
                  <a:ext cx="107564" cy="73044"/>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5" name="円/楕円 526">
                  <a:extLst>
                    <a:ext uri="{FF2B5EF4-FFF2-40B4-BE49-F238E27FC236}">
                      <a16:creationId xmlns:a16="http://schemas.microsoft.com/office/drawing/2014/main" id="{48A86289-597B-E5BD-B49B-6FA2F57422DF}"/>
                    </a:ext>
                  </a:extLst>
                </p:cNvPr>
                <p:cNvSpPr>
                  <a:spLocks noChangeArrowheads="1"/>
                </p:cNvSpPr>
                <p:nvPr/>
              </p:nvSpPr>
              <p:spPr bwMode="auto">
                <a:xfrm>
                  <a:off x="7347561" y="2630246"/>
                  <a:ext cx="90623" cy="73588"/>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sp>
              <p:nvSpPr>
                <p:cNvPr id="8336" name="円/楕円 527">
                  <a:extLst>
                    <a:ext uri="{FF2B5EF4-FFF2-40B4-BE49-F238E27FC236}">
                      <a16:creationId xmlns:a16="http://schemas.microsoft.com/office/drawing/2014/main" id="{631677DE-7881-AB72-6148-686E102196B2}"/>
                    </a:ext>
                  </a:extLst>
                </p:cNvPr>
                <p:cNvSpPr>
                  <a:spLocks noChangeArrowheads="1"/>
                </p:cNvSpPr>
                <p:nvPr/>
              </p:nvSpPr>
              <p:spPr bwMode="auto">
                <a:xfrm>
                  <a:off x="7206757" y="2913927"/>
                  <a:ext cx="90622" cy="73586"/>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100">
                    <a:latin typeface="Arial" panose="020B0604020202020204" pitchFamily="34" charset="0"/>
                    <a:ea typeface="HG丸ｺﾞｼｯｸM-PRO" panose="020F0600000000000000" pitchFamily="50" charset="-128"/>
                    <a:cs typeface="ＭＳ Ｐゴシック" panose="020B0600070205080204" pitchFamily="50" charset="-128"/>
                  </a:endParaRPr>
                </a:p>
              </p:txBody>
            </p:sp>
          </p:grpSp>
          <p:grpSp>
            <p:nvGrpSpPr>
              <p:cNvPr id="8259" name="グループ化 130">
                <a:extLst>
                  <a:ext uri="{FF2B5EF4-FFF2-40B4-BE49-F238E27FC236}">
                    <a16:creationId xmlns:a16="http://schemas.microsoft.com/office/drawing/2014/main" id="{0D589B75-DE49-A3A6-8C24-6054D09405CA}"/>
                  </a:ext>
                </a:extLst>
              </p:cNvPr>
              <p:cNvGrpSpPr>
                <a:grpSpLocks/>
              </p:cNvGrpSpPr>
              <p:nvPr/>
            </p:nvGrpSpPr>
            <p:grpSpPr bwMode="auto">
              <a:xfrm>
                <a:off x="6889488" y="2653125"/>
                <a:ext cx="1521759" cy="290945"/>
                <a:chOff x="1989100" y="2365936"/>
                <a:chExt cx="1226505" cy="519262"/>
              </a:xfrm>
            </p:grpSpPr>
            <p:sp>
              <p:nvSpPr>
                <p:cNvPr id="26" name="正方形/長方形 25">
                  <a:extLst>
                    <a:ext uri="{FF2B5EF4-FFF2-40B4-BE49-F238E27FC236}">
                      <a16:creationId xmlns:a16="http://schemas.microsoft.com/office/drawing/2014/main" id="{65F30269-F935-4D95-0840-952BD484A03A}"/>
                    </a:ext>
                  </a:extLst>
                </p:cNvPr>
                <p:cNvSpPr/>
                <p:nvPr/>
              </p:nvSpPr>
              <p:spPr>
                <a:xfrm>
                  <a:off x="1989100" y="2365936"/>
                  <a:ext cx="1224136" cy="497532"/>
                </a:xfrm>
                <a:prstGeom prst="rect">
                  <a:avLst/>
                </a:prstGeom>
                <a:noFill/>
              </p:spPr>
              <p:txBody>
                <a:bodyPr wrap="none">
                  <a:prstTxWarp prst="textPlain">
                    <a:avLst/>
                  </a:prstTxWarp>
                  <a:spAutoFit/>
                </a:bodyPr>
                <a:lstStyle/>
                <a:p>
                  <a:pPr algn="ctr">
                    <a:spcBef>
                      <a:spcPct val="20000"/>
                    </a:spcBef>
                    <a:defRPr/>
                  </a:pPr>
                  <a:r>
                    <a:rPr lang="ja-JP" altLang="en-US"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海外</a:t>
                  </a:r>
                  <a:r>
                    <a:rPr lang="en-US" altLang="ja-JP"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70</a:t>
                  </a:r>
                  <a:r>
                    <a:rPr lang="ja-JP" altLang="en-US"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拠点</a:t>
                  </a:r>
                </a:p>
              </p:txBody>
            </p:sp>
            <p:sp>
              <p:nvSpPr>
                <p:cNvPr id="27" name="正方形/長方形 26">
                  <a:extLst>
                    <a:ext uri="{FF2B5EF4-FFF2-40B4-BE49-F238E27FC236}">
                      <a16:creationId xmlns:a16="http://schemas.microsoft.com/office/drawing/2014/main" id="{95EDF7A1-0C5F-892A-06D3-191BFEAFA38F}"/>
                    </a:ext>
                  </a:extLst>
                </p:cNvPr>
                <p:cNvSpPr/>
                <p:nvPr/>
              </p:nvSpPr>
              <p:spPr>
                <a:xfrm>
                  <a:off x="1991469" y="2387669"/>
                  <a:ext cx="1224136" cy="497529"/>
                </a:xfrm>
                <a:prstGeom prst="rect">
                  <a:avLst/>
                </a:prstGeom>
                <a:noFill/>
              </p:spPr>
              <p:txBody>
                <a:bodyPr wrap="none">
                  <a:prstTxWarp prst="textPlain">
                    <a:avLst/>
                  </a:prstTxWarp>
                  <a:spAutoFit/>
                </a:bodyPr>
                <a:lstStyle/>
                <a:p>
                  <a:pPr algn="ctr">
                    <a:spcBef>
                      <a:spcPct val="20000"/>
                    </a:spcBef>
                    <a:defRPr/>
                  </a:pPr>
                  <a:r>
                    <a:rPr lang="ja-JP" altLang="en-US" sz="5400" dirty="0">
                      <a:ln w="12700">
                        <a:noFill/>
                        <a:prstDash val="solid"/>
                      </a:ln>
                      <a:solidFill>
                        <a:schemeClr val="bg1"/>
                      </a:solidFill>
                      <a:latin typeface="HG丸ｺﾞｼｯｸM-PRO" pitchFamily="50" charset="-128"/>
                      <a:ea typeface="HG丸ｺﾞｼｯｸM-PRO" pitchFamily="50" charset="-128"/>
                    </a:rPr>
                    <a:t>海外</a:t>
                  </a:r>
                  <a:r>
                    <a:rPr lang="en-US" altLang="ja-JP" sz="5400" dirty="0">
                      <a:ln w="12700">
                        <a:noFill/>
                        <a:prstDash val="solid"/>
                      </a:ln>
                      <a:solidFill>
                        <a:schemeClr val="bg1"/>
                      </a:solidFill>
                      <a:latin typeface="HG丸ｺﾞｼｯｸM-PRO" pitchFamily="50" charset="-128"/>
                      <a:ea typeface="HG丸ｺﾞｼｯｸM-PRO" pitchFamily="50" charset="-128"/>
                    </a:rPr>
                    <a:t>70</a:t>
                  </a:r>
                  <a:r>
                    <a:rPr lang="ja-JP" altLang="en-US" sz="5400" dirty="0">
                      <a:ln w="12700">
                        <a:noFill/>
                        <a:prstDash val="solid"/>
                      </a:ln>
                      <a:solidFill>
                        <a:schemeClr val="bg1"/>
                      </a:solidFill>
                      <a:latin typeface="HG丸ｺﾞｼｯｸM-PRO" pitchFamily="50" charset="-128"/>
                      <a:ea typeface="HG丸ｺﾞｼｯｸM-PRO" pitchFamily="50" charset="-128"/>
                    </a:rPr>
                    <a:t>拠点</a:t>
                  </a:r>
                </a:p>
              </p:txBody>
            </p:sp>
          </p:grpSp>
        </p:grpSp>
      </p:grpSp>
      <p:grpSp>
        <p:nvGrpSpPr>
          <p:cNvPr id="107" name="グループ化 106">
            <a:extLst>
              <a:ext uri="{FF2B5EF4-FFF2-40B4-BE49-F238E27FC236}">
                <a16:creationId xmlns:a16="http://schemas.microsoft.com/office/drawing/2014/main" id="{4710137A-892A-FF5A-EC6F-6BD777A28F93}"/>
              </a:ext>
            </a:extLst>
          </p:cNvPr>
          <p:cNvGrpSpPr>
            <a:grpSpLocks noChangeAspect="1"/>
          </p:cNvGrpSpPr>
          <p:nvPr/>
        </p:nvGrpSpPr>
        <p:grpSpPr bwMode="auto">
          <a:xfrm>
            <a:off x="5254625" y="1071563"/>
            <a:ext cx="3144838" cy="3348037"/>
            <a:chOff x="3845271" y="423207"/>
            <a:chExt cx="2526925" cy="2645753"/>
          </a:xfrm>
        </p:grpSpPr>
        <p:grpSp>
          <p:nvGrpSpPr>
            <p:cNvPr id="8209" name="グループ化 130">
              <a:extLst>
                <a:ext uri="{FF2B5EF4-FFF2-40B4-BE49-F238E27FC236}">
                  <a16:creationId xmlns:a16="http://schemas.microsoft.com/office/drawing/2014/main" id="{3345F0F3-D253-6165-7026-A6BCF010AAEC}"/>
                </a:ext>
              </a:extLst>
            </p:cNvPr>
            <p:cNvGrpSpPr>
              <a:grpSpLocks/>
            </p:cNvGrpSpPr>
            <p:nvPr/>
          </p:nvGrpSpPr>
          <p:grpSpPr bwMode="auto">
            <a:xfrm>
              <a:off x="3845271" y="423207"/>
              <a:ext cx="1299741" cy="274047"/>
              <a:chOff x="2691423" y="2016559"/>
              <a:chExt cx="1224137" cy="497532"/>
            </a:xfrm>
          </p:grpSpPr>
          <p:sp>
            <p:nvSpPr>
              <p:cNvPr id="153" name="正方形/長方形 152">
                <a:extLst>
                  <a:ext uri="{FF2B5EF4-FFF2-40B4-BE49-F238E27FC236}">
                    <a16:creationId xmlns:a16="http://schemas.microsoft.com/office/drawing/2014/main" id="{EF609B23-419A-0D2C-2D0A-6EF3190833A8}"/>
                  </a:ext>
                </a:extLst>
              </p:cNvPr>
              <p:cNvSpPr/>
              <p:nvPr/>
            </p:nvSpPr>
            <p:spPr>
              <a:xfrm>
                <a:off x="2691423" y="2016559"/>
                <a:ext cx="1224136" cy="497532"/>
              </a:xfrm>
              <a:prstGeom prst="rect">
                <a:avLst/>
              </a:prstGeom>
              <a:noFill/>
            </p:spPr>
            <p:txBody>
              <a:bodyPr wrap="none">
                <a:prstTxWarp prst="textPlain">
                  <a:avLst/>
                </a:prstTxWarp>
                <a:spAutoFit/>
              </a:bodyPr>
              <a:lstStyle/>
              <a:p>
                <a:pPr algn="ctr">
                  <a:spcBef>
                    <a:spcPct val="20000"/>
                  </a:spcBef>
                  <a:defRPr/>
                </a:pPr>
                <a:r>
                  <a:rPr lang="en-US" altLang="ja-JP" sz="5400" dirty="0">
                    <a:ln w="88900">
                      <a:solidFill>
                        <a:schemeClr val="tx1">
                          <a:lumMod val="75000"/>
                          <a:lumOff val="25000"/>
                        </a:schemeClr>
                      </a:solidFill>
                      <a:prstDash val="solid"/>
                    </a:ln>
                    <a:solidFill>
                      <a:schemeClr val="tx1">
                        <a:lumMod val="75000"/>
                        <a:lumOff val="25000"/>
                      </a:schemeClr>
                    </a:solidFill>
                    <a:latin typeface="HG丸ｺﾞｼｯｸM-PRO" pitchFamily="50" charset="-128"/>
                    <a:ea typeface="HG丸ｺﾞｼｯｸM-PRO" pitchFamily="50" charset="-128"/>
                  </a:rPr>
                  <a:t>【</a:t>
                </a:r>
                <a:r>
                  <a:rPr lang="ja-JP" altLang="en-US" sz="5400" dirty="0">
                    <a:ln w="88900">
                      <a:solidFill>
                        <a:schemeClr val="tx1">
                          <a:lumMod val="75000"/>
                          <a:lumOff val="25000"/>
                        </a:schemeClr>
                      </a:solidFill>
                      <a:prstDash val="solid"/>
                    </a:ln>
                    <a:solidFill>
                      <a:schemeClr val="tx1">
                        <a:lumMod val="75000"/>
                        <a:lumOff val="25000"/>
                      </a:schemeClr>
                    </a:solidFill>
                    <a:latin typeface="HG丸ｺﾞｼｯｸM-PRO" pitchFamily="50" charset="-128"/>
                    <a:ea typeface="HG丸ｺﾞｼｯｸM-PRO" pitchFamily="50" charset="-128"/>
                  </a:rPr>
                  <a:t>生産拠点</a:t>
                </a:r>
                <a:r>
                  <a:rPr lang="en-US" altLang="ja-JP" sz="5400" dirty="0">
                    <a:ln w="88900">
                      <a:solidFill>
                        <a:schemeClr val="tx1">
                          <a:lumMod val="75000"/>
                          <a:lumOff val="25000"/>
                        </a:schemeClr>
                      </a:solidFill>
                      <a:prstDash val="solid"/>
                    </a:ln>
                    <a:solidFill>
                      <a:schemeClr val="tx1">
                        <a:lumMod val="75000"/>
                        <a:lumOff val="25000"/>
                      </a:schemeClr>
                    </a:solidFill>
                    <a:latin typeface="HG丸ｺﾞｼｯｸM-PRO" pitchFamily="50" charset="-128"/>
                    <a:ea typeface="HG丸ｺﾞｼｯｸM-PRO" pitchFamily="50" charset="-128"/>
                  </a:rPr>
                  <a:t>】</a:t>
                </a:r>
                <a:endParaRPr lang="ja-JP" altLang="en-US" sz="5400" dirty="0">
                  <a:ln w="88900">
                    <a:solidFill>
                      <a:schemeClr val="tx1">
                        <a:lumMod val="75000"/>
                        <a:lumOff val="25000"/>
                      </a:schemeClr>
                    </a:solidFill>
                    <a:prstDash val="solid"/>
                  </a:ln>
                  <a:solidFill>
                    <a:schemeClr val="tx1">
                      <a:lumMod val="75000"/>
                      <a:lumOff val="25000"/>
                    </a:schemeClr>
                  </a:solidFill>
                  <a:latin typeface="HG丸ｺﾞｼｯｸM-PRO" pitchFamily="50" charset="-128"/>
                  <a:ea typeface="HG丸ｺﾞｼｯｸM-PRO" pitchFamily="50" charset="-128"/>
                </a:endParaRPr>
              </a:p>
            </p:txBody>
          </p:sp>
          <p:sp>
            <p:nvSpPr>
              <p:cNvPr id="154" name="正方形/長方形 153">
                <a:extLst>
                  <a:ext uri="{FF2B5EF4-FFF2-40B4-BE49-F238E27FC236}">
                    <a16:creationId xmlns:a16="http://schemas.microsoft.com/office/drawing/2014/main" id="{0D08184E-0344-8071-4084-C0C1635F6662}"/>
                  </a:ext>
                </a:extLst>
              </p:cNvPr>
              <p:cNvSpPr/>
              <p:nvPr/>
            </p:nvSpPr>
            <p:spPr>
              <a:xfrm>
                <a:off x="2691424" y="2016559"/>
                <a:ext cx="1224136" cy="497532"/>
              </a:xfrm>
              <a:prstGeom prst="rect">
                <a:avLst/>
              </a:prstGeom>
              <a:noFill/>
            </p:spPr>
            <p:txBody>
              <a:bodyPr wrap="none">
                <a:prstTxWarp prst="textPlain">
                  <a:avLst/>
                </a:prstTxWarp>
                <a:spAutoFit/>
              </a:bodyPr>
              <a:lstStyle/>
              <a:p>
                <a:pPr algn="ctr">
                  <a:spcBef>
                    <a:spcPct val="20000"/>
                  </a:spcBef>
                  <a:defRPr/>
                </a:pPr>
                <a:r>
                  <a:rPr lang="en-US" altLang="ja-JP" sz="5400" dirty="0">
                    <a:ln w="12700">
                      <a:solidFill>
                        <a:schemeClr val="bg1"/>
                      </a:solidFill>
                      <a:prstDash val="solid"/>
                    </a:ln>
                    <a:solidFill>
                      <a:schemeClr val="bg1"/>
                    </a:solidFill>
                    <a:latin typeface="HG丸ｺﾞｼｯｸM-PRO" pitchFamily="50" charset="-128"/>
                    <a:ea typeface="HG丸ｺﾞｼｯｸM-PRO" pitchFamily="50" charset="-128"/>
                  </a:rPr>
                  <a:t>【</a:t>
                </a:r>
                <a:r>
                  <a:rPr lang="ja-JP" altLang="en-US" sz="5400" dirty="0">
                    <a:ln w="12700">
                      <a:solidFill>
                        <a:schemeClr val="bg1"/>
                      </a:solidFill>
                      <a:prstDash val="solid"/>
                    </a:ln>
                    <a:solidFill>
                      <a:schemeClr val="bg1"/>
                    </a:solidFill>
                    <a:latin typeface="HG丸ｺﾞｼｯｸM-PRO" pitchFamily="50" charset="-128"/>
                    <a:ea typeface="HG丸ｺﾞｼｯｸM-PRO" pitchFamily="50" charset="-128"/>
                  </a:rPr>
                  <a:t>生産拠点</a:t>
                </a:r>
                <a:r>
                  <a:rPr lang="en-US" altLang="ja-JP" sz="5400" dirty="0">
                    <a:ln w="12700">
                      <a:solidFill>
                        <a:schemeClr val="bg1"/>
                      </a:solidFill>
                      <a:prstDash val="solid"/>
                    </a:ln>
                    <a:solidFill>
                      <a:schemeClr val="bg1"/>
                    </a:solidFill>
                    <a:latin typeface="HG丸ｺﾞｼｯｸM-PRO" pitchFamily="50" charset="-128"/>
                    <a:ea typeface="HG丸ｺﾞｼｯｸM-PRO" pitchFamily="50" charset="-128"/>
                  </a:rPr>
                  <a:t>】</a:t>
                </a:r>
                <a:endParaRPr lang="ja-JP" altLang="en-US" sz="5400" dirty="0">
                  <a:ln w="12700">
                    <a:solidFill>
                      <a:schemeClr val="bg1"/>
                    </a:solidFill>
                    <a:prstDash val="solid"/>
                  </a:ln>
                  <a:solidFill>
                    <a:schemeClr val="bg1"/>
                  </a:solidFill>
                  <a:latin typeface="HG丸ｺﾞｼｯｸM-PRO" pitchFamily="50" charset="-128"/>
                  <a:ea typeface="HG丸ｺﾞｼｯｸM-PRO" pitchFamily="50" charset="-128"/>
                </a:endParaRPr>
              </a:p>
            </p:txBody>
          </p:sp>
        </p:grpSp>
        <p:sp>
          <p:nvSpPr>
            <p:cNvPr id="8210" name="正方形/長方形 108">
              <a:extLst>
                <a:ext uri="{FF2B5EF4-FFF2-40B4-BE49-F238E27FC236}">
                  <a16:creationId xmlns:a16="http://schemas.microsoft.com/office/drawing/2014/main" id="{9A759AF5-9D33-CE68-1C4E-AB0CEF8421F3}"/>
                </a:ext>
              </a:extLst>
            </p:cNvPr>
            <p:cNvSpPr>
              <a:spLocks noChangeArrowheads="1"/>
            </p:cNvSpPr>
            <p:nvPr/>
          </p:nvSpPr>
          <p:spPr bwMode="auto">
            <a:xfrm>
              <a:off x="3846040" y="850509"/>
              <a:ext cx="2526156" cy="2218451"/>
            </a:xfrm>
            <a:prstGeom prst="rect">
              <a:avLst/>
            </a:prstGeom>
            <a:solidFill>
              <a:schemeClr val="bg1"/>
            </a:solidFill>
            <a:ln w="28575">
              <a:solidFill>
                <a:srgbClr val="003300"/>
              </a:solidFill>
              <a:round/>
              <a:headEnd/>
              <a:tailEnd/>
            </a:ln>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p>
          </p:txBody>
        </p:sp>
        <p:grpSp>
          <p:nvGrpSpPr>
            <p:cNvPr id="8211" name="グループ化 109">
              <a:extLst>
                <a:ext uri="{FF2B5EF4-FFF2-40B4-BE49-F238E27FC236}">
                  <a16:creationId xmlns:a16="http://schemas.microsoft.com/office/drawing/2014/main" id="{2A6B6F6D-3EB5-FD80-AE10-9D70C850E734}"/>
                </a:ext>
              </a:extLst>
            </p:cNvPr>
            <p:cNvGrpSpPr>
              <a:grpSpLocks/>
            </p:cNvGrpSpPr>
            <p:nvPr/>
          </p:nvGrpSpPr>
          <p:grpSpPr bwMode="auto">
            <a:xfrm>
              <a:off x="3923925" y="976546"/>
              <a:ext cx="2290185" cy="1783022"/>
              <a:chOff x="3865556" y="810162"/>
              <a:chExt cx="2290187" cy="1783023"/>
            </a:xfrm>
          </p:grpSpPr>
          <p:grpSp>
            <p:nvGrpSpPr>
              <p:cNvPr id="8218" name="グループ化 116">
                <a:extLst>
                  <a:ext uri="{FF2B5EF4-FFF2-40B4-BE49-F238E27FC236}">
                    <a16:creationId xmlns:a16="http://schemas.microsoft.com/office/drawing/2014/main" id="{2D4BA8C8-E167-0C2E-8502-6414CB40FEAC}"/>
                  </a:ext>
                </a:extLst>
              </p:cNvPr>
              <p:cNvGrpSpPr>
                <a:grpSpLocks noChangeAspect="1"/>
              </p:cNvGrpSpPr>
              <p:nvPr/>
            </p:nvGrpSpPr>
            <p:grpSpPr bwMode="auto">
              <a:xfrm>
                <a:off x="4746854" y="1125088"/>
                <a:ext cx="1408889" cy="1468097"/>
                <a:chOff x="0" y="0"/>
                <a:chExt cx="1531224" cy="1904888"/>
              </a:xfrm>
            </p:grpSpPr>
            <p:grpSp>
              <p:nvGrpSpPr>
                <p:cNvPr id="8242" name="グループ化 140">
                  <a:extLst>
                    <a:ext uri="{FF2B5EF4-FFF2-40B4-BE49-F238E27FC236}">
                      <a16:creationId xmlns:a16="http://schemas.microsoft.com/office/drawing/2014/main" id="{C2F2E3E7-638B-76DD-D206-3420135C4ADE}"/>
                    </a:ext>
                  </a:extLst>
                </p:cNvPr>
                <p:cNvGrpSpPr>
                  <a:grpSpLocks/>
                </p:cNvGrpSpPr>
                <p:nvPr/>
              </p:nvGrpSpPr>
              <p:grpSpPr bwMode="auto">
                <a:xfrm>
                  <a:off x="14484" y="13018"/>
                  <a:ext cx="1516740" cy="1891870"/>
                  <a:chOff x="14484" y="13018"/>
                  <a:chExt cx="1514734" cy="1902900"/>
                </a:xfrm>
              </p:grpSpPr>
              <p:sp>
                <p:nvSpPr>
                  <p:cNvPr id="148" name="フリーフォーム 573">
                    <a:extLst>
                      <a:ext uri="{FF2B5EF4-FFF2-40B4-BE49-F238E27FC236}">
                        <a16:creationId xmlns:a16="http://schemas.microsoft.com/office/drawing/2014/main" id="{C1D3FC1D-5D86-93DD-4074-2D00A7E64410}"/>
                      </a:ext>
                    </a:extLst>
                  </p:cNvPr>
                  <p:cNvSpPr/>
                  <p:nvPr/>
                </p:nvSpPr>
                <p:spPr>
                  <a:xfrm>
                    <a:off x="1001627" y="12831"/>
                    <a:ext cx="527498" cy="530466"/>
                  </a:xfrm>
                  <a:custGeom>
                    <a:avLst/>
                    <a:gdLst>
                      <a:gd name="connsiteX0" fmla="*/ 148442 w 541406"/>
                      <a:gd name="connsiteY0" fmla="*/ 266 h 531364"/>
                      <a:gd name="connsiteX1" fmla="*/ 155586 w 541406"/>
                      <a:gd name="connsiteY1" fmla="*/ 50272 h 531364"/>
                      <a:gd name="connsiteX2" fmla="*/ 167492 w 541406"/>
                      <a:gd name="connsiteY2" fmla="*/ 119328 h 531364"/>
                      <a:gd name="connsiteX3" fmla="*/ 157967 w 541406"/>
                      <a:gd name="connsiteY3" fmla="*/ 162191 h 531364"/>
                      <a:gd name="connsiteX4" fmla="*/ 162730 w 541406"/>
                      <a:gd name="connsiteY4" fmla="*/ 186003 h 531364"/>
                      <a:gd name="connsiteX5" fmla="*/ 138917 w 541406"/>
                      <a:gd name="connsiteY5" fmla="*/ 216960 h 531364"/>
                      <a:gd name="connsiteX6" fmla="*/ 155586 w 541406"/>
                      <a:gd name="connsiteY6" fmla="*/ 243153 h 531364"/>
                      <a:gd name="connsiteX7" fmla="*/ 129392 w 541406"/>
                      <a:gd name="connsiteY7" fmla="*/ 281253 h 531364"/>
                      <a:gd name="connsiteX8" fmla="*/ 65099 w 541406"/>
                      <a:gd name="connsiteY8" fmla="*/ 271728 h 531364"/>
                      <a:gd name="connsiteX9" fmla="*/ 57955 w 541406"/>
                      <a:gd name="connsiteY9" fmla="*/ 290778 h 531364"/>
                      <a:gd name="connsiteX10" fmla="*/ 77005 w 541406"/>
                      <a:gd name="connsiteY10" fmla="*/ 316972 h 531364"/>
                      <a:gd name="connsiteX11" fmla="*/ 43667 w 541406"/>
                      <a:gd name="connsiteY11" fmla="*/ 350310 h 531364"/>
                      <a:gd name="connsiteX12" fmla="*/ 805 w 541406"/>
                      <a:gd name="connsiteY12" fmla="*/ 366978 h 531364"/>
                      <a:gd name="connsiteX13" fmla="*/ 15092 w 541406"/>
                      <a:gd name="connsiteY13" fmla="*/ 395553 h 531364"/>
                      <a:gd name="connsiteX14" fmla="*/ 7949 w 541406"/>
                      <a:gd name="connsiteY14" fmla="*/ 414603 h 531364"/>
                      <a:gd name="connsiteX15" fmla="*/ 34142 w 541406"/>
                      <a:gd name="connsiteY15" fmla="*/ 455085 h 531364"/>
                      <a:gd name="connsiteX16" fmla="*/ 31761 w 541406"/>
                      <a:gd name="connsiteY16" fmla="*/ 507472 h 531364"/>
                      <a:gd name="connsiteX17" fmla="*/ 57955 w 541406"/>
                      <a:gd name="connsiteY17" fmla="*/ 531285 h 531364"/>
                      <a:gd name="connsiteX18" fmla="*/ 79386 w 541406"/>
                      <a:gd name="connsiteY18" fmla="*/ 500328 h 531364"/>
                      <a:gd name="connsiteX19" fmla="*/ 74624 w 541406"/>
                      <a:gd name="connsiteY19" fmla="*/ 476516 h 531364"/>
                      <a:gd name="connsiteX20" fmla="*/ 98436 w 541406"/>
                      <a:gd name="connsiteY20" fmla="*/ 476516 h 531364"/>
                      <a:gd name="connsiteX21" fmla="*/ 131774 w 541406"/>
                      <a:gd name="connsiteY21" fmla="*/ 488422 h 531364"/>
                      <a:gd name="connsiteX22" fmla="*/ 148442 w 541406"/>
                      <a:gd name="connsiteY22" fmla="*/ 464610 h 531364"/>
                      <a:gd name="connsiteX23" fmla="*/ 98436 w 541406"/>
                      <a:gd name="connsiteY23" fmla="*/ 424128 h 531364"/>
                      <a:gd name="connsiteX24" fmla="*/ 88911 w 541406"/>
                      <a:gd name="connsiteY24" fmla="*/ 438416 h 531364"/>
                      <a:gd name="connsiteX25" fmla="*/ 65099 w 541406"/>
                      <a:gd name="connsiteY25" fmla="*/ 414603 h 531364"/>
                      <a:gd name="connsiteX26" fmla="*/ 69861 w 541406"/>
                      <a:gd name="connsiteY26" fmla="*/ 374122 h 531364"/>
                      <a:gd name="connsiteX27" fmla="*/ 110342 w 541406"/>
                      <a:gd name="connsiteY27" fmla="*/ 376503 h 531364"/>
                      <a:gd name="connsiteX28" fmla="*/ 119867 w 541406"/>
                      <a:gd name="connsiteY28" fmla="*/ 400316 h 531364"/>
                      <a:gd name="connsiteX29" fmla="*/ 174636 w 541406"/>
                      <a:gd name="connsiteY29" fmla="*/ 352691 h 531364"/>
                      <a:gd name="connsiteX30" fmla="*/ 212736 w 541406"/>
                      <a:gd name="connsiteY30" fmla="*/ 374122 h 531364"/>
                      <a:gd name="connsiteX31" fmla="*/ 284174 w 541406"/>
                      <a:gd name="connsiteY31" fmla="*/ 400316 h 531364"/>
                      <a:gd name="connsiteX32" fmla="*/ 343705 w 541406"/>
                      <a:gd name="connsiteY32" fmla="*/ 431272 h 531364"/>
                      <a:gd name="connsiteX33" fmla="*/ 348467 w 541406"/>
                      <a:gd name="connsiteY33" fmla="*/ 388410 h 531364"/>
                      <a:gd name="connsiteX34" fmla="*/ 367517 w 541406"/>
                      <a:gd name="connsiteY34" fmla="*/ 309828 h 531364"/>
                      <a:gd name="connsiteX35" fmla="*/ 431811 w 541406"/>
                      <a:gd name="connsiteY35" fmla="*/ 276491 h 531364"/>
                      <a:gd name="connsiteX36" fmla="*/ 481817 w 541406"/>
                      <a:gd name="connsiteY36" fmla="*/ 264585 h 531364"/>
                      <a:gd name="connsiteX37" fmla="*/ 524680 w 541406"/>
                      <a:gd name="connsiteY37" fmla="*/ 245535 h 531364"/>
                      <a:gd name="connsiteX38" fmla="*/ 541349 w 541406"/>
                      <a:gd name="connsiteY38" fmla="*/ 214578 h 531364"/>
                      <a:gd name="connsiteX39" fmla="*/ 519917 w 541406"/>
                      <a:gd name="connsiteY39" fmla="*/ 233628 h 531364"/>
                      <a:gd name="connsiteX40" fmla="*/ 503249 w 541406"/>
                      <a:gd name="connsiteY40" fmla="*/ 193147 h 531364"/>
                      <a:gd name="connsiteX41" fmla="*/ 531824 w 541406"/>
                      <a:gd name="connsiteY41" fmla="*/ 193147 h 531364"/>
                      <a:gd name="connsiteX42" fmla="*/ 481817 w 541406"/>
                      <a:gd name="connsiteY42" fmla="*/ 162191 h 531364"/>
                      <a:gd name="connsiteX43" fmla="*/ 498486 w 541406"/>
                      <a:gd name="connsiteY43" fmla="*/ 131235 h 531364"/>
                      <a:gd name="connsiteX44" fmla="*/ 493724 w 541406"/>
                      <a:gd name="connsiteY44" fmla="*/ 90753 h 531364"/>
                      <a:gd name="connsiteX45" fmla="*/ 462767 w 541406"/>
                      <a:gd name="connsiteY45" fmla="*/ 121710 h 531364"/>
                      <a:gd name="connsiteX46" fmla="*/ 436574 w 541406"/>
                      <a:gd name="connsiteY46" fmla="*/ 150285 h 531364"/>
                      <a:gd name="connsiteX47" fmla="*/ 405617 w 541406"/>
                      <a:gd name="connsiteY47" fmla="*/ 150285 h 531364"/>
                      <a:gd name="connsiteX48" fmla="*/ 355611 w 541406"/>
                      <a:gd name="connsiteY48" fmla="*/ 126472 h 531364"/>
                      <a:gd name="connsiteX49" fmla="*/ 265124 w 541406"/>
                      <a:gd name="connsiteY49" fmla="*/ 85991 h 531364"/>
                      <a:gd name="connsiteX50" fmla="*/ 246074 w 541406"/>
                      <a:gd name="connsiteY50" fmla="*/ 33603 h 531364"/>
                      <a:gd name="connsiteX51" fmla="*/ 148442 w 541406"/>
                      <a:gd name="connsiteY51" fmla="*/ 266 h 531364"/>
                      <a:gd name="connsiteX0" fmla="*/ 148442 w 541406"/>
                      <a:gd name="connsiteY0" fmla="*/ 266 h 531364"/>
                      <a:gd name="connsiteX1" fmla="*/ 155586 w 541406"/>
                      <a:gd name="connsiteY1" fmla="*/ 50272 h 531364"/>
                      <a:gd name="connsiteX2" fmla="*/ 167492 w 541406"/>
                      <a:gd name="connsiteY2" fmla="*/ 119328 h 531364"/>
                      <a:gd name="connsiteX3" fmla="*/ 157967 w 541406"/>
                      <a:gd name="connsiteY3" fmla="*/ 162191 h 531364"/>
                      <a:gd name="connsiteX4" fmla="*/ 162730 w 541406"/>
                      <a:gd name="connsiteY4" fmla="*/ 186003 h 531364"/>
                      <a:gd name="connsiteX5" fmla="*/ 138917 w 541406"/>
                      <a:gd name="connsiteY5" fmla="*/ 216960 h 531364"/>
                      <a:gd name="connsiteX6" fmla="*/ 155586 w 541406"/>
                      <a:gd name="connsiteY6" fmla="*/ 243153 h 531364"/>
                      <a:gd name="connsiteX7" fmla="*/ 129392 w 541406"/>
                      <a:gd name="connsiteY7" fmla="*/ 281253 h 531364"/>
                      <a:gd name="connsiteX8" fmla="*/ 65099 w 541406"/>
                      <a:gd name="connsiteY8" fmla="*/ 271728 h 531364"/>
                      <a:gd name="connsiteX9" fmla="*/ 57955 w 541406"/>
                      <a:gd name="connsiteY9" fmla="*/ 290778 h 531364"/>
                      <a:gd name="connsiteX10" fmla="*/ 77005 w 541406"/>
                      <a:gd name="connsiteY10" fmla="*/ 316972 h 531364"/>
                      <a:gd name="connsiteX11" fmla="*/ 43667 w 541406"/>
                      <a:gd name="connsiteY11" fmla="*/ 350310 h 531364"/>
                      <a:gd name="connsiteX12" fmla="*/ 805 w 541406"/>
                      <a:gd name="connsiteY12" fmla="*/ 366978 h 531364"/>
                      <a:gd name="connsiteX13" fmla="*/ 15092 w 541406"/>
                      <a:gd name="connsiteY13" fmla="*/ 395553 h 531364"/>
                      <a:gd name="connsiteX14" fmla="*/ 7949 w 541406"/>
                      <a:gd name="connsiteY14" fmla="*/ 414603 h 531364"/>
                      <a:gd name="connsiteX15" fmla="*/ 34142 w 541406"/>
                      <a:gd name="connsiteY15" fmla="*/ 455085 h 531364"/>
                      <a:gd name="connsiteX16" fmla="*/ 31761 w 541406"/>
                      <a:gd name="connsiteY16" fmla="*/ 507472 h 531364"/>
                      <a:gd name="connsiteX17" fmla="*/ 57955 w 541406"/>
                      <a:gd name="connsiteY17" fmla="*/ 531285 h 531364"/>
                      <a:gd name="connsiteX18" fmla="*/ 79386 w 541406"/>
                      <a:gd name="connsiteY18" fmla="*/ 500328 h 531364"/>
                      <a:gd name="connsiteX19" fmla="*/ 74624 w 541406"/>
                      <a:gd name="connsiteY19" fmla="*/ 476516 h 531364"/>
                      <a:gd name="connsiteX20" fmla="*/ 98436 w 541406"/>
                      <a:gd name="connsiteY20" fmla="*/ 476516 h 531364"/>
                      <a:gd name="connsiteX21" fmla="*/ 131774 w 541406"/>
                      <a:gd name="connsiteY21" fmla="*/ 488422 h 531364"/>
                      <a:gd name="connsiteX22" fmla="*/ 148442 w 541406"/>
                      <a:gd name="connsiteY22" fmla="*/ 464610 h 531364"/>
                      <a:gd name="connsiteX23" fmla="*/ 98436 w 541406"/>
                      <a:gd name="connsiteY23" fmla="*/ 424128 h 531364"/>
                      <a:gd name="connsiteX24" fmla="*/ 88911 w 541406"/>
                      <a:gd name="connsiteY24" fmla="*/ 438416 h 531364"/>
                      <a:gd name="connsiteX25" fmla="*/ 65099 w 541406"/>
                      <a:gd name="connsiteY25" fmla="*/ 414603 h 531364"/>
                      <a:gd name="connsiteX26" fmla="*/ 69861 w 541406"/>
                      <a:gd name="connsiteY26" fmla="*/ 374122 h 531364"/>
                      <a:gd name="connsiteX27" fmla="*/ 110342 w 541406"/>
                      <a:gd name="connsiteY27" fmla="*/ 376503 h 531364"/>
                      <a:gd name="connsiteX28" fmla="*/ 119867 w 541406"/>
                      <a:gd name="connsiteY28" fmla="*/ 400316 h 531364"/>
                      <a:gd name="connsiteX29" fmla="*/ 174636 w 541406"/>
                      <a:gd name="connsiteY29" fmla="*/ 352691 h 531364"/>
                      <a:gd name="connsiteX30" fmla="*/ 212736 w 541406"/>
                      <a:gd name="connsiteY30" fmla="*/ 374122 h 531364"/>
                      <a:gd name="connsiteX31" fmla="*/ 284174 w 541406"/>
                      <a:gd name="connsiteY31" fmla="*/ 400316 h 531364"/>
                      <a:gd name="connsiteX32" fmla="*/ 343705 w 541406"/>
                      <a:gd name="connsiteY32" fmla="*/ 431272 h 531364"/>
                      <a:gd name="connsiteX33" fmla="*/ 348467 w 541406"/>
                      <a:gd name="connsiteY33" fmla="*/ 388410 h 531364"/>
                      <a:gd name="connsiteX34" fmla="*/ 367517 w 541406"/>
                      <a:gd name="connsiteY34" fmla="*/ 309828 h 531364"/>
                      <a:gd name="connsiteX35" fmla="*/ 431811 w 541406"/>
                      <a:gd name="connsiteY35" fmla="*/ 276491 h 531364"/>
                      <a:gd name="connsiteX36" fmla="*/ 481817 w 541406"/>
                      <a:gd name="connsiteY36" fmla="*/ 264585 h 531364"/>
                      <a:gd name="connsiteX37" fmla="*/ 524680 w 541406"/>
                      <a:gd name="connsiteY37" fmla="*/ 245535 h 531364"/>
                      <a:gd name="connsiteX38" fmla="*/ 541349 w 541406"/>
                      <a:gd name="connsiteY38" fmla="*/ 214578 h 531364"/>
                      <a:gd name="connsiteX39" fmla="*/ 519917 w 541406"/>
                      <a:gd name="connsiteY39" fmla="*/ 233628 h 531364"/>
                      <a:gd name="connsiteX40" fmla="*/ 503249 w 541406"/>
                      <a:gd name="connsiteY40" fmla="*/ 193147 h 531364"/>
                      <a:gd name="connsiteX41" fmla="*/ 481817 w 541406"/>
                      <a:gd name="connsiteY41" fmla="*/ 162191 h 531364"/>
                      <a:gd name="connsiteX42" fmla="*/ 498486 w 541406"/>
                      <a:gd name="connsiteY42" fmla="*/ 131235 h 531364"/>
                      <a:gd name="connsiteX43" fmla="*/ 493724 w 541406"/>
                      <a:gd name="connsiteY43" fmla="*/ 90753 h 531364"/>
                      <a:gd name="connsiteX44" fmla="*/ 462767 w 541406"/>
                      <a:gd name="connsiteY44" fmla="*/ 121710 h 531364"/>
                      <a:gd name="connsiteX45" fmla="*/ 436574 w 541406"/>
                      <a:gd name="connsiteY45" fmla="*/ 150285 h 531364"/>
                      <a:gd name="connsiteX46" fmla="*/ 405617 w 541406"/>
                      <a:gd name="connsiteY46" fmla="*/ 150285 h 531364"/>
                      <a:gd name="connsiteX47" fmla="*/ 355611 w 541406"/>
                      <a:gd name="connsiteY47" fmla="*/ 126472 h 531364"/>
                      <a:gd name="connsiteX48" fmla="*/ 265124 w 541406"/>
                      <a:gd name="connsiteY48" fmla="*/ 85991 h 531364"/>
                      <a:gd name="connsiteX49" fmla="*/ 246074 w 541406"/>
                      <a:gd name="connsiteY49" fmla="*/ 33603 h 531364"/>
                      <a:gd name="connsiteX50" fmla="*/ 148442 w 541406"/>
                      <a:gd name="connsiteY50" fmla="*/ 266 h 531364"/>
                      <a:gd name="connsiteX0" fmla="*/ 148442 w 527138"/>
                      <a:gd name="connsiteY0" fmla="*/ 266 h 531364"/>
                      <a:gd name="connsiteX1" fmla="*/ 155586 w 527138"/>
                      <a:gd name="connsiteY1" fmla="*/ 50272 h 531364"/>
                      <a:gd name="connsiteX2" fmla="*/ 167492 w 527138"/>
                      <a:gd name="connsiteY2" fmla="*/ 119328 h 531364"/>
                      <a:gd name="connsiteX3" fmla="*/ 157967 w 527138"/>
                      <a:gd name="connsiteY3" fmla="*/ 162191 h 531364"/>
                      <a:gd name="connsiteX4" fmla="*/ 162730 w 527138"/>
                      <a:gd name="connsiteY4" fmla="*/ 186003 h 531364"/>
                      <a:gd name="connsiteX5" fmla="*/ 138917 w 527138"/>
                      <a:gd name="connsiteY5" fmla="*/ 216960 h 531364"/>
                      <a:gd name="connsiteX6" fmla="*/ 155586 w 527138"/>
                      <a:gd name="connsiteY6" fmla="*/ 243153 h 531364"/>
                      <a:gd name="connsiteX7" fmla="*/ 129392 w 527138"/>
                      <a:gd name="connsiteY7" fmla="*/ 281253 h 531364"/>
                      <a:gd name="connsiteX8" fmla="*/ 65099 w 527138"/>
                      <a:gd name="connsiteY8" fmla="*/ 271728 h 531364"/>
                      <a:gd name="connsiteX9" fmla="*/ 57955 w 527138"/>
                      <a:gd name="connsiteY9" fmla="*/ 290778 h 531364"/>
                      <a:gd name="connsiteX10" fmla="*/ 77005 w 527138"/>
                      <a:gd name="connsiteY10" fmla="*/ 316972 h 531364"/>
                      <a:gd name="connsiteX11" fmla="*/ 43667 w 527138"/>
                      <a:gd name="connsiteY11" fmla="*/ 350310 h 531364"/>
                      <a:gd name="connsiteX12" fmla="*/ 805 w 527138"/>
                      <a:gd name="connsiteY12" fmla="*/ 366978 h 531364"/>
                      <a:gd name="connsiteX13" fmla="*/ 15092 w 527138"/>
                      <a:gd name="connsiteY13" fmla="*/ 395553 h 531364"/>
                      <a:gd name="connsiteX14" fmla="*/ 7949 w 527138"/>
                      <a:gd name="connsiteY14" fmla="*/ 414603 h 531364"/>
                      <a:gd name="connsiteX15" fmla="*/ 34142 w 527138"/>
                      <a:gd name="connsiteY15" fmla="*/ 455085 h 531364"/>
                      <a:gd name="connsiteX16" fmla="*/ 31761 w 527138"/>
                      <a:gd name="connsiteY16" fmla="*/ 507472 h 531364"/>
                      <a:gd name="connsiteX17" fmla="*/ 57955 w 527138"/>
                      <a:gd name="connsiteY17" fmla="*/ 531285 h 531364"/>
                      <a:gd name="connsiteX18" fmla="*/ 79386 w 527138"/>
                      <a:gd name="connsiteY18" fmla="*/ 500328 h 531364"/>
                      <a:gd name="connsiteX19" fmla="*/ 74624 w 527138"/>
                      <a:gd name="connsiteY19" fmla="*/ 476516 h 531364"/>
                      <a:gd name="connsiteX20" fmla="*/ 98436 w 527138"/>
                      <a:gd name="connsiteY20" fmla="*/ 476516 h 531364"/>
                      <a:gd name="connsiteX21" fmla="*/ 131774 w 527138"/>
                      <a:gd name="connsiteY21" fmla="*/ 488422 h 531364"/>
                      <a:gd name="connsiteX22" fmla="*/ 148442 w 527138"/>
                      <a:gd name="connsiteY22" fmla="*/ 464610 h 531364"/>
                      <a:gd name="connsiteX23" fmla="*/ 98436 w 527138"/>
                      <a:gd name="connsiteY23" fmla="*/ 424128 h 531364"/>
                      <a:gd name="connsiteX24" fmla="*/ 88911 w 527138"/>
                      <a:gd name="connsiteY24" fmla="*/ 438416 h 531364"/>
                      <a:gd name="connsiteX25" fmla="*/ 65099 w 527138"/>
                      <a:gd name="connsiteY25" fmla="*/ 414603 h 531364"/>
                      <a:gd name="connsiteX26" fmla="*/ 69861 w 527138"/>
                      <a:gd name="connsiteY26" fmla="*/ 374122 h 531364"/>
                      <a:gd name="connsiteX27" fmla="*/ 110342 w 527138"/>
                      <a:gd name="connsiteY27" fmla="*/ 376503 h 531364"/>
                      <a:gd name="connsiteX28" fmla="*/ 119867 w 527138"/>
                      <a:gd name="connsiteY28" fmla="*/ 400316 h 531364"/>
                      <a:gd name="connsiteX29" fmla="*/ 174636 w 527138"/>
                      <a:gd name="connsiteY29" fmla="*/ 352691 h 531364"/>
                      <a:gd name="connsiteX30" fmla="*/ 212736 w 527138"/>
                      <a:gd name="connsiteY30" fmla="*/ 374122 h 531364"/>
                      <a:gd name="connsiteX31" fmla="*/ 284174 w 527138"/>
                      <a:gd name="connsiteY31" fmla="*/ 400316 h 531364"/>
                      <a:gd name="connsiteX32" fmla="*/ 343705 w 527138"/>
                      <a:gd name="connsiteY32" fmla="*/ 431272 h 531364"/>
                      <a:gd name="connsiteX33" fmla="*/ 348467 w 527138"/>
                      <a:gd name="connsiteY33" fmla="*/ 388410 h 531364"/>
                      <a:gd name="connsiteX34" fmla="*/ 367517 w 527138"/>
                      <a:gd name="connsiteY34" fmla="*/ 309828 h 531364"/>
                      <a:gd name="connsiteX35" fmla="*/ 431811 w 527138"/>
                      <a:gd name="connsiteY35" fmla="*/ 276491 h 531364"/>
                      <a:gd name="connsiteX36" fmla="*/ 481817 w 527138"/>
                      <a:gd name="connsiteY36" fmla="*/ 264585 h 531364"/>
                      <a:gd name="connsiteX37" fmla="*/ 524680 w 527138"/>
                      <a:gd name="connsiteY37" fmla="*/ 245535 h 531364"/>
                      <a:gd name="connsiteX38" fmla="*/ 519917 w 527138"/>
                      <a:gd name="connsiteY38" fmla="*/ 233628 h 531364"/>
                      <a:gd name="connsiteX39" fmla="*/ 503249 w 527138"/>
                      <a:gd name="connsiteY39" fmla="*/ 193147 h 531364"/>
                      <a:gd name="connsiteX40" fmla="*/ 481817 w 527138"/>
                      <a:gd name="connsiteY40" fmla="*/ 162191 h 531364"/>
                      <a:gd name="connsiteX41" fmla="*/ 498486 w 527138"/>
                      <a:gd name="connsiteY41" fmla="*/ 131235 h 531364"/>
                      <a:gd name="connsiteX42" fmla="*/ 493724 w 527138"/>
                      <a:gd name="connsiteY42" fmla="*/ 90753 h 531364"/>
                      <a:gd name="connsiteX43" fmla="*/ 462767 w 527138"/>
                      <a:gd name="connsiteY43" fmla="*/ 121710 h 531364"/>
                      <a:gd name="connsiteX44" fmla="*/ 436574 w 527138"/>
                      <a:gd name="connsiteY44" fmla="*/ 150285 h 531364"/>
                      <a:gd name="connsiteX45" fmla="*/ 405617 w 527138"/>
                      <a:gd name="connsiteY45" fmla="*/ 150285 h 531364"/>
                      <a:gd name="connsiteX46" fmla="*/ 355611 w 527138"/>
                      <a:gd name="connsiteY46" fmla="*/ 126472 h 531364"/>
                      <a:gd name="connsiteX47" fmla="*/ 265124 w 527138"/>
                      <a:gd name="connsiteY47" fmla="*/ 85991 h 531364"/>
                      <a:gd name="connsiteX48" fmla="*/ 246074 w 527138"/>
                      <a:gd name="connsiteY48" fmla="*/ 33603 h 531364"/>
                      <a:gd name="connsiteX49" fmla="*/ 148442 w 527138"/>
                      <a:gd name="connsiteY49" fmla="*/ 266 h 53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138" h="531364">
                        <a:moveTo>
                          <a:pt x="148442" y="266"/>
                        </a:moveTo>
                        <a:cubicBezTo>
                          <a:pt x="133361" y="3044"/>
                          <a:pt x="152411" y="30428"/>
                          <a:pt x="155586" y="50272"/>
                        </a:cubicBezTo>
                        <a:cubicBezTo>
                          <a:pt x="158761" y="70116"/>
                          <a:pt x="167095" y="100675"/>
                          <a:pt x="167492" y="119328"/>
                        </a:cubicBezTo>
                        <a:cubicBezTo>
                          <a:pt x="167889" y="137981"/>
                          <a:pt x="158761" y="151079"/>
                          <a:pt x="157967" y="162191"/>
                        </a:cubicBezTo>
                        <a:cubicBezTo>
                          <a:pt x="157173" y="173303"/>
                          <a:pt x="165905" y="176875"/>
                          <a:pt x="162730" y="186003"/>
                        </a:cubicBezTo>
                        <a:cubicBezTo>
                          <a:pt x="159555" y="195131"/>
                          <a:pt x="140108" y="207435"/>
                          <a:pt x="138917" y="216960"/>
                        </a:cubicBezTo>
                        <a:cubicBezTo>
                          <a:pt x="137726" y="226485"/>
                          <a:pt x="157173" y="232438"/>
                          <a:pt x="155586" y="243153"/>
                        </a:cubicBezTo>
                        <a:cubicBezTo>
                          <a:pt x="153999" y="253868"/>
                          <a:pt x="144473" y="276491"/>
                          <a:pt x="129392" y="281253"/>
                        </a:cubicBezTo>
                        <a:cubicBezTo>
                          <a:pt x="114311" y="286015"/>
                          <a:pt x="77005" y="270141"/>
                          <a:pt x="65099" y="271728"/>
                        </a:cubicBezTo>
                        <a:cubicBezTo>
                          <a:pt x="53193" y="273315"/>
                          <a:pt x="55971" y="283237"/>
                          <a:pt x="57955" y="290778"/>
                        </a:cubicBezTo>
                        <a:cubicBezTo>
                          <a:pt x="59939" y="298319"/>
                          <a:pt x="79386" y="307050"/>
                          <a:pt x="77005" y="316972"/>
                        </a:cubicBezTo>
                        <a:cubicBezTo>
                          <a:pt x="74624" y="326894"/>
                          <a:pt x="56367" y="341976"/>
                          <a:pt x="43667" y="350310"/>
                        </a:cubicBezTo>
                        <a:cubicBezTo>
                          <a:pt x="30967" y="358644"/>
                          <a:pt x="5567" y="359438"/>
                          <a:pt x="805" y="366978"/>
                        </a:cubicBezTo>
                        <a:cubicBezTo>
                          <a:pt x="-3958" y="374519"/>
                          <a:pt x="13901" y="387615"/>
                          <a:pt x="15092" y="395553"/>
                        </a:cubicBezTo>
                        <a:cubicBezTo>
                          <a:pt x="16283" y="403491"/>
                          <a:pt x="4774" y="404681"/>
                          <a:pt x="7949" y="414603"/>
                        </a:cubicBezTo>
                        <a:cubicBezTo>
                          <a:pt x="11124" y="424525"/>
                          <a:pt x="30173" y="439607"/>
                          <a:pt x="34142" y="455085"/>
                        </a:cubicBezTo>
                        <a:cubicBezTo>
                          <a:pt x="38111" y="470563"/>
                          <a:pt x="27792" y="494772"/>
                          <a:pt x="31761" y="507472"/>
                        </a:cubicBezTo>
                        <a:cubicBezTo>
                          <a:pt x="35730" y="520172"/>
                          <a:pt x="50017" y="532476"/>
                          <a:pt x="57955" y="531285"/>
                        </a:cubicBezTo>
                        <a:cubicBezTo>
                          <a:pt x="65893" y="530094"/>
                          <a:pt x="76608" y="509456"/>
                          <a:pt x="79386" y="500328"/>
                        </a:cubicBezTo>
                        <a:cubicBezTo>
                          <a:pt x="82164" y="491200"/>
                          <a:pt x="71449" y="480485"/>
                          <a:pt x="74624" y="476516"/>
                        </a:cubicBezTo>
                        <a:cubicBezTo>
                          <a:pt x="77799" y="472547"/>
                          <a:pt x="88911" y="474532"/>
                          <a:pt x="98436" y="476516"/>
                        </a:cubicBezTo>
                        <a:cubicBezTo>
                          <a:pt x="107961" y="478500"/>
                          <a:pt x="123440" y="490406"/>
                          <a:pt x="131774" y="488422"/>
                        </a:cubicBezTo>
                        <a:cubicBezTo>
                          <a:pt x="140108" y="486438"/>
                          <a:pt x="153998" y="475326"/>
                          <a:pt x="148442" y="464610"/>
                        </a:cubicBezTo>
                        <a:cubicBezTo>
                          <a:pt x="142886" y="453894"/>
                          <a:pt x="108358" y="428494"/>
                          <a:pt x="98436" y="424128"/>
                        </a:cubicBezTo>
                        <a:cubicBezTo>
                          <a:pt x="88514" y="419762"/>
                          <a:pt x="94467" y="440003"/>
                          <a:pt x="88911" y="438416"/>
                        </a:cubicBezTo>
                        <a:cubicBezTo>
                          <a:pt x="83355" y="436829"/>
                          <a:pt x="68274" y="425319"/>
                          <a:pt x="65099" y="414603"/>
                        </a:cubicBezTo>
                        <a:cubicBezTo>
                          <a:pt x="61924" y="403887"/>
                          <a:pt x="62321" y="380472"/>
                          <a:pt x="69861" y="374122"/>
                        </a:cubicBezTo>
                        <a:cubicBezTo>
                          <a:pt x="77401" y="367772"/>
                          <a:pt x="102008" y="372137"/>
                          <a:pt x="110342" y="376503"/>
                        </a:cubicBezTo>
                        <a:cubicBezTo>
                          <a:pt x="118676" y="380869"/>
                          <a:pt x="109151" y="404285"/>
                          <a:pt x="119867" y="400316"/>
                        </a:cubicBezTo>
                        <a:cubicBezTo>
                          <a:pt x="130583" y="396347"/>
                          <a:pt x="159158" y="357057"/>
                          <a:pt x="174636" y="352691"/>
                        </a:cubicBezTo>
                        <a:cubicBezTo>
                          <a:pt x="190114" y="348325"/>
                          <a:pt x="194480" y="366185"/>
                          <a:pt x="212736" y="374122"/>
                        </a:cubicBezTo>
                        <a:cubicBezTo>
                          <a:pt x="230992" y="382059"/>
                          <a:pt x="262346" y="390791"/>
                          <a:pt x="284174" y="400316"/>
                        </a:cubicBezTo>
                        <a:cubicBezTo>
                          <a:pt x="306002" y="409841"/>
                          <a:pt x="332989" y="433256"/>
                          <a:pt x="343705" y="431272"/>
                        </a:cubicBezTo>
                        <a:cubicBezTo>
                          <a:pt x="354421" y="429288"/>
                          <a:pt x="344498" y="408651"/>
                          <a:pt x="348467" y="388410"/>
                        </a:cubicBezTo>
                        <a:cubicBezTo>
                          <a:pt x="352436" y="368169"/>
                          <a:pt x="353626" y="328481"/>
                          <a:pt x="367517" y="309828"/>
                        </a:cubicBezTo>
                        <a:cubicBezTo>
                          <a:pt x="381408" y="291175"/>
                          <a:pt x="412761" y="284031"/>
                          <a:pt x="431811" y="276491"/>
                        </a:cubicBezTo>
                        <a:cubicBezTo>
                          <a:pt x="450861" y="268951"/>
                          <a:pt x="466339" y="269744"/>
                          <a:pt x="481817" y="264585"/>
                        </a:cubicBezTo>
                        <a:cubicBezTo>
                          <a:pt x="497295" y="259426"/>
                          <a:pt x="518330" y="250694"/>
                          <a:pt x="524680" y="245535"/>
                        </a:cubicBezTo>
                        <a:cubicBezTo>
                          <a:pt x="531030" y="240376"/>
                          <a:pt x="523489" y="242359"/>
                          <a:pt x="519917" y="233628"/>
                        </a:cubicBezTo>
                        <a:cubicBezTo>
                          <a:pt x="516345" y="224897"/>
                          <a:pt x="509599" y="205053"/>
                          <a:pt x="503249" y="193147"/>
                        </a:cubicBezTo>
                        <a:cubicBezTo>
                          <a:pt x="496899" y="181241"/>
                          <a:pt x="482611" y="172510"/>
                          <a:pt x="481817" y="162191"/>
                        </a:cubicBezTo>
                        <a:cubicBezTo>
                          <a:pt x="481023" y="151872"/>
                          <a:pt x="496502" y="143141"/>
                          <a:pt x="498486" y="131235"/>
                        </a:cubicBezTo>
                        <a:cubicBezTo>
                          <a:pt x="500471" y="119329"/>
                          <a:pt x="499677" y="92341"/>
                          <a:pt x="493724" y="90753"/>
                        </a:cubicBezTo>
                        <a:cubicBezTo>
                          <a:pt x="487771" y="89166"/>
                          <a:pt x="472292" y="111788"/>
                          <a:pt x="462767" y="121710"/>
                        </a:cubicBezTo>
                        <a:cubicBezTo>
                          <a:pt x="453242" y="131632"/>
                          <a:pt x="446099" y="145522"/>
                          <a:pt x="436574" y="150285"/>
                        </a:cubicBezTo>
                        <a:cubicBezTo>
                          <a:pt x="427049" y="155048"/>
                          <a:pt x="419111" y="154254"/>
                          <a:pt x="405617" y="150285"/>
                        </a:cubicBezTo>
                        <a:cubicBezTo>
                          <a:pt x="392123" y="146316"/>
                          <a:pt x="379026" y="137188"/>
                          <a:pt x="355611" y="126472"/>
                        </a:cubicBezTo>
                        <a:cubicBezTo>
                          <a:pt x="332196" y="115756"/>
                          <a:pt x="283380" y="101469"/>
                          <a:pt x="265124" y="85991"/>
                        </a:cubicBezTo>
                        <a:cubicBezTo>
                          <a:pt x="246868" y="70513"/>
                          <a:pt x="258377" y="50272"/>
                          <a:pt x="246074" y="33603"/>
                        </a:cubicBezTo>
                        <a:cubicBezTo>
                          <a:pt x="233771" y="16934"/>
                          <a:pt x="163523" y="-2512"/>
                          <a:pt x="148442" y="266"/>
                        </a:cubicBezTo>
                        <a:close/>
                      </a:path>
                    </a:pathLst>
                  </a:cu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49" name="フリーフォーム 574">
                    <a:extLst>
                      <a:ext uri="{FF2B5EF4-FFF2-40B4-BE49-F238E27FC236}">
                        <a16:creationId xmlns:a16="http://schemas.microsoft.com/office/drawing/2014/main" id="{01A547B3-A7D6-2110-7D0F-C7E81257A270}"/>
                      </a:ext>
                    </a:extLst>
                  </p:cNvPr>
                  <p:cNvSpPr/>
                  <p:nvPr/>
                </p:nvSpPr>
                <p:spPr>
                  <a:xfrm>
                    <a:off x="168153" y="510552"/>
                    <a:ext cx="1079916" cy="1078941"/>
                  </a:xfrm>
                  <a:custGeom>
                    <a:avLst/>
                    <a:gdLst>
                      <a:gd name="connsiteX0" fmla="*/ 872289 w 1102894"/>
                      <a:gd name="connsiteY0" fmla="*/ 135381 h 1087440"/>
                      <a:gd name="connsiteX1" fmla="*/ 892342 w 1102894"/>
                      <a:gd name="connsiteY1" fmla="*/ 18551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27434 w 1102894"/>
                      <a:gd name="connsiteY59" fmla="*/ 25091 h 1087440"/>
                      <a:gd name="connsiteX60" fmla="*/ 872289 w 1102894"/>
                      <a:gd name="connsiteY60" fmla="*/ 135381 h 1087440"/>
                      <a:gd name="connsiteX0" fmla="*/ 872289 w 1102894"/>
                      <a:gd name="connsiteY0" fmla="*/ 135381 h 1087440"/>
                      <a:gd name="connsiteX1" fmla="*/ 892342 w 1102894"/>
                      <a:gd name="connsiteY1" fmla="*/ 18551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961525 w 1102894"/>
                      <a:gd name="connsiteY1" fmla="*/ 216298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06932 w 1102894"/>
                      <a:gd name="connsiteY58" fmla="*/ 43177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68952 h 1087440"/>
                      <a:gd name="connsiteX59" fmla="*/ 906932 w 1102894"/>
                      <a:gd name="connsiteY59" fmla="*/ 43177 h 1087440"/>
                      <a:gd name="connsiteX60" fmla="*/ 915506 w 1102894"/>
                      <a:gd name="connsiteY60" fmla="*/ 89031 h 1087440"/>
                      <a:gd name="connsiteX61" fmla="*/ 872289 w 1102894"/>
                      <a:gd name="connsiteY61"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142363 h 1087440"/>
                      <a:gd name="connsiteX59" fmla="*/ 906932 w 1102894"/>
                      <a:gd name="connsiteY59" fmla="*/ 43177 h 1087440"/>
                      <a:gd name="connsiteX60" fmla="*/ 915506 w 1102894"/>
                      <a:gd name="connsiteY60" fmla="*/ 89031 h 1087440"/>
                      <a:gd name="connsiteX61" fmla="*/ 872289 w 1102894"/>
                      <a:gd name="connsiteY61"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142363 h 1087440"/>
                      <a:gd name="connsiteX59" fmla="*/ 934270 w 1102894"/>
                      <a:gd name="connsiteY59" fmla="*/ 52374 h 1087440"/>
                      <a:gd name="connsiteX60" fmla="*/ 906932 w 1102894"/>
                      <a:gd name="connsiteY60" fmla="*/ 43177 h 1087440"/>
                      <a:gd name="connsiteX61" fmla="*/ 915506 w 1102894"/>
                      <a:gd name="connsiteY61" fmla="*/ 89031 h 1087440"/>
                      <a:gd name="connsiteX62" fmla="*/ 872289 w 1102894"/>
                      <a:gd name="connsiteY62"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53355 w 1102894"/>
                      <a:gd name="connsiteY58" fmla="*/ 90265 h 1087440"/>
                      <a:gd name="connsiteX59" fmla="*/ 934270 w 1102894"/>
                      <a:gd name="connsiteY59" fmla="*/ 52374 h 1087440"/>
                      <a:gd name="connsiteX60" fmla="*/ 906932 w 1102894"/>
                      <a:gd name="connsiteY60" fmla="*/ 43177 h 1087440"/>
                      <a:gd name="connsiteX61" fmla="*/ 915506 w 1102894"/>
                      <a:gd name="connsiteY61" fmla="*/ 89031 h 1087440"/>
                      <a:gd name="connsiteX62" fmla="*/ 872289 w 1102894"/>
                      <a:gd name="connsiteY62"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84367 w 1102894"/>
                      <a:gd name="connsiteY58" fmla="*/ 85529 h 1087440"/>
                      <a:gd name="connsiteX59" fmla="*/ 953355 w 1102894"/>
                      <a:gd name="connsiteY59" fmla="*/ 90265 h 1087440"/>
                      <a:gd name="connsiteX60" fmla="*/ 934270 w 1102894"/>
                      <a:gd name="connsiteY60" fmla="*/ 52374 h 1087440"/>
                      <a:gd name="connsiteX61" fmla="*/ 906932 w 1102894"/>
                      <a:gd name="connsiteY61" fmla="*/ 43177 h 1087440"/>
                      <a:gd name="connsiteX62" fmla="*/ 915506 w 1102894"/>
                      <a:gd name="connsiteY62" fmla="*/ 89031 h 1087440"/>
                      <a:gd name="connsiteX63" fmla="*/ 872289 w 1102894"/>
                      <a:gd name="connsiteY63" fmla="*/ 135381 h 1087440"/>
                      <a:gd name="connsiteX0" fmla="*/ 872289 w 1102894"/>
                      <a:gd name="connsiteY0" fmla="*/ 136020 h 1088079"/>
                      <a:gd name="connsiteX1" fmla="*/ 892342 w 1102894"/>
                      <a:gd name="connsiteY1" fmla="*/ 197992 h 1088079"/>
                      <a:gd name="connsiteX2" fmla="*/ 892342 w 1102894"/>
                      <a:gd name="connsiteY2" fmla="*/ 316494 h 1088079"/>
                      <a:gd name="connsiteX3" fmla="*/ 852236 w 1102894"/>
                      <a:gd name="connsiteY3" fmla="*/ 391691 h 1088079"/>
                      <a:gd name="connsiteX4" fmla="*/ 852236 w 1102894"/>
                      <a:gd name="connsiteY4" fmla="*/ 441823 h 1088079"/>
                      <a:gd name="connsiteX5" fmla="*/ 807118 w 1102894"/>
                      <a:gd name="connsiteY5" fmla="*/ 486941 h 1088079"/>
                      <a:gd name="connsiteX6" fmla="*/ 792078 w 1102894"/>
                      <a:gd name="connsiteY6" fmla="*/ 527046 h 1088079"/>
                      <a:gd name="connsiteX7" fmla="*/ 736934 w 1102894"/>
                      <a:gd name="connsiteY7" fmla="*/ 587204 h 1088079"/>
                      <a:gd name="connsiteX8" fmla="*/ 656723 w 1102894"/>
                      <a:gd name="connsiteY8" fmla="*/ 617283 h 1088079"/>
                      <a:gd name="connsiteX9" fmla="*/ 656723 w 1102894"/>
                      <a:gd name="connsiteY9" fmla="*/ 637336 h 1088079"/>
                      <a:gd name="connsiteX10" fmla="*/ 621631 w 1102894"/>
                      <a:gd name="connsiteY10" fmla="*/ 617283 h 1088079"/>
                      <a:gd name="connsiteX11" fmla="*/ 661736 w 1102894"/>
                      <a:gd name="connsiteY11" fmla="*/ 542086 h 1088079"/>
                      <a:gd name="connsiteX12" fmla="*/ 586539 w 1102894"/>
                      <a:gd name="connsiteY12" fmla="*/ 572165 h 1088079"/>
                      <a:gd name="connsiteX13" fmla="*/ 591552 w 1102894"/>
                      <a:gd name="connsiteY13" fmla="*/ 642349 h 1088079"/>
                      <a:gd name="connsiteX14" fmla="*/ 536407 w 1102894"/>
                      <a:gd name="connsiteY14" fmla="*/ 712533 h 1088079"/>
                      <a:gd name="connsiteX15" fmla="*/ 531394 w 1102894"/>
                      <a:gd name="connsiteY15" fmla="*/ 752638 h 1088079"/>
                      <a:gd name="connsiteX16" fmla="*/ 546434 w 1102894"/>
                      <a:gd name="connsiteY16" fmla="*/ 787730 h 1088079"/>
                      <a:gd name="connsiteX17" fmla="*/ 471236 w 1102894"/>
                      <a:gd name="connsiteY17" fmla="*/ 807783 h 1088079"/>
                      <a:gd name="connsiteX18" fmla="*/ 441157 w 1102894"/>
                      <a:gd name="connsiteY18" fmla="*/ 762665 h 1088079"/>
                      <a:gd name="connsiteX19" fmla="*/ 401052 w 1102894"/>
                      <a:gd name="connsiteY19" fmla="*/ 792744 h 1088079"/>
                      <a:gd name="connsiteX20" fmla="*/ 325855 w 1102894"/>
                      <a:gd name="connsiteY20" fmla="*/ 802770 h 1088079"/>
                      <a:gd name="connsiteX21" fmla="*/ 245644 w 1102894"/>
                      <a:gd name="connsiteY21" fmla="*/ 817809 h 1088079"/>
                      <a:gd name="connsiteX22" fmla="*/ 285750 w 1102894"/>
                      <a:gd name="connsiteY22" fmla="*/ 797757 h 1088079"/>
                      <a:gd name="connsiteX23" fmla="*/ 205539 w 1102894"/>
                      <a:gd name="connsiteY23" fmla="*/ 802770 h 1088079"/>
                      <a:gd name="connsiteX24" fmla="*/ 145381 w 1102894"/>
                      <a:gd name="connsiteY24" fmla="*/ 872954 h 1088079"/>
                      <a:gd name="connsiteX25" fmla="*/ 40105 w 1102894"/>
                      <a:gd name="connsiteY25" fmla="*/ 953165 h 1088079"/>
                      <a:gd name="connsiteX26" fmla="*/ 5013 w 1102894"/>
                      <a:gd name="connsiteY26" fmla="*/ 968204 h 1088079"/>
                      <a:gd name="connsiteX27" fmla="*/ 10026 w 1102894"/>
                      <a:gd name="connsiteY27" fmla="*/ 1023349 h 1088079"/>
                      <a:gd name="connsiteX28" fmla="*/ 95250 w 1102894"/>
                      <a:gd name="connsiteY28" fmla="*/ 1013323 h 1088079"/>
                      <a:gd name="connsiteX29" fmla="*/ 145381 w 1102894"/>
                      <a:gd name="connsiteY29" fmla="*/ 1028362 h 1088079"/>
                      <a:gd name="connsiteX30" fmla="*/ 175460 w 1102894"/>
                      <a:gd name="connsiteY30" fmla="*/ 963191 h 1088079"/>
                      <a:gd name="connsiteX31" fmla="*/ 370973 w 1102894"/>
                      <a:gd name="connsiteY31" fmla="*/ 933112 h 1088079"/>
                      <a:gd name="connsiteX32" fmla="*/ 476250 w 1102894"/>
                      <a:gd name="connsiteY32" fmla="*/ 918073 h 1088079"/>
                      <a:gd name="connsiteX33" fmla="*/ 431131 w 1102894"/>
                      <a:gd name="connsiteY33" fmla="*/ 983244 h 1088079"/>
                      <a:gd name="connsiteX34" fmla="*/ 461210 w 1102894"/>
                      <a:gd name="connsiteY34" fmla="*/ 1053428 h 1088079"/>
                      <a:gd name="connsiteX35" fmla="*/ 536407 w 1102894"/>
                      <a:gd name="connsiteY35" fmla="*/ 1083507 h 1088079"/>
                      <a:gd name="connsiteX36" fmla="*/ 571500 w 1102894"/>
                      <a:gd name="connsiteY36" fmla="*/ 958178 h 1088079"/>
                      <a:gd name="connsiteX37" fmla="*/ 626644 w 1102894"/>
                      <a:gd name="connsiteY37" fmla="*/ 933112 h 1088079"/>
                      <a:gd name="connsiteX38" fmla="*/ 586539 w 1102894"/>
                      <a:gd name="connsiteY38" fmla="*/ 913059 h 1088079"/>
                      <a:gd name="connsiteX39" fmla="*/ 671763 w 1102894"/>
                      <a:gd name="connsiteY39" fmla="*/ 867941 h 1088079"/>
                      <a:gd name="connsiteX40" fmla="*/ 626644 w 1102894"/>
                      <a:gd name="connsiteY40" fmla="*/ 913059 h 1088079"/>
                      <a:gd name="connsiteX41" fmla="*/ 716881 w 1102894"/>
                      <a:gd name="connsiteY41" fmla="*/ 908046 h 1088079"/>
                      <a:gd name="connsiteX42" fmla="*/ 777039 w 1102894"/>
                      <a:gd name="connsiteY42" fmla="*/ 913059 h 1088079"/>
                      <a:gd name="connsiteX43" fmla="*/ 807118 w 1102894"/>
                      <a:gd name="connsiteY43" fmla="*/ 847888 h 1088079"/>
                      <a:gd name="connsiteX44" fmla="*/ 807118 w 1102894"/>
                      <a:gd name="connsiteY44" fmla="*/ 923086 h 1088079"/>
                      <a:gd name="connsiteX45" fmla="*/ 847223 w 1102894"/>
                      <a:gd name="connsiteY45" fmla="*/ 842875 h 1088079"/>
                      <a:gd name="connsiteX46" fmla="*/ 932447 w 1102894"/>
                      <a:gd name="connsiteY46" fmla="*/ 777704 h 1088079"/>
                      <a:gd name="connsiteX47" fmla="*/ 897355 w 1102894"/>
                      <a:gd name="connsiteY47" fmla="*/ 867941 h 1088079"/>
                      <a:gd name="connsiteX48" fmla="*/ 997618 w 1102894"/>
                      <a:gd name="connsiteY48" fmla="*/ 782717 h 1088079"/>
                      <a:gd name="connsiteX49" fmla="*/ 1012657 w 1102894"/>
                      <a:gd name="connsiteY49" fmla="*/ 732586 h 1088079"/>
                      <a:gd name="connsiteX50" fmla="*/ 1012657 w 1102894"/>
                      <a:gd name="connsiteY50" fmla="*/ 582191 h 1088079"/>
                      <a:gd name="connsiteX51" fmla="*/ 1007644 w 1102894"/>
                      <a:gd name="connsiteY51" fmla="*/ 426783 h 1088079"/>
                      <a:gd name="connsiteX52" fmla="*/ 1092868 w 1102894"/>
                      <a:gd name="connsiteY52" fmla="*/ 331533 h 1088079"/>
                      <a:gd name="connsiteX53" fmla="*/ 1102894 w 1102894"/>
                      <a:gd name="connsiteY53" fmla="*/ 236283 h 1088079"/>
                      <a:gd name="connsiteX54" fmla="*/ 1037723 w 1102894"/>
                      <a:gd name="connsiteY54" fmla="*/ 95915 h 1088079"/>
                      <a:gd name="connsiteX55" fmla="*/ 997618 w 1102894"/>
                      <a:gd name="connsiteY55" fmla="*/ 5678 h 1088079"/>
                      <a:gd name="connsiteX56" fmla="*/ 955611 w 1102894"/>
                      <a:gd name="connsiteY56" fmla="*/ 13336 h 1088079"/>
                      <a:gd name="connsiteX57" fmla="*/ 987592 w 1102894"/>
                      <a:gd name="connsiteY57" fmla="*/ 45783 h 1088079"/>
                      <a:gd name="connsiteX58" fmla="*/ 984367 w 1102894"/>
                      <a:gd name="connsiteY58" fmla="*/ 86168 h 1088079"/>
                      <a:gd name="connsiteX59" fmla="*/ 953355 w 1102894"/>
                      <a:gd name="connsiteY59" fmla="*/ 90904 h 1088079"/>
                      <a:gd name="connsiteX60" fmla="*/ 934270 w 1102894"/>
                      <a:gd name="connsiteY60" fmla="*/ 53013 h 1088079"/>
                      <a:gd name="connsiteX61" fmla="*/ 906932 w 1102894"/>
                      <a:gd name="connsiteY61" fmla="*/ 43816 h 1088079"/>
                      <a:gd name="connsiteX62" fmla="*/ 915506 w 1102894"/>
                      <a:gd name="connsiteY62" fmla="*/ 89670 h 1088079"/>
                      <a:gd name="connsiteX63" fmla="*/ 872289 w 1102894"/>
                      <a:gd name="connsiteY63" fmla="*/ 136020 h 1088079"/>
                      <a:gd name="connsiteX0" fmla="*/ 872289 w 1102894"/>
                      <a:gd name="connsiteY0" fmla="*/ 136176 h 1088235"/>
                      <a:gd name="connsiteX1" fmla="*/ 892342 w 1102894"/>
                      <a:gd name="connsiteY1" fmla="*/ 198148 h 1088235"/>
                      <a:gd name="connsiteX2" fmla="*/ 892342 w 1102894"/>
                      <a:gd name="connsiteY2" fmla="*/ 316650 h 1088235"/>
                      <a:gd name="connsiteX3" fmla="*/ 852236 w 1102894"/>
                      <a:gd name="connsiteY3" fmla="*/ 391847 h 1088235"/>
                      <a:gd name="connsiteX4" fmla="*/ 852236 w 1102894"/>
                      <a:gd name="connsiteY4" fmla="*/ 441979 h 1088235"/>
                      <a:gd name="connsiteX5" fmla="*/ 807118 w 1102894"/>
                      <a:gd name="connsiteY5" fmla="*/ 487097 h 1088235"/>
                      <a:gd name="connsiteX6" fmla="*/ 792078 w 1102894"/>
                      <a:gd name="connsiteY6" fmla="*/ 527202 h 1088235"/>
                      <a:gd name="connsiteX7" fmla="*/ 736934 w 1102894"/>
                      <a:gd name="connsiteY7" fmla="*/ 587360 h 1088235"/>
                      <a:gd name="connsiteX8" fmla="*/ 656723 w 1102894"/>
                      <a:gd name="connsiteY8" fmla="*/ 617439 h 1088235"/>
                      <a:gd name="connsiteX9" fmla="*/ 656723 w 1102894"/>
                      <a:gd name="connsiteY9" fmla="*/ 637492 h 1088235"/>
                      <a:gd name="connsiteX10" fmla="*/ 621631 w 1102894"/>
                      <a:gd name="connsiteY10" fmla="*/ 617439 h 1088235"/>
                      <a:gd name="connsiteX11" fmla="*/ 661736 w 1102894"/>
                      <a:gd name="connsiteY11" fmla="*/ 542242 h 1088235"/>
                      <a:gd name="connsiteX12" fmla="*/ 586539 w 1102894"/>
                      <a:gd name="connsiteY12" fmla="*/ 572321 h 1088235"/>
                      <a:gd name="connsiteX13" fmla="*/ 591552 w 1102894"/>
                      <a:gd name="connsiteY13" fmla="*/ 642505 h 1088235"/>
                      <a:gd name="connsiteX14" fmla="*/ 536407 w 1102894"/>
                      <a:gd name="connsiteY14" fmla="*/ 712689 h 1088235"/>
                      <a:gd name="connsiteX15" fmla="*/ 531394 w 1102894"/>
                      <a:gd name="connsiteY15" fmla="*/ 752794 h 1088235"/>
                      <a:gd name="connsiteX16" fmla="*/ 546434 w 1102894"/>
                      <a:gd name="connsiteY16" fmla="*/ 787886 h 1088235"/>
                      <a:gd name="connsiteX17" fmla="*/ 471236 w 1102894"/>
                      <a:gd name="connsiteY17" fmla="*/ 807939 h 1088235"/>
                      <a:gd name="connsiteX18" fmla="*/ 441157 w 1102894"/>
                      <a:gd name="connsiteY18" fmla="*/ 762821 h 1088235"/>
                      <a:gd name="connsiteX19" fmla="*/ 401052 w 1102894"/>
                      <a:gd name="connsiteY19" fmla="*/ 792900 h 1088235"/>
                      <a:gd name="connsiteX20" fmla="*/ 325855 w 1102894"/>
                      <a:gd name="connsiteY20" fmla="*/ 802926 h 1088235"/>
                      <a:gd name="connsiteX21" fmla="*/ 245644 w 1102894"/>
                      <a:gd name="connsiteY21" fmla="*/ 817965 h 1088235"/>
                      <a:gd name="connsiteX22" fmla="*/ 285750 w 1102894"/>
                      <a:gd name="connsiteY22" fmla="*/ 797913 h 1088235"/>
                      <a:gd name="connsiteX23" fmla="*/ 205539 w 1102894"/>
                      <a:gd name="connsiteY23" fmla="*/ 802926 h 1088235"/>
                      <a:gd name="connsiteX24" fmla="*/ 145381 w 1102894"/>
                      <a:gd name="connsiteY24" fmla="*/ 873110 h 1088235"/>
                      <a:gd name="connsiteX25" fmla="*/ 40105 w 1102894"/>
                      <a:gd name="connsiteY25" fmla="*/ 953321 h 1088235"/>
                      <a:gd name="connsiteX26" fmla="*/ 5013 w 1102894"/>
                      <a:gd name="connsiteY26" fmla="*/ 968360 h 1088235"/>
                      <a:gd name="connsiteX27" fmla="*/ 10026 w 1102894"/>
                      <a:gd name="connsiteY27" fmla="*/ 1023505 h 1088235"/>
                      <a:gd name="connsiteX28" fmla="*/ 95250 w 1102894"/>
                      <a:gd name="connsiteY28" fmla="*/ 1013479 h 1088235"/>
                      <a:gd name="connsiteX29" fmla="*/ 145381 w 1102894"/>
                      <a:gd name="connsiteY29" fmla="*/ 1028518 h 1088235"/>
                      <a:gd name="connsiteX30" fmla="*/ 175460 w 1102894"/>
                      <a:gd name="connsiteY30" fmla="*/ 963347 h 1088235"/>
                      <a:gd name="connsiteX31" fmla="*/ 370973 w 1102894"/>
                      <a:gd name="connsiteY31" fmla="*/ 933268 h 1088235"/>
                      <a:gd name="connsiteX32" fmla="*/ 476250 w 1102894"/>
                      <a:gd name="connsiteY32" fmla="*/ 918229 h 1088235"/>
                      <a:gd name="connsiteX33" fmla="*/ 431131 w 1102894"/>
                      <a:gd name="connsiteY33" fmla="*/ 983400 h 1088235"/>
                      <a:gd name="connsiteX34" fmla="*/ 461210 w 1102894"/>
                      <a:gd name="connsiteY34" fmla="*/ 1053584 h 1088235"/>
                      <a:gd name="connsiteX35" fmla="*/ 536407 w 1102894"/>
                      <a:gd name="connsiteY35" fmla="*/ 1083663 h 1088235"/>
                      <a:gd name="connsiteX36" fmla="*/ 571500 w 1102894"/>
                      <a:gd name="connsiteY36" fmla="*/ 958334 h 1088235"/>
                      <a:gd name="connsiteX37" fmla="*/ 626644 w 1102894"/>
                      <a:gd name="connsiteY37" fmla="*/ 933268 h 1088235"/>
                      <a:gd name="connsiteX38" fmla="*/ 586539 w 1102894"/>
                      <a:gd name="connsiteY38" fmla="*/ 913215 h 1088235"/>
                      <a:gd name="connsiteX39" fmla="*/ 671763 w 1102894"/>
                      <a:gd name="connsiteY39" fmla="*/ 868097 h 1088235"/>
                      <a:gd name="connsiteX40" fmla="*/ 626644 w 1102894"/>
                      <a:gd name="connsiteY40" fmla="*/ 913215 h 1088235"/>
                      <a:gd name="connsiteX41" fmla="*/ 716881 w 1102894"/>
                      <a:gd name="connsiteY41" fmla="*/ 908202 h 1088235"/>
                      <a:gd name="connsiteX42" fmla="*/ 777039 w 1102894"/>
                      <a:gd name="connsiteY42" fmla="*/ 913215 h 1088235"/>
                      <a:gd name="connsiteX43" fmla="*/ 807118 w 1102894"/>
                      <a:gd name="connsiteY43" fmla="*/ 848044 h 1088235"/>
                      <a:gd name="connsiteX44" fmla="*/ 807118 w 1102894"/>
                      <a:gd name="connsiteY44" fmla="*/ 923242 h 1088235"/>
                      <a:gd name="connsiteX45" fmla="*/ 847223 w 1102894"/>
                      <a:gd name="connsiteY45" fmla="*/ 843031 h 1088235"/>
                      <a:gd name="connsiteX46" fmla="*/ 932447 w 1102894"/>
                      <a:gd name="connsiteY46" fmla="*/ 777860 h 1088235"/>
                      <a:gd name="connsiteX47" fmla="*/ 897355 w 1102894"/>
                      <a:gd name="connsiteY47" fmla="*/ 868097 h 1088235"/>
                      <a:gd name="connsiteX48" fmla="*/ 997618 w 1102894"/>
                      <a:gd name="connsiteY48" fmla="*/ 782873 h 1088235"/>
                      <a:gd name="connsiteX49" fmla="*/ 1012657 w 1102894"/>
                      <a:gd name="connsiteY49" fmla="*/ 732742 h 1088235"/>
                      <a:gd name="connsiteX50" fmla="*/ 1012657 w 1102894"/>
                      <a:gd name="connsiteY50" fmla="*/ 582347 h 1088235"/>
                      <a:gd name="connsiteX51" fmla="*/ 1007644 w 1102894"/>
                      <a:gd name="connsiteY51" fmla="*/ 426939 h 1088235"/>
                      <a:gd name="connsiteX52" fmla="*/ 1092868 w 1102894"/>
                      <a:gd name="connsiteY52" fmla="*/ 331689 h 1088235"/>
                      <a:gd name="connsiteX53" fmla="*/ 1102894 w 1102894"/>
                      <a:gd name="connsiteY53" fmla="*/ 236439 h 1088235"/>
                      <a:gd name="connsiteX54" fmla="*/ 1037723 w 1102894"/>
                      <a:gd name="connsiteY54" fmla="*/ 96071 h 1088235"/>
                      <a:gd name="connsiteX55" fmla="*/ 997618 w 1102894"/>
                      <a:gd name="connsiteY55" fmla="*/ 5834 h 1088235"/>
                      <a:gd name="connsiteX56" fmla="*/ 955611 w 1102894"/>
                      <a:gd name="connsiteY56" fmla="*/ 13492 h 1088235"/>
                      <a:gd name="connsiteX57" fmla="*/ 958127 w 1102894"/>
                      <a:gd name="connsiteY57" fmla="*/ 50803 h 1088235"/>
                      <a:gd name="connsiteX58" fmla="*/ 987592 w 1102894"/>
                      <a:gd name="connsiteY58" fmla="*/ 45939 h 1088235"/>
                      <a:gd name="connsiteX59" fmla="*/ 984367 w 1102894"/>
                      <a:gd name="connsiteY59" fmla="*/ 86324 h 1088235"/>
                      <a:gd name="connsiteX60" fmla="*/ 953355 w 1102894"/>
                      <a:gd name="connsiteY60" fmla="*/ 91060 h 1088235"/>
                      <a:gd name="connsiteX61" fmla="*/ 934270 w 1102894"/>
                      <a:gd name="connsiteY61" fmla="*/ 53169 h 1088235"/>
                      <a:gd name="connsiteX62" fmla="*/ 906932 w 1102894"/>
                      <a:gd name="connsiteY62" fmla="*/ 43972 h 1088235"/>
                      <a:gd name="connsiteX63" fmla="*/ 915506 w 1102894"/>
                      <a:gd name="connsiteY63" fmla="*/ 89826 h 1088235"/>
                      <a:gd name="connsiteX64" fmla="*/ 872289 w 1102894"/>
                      <a:gd name="connsiteY64" fmla="*/ 136176 h 1088235"/>
                      <a:gd name="connsiteX0" fmla="*/ 872289 w 1092894"/>
                      <a:gd name="connsiteY0" fmla="*/ 136176 h 1088235"/>
                      <a:gd name="connsiteX1" fmla="*/ 892342 w 1092894"/>
                      <a:gd name="connsiteY1" fmla="*/ 198148 h 1088235"/>
                      <a:gd name="connsiteX2" fmla="*/ 892342 w 1092894"/>
                      <a:gd name="connsiteY2" fmla="*/ 316650 h 1088235"/>
                      <a:gd name="connsiteX3" fmla="*/ 852236 w 1092894"/>
                      <a:gd name="connsiteY3" fmla="*/ 391847 h 1088235"/>
                      <a:gd name="connsiteX4" fmla="*/ 852236 w 1092894"/>
                      <a:gd name="connsiteY4" fmla="*/ 441979 h 1088235"/>
                      <a:gd name="connsiteX5" fmla="*/ 807118 w 1092894"/>
                      <a:gd name="connsiteY5" fmla="*/ 487097 h 1088235"/>
                      <a:gd name="connsiteX6" fmla="*/ 792078 w 1092894"/>
                      <a:gd name="connsiteY6" fmla="*/ 527202 h 1088235"/>
                      <a:gd name="connsiteX7" fmla="*/ 736934 w 1092894"/>
                      <a:gd name="connsiteY7" fmla="*/ 587360 h 1088235"/>
                      <a:gd name="connsiteX8" fmla="*/ 656723 w 1092894"/>
                      <a:gd name="connsiteY8" fmla="*/ 617439 h 1088235"/>
                      <a:gd name="connsiteX9" fmla="*/ 656723 w 1092894"/>
                      <a:gd name="connsiteY9" fmla="*/ 637492 h 1088235"/>
                      <a:gd name="connsiteX10" fmla="*/ 621631 w 1092894"/>
                      <a:gd name="connsiteY10" fmla="*/ 617439 h 1088235"/>
                      <a:gd name="connsiteX11" fmla="*/ 661736 w 1092894"/>
                      <a:gd name="connsiteY11" fmla="*/ 542242 h 1088235"/>
                      <a:gd name="connsiteX12" fmla="*/ 586539 w 1092894"/>
                      <a:gd name="connsiteY12" fmla="*/ 572321 h 1088235"/>
                      <a:gd name="connsiteX13" fmla="*/ 591552 w 1092894"/>
                      <a:gd name="connsiteY13" fmla="*/ 642505 h 1088235"/>
                      <a:gd name="connsiteX14" fmla="*/ 536407 w 1092894"/>
                      <a:gd name="connsiteY14" fmla="*/ 712689 h 1088235"/>
                      <a:gd name="connsiteX15" fmla="*/ 531394 w 1092894"/>
                      <a:gd name="connsiteY15" fmla="*/ 752794 h 1088235"/>
                      <a:gd name="connsiteX16" fmla="*/ 546434 w 1092894"/>
                      <a:gd name="connsiteY16" fmla="*/ 787886 h 1088235"/>
                      <a:gd name="connsiteX17" fmla="*/ 471236 w 1092894"/>
                      <a:gd name="connsiteY17" fmla="*/ 807939 h 1088235"/>
                      <a:gd name="connsiteX18" fmla="*/ 441157 w 1092894"/>
                      <a:gd name="connsiteY18" fmla="*/ 762821 h 1088235"/>
                      <a:gd name="connsiteX19" fmla="*/ 401052 w 1092894"/>
                      <a:gd name="connsiteY19" fmla="*/ 792900 h 1088235"/>
                      <a:gd name="connsiteX20" fmla="*/ 325855 w 1092894"/>
                      <a:gd name="connsiteY20" fmla="*/ 802926 h 1088235"/>
                      <a:gd name="connsiteX21" fmla="*/ 245644 w 1092894"/>
                      <a:gd name="connsiteY21" fmla="*/ 817965 h 1088235"/>
                      <a:gd name="connsiteX22" fmla="*/ 285750 w 1092894"/>
                      <a:gd name="connsiteY22" fmla="*/ 797913 h 1088235"/>
                      <a:gd name="connsiteX23" fmla="*/ 205539 w 1092894"/>
                      <a:gd name="connsiteY23" fmla="*/ 802926 h 1088235"/>
                      <a:gd name="connsiteX24" fmla="*/ 145381 w 1092894"/>
                      <a:gd name="connsiteY24" fmla="*/ 873110 h 1088235"/>
                      <a:gd name="connsiteX25" fmla="*/ 40105 w 1092894"/>
                      <a:gd name="connsiteY25" fmla="*/ 953321 h 1088235"/>
                      <a:gd name="connsiteX26" fmla="*/ 5013 w 1092894"/>
                      <a:gd name="connsiteY26" fmla="*/ 968360 h 1088235"/>
                      <a:gd name="connsiteX27" fmla="*/ 10026 w 1092894"/>
                      <a:gd name="connsiteY27" fmla="*/ 1023505 h 1088235"/>
                      <a:gd name="connsiteX28" fmla="*/ 95250 w 1092894"/>
                      <a:gd name="connsiteY28" fmla="*/ 1013479 h 1088235"/>
                      <a:gd name="connsiteX29" fmla="*/ 145381 w 1092894"/>
                      <a:gd name="connsiteY29" fmla="*/ 1028518 h 1088235"/>
                      <a:gd name="connsiteX30" fmla="*/ 175460 w 1092894"/>
                      <a:gd name="connsiteY30" fmla="*/ 963347 h 1088235"/>
                      <a:gd name="connsiteX31" fmla="*/ 370973 w 1092894"/>
                      <a:gd name="connsiteY31" fmla="*/ 933268 h 1088235"/>
                      <a:gd name="connsiteX32" fmla="*/ 476250 w 1092894"/>
                      <a:gd name="connsiteY32" fmla="*/ 918229 h 1088235"/>
                      <a:gd name="connsiteX33" fmla="*/ 431131 w 1092894"/>
                      <a:gd name="connsiteY33" fmla="*/ 983400 h 1088235"/>
                      <a:gd name="connsiteX34" fmla="*/ 461210 w 1092894"/>
                      <a:gd name="connsiteY34" fmla="*/ 1053584 h 1088235"/>
                      <a:gd name="connsiteX35" fmla="*/ 536407 w 1092894"/>
                      <a:gd name="connsiteY35" fmla="*/ 1083663 h 1088235"/>
                      <a:gd name="connsiteX36" fmla="*/ 571500 w 1092894"/>
                      <a:gd name="connsiteY36" fmla="*/ 958334 h 1088235"/>
                      <a:gd name="connsiteX37" fmla="*/ 626644 w 1092894"/>
                      <a:gd name="connsiteY37" fmla="*/ 933268 h 1088235"/>
                      <a:gd name="connsiteX38" fmla="*/ 586539 w 1092894"/>
                      <a:gd name="connsiteY38" fmla="*/ 913215 h 1088235"/>
                      <a:gd name="connsiteX39" fmla="*/ 671763 w 1092894"/>
                      <a:gd name="connsiteY39" fmla="*/ 868097 h 1088235"/>
                      <a:gd name="connsiteX40" fmla="*/ 626644 w 1092894"/>
                      <a:gd name="connsiteY40" fmla="*/ 913215 h 1088235"/>
                      <a:gd name="connsiteX41" fmla="*/ 716881 w 1092894"/>
                      <a:gd name="connsiteY41" fmla="*/ 908202 h 1088235"/>
                      <a:gd name="connsiteX42" fmla="*/ 777039 w 1092894"/>
                      <a:gd name="connsiteY42" fmla="*/ 913215 h 1088235"/>
                      <a:gd name="connsiteX43" fmla="*/ 807118 w 1092894"/>
                      <a:gd name="connsiteY43" fmla="*/ 848044 h 1088235"/>
                      <a:gd name="connsiteX44" fmla="*/ 807118 w 1092894"/>
                      <a:gd name="connsiteY44" fmla="*/ 923242 h 1088235"/>
                      <a:gd name="connsiteX45" fmla="*/ 847223 w 1092894"/>
                      <a:gd name="connsiteY45" fmla="*/ 843031 h 1088235"/>
                      <a:gd name="connsiteX46" fmla="*/ 932447 w 1092894"/>
                      <a:gd name="connsiteY46" fmla="*/ 777860 h 1088235"/>
                      <a:gd name="connsiteX47" fmla="*/ 897355 w 1092894"/>
                      <a:gd name="connsiteY47" fmla="*/ 868097 h 1088235"/>
                      <a:gd name="connsiteX48" fmla="*/ 997618 w 1092894"/>
                      <a:gd name="connsiteY48" fmla="*/ 782873 h 1088235"/>
                      <a:gd name="connsiteX49" fmla="*/ 1012657 w 1092894"/>
                      <a:gd name="connsiteY49" fmla="*/ 732742 h 1088235"/>
                      <a:gd name="connsiteX50" fmla="*/ 1012657 w 1092894"/>
                      <a:gd name="connsiteY50" fmla="*/ 582347 h 1088235"/>
                      <a:gd name="connsiteX51" fmla="*/ 1007644 w 1092894"/>
                      <a:gd name="connsiteY51" fmla="*/ 426939 h 1088235"/>
                      <a:gd name="connsiteX52" fmla="*/ 1092868 w 1092894"/>
                      <a:gd name="connsiteY52" fmla="*/ 331689 h 1088235"/>
                      <a:gd name="connsiteX53" fmla="*/ 997928 w 1092894"/>
                      <a:gd name="connsiteY53" fmla="*/ 236439 h 1088235"/>
                      <a:gd name="connsiteX54" fmla="*/ 1037723 w 1092894"/>
                      <a:gd name="connsiteY54" fmla="*/ 96071 h 1088235"/>
                      <a:gd name="connsiteX55" fmla="*/ 997618 w 1092894"/>
                      <a:gd name="connsiteY55" fmla="*/ 5834 h 1088235"/>
                      <a:gd name="connsiteX56" fmla="*/ 955611 w 1092894"/>
                      <a:gd name="connsiteY56" fmla="*/ 13492 h 1088235"/>
                      <a:gd name="connsiteX57" fmla="*/ 958127 w 1092894"/>
                      <a:gd name="connsiteY57" fmla="*/ 50803 h 1088235"/>
                      <a:gd name="connsiteX58" fmla="*/ 987592 w 1092894"/>
                      <a:gd name="connsiteY58" fmla="*/ 45939 h 1088235"/>
                      <a:gd name="connsiteX59" fmla="*/ 984367 w 1092894"/>
                      <a:gd name="connsiteY59" fmla="*/ 86324 h 1088235"/>
                      <a:gd name="connsiteX60" fmla="*/ 953355 w 1092894"/>
                      <a:gd name="connsiteY60" fmla="*/ 91060 h 1088235"/>
                      <a:gd name="connsiteX61" fmla="*/ 934270 w 1092894"/>
                      <a:gd name="connsiteY61" fmla="*/ 53169 h 1088235"/>
                      <a:gd name="connsiteX62" fmla="*/ 906932 w 1092894"/>
                      <a:gd name="connsiteY62" fmla="*/ 43972 h 1088235"/>
                      <a:gd name="connsiteX63" fmla="*/ 915506 w 1092894"/>
                      <a:gd name="connsiteY63" fmla="*/ 89826 h 1088235"/>
                      <a:gd name="connsiteX64" fmla="*/ 872289 w 1092894"/>
                      <a:gd name="connsiteY64" fmla="*/ 136176 h 1088235"/>
                      <a:gd name="connsiteX0" fmla="*/ 872289 w 1092894"/>
                      <a:gd name="connsiteY0" fmla="*/ 136699 h 1088758"/>
                      <a:gd name="connsiteX1" fmla="*/ 892342 w 1092894"/>
                      <a:gd name="connsiteY1" fmla="*/ 198671 h 1088758"/>
                      <a:gd name="connsiteX2" fmla="*/ 892342 w 1092894"/>
                      <a:gd name="connsiteY2" fmla="*/ 317173 h 1088758"/>
                      <a:gd name="connsiteX3" fmla="*/ 852236 w 1092894"/>
                      <a:gd name="connsiteY3" fmla="*/ 392370 h 1088758"/>
                      <a:gd name="connsiteX4" fmla="*/ 852236 w 1092894"/>
                      <a:gd name="connsiteY4" fmla="*/ 442502 h 1088758"/>
                      <a:gd name="connsiteX5" fmla="*/ 807118 w 1092894"/>
                      <a:gd name="connsiteY5" fmla="*/ 487620 h 1088758"/>
                      <a:gd name="connsiteX6" fmla="*/ 792078 w 1092894"/>
                      <a:gd name="connsiteY6" fmla="*/ 527725 h 1088758"/>
                      <a:gd name="connsiteX7" fmla="*/ 736934 w 1092894"/>
                      <a:gd name="connsiteY7" fmla="*/ 587883 h 1088758"/>
                      <a:gd name="connsiteX8" fmla="*/ 656723 w 1092894"/>
                      <a:gd name="connsiteY8" fmla="*/ 617962 h 1088758"/>
                      <a:gd name="connsiteX9" fmla="*/ 656723 w 1092894"/>
                      <a:gd name="connsiteY9" fmla="*/ 638015 h 1088758"/>
                      <a:gd name="connsiteX10" fmla="*/ 621631 w 1092894"/>
                      <a:gd name="connsiteY10" fmla="*/ 617962 h 1088758"/>
                      <a:gd name="connsiteX11" fmla="*/ 661736 w 1092894"/>
                      <a:gd name="connsiteY11" fmla="*/ 542765 h 1088758"/>
                      <a:gd name="connsiteX12" fmla="*/ 586539 w 1092894"/>
                      <a:gd name="connsiteY12" fmla="*/ 572844 h 1088758"/>
                      <a:gd name="connsiteX13" fmla="*/ 591552 w 1092894"/>
                      <a:gd name="connsiteY13" fmla="*/ 643028 h 1088758"/>
                      <a:gd name="connsiteX14" fmla="*/ 536407 w 1092894"/>
                      <a:gd name="connsiteY14" fmla="*/ 713212 h 1088758"/>
                      <a:gd name="connsiteX15" fmla="*/ 531394 w 1092894"/>
                      <a:gd name="connsiteY15" fmla="*/ 753317 h 1088758"/>
                      <a:gd name="connsiteX16" fmla="*/ 546434 w 1092894"/>
                      <a:gd name="connsiteY16" fmla="*/ 788409 h 1088758"/>
                      <a:gd name="connsiteX17" fmla="*/ 471236 w 1092894"/>
                      <a:gd name="connsiteY17" fmla="*/ 808462 h 1088758"/>
                      <a:gd name="connsiteX18" fmla="*/ 441157 w 1092894"/>
                      <a:gd name="connsiteY18" fmla="*/ 763344 h 1088758"/>
                      <a:gd name="connsiteX19" fmla="*/ 401052 w 1092894"/>
                      <a:gd name="connsiteY19" fmla="*/ 793423 h 1088758"/>
                      <a:gd name="connsiteX20" fmla="*/ 325855 w 1092894"/>
                      <a:gd name="connsiteY20" fmla="*/ 803449 h 1088758"/>
                      <a:gd name="connsiteX21" fmla="*/ 245644 w 1092894"/>
                      <a:gd name="connsiteY21" fmla="*/ 818488 h 1088758"/>
                      <a:gd name="connsiteX22" fmla="*/ 285750 w 1092894"/>
                      <a:gd name="connsiteY22" fmla="*/ 798436 h 1088758"/>
                      <a:gd name="connsiteX23" fmla="*/ 205539 w 1092894"/>
                      <a:gd name="connsiteY23" fmla="*/ 803449 h 1088758"/>
                      <a:gd name="connsiteX24" fmla="*/ 145381 w 1092894"/>
                      <a:gd name="connsiteY24" fmla="*/ 873633 h 1088758"/>
                      <a:gd name="connsiteX25" fmla="*/ 40105 w 1092894"/>
                      <a:gd name="connsiteY25" fmla="*/ 953844 h 1088758"/>
                      <a:gd name="connsiteX26" fmla="*/ 5013 w 1092894"/>
                      <a:gd name="connsiteY26" fmla="*/ 968883 h 1088758"/>
                      <a:gd name="connsiteX27" fmla="*/ 10026 w 1092894"/>
                      <a:gd name="connsiteY27" fmla="*/ 1024028 h 1088758"/>
                      <a:gd name="connsiteX28" fmla="*/ 95250 w 1092894"/>
                      <a:gd name="connsiteY28" fmla="*/ 1014002 h 1088758"/>
                      <a:gd name="connsiteX29" fmla="*/ 145381 w 1092894"/>
                      <a:gd name="connsiteY29" fmla="*/ 1029041 h 1088758"/>
                      <a:gd name="connsiteX30" fmla="*/ 175460 w 1092894"/>
                      <a:gd name="connsiteY30" fmla="*/ 963870 h 1088758"/>
                      <a:gd name="connsiteX31" fmla="*/ 370973 w 1092894"/>
                      <a:gd name="connsiteY31" fmla="*/ 933791 h 1088758"/>
                      <a:gd name="connsiteX32" fmla="*/ 476250 w 1092894"/>
                      <a:gd name="connsiteY32" fmla="*/ 918752 h 1088758"/>
                      <a:gd name="connsiteX33" fmla="*/ 431131 w 1092894"/>
                      <a:gd name="connsiteY33" fmla="*/ 983923 h 1088758"/>
                      <a:gd name="connsiteX34" fmla="*/ 461210 w 1092894"/>
                      <a:gd name="connsiteY34" fmla="*/ 1054107 h 1088758"/>
                      <a:gd name="connsiteX35" fmla="*/ 536407 w 1092894"/>
                      <a:gd name="connsiteY35" fmla="*/ 1084186 h 1088758"/>
                      <a:gd name="connsiteX36" fmla="*/ 571500 w 1092894"/>
                      <a:gd name="connsiteY36" fmla="*/ 958857 h 1088758"/>
                      <a:gd name="connsiteX37" fmla="*/ 626644 w 1092894"/>
                      <a:gd name="connsiteY37" fmla="*/ 933791 h 1088758"/>
                      <a:gd name="connsiteX38" fmla="*/ 586539 w 1092894"/>
                      <a:gd name="connsiteY38" fmla="*/ 913738 h 1088758"/>
                      <a:gd name="connsiteX39" fmla="*/ 671763 w 1092894"/>
                      <a:gd name="connsiteY39" fmla="*/ 868620 h 1088758"/>
                      <a:gd name="connsiteX40" fmla="*/ 626644 w 1092894"/>
                      <a:gd name="connsiteY40" fmla="*/ 913738 h 1088758"/>
                      <a:gd name="connsiteX41" fmla="*/ 716881 w 1092894"/>
                      <a:gd name="connsiteY41" fmla="*/ 908725 h 1088758"/>
                      <a:gd name="connsiteX42" fmla="*/ 777039 w 1092894"/>
                      <a:gd name="connsiteY42" fmla="*/ 913738 h 1088758"/>
                      <a:gd name="connsiteX43" fmla="*/ 807118 w 1092894"/>
                      <a:gd name="connsiteY43" fmla="*/ 848567 h 1088758"/>
                      <a:gd name="connsiteX44" fmla="*/ 807118 w 1092894"/>
                      <a:gd name="connsiteY44" fmla="*/ 923765 h 1088758"/>
                      <a:gd name="connsiteX45" fmla="*/ 847223 w 1092894"/>
                      <a:gd name="connsiteY45" fmla="*/ 843554 h 1088758"/>
                      <a:gd name="connsiteX46" fmla="*/ 932447 w 1092894"/>
                      <a:gd name="connsiteY46" fmla="*/ 778383 h 1088758"/>
                      <a:gd name="connsiteX47" fmla="*/ 897355 w 1092894"/>
                      <a:gd name="connsiteY47" fmla="*/ 868620 h 1088758"/>
                      <a:gd name="connsiteX48" fmla="*/ 997618 w 1092894"/>
                      <a:gd name="connsiteY48" fmla="*/ 783396 h 1088758"/>
                      <a:gd name="connsiteX49" fmla="*/ 1012657 w 1092894"/>
                      <a:gd name="connsiteY49" fmla="*/ 733265 h 1088758"/>
                      <a:gd name="connsiteX50" fmla="*/ 1012657 w 1092894"/>
                      <a:gd name="connsiteY50" fmla="*/ 582870 h 1088758"/>
                      <a:gd name="connsiteX51" fmla="*/ 1007644 w 1092894"/>
                      <a:gd name="connsiteY51" fmla="*/ 427462 h 1088758"/>
                      <a:gd name="connsiteX52" fmla="*/ 1092868 w 1092894"/>
                      <a:gd name="connsiteY52" fmla="*/ 332212 h 1088758"/>
                      <a:gd name="connsiteX53" fmla="*/ 997928 w 1092894"/>
                      <a:gd name="connsiteY53" fmla="*/ 236962 h 1088758"/>
                      <a:gd name="connsiteX54" fmla="*/ 1006710 w 1092894"/>
                      <a:gd name="connsiteY54" fmla="*/ 103699 h 1088758"/>
                      <a:gd name="connsiteX55" fmla="*/ 997618 w 1092894"/>
                      <a:gd name="connsiteY55" fmla="*/ 6357 h 1088758"/>
                      <a:gd name="connsiteX56" fmla="*/ 955611 w 1092894"/>
                      <a:gd name="connsiteY56" fmla="*/ 14015 h 1088758"/>
                      <a:gd name="connsiteX57" fmla="*/ 958127 w 1092894"/>
                      <a:gd name="connsiteY57" fmla="*/ 51326 h 1088758"/>
                      <a:gd name="connsiteX58" fmla="*/ 987592 w 1092894"/>
                      <a:gd name="connsiteY58" fmla="*/ 46462 h 1088758"/>
                      <a:gd name="connsiteX59" fmla="*/ 984367 w 1092894"/>
                      <a:gd name="connsiteY59" fmla="*/ 86847 h 1088758"/>
                      <a:gd name="connsiteX60" fmla="*/ 953355 w 1092894"/>
                      <a:gd name="connsiteY60" fmla="*/ 91583 h 1088758"/>
                      <a:gd name="connsiteX61" fmla="*/ 934270 w 1092894"/>
                      <a:gd name="connsiteY61" fmla="*/ 53692 h 1088758"/>
                      <a:gd name="connsiteX62" fmla="*/ 906932 w 1092894"/>
                      <a:gd name="connsiteY62" fmla="*/ 44495 h 1088758"/>
                      <a:gd name="connsiteX63" fmla="*/ 915506 w 1092894"/>
                      <a:gd name="connsiteY63" fmla="*/ 90349 h 1088758"/>
                      <a:gd name="connsiteX64" fmla="*/ 872289 w 1092894"/>
                      <a:gd name="connsiteY64" fmla="*/ 136699 h 1088758"/>
                      <a:gd name="connsiteX0" fmla="*/ 872289 w 1092894"/>
                      <a:gd name="connsiteY0" fmla="*/ 137223 h 1089282"/>
                      <a:gd name="connsiteX1" fmla="*/ 892342 w 1092894"/>
                      <a:gd name="connsiteY1" fmla="*/ 199195 h 1089282"/>
                      <a:gd name="connsiteX2" fmla="*/ 892342 w 1092894"/>
                      <a:gd name="connsiteY2" fmla="*/ 317697 h 1089282"/>
                      <a:gd name="connsiteX3" fmla="*/ 852236 w 1092894"/>
                      <a:gd name="connsiteY3" fmla="*/ 392894 h 1089282"/>
                      <a:gd name="connsiteX4" fmla="*/ 852236 w 1092894"/>
                      <a:gd name="connsiteY4" fmla="*/ 443026 h 1089282"/>
                      <a:gd name="connsiteX5" fmla="*/ 807118 w 1092894"/>
                      <a:gd name="connsiteY5" fmla="*/ 488144 h 1089282"/>
                      <a:gd name="connsiteX6" fmla="*/ 792078 w 1092894"/>
                      <a:gd name="connsiteY6" fmla="*/ 528249 h 1089282"/>
                      <a:gd name="connsiteX7" fmla="*/ 736934 w 1092894"/>
                      <a:gd name="connsiteY7" fmla="*/ 588407 h 1089282"/>
                      <a:gd name="connsiteX8" fmla="*/ 656723 w 1092894"/>
                      <a:gd name="connsiteY8" fmla="*/ 618486 h 1089282"/>
                      <a:gd name="connsiteX9" fmla="*/ 656723 w 1092894"/>
                      <a:gd name="connsiteY9" fmla="*/ 638539 h 1089282"/>
                      <a:gd name="connsiteX10" fmla="*/ 621631 w 1092894"/>
                      <a:gd name="connsiteY10" fmla="*/ 618486 h 1089282"/>
                      <a:gd name="connsiteX11" fmla="*/ 661736 w 1092894"/>
                      <a:gd name="connsiteY11" fmla="*/ 543289 h 1089282"/>
                      <a:gd name="connsiteX12" fmla="*/ 586539 w 1092894"/>
                      <a:gd name="connsiteY12" fmla="*/ 573368 h 1089282"/>
                      <a:gd name="connsiteX13" fmla="*/ 591552 w 1092894"/>
                      <a:gd name="connsiteY13" fmla="*/ 643552 h 1089282"/>
                      <a:gd name="connsiteX14" fmla="*/ 536407 w 1092894"/>
                      <a:gd name="connsiteY14" fmla="*/ 713736 h 1089282"/>
                      <a:gd name="connsiteX15" fmla="*/ 531394 w 1092894"/>
                      <a:gd name="connsiteY15" fmla="*/ 753841 h 1089282"/>
                      <a:gd name="connsiteX16" fmla="*/ 546434 w 1092894"/>
                      <a:gd name="connsiteY16" fmla="*/ 788933 h 1089282"/>
                      <a:gd name="connsiteX17" fmla="*/ 471236 w 1092894"/>
                      <a:gd name="connsiteY17" fmla="*/ 808986 h 1089282"/>
                      <a:gd name="connsiteX18" fmla="*/ 441157 w 1092894"/>
                      <a:gd name="connsiteY18" fmla="*/ 763868 h 1089282"/>
                      <a:gd name="connsiteX19" fmla="*/ 401052 w 1092894"/>
                      <a:gd name="connsiteY19" fmla="*/ 793947 h 1089282"/>
                      <a:gd name="connsiteX20" fmla="*/ 325855 w 1092894"/>
                      <a:gd name="connsiteY20" fmla="*/ 803973 h 1089282"/>
                      <a:gd name="connsiteX21" fmla="*/ 245644 w 1092894"/>
                      <a:gd name="connsiteY21" fmla="*/ 819012 h 1089282"/>
                      <a:gd name="connsiteX22" fmla="*/ 285750 w 1092894"/>
                      <a:gd name="connsiteY22" fmla="*/ 798960 h 1089282"/>
                      <a:gd name="connsiteX23" fmla="*/ 205539 w 1092894"/>
                      <a:gd name="connsiteY23" fmla="*/ 803973 h 1089282"/>
                      <a:gd name="connsiteX24" fmla="*/ 145381 w 1092894"/>
                      <a:gd name="connsiteY24" fmla="*/ 874157 h 1089282"/>
                      <a:gd name="connsiteX25" fmla="*/ 40105 w 1092894"/>
                      <a:gd name="connsiteY25" fmla="*/ 954368 h 1089282"/>
                      <a:gd name="connsiteX26" fmla="*/ 5013 w 1092894"/>
                      <a:gd name="connsiteY26" fmla="*/ 969407 h 1089282"/>
                      <a:gd name="connsiteX27" fmla="*/ 10026 w 1092894"/>
                      <a:gd name="connsiteY27" fmla="*/ 1024552 h 1089282"/>
                      <a:gd name="connsiteX28" fmla="*/ 95250 w 1092894"/>
                      <a:gd name="connsiteY28" fmla="*/ 1014526 h 1089282"/>
                      <a:gd name="connsiteX29" fmla="*/ 145381 w 1092894"/>
                      <a:gd name="connsiteY29" fmla="*/ 1029565 h 1089282"/>
                      <a:gd name="connsiteX30" fmla="*/ 175460 w 1092894"/>
                      <a:gd name="connsiteY30" fmla="*/ 964394 h 1089282"/>
                      <a:gd name="connsiteX31" fmla="*/ 370973 w 1092894"/>
                      <a:gd name="connsiteY31" fmla="*/ 934315 h 1089282"/>
                      <a:gd name="connsiteX32" fmla="*/ 476250 w 1092894"/>
                      <a:gd name="connsiteY32" fmla="*/ 919276 h 1089282"/>
                      <a:gd name="connsiteX33" fmla="*/ 431131 w 1092894"/>
                      <a:gd name="connsiteY33" fmla="*/ 984447 h 1089282"/>
                      <a:gd name="connsiteX34" fmla="*/ 461210 w 1092894"/>
                      <a:gd name="connsiteY34" fmla="*/ 1054631 h 1089282"/>
                      <a:gd name="connsiteX35" fmla="*/ 536407 w 1092894"/>
                      <a:gd name="connsiteY35" fmla="*/ 1084710 h 1089282"/>
                      <a:gd name="connsiteX36" fmla="*/ 571500 w 1092894"/>
                      <a:gd name="connsiteY36" fmla="*/ 959381 h 1089282"/>
                      <a:gd name="connsiteX37" fmla="*/ 626644 w 1092894"/>
                      <a:gd name="connsiteY37" fmla="*/ 934315 h 1089282"/>
                      <a:gd name="connsiteX38" fmla="*/ 586539 w 1092894"/>
                      <a:gd name="connsiteY38" fmla="*/ 914262 h 1089282"/>
                      <a:gd name="connsiteX39" fmla="*/ 671763 w 1092894"/>
                      <a:gd name="connsiteY39" fmla="*/ 869144 h 1089282"/>
                      <a:gd name="connsiteX40" fmla="*/ 626644 w 1092894"/>
                      <a:gd name="connsiteY40" fmla="*/ 914262 h 1089282"/>
                      <a:gd name="connsiteX41" fmla="*/ 716881 w 1092894"/>
                      <a:gd name="connsiteY41" fmla="*/ 909249 h 1089282"/>
                      <a:gd name="connsiteX42" fmla="*/ 777039 w 1092894"/>
                      <a:gd name="connsiteY42" fmla="*/ 914262 h 1089282"/>
                      <a:gd name="connsiteX43" fmla="*/ 807118 w 1092894"/>
                      <a:gd name="connsiteY43" fmla="*/ 849091 h 1089282"/>
                      <a:gd name="connsiteX44" fmla="*/ 807118 w 1092894"/>
                      <a:gd name="connsiteY44" fmla="*/ 924289 h 1089282"/>
                      <a:gd name="connsiteX45" fmla="*/ 847223 w 1092894"/>
                      <a:gd name="connsiteY45" fmla="*/ 844078 h 1089282"/>
                      <a:gd name="connsiteX46" fmla="*/ 932447 w 1092894"/>
                      <a:gd name="connsiteY46" fmla="*/ 778907 h 1089282"/>
                      <a:gd name="connsiteX47" fmla="*/ 897355 w 1092894"/>
                      <a:gd name="connsiteY47" fmla="*/ 869144 h 1089282"/>
                      <a:gd name="connsiteX48" fmla="*/ 997618 w 1092894"/>
                      <a:gd name="connsiteY48" fmla="*/ 783920 h 1089282"/>
                      <a:gd name="connsiteX49" fmla="*/ 1012657 w 1092894"/>
                      <a:gd name="connsiteY49" fmla="*/ 733789 h 1089282"/>
                      <a:gd name="connsiteX50" fmla="*/ 1012657 w 1092894"/>
                      <a:gd name="connsiteY50" fmla="*/ 583394 h 1089282"/>
                      <a:gd name="connsiteX51" fmla="*/ 1007644 w 1092894"/>
                      <a:gd name="connsiteY51" fmla="*/ 427986 h 1089282"/>
                      <a:gd name="connsiteX52" fmla="*/ 1092868 w 1092894"/>
                      <a:gd name="connsiteY52" fmla="*/ 332736 h 1089282"/>
                      <a:gd name="connsiteX53" fmla="*/ 997928 w 1092894"/>
                      <a:gd name="connsiteY53" fmla="*/ 237486 h 1089282"/>
                      <a:gd name="connsiteX54" fmla="*/ 1016253 w 1092894"/>
                      <a:gd name="connsiteY54" fmla="*/ 111328 h 1089282"/>
                      <a:gd name="connsiteX55" fmla="*/ 997618 w 1092894"/>
                      <a:gd name="connsiteY55" fmla="*/ 6881 h 1089282"/>
                      <a:gd name="connsiteX56" fmla="*/ 955611 w 1092894"/>
                      <a:gd name="connsiteY56" fmla="*/ 14539 h 1089282"/>
                      <a:gd name="connsiteX57" fmla="*/ 958127 w 1092894"/>
                      <a:gd name="connsiteY57" fmla="*/ 51850 h 1089282"/>
                      <a:gd name="connsiteX58" fmla="*/ 987592 w 1092894"/>
                      <a:gd name="connsiteY58" fmla="*/ 46986 h 1089282"/>
                      <a:gd name="connsiteX59" fmla="*/ 984367 w 1092894"/>
                      <a:gd name="connsiteY59" fmla="*/ 87371 h 1089282"/>
                      <a:gd name="connsiteX60" fmla="*/ 953355 w 1092894"/>
                      <a:gd name="connsiteY60" fmla="*/ 92107 h 1089282"/>
                      <a:gd name="connsiteX61" fmla="*/ 934270 w 1092894"/>
                      <a:gd name="connsiteY61" fmla="*/ 54216 h 1089282"/>
                      <a:gd name="connsiteX62" fmla="*/ 906932 w 1092894"/>
                      <a:gd name="connsiteY62" fmla="*/ 45019 h 1089282"/>
                      <a:gd name="connsiteX63" fmla="*/ 915506 w 1092894"/>
                      <a:gd name="connsiteY63" fmla="*/ 90873 h 1089282"/>
                      <a:gd name="connsiteX64" fmla="*/ 872289 w 1092894"/>
                      <a:gd name="connsiteY64" fmla="*/ 137223 h 1089282"/>
                      <a:gd name="connsiteX0" fmla="*/ 872289 w 1094717"/>
                      <a:gd name="connsiteY0" fmla="*/ 137223 h 1089282"/>
                      <a:gd name="connsiteX1" fmla="*/ 892342 w 1094717"/>
                      <a:gd name="connsiteY1" fmla="*/ 199195 h 1089282"/>
                      <a:gd name="connsiteX2" fmla="*/ 892342 w 1094717"/>
                      <a:gd name="connsiteY2" fmla="*/ 317697 h 1089282"/>
                      <a:gd name="connsiteX3" fmla="*/ 852236 w 1094717"/>
                      <a:gd name="connsiteY3" fmla="*/ 392894 h 1089282"/>
                      <a:gd name="connsiteX4" fmla="*/ 852236 w 1094717"/>
                      <a:gd name="connsiteY4" fmla="*/ 443026 h 1089282"/>
                      <a:gd name="connsiteX5" fmla="*/ 807118 w 1094717"/>
                      <a:gd name="connsiteY5" fmla="*/ 488144 h 1089282"/>
                      <a:gd name="connsiteX6" fmla="*/ 792078 w 1094717"/>
                      <a:gd name="connsiteY6" fmla="*/ 528249 h 1089282"/>
                      <a:gd name="connsiteX7" fmla="*/ 736934 w 1094717"/>
                      <a:gd name="connsiteY7" fmla="*/ 588407 h 1089282"/>
                      <a:gd name="connsiteX8" fmla="*/ 656723 w 1094717"/>
                      <a:gd name="connsiteY8" fmla="*/ 618486 h 1089282"/>
                      <a:gd name="connsiteX9" fmla="*/ 656723 w 1094717"/>
                      <a:gd name="connsiteY9" fmla="*/ 638539 h 1089282"/>
                      <a:gd name="connsiteX10" fmla="*/ 621631 w 1094717"/>
                      <a:gd name="connsiteY10" fmla="*/ 618486 h 1089282"/>
                      <a:gd name="connsiteX11" fmla="*/ 661736 w 1094717"/>
                      <a:gd name="connsiteY11" fmla="*/ 543289 h 1089282"/>
                      <a:gd name="connsiteX12" fmla="*/ 586539 w 1094717"/>
                      <a:gd name="connsiteY12" fmla="*/ 573368 h 1089282"/>
                      <a:gd name="connsiteX13" fmla="*/ 591552 w 1094717"/>
                      <a:gd name="connsiteY13" fmla="*/ 643552 h 1089282"/>
                      <a:gd name="connsiteX14" fmla="*/ 536407 w 1094717"/>
                      <a:gd name="connsiteY14" fmla="*/ 713736 h 1089282"/>
                      <a:gd name="connsiteX15" fmla="*/ 531394 w 1094717"/>
                      <a:gd name="connsiteY15" fmla="*/ 753841 h 1089282"/>
                      <a:gd name="connsiteX16" fmla="*/ 546434 w 1094717"/>
                      <a:gd name="connsiteY16" fmla="*/ 788933 h 1089282"/>
                      <a:gd name="connsiteX17" fmla="*/ 471236 w 1094717"/>
                      <a:gd name="connsiteY17" fmla="*/ 808986 h 1089282"/>
                      <a:gd name="connsiteX18" fmla="*/ 441157 w 1094717"/>
                      <a:gd name="connsiteY18" fmla="*/ 763868 h 1089282"/>
                      <a:gd name="connsiteX19" fmla="*/ 401052 w 1094717"/>
                      <a:gd name="connsiteY19" fmla="*/ 793947 h 1089282"/>
                      <a:gd name="connsiteX20" fmla="*/ 325855 w 1094717"/>
                      <a:gd name="connsiteY20" fmla="*/ 803973 h 1089282"/>
                      <a:gd name="connsiteX21" fmla="*/ 245644 w 1094717"/>
                      <a:gd name="connsiteY21" fmla="*/ 819012 h 1089282"/>
                      <a:gd name="connsiteX22" fmla="*/ 285750 w 1094717"/>
                      <a:gd name="connsiteY22" fmla="*/ 798960 h 1089282"/>
                      <a:gd name="connsiteX23" fmla="*/ 205539 w 1094717"/>
                      <a:gd name="connsiteY23" fmla="*/ 803973 h 1089282"/>
                      <a:gd name="connsiteX24" fmla="*/ 145381 w 1094717"/>
                      <a:gd name="connsiteY24" fmla="*/ 874157 h 1089282"/>
                      <a:gd name="connsiteX25" fmla="*/ 40105 w 1094717"/>
                      <a:gd name="connsiteY25" fmla="*/ 954368 h 1089282"/>
                      <a:gd name="connsiteX26" fmla="*/ 5013 w 1094717"/>
                      <a:gd name="connsiteY26" fmla="*/ 969407 h 1089282"/>
                      <a:gd name="connsiteX27" fmla="*/ 10026 w 1094717"/>
                      <a:gd name="connsiteY27" fmla="*/ 1024552 h 1089282"/>
                      <a:gd name="connsiteX28" fmla="*/ 95250 w 1094717"/>
                      <a:gd name="connsiteY28" fmla="*/ 1014526 h 1089282"/>
                      <a:gd name="connsiteX29" fmla="*/ 145381 w 1094717"/>
                      <a:gd name="connsiteY29" fmla="*/ 1029565 h 1089282"/>
                      <a:gd name="connsiteX30" fmla="*/ 175460 w 1094717"/>
                      <a:gd name="connsiteY30" fmla="*/ 964394 h 1089282"/>
                      <a:gd name="connsiteX31" fmla="*/ 370973 w 1094717"/>
                      <a:gd name="connsiteY31" fmla="*/ 934315 h 1089282"/>
                      <a:gd name="connsiteX32" fmla="*/ 476250 w 1094717"/>
                      <a:gd name="connsiteY32" fmla="*/ 919276 h 1089282"/>
                      <a:gd name="connsiteX33" fmla="*/ 431131 w 1094717"/>
                      <a:gd name="connsiteY33" fmla="*/ 984447 h 1089282"/>
                      <a:gd name="connsiteX34" fmla="*/ 461210 w 1094717"/>
                      <a:gd name="connsiteY34" fmla="*/ 1054631 h 1089282"/>
                      <a:gd name="connsiteX35" fmla="*/ 536407 w 1094717"/>
                      <a:gd name="connsiteY35" fmla="*/ 1084710 h 1089282"/>
                      <a:gd name="connsiteX36" fmla="*/ 571500 w 1094717"/>
                      <a:gd name="connsiteY36" fmla="*/ 959381 h 1089282"/>
                      <a:gd name="connsiteX37" fmla="*/ 626644 w 1094717"/>
                      <a:gd name="connsiteY37" fmla="*/ 934315 h 1089282"/>
                      <a:gd name="connsiteX38" fmla="*/ 586539 w 1094717"/>
                      <a:gd name="connsiteY38" fmla="*/ 914262 h 1089282"/>
                      <a:gd name="connsiteX39" fmla="*/ 671763 w 1094717"/>
                      <a:gd name="connsiteY39" fmla="*/ 869144 h 1089282"/>
                      <a:gd name="connsiteX40" fmla="*/ 626644 w 1094717"/>
                      <a:gd name="connsiteY40" fmla="*/ 914262 h 1089282"/>
                      <a:gd name="connsiteX41" fmla="*/ 716881 w 1094717"/>
                      <a:gd name="connsiteY41" fmla="*/ 909249 h 1089282"/>
                      <a:gd name="connsiteX42" fmla="*/ 777039 w 1094717"/>
                      <a:gd name="connsiteY42" fmla="*/ 914262 h 1089282"/>
                      <a:gd name="connsiteX43" fmla="*/ 807118 w 1094717"/>
                      <a:gd name="connsiteY43" fmla="*/ 849091 h 1089282"/>
                      <a:gd name="connsiteX44" fmla="*/ 807118 w 1094717"/>
                      <a:gd name="connsiteY44" fmla="*/ 924289 h 1089282"/>
                      <a:gd name="connsiteX45" fmla="*/ 847223 w 1094717"/>
                      <a:gd name="connsiteY45" fmla="*/ 844078 h 1089282"/>
                      <a:gd name="connsiteX46" fmla="*/ 932447 w 1094717"/>
                      <a:gd name="connsiteY46" fmla="*/ 778907 h 1089282"/>
                      <a:gd name="connsiteX47" fmla="*/ 897355 w 1094717"/>
                      <a:gd name="connsiteY47" fmla="*/ 869144 h 1089282"/>
                      <a:gd name="connsiteX48" fmla="*/ 997618 w 1094717"/>
                      <a:gd name="connsiteY48" fmla="*/ 783920 h 1089282"/>
                      <a:gd name="connsiteX49" fmla="*/ 1012657 w 1094717"/>
                      <a:gd name="connsiteY49" fmla="*/ 733789 h 1089282"/>
                      <a:gd name="connsiteX50" fmla="*/ 1012657 w 1094717"/>
                      <a:gd name="connsiteY50" fmla="*/ 583394 h 1089282"/>
                      <a:gd name="connsiteX51" fmla="*/ 1007644 w 1094717"/>
                      <a:gd name="connsiteY51" fmla="*/ 427986 h 1089282"/>
                      <a:gd name="connsiteX52" fmla="*/ 1092868 w 1094717"/>
                      <a:gd name="connsiteY52" fmla="*/ 332736 h 1089282"/>
                      <a:gd name="connsiteX53" fmla="*/ 1062338 w 1094717"/>
                      <a:gd name="connsiteY53" fmla="*/ 164073 h 1089282"/>
                      <a:gd name="connsiteX54" fmla="*/ 1016253 w 1094717"/>
                      <a:gd name="connsiteY54" fmla="*/ 111328 h 1089282"/>
                      <a:gd name="connsiteX55" fmla="*/ 997618 w 1094717"/>
                      <a:gd name="connsiteY55" fmla="*/ 6881 h 1089282"/>
                      <a:gd name="connsiteX56" fmla="*/ 955611 w 1094717"/>
                      <a:gd name="connsiteY56" fmla="*/ 14539 h 1089282"/>
                      <a:gd name="connsiteX57" fmla="*/ 958127 w 1094717"/>
                      <a:gd name="connsiteY57" fmla="*/ 51850 h 1089282"/>
                      <a:gd name="connsiteX58" fmla="*/ 987592 w 1094717"/>
                      <a:gd name="connsiteY58" fmla="*/ 46986 h 1089282"/>
                      <a:gd name="connsiteX59" fmla="*/ 984367 w 1094717"/>
                      <a:gd name="connsiteY59" fmla="*/ 87371 h 1089282"/>
                      <a:gd name="connsiteX60" fmla="*/ 953355 w 1094717"/>
                      <a:gd name="connsiteY60" fmla="*/ 92107 h 1089282"/>
                      <a:gd name="connsiteX61" fmla="*/ 934270 w 1094717"/>
                      <a:gd name="connsiteY61" fmla="*/ 54216 h 1089282"/>
                      <a:gd name="connsiteX62" fmla="*/ 906932 w 1094717"/>
                      <a:gd name="connsiteY62" fmla="*/ 45019 h 1089282"/>
                      <a:gd name="connsiteX63" fmla="*/ 915506 w 1094717"/>
                      <a:gd name="connsiteY63" fmla="*/ 90873 h 1089282"/>
                      <a:gd name="connsiteX64" fmla="*/ 872289 w 1094717"/>
                      <a:gd name="connsiteY64" fmla="*/ 137223 h 1089282"/>
                      <a:gd name="connsiteX0" fmla="*/ 872289 w 1063140"/>
                      <a:gd name="connsiteY0" fmla="*/ 137223 h 1089282"/>
                      <a:gd name="connsiteX1" fmla="*/ 892342 w 1063140"/>
                      <a:gd name="connsiteY1" fmla="*/ 199195 h 1089282"/>
                      <a:gd name="connsiteX2" fmla="*/ 892342 w 1063140"/>
                      <a:gd name="connsiteY2" fmla="*/ 317697 h 1089282"/>
                      <a:gd name="connsiteX3" fmla="*/ 852236 w 1063140"/>
                      <a:gd name="connsiteY3" fmla="*/ 392894 h 1089282"/>
                      <a:gd name="connsiteX4" fmla="*/ 852236 w 1063140"/>
                      <a:gd name="connsiteY4" fmla="*/ 443026 h 1089282"/>
                      <a:gd name="connsiteX5" fmla="*/ 807118 w 1063140"/>
                      <a:gd name="connsiteY5" fmla="*/ 488144 h 1089282"/>
                      <a:gd name="connsiteX6" fmla="*/ 792078 w 1063140"/>
                      <a:gd name="connsiteY6" fmla="*/ 528249 h 1089282"/>
                      <a:gd name="connsiteX7" fmla="*/ 736934 w 1063140"/>
                      <a:gd name="connsiteY7" fmla="*/ 588407 h 1089282"/>
                      <a:gd name="connsiteX8" fmla="*/ 656723 w 1063140"/>
                      <a:gd name="connsiteY8" fmla="*/ 618486 h 1089282"/>
                      <a:gd name="connsiteX9" fmla="*/ 656723 w 1063140"/>
                      <a:gd name="connsiteY9" fmla="*/ 638539 h 1089282"/>
                      <a:gd name="connsiteX10" fmla="*/ 621631 w 1063140"/>
                      <a:gd name="connsiteY10" fmla="*/ 618486 h 1089282"/>
                      <a:gd name="connsiteX11" fmla="*/ 661736 w 1063140"/>
                      <a:gd name="connsiteY11" fmla="*/ 543289 h 1089282"/>
                      <a:gd name="connsiteX12" fmla="*/ 586539 w 1063140"/>
                      <a:gd name="connsiteY12" fmla="*/ 573368 h 1089282"/>
                      <a:gd name="connsiteX13" fmla="*/ 591552 w 1063140"/>
                      <a:gd name="connsiteY13" fmla="*/ 643552 h 1089282"/>
                      <a:gd name="connsiteX14" fmla="*/ 536407 w 1063140"/>
                      <a:gd name="connsiteY14" fmla="*/ 713736 h 1089282"/>
                      <a:gd name="connsiteX15" fmla="*/ 531394 w 1063140"/>
                      <a:gd name="connsiteY15" fmla="*/ 753841 h 1089282"/>
                      <a:gd name="connsiteX16" fmla="*/ 546434 w 1063140"/>
                      <a:gd name="connsiteY16" fmla="*/ 788933 h 1089282"/>
                      <a:gd name="connsiteX17" fmla="*/ 471236 w 1063140"/>
                      <a:gd name="connsiteY17" fmla="*/ 808986 h 1089282"/>
                      <a:gd name="connsiteX18" fmla="*/ 441157 w 1063140"/>
                      <a:gd name="connsiteY18" fmla="*/ 763868 h 1089282"/>
                      <a:gd name="connsiteX19" fmla="*/ 401052 w 1063140"/>
                      <a:gd name="connsiteY19" fmla="*/ 793947 h 1089282"/>
                      <a:gd name="connsiteX20" fmla="*/ 325855 w 1063140"/>
                      <a:gd name="connsiteY20" fmla="*/ 803973 h 1089282"/>
                      <a:gd name="connsiteX21" fmla="*/ 245644 w 1063140"/>
                      <a:gd name="connsiteY21" fmla="*/ 819012 h 1089282"/>
                      <a:gd name="connsiteX22" fmla="*/ 285750 w 1063140"/>
                      <a:gd name="connsiteY22" fmla="*/ 798960 h 1089282"/>
                      <a:gd name="connsiteX23" fmla="*/ 205539 w 1063140"/>
                      <a:gd name="connsiteY23" fmla="*/ 803973 h 1089282"/>
                      <a:gd name="connsiteX24" fmla="*/ 145381 w 1063140"/>
                      <a:gd name="connsiteY24" fmla="*/ 874157 h 1089282"/>
                      <a:gd name="connsiteX25" fmla="*/ 40105 w 1063140"/>
                      <a:gd name="connsiteY25" fmla="*/ 954368 h 1089282"/>
                      <a:gd name="connsiteX26" fmla="*/ 5013 w 1063140"/>
                      <a:gd name="connsiteY26" fmla="*/ 969407 h 1089282"/>
                      <a:gd name="connsiteX27" fmla="*/ 10026 w 1063140"/>
                      <a:gd name="connsiteY27" fmla="*/ 1024552 h 1089282"/>
                      <a:gd name="connsiteX28" fmla="*/ 95250 w 1063140"/>
                      <a:gd name="connsiteY28" fmla="*/ 1014526 h 1089282"/>
                      <a:gd name="connsiteX29" fmla="*/ 145381 w 1063140"/>
                      <a:gd name="connsiteY29" fmla="*/ 1029565 h 1089282"/>
                      <a:gd name="connsiteX30" fmla="*/ 175460 w 1063140"/>
                      <a:gd name="connsiteY30" fmla="*/ 964394 h 1089282"/>
                      <a:gd name="connsiteX31" fmla="*/ 370973 w 1063140"/>
                      <a:gd name="connsiteY31" fmla="*/ 934315 h 1089282"/>
                      <a:gd name="connsiteX32" fmla="*/ 476250 w 1063140"/>
                      <a:gd name="connsiteY32" fmla="*/ 919276 h 1089282"/>
                      <a:gd name="connsiteX33" fmla="*/ 431131 w 1063140"/>
                      <a:gd name="connsiteY33" fmla="*/ 984447 h 1089282"/>
                      <a:gd name="connsiteX34" fmla="*/ 461210 w 1063140"/>
                      <a:gd name="connsiteY34" fmla="*/ 1054631 h 1089282"/>
                      <a:gd name="connsiteX35" fmla="*/ 536407 w 1063140"/>
                      <a:gd name="connsiteY35" fmla="*/ 1084710 h 1089282"/>
                      <a:gd name="connsiteX36" fmla="*/ 571500 w 1063140"/>
                      <a:gd name="connsiteY36" fmla="*/ 959381 h 1089282"/>
                      <a:gd name="connsiteX37" fmla="*/ 626644 w 1063140"/>
                      <a:gd name="connsiteY37" fmla="*/ 934315 h 1089282"/>
                      <a:gd name="connsiteX38" fmla="*/ 586539 w 1063140"/>
                      <a:gd name="connsiteY38" fmla="*/ 914262 h 1089282"/>
                      <a:gd name="connsiteX39" fmla="*/ 671763 w 1063140"/>
                      <a:gd name="connsiteY39" fmla="*/ 869144 h 1089282"/>
                      <a:gd name="connsiteX40" fmla="*/ 626644 w 1063140"/>
                      <a:gd name="connsiteY40" fmla="*/ 914262 h 1089282"/>
                      <a:gd name="connsiteX41" fmla="*/ 716881 w 1063140"/>
                      <a:gd name="connsiteY41" fmla="*/ 909249 h 1089282"/>
                      <a:gd name="connsiteX42" fmla="*/ 777039 w 1063140"/>
                      <a:gd name="connsiteY42" fmla="*/ 914262 h 1089282"/>
                      <a:gd name="connsiteX43" fmla="*/ 807118 w 1063140"/>
                      <a:gd name="connsiteY43" fmla="*/ 849091 h 1089282"/>
                      <a:gd name="connsiteX44" fmla="*/ 807118 w 1063140"/>
                      <a:gd name="connsiteY44" fmla="*/ 924289 h 1089282"/>
                      <a:gd name="connsiteX45" fmla="*/ 847223 w 1063140"/>
                      <a:gd name="connsiteY45" fmla="*/ 844078 h 1089282"/>
                      <a:gd name="connsiteX46" fmla="*/ 932447 w 1063140"/>
                      <a:gd name="connsiteY46" fmla="*/ 778907 h 1089282"/>
                      <a:gd name="connsiteX47" fmla="*/ 897355 w 1063140"/>
                      <a:gd name="connsiteY47" fmla="*/ 869144 h 1089282"/>
                      <a:gd name="connsiteX48" fmla="*/ 997618 w 1063140"/>
                      <a:gd name="connsiteY48" fmla="*/ 783920 h 1089282"/>
                      <a:gd name="connsiteX49" fmla="*/ 1012657 w 1063140"/>
                      <a:gd name="connsiteY49" fmla="*/ 733789 h 1089282"/>
                      <a:gd name="connsiteX50" fmla="*/ 1012657 w 1063140"/>
                      <a:gd name="connsiteY50" fmla="*/ 583394 h 1089282"/>
                      <a:gd name="connsiteX51" fmla="*/ 1007644 w 1063140"/>
                      <a:gd name="connsiteY51" fmla="*/ 427986 h 1089282"/>
                      <a:gd name="connsiteX52" fmla="*/ 1042770 w 1063140"/>
                      <a:gd name="connsiteY52" fmla="*/ 325631 h 1089282"/>
                      <a:gd name="connsiteX53" fmla="*/ 1062338 w 1063140"/>
                      <a:gd name="connsiteY53" fmla="*/ 164073 h 1089282"/>
                      <a:gd name="connsiteX54" fmla="*/ 1016253 w 1063140"/>
                      <a:gd name="connsiteY54" fmla="*/ 111328 h 1089282"/>
                      <a:gd name="connsiteX55" fmla="*/ 997618 w 1063140"/>
                      <a:gd name="connsiteY55" fmla="*/ 6881 h 1089282"/>
                      <a:gd name="connsiteX56" fmla="*/ 955611 w 1063140"/>
                      <a:gd name="connsiteY56" fmla="*/ 14539 h 1089282"/>
                      <a:gd name="connsiteX57" fmla="*/ 958127 w 1063140"/>
                      <a:gd name="connsiteY57" fmla="*/ 51850 h 1089282"/>
                      <a:gd name="connsiteX58" fmla="*/ 987592 w 1063140"/>
                      <a:gd name="connsiteY58" fmla="*/ 46986 h 1089282"/>
                      <a:gd name="connsiteX59" fmla="*/ 984367 w 1063140"/>
                      <a:gd name="connsiteY59" fmla="*/ 87371 h 1089282"/>
                      <a:gd name="connsiteX60" fmla="*/ 953355 w 1063140"/>
                      <a:gd name="connsiteY60" fmla="*/ 92107 h 1089282"/>
                      <a:gd name="connsiteX61" fmla="*/ 934270 w 1063140"/>
                      <a:gd name="connsiteY61" fmla="*/ 54216 h 1089282"/>
                      <a:gd name="connsiteX62" fmla="*/ 906932 w 1063140"/>
                      <a:gd name="connsiteY62" fmla="*/ 45019 h 1089282"/>
                      <a:gd name="connsiteX63" fmla="*/ 915506 w 1063140"/>
                      <a:gd name="connsiteY63" fmla="*/ 90873 h 1089282"/>
                      <a:gd name="connsiteX64" fmla="*/ 872289 w 1063140"/>
                      <a:gd name="connsiteY64" fmla="*/ 137223 h 1089282"/>
                      <a:gd name="connsiteX0" fmla="*/ 872289 w 1079263"/>
                      <a:gd name="connsiteY0" fmla="*/ 137223 h 1089282"/>
                      <a:gd name="connsiteX1" fmla="*/ 892342 w 1079263"/>
                      <a:gd name="connsiteY1" fmla="*/ 199195 h 1089282"/>
                      <a:gd name="connsiteX2" fmla="*/ 892342 w 1079263"/>
                      <a:gd name="connsiteY2" fmla="*/ 317697 h 1089282"/>
                      <a:gd name="connsiteX3" fmla="*/ 852236 w 1079263"/>
                      <a:gd name="connsiteY3" fmla="*/ 392894 h 1089282"/>
                      <a:gd name="connsiteX4" fmla="*/ 852236 w 1079263"/>
                      <a:gd name="connsiteY4" fmla="*/ 443026 h 1089282"/>
                      <a:gd name="connsiteX5" fmla="*/ 807118 w 1079263"/>
                      <a:gd name="connsiteY5" fmla="*/ 488144 h 1089282"/>
                      <a:gd name="connsiteX6" fmla="*/ 792078 w 1079263"/>
                      <a:gd name="connsiteY6" fmla="*/ 528249 h 1089282"/>
                      <a:gd name="connsiteX7" fmla="*/ 736934 w 1079263"/>
                      <a:gd name="connsiteY7" fmla="*/ 588407 h 1089282"/>
                      <a:gd name="connsiteX8" fmla="*/ 656723 w 1079263"/>
                      <a:gd name="connsiteY8" fmla="*/ 618486 h 1089282"/>
                      <a:gd name="connsiteX9" fmla="*/ 656723 w 1079263"/>
                      <a:gd name="connsiteY9" fmla="*/ 638539 h 1089282"/>
                      <a:gd name="connsiteX10" fmla="*/ 621631 w 1079263"/>
                      <a:gd name="connsiteY10" fmla="*/ 618486 h 1089282"/>
                      <a:gd name="connsiteX11" fmla="*/ 661736 w 1079263"/>
                      <a:gd name="connsiteY11" fmla="*/ 543289 h 1089282"/>
                      <a:gd name="connsiteX12" fmla="*/ 586539 w 1079263"/>
                      <a:gd name="connsiteY12" fmla="*/ 573368 h 1089282"/>
                      <a:gd name="connsiteX13" fmla="*/ 591552 w 1079263"/>
                      <a:gd name="connsiteY13" fmla="*/ 643552 h 1089282"/>
                      <a:gd name="connsiteX14" fmla="*/ 536407 w 1079263"/>
                      <a:gd name="connsiteY14" fmla="*/ 713736 h 1089282"/>
                      <a:gd name="connsiteX15" fmla="*/ 531394 w 1079263"/>
                      <a:gd name="connsiteY15" fmla="*/ 753841 h 1089282"/>
                      <a:gd name="connsiteX16" fmla="*/ 546434 w 1079263"/>
                      <a:gd name="connsiteY16" fmla="*/ 788933 h 1089282"/>
                      <a:gd name="connsiteX17" fmla="*/ 471236 w 1079263"/>
                      <a:gd name="connsiteY17" fmla="*/ 808986 h 1089282"/>
                      <a:gd name="connsiteX18" fmla="*/ 441157 w 1079263"/>
                      <a:gd name="connsiteY18" fmla="*/ 763868 h 1089282"/>
                      <a:gd name="connsiteX19" fmla="*/ 401052 w 1079263"/>
                      <a:gd name="connsiteY19" fmla="*/ 793947 h 1089282"/>
                      <a:gd name="connsiteX20" fmla="*/ 325855 w 1079263"/>
                      <a:gd name="connsiteY20" fmla="*/ 803973 h 1089282"/>
                      <a:gd name="connsiteX21" fmla="*/ 245644 w 1079263"/>
                      <a:gd name="connsiteY21" fmla="*/ 819012 h 1089282"/>
                      <a:gd name="connsiteX22" fmla="*/ 285750 w 1079263"/>
                      <a:gd name="connsiteY22" fmla="*/ 798960 h 1089282"/>
                      <a:gd name="connsiteX23" fmla="*/ 205539 w 1079263"/>
                      <a:gd name="connsiteY23" fmla="*/ 803973 h 1089282"/>
                      <a:gd name="connsiteX24" fmla="*/ 145381 w 1079263"/>
                      <a:gd name="connsiteY24" fmla="*/ 874157 h 1089282"/>
                      <a:gd name="connsiteX25" fmla="*/ 40105 w 1079263"/>
                      <a:gd name="connsiteY25" fmla="*/ 954368 h 1089282"/>
                      <a:gd name="connsiteX26" fmla="*/ 5013 w 1079263"/>
                      <a:gd name="connsiteY26" fmla="*/ 969407 h 1089282"/>
                      <a:gd name="connsiteX27" fmla="*/ 10026 w 1079263"/>
                      <a:gd name="connsiteY27" fmla="*/ 1024552 h 1089282"/>
                      <a:gd name="connsiteX28" fmla="*/ 95250 w 1079263"/>
                      <a:gd name="connsiteY28" fmla="*/ 1014526 h 1089282"/>
                      <a:gd name="connsiteX29" fmla="*/ 145381 w 1079263"/>
                      <a:gd name="connsiteY29" fmla="*/ 1029565 h 1089282"/>
                      <a:gd name="connsiteX30" fmla="*/ 175460 w 1079263"/>
                      <a:gd name="connsiteY30" fmla="*/ 964394 h 1089282"/>
                      <a:gd name="connsiteX31" fmla="*/ 370973 w 1079263"/>
                      <a:gd name="connsiteY31" fmla="*/ 934315 h 1089282"/>
                      <a:gd name="connsiteX32" fmla="*/ 476250 w 1079263"/>
                      <a:gd name="connsiteY32" fmla="*/ 919276 h 1089282"/>
                      <a:gd name="connsiteX33" fmla="*/ 431131 w 1079263"/>
                      <a:gd name="connsiteY33" fmla="*/ 984447 h 1089282"/>
                      <a:gd name="connsiteX34" fmla="*/ 461210 w 1079263"/>
                      <a:gd name="connsiteY34" fmla="*/ 1054631 h 1089282"/>
                      <a:gd name="connsiteX35" fmla="*/ 536407 w 1079263"/>
                      <a:gd name="connsiteY35" fmla="*/ 1084710 h 1089282"/>
                      <a:gd name="connsiteX36" fmla="*/ 571500 w 1079263"/>
                      <a:gd name="connsiteY36" fmla="*/ 959381 h 1089282"/>
                      <a:gd name="connsiteX37" fmla="*/ 626644 w 1079263"/>
                      <a:gd name="connsiteY37" fmla="*/ 934315 h 1089282"/>
                      <a:gd name="connsiteX38" fmla="*/ 586539 w 1079263"/>
                      <a:gd name="connsiteY38" fmla="*/ 914262 h 1089282"/>
                      <a:gd name="connsiteX39" fmla="*/ 671763 w 1079263"/>
                      <a:gd name="connsiteY39" fmla="*/ 869144 h 1089282"/>
                      <a:gd name="connsiteX40" fmla="*/ 626644 w 1079263"/>
                      <a:gd name="connsiteY40" fmla="*/ 914262 h 1089282"/>
                      <a:gd name="connsiteX41" fmla="*/ 716881 w 1079263"/>
                      <a:gd name="connsiteY41" fmla="*/ 909249 h 1089282"/>
                      <a:gd name="connsiteX42" fmla="*/ 777039 w 1079263"/>
                      <a:gd name="connsiteY42" fmla="*/ 914262 h 1089282"/>
                      <a:gd name="connsiteX43" fmla="*/ 807118 w 1079263"/>
                      <a:gd name="connsiteY43" fmla="*/ 849091 h 1089282"/>
                      <a:gd name="connsiteX44" fmla="*/ 807118 w 1079263"/>
                      <a:gd name="connsiteY44" fmla="*/ 924289 h 1089282"/>
                      <a:gd name="connsiteX45" fmla="*/ 847223 w 1079263"/>
                      <a:gd name="connsiteY45" fmla="*/ 844078 h 1089282"/>
                      <a:gd name="connsiteX46" fmla="*/ 932447 w 1079263"/>
                      <a:gd name="connsiteY46" fmla="*/ 778907 h 1089282"/>
                      <a:gd name="connsiteX47" fmla="*/ 897355 w 1079263"/>
                      <a:gd name="connsiteY47" fmla="*/ 869144 h 1089282"/>
                      <a:gd name="connsiteX48" fmla="*/ 997618 w 1079263"/>
                      <a:gd name="connsiteY48" fmla="*/ 783920 h 1089282"/>
                      <a:gd name="connsiteX49" fmla="*/ 1012657 w 1079263"/>
                      <a:gd name="connsiteY49" fmla="*/ 733789 h 1089282"/>
                      <a:gd name="connsiteX50" fmla="*/ 1012657 w 1079263"/>
                      <a:gd name="connsiteY50" fmla="*/ 583394 h 1089282"/>
                      <a:gd name="connsiteX51" fmla="*/ 1007644 w 1079263"/>
                      <a:gd name="connsiteY51" fmla="*/ 427986 h 1089282"/>
                      <a:gd name="connsiteX52" fmla="*/ 1076168 w 1079263"/>
                      <a:gd name="connsiteY52" fmla="*/ 304318 h 1089282"/>
                      <a:gd name="connsiteX53" fmla="*/ 1062338 w 1079263"/>
                      <a:gd name="connsiteY53" fmla="*/ 164073 h 1089282"/>
                      <a:gd name="connsiteX54" fmla="*/ 1016253 w 1079263"/>
                      <a:gd name="connsiteY54" fmla="*/ 111328 h 1089282"/>
                      <a:gd name="connsiteX55" fmla="*/ 997618 w 1079263"/>
                      <a:gd name="connsiteY55" fmla="*/ 6881 h 1089282"/>
                      <a:gd name="connsiteX56" fmla="*/ 955611 w 1079263"/>
                      <a:gd name="connsiteY56" fmla="*/ 14539 h 1089282"/>
                      <a:gd name="connsiteX57" fmla="*/ 958127 w 1079263"/>
                      <a:gd name="connsiteY57" fmla="*/ 51850 h 1089282"/>
                      <a:gd name="connsiteX58" fmla="*/ 987592 w 1079263"/>
                      <a:gd name="connsiteY58" fmla="*/ 46986 h 1089282"/>
                      <a:gd name="connsiteX59" fmla="*/ 984367 w 1079263"/>
                      <a:gd name="connsiteY59" fmla="*/ 87371 h 1089282"/>
                      <a:gd name="connsiteX60" fmla="*/ 953355 w 1079263"/>
                      <a:gd name="connsiteY60" fmla="*/ 92107 h 1089282"/>
                      <a:gd name="connsiteX61" fmla="*/ 934270 w 1079263"/>
                      <a:gd name="connsiteY61" fmla="*/ 54216 h 1089282"/>
                      <a:gd name="connsiteX62" fmla="*/ 906932 w 1079263"/>
                      <a:gd name="connsiteY62" fmla="*/ 45019 h 1089282"/>
                      <a:gd name="connsiteX63" fmla="*/ 915506 w 1079263"/>
                      <a:gd name="connsiteY63" fmla="*/ 90873 h 1089282"/>
                      <a:gd name="connsiteX64" fmla="*/ 872289 w 1079263"/>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1012657 w 1076931"/>
                      <a:gd name="connsiteY50" fmla="*/ 583394 h 1089282"/>
                      <a:gd name="connsiteX51" fmla="*/ 1043428 w 1076931"/>
                      <a:gd name="connsiteY51" fmla="*/ 387728 h 1089282"/>
                      <a:gd name="connsiteX52" fmla="*/ 1076168 w 1076931"/>
                      <a:gd name="connsiteY52" fmla="*/ 304318 h 1089282"/>
                      <a:gd name="connsiteX53" fmla="*/ 1062338 w 1076931"/>
                      <a:gd name="connsiteY53" fmla="*/ 164073 h 1089282"/>
                      <a:gd name="connsiteX54" fmla="*/ 1016253 w 1076931"/>
                      <a:gd name="connsiteY54" fmla="*/ 111328 h 1089282"/>
                      <a:gd name="connsiteX55" fmla="*/ 997618 w 1076931"/>
                      <a:gd name="connsiteY55" fmla="*/ 6881 h 1089282"/>
                      <a:gd name="connsiteX56" fmla="*/ 955611 w 1076931"/>
                      <a:gd name="connsiteY56" fmla="*/ 14539 h 1089282"/>
                      <a:gd name="connsiteX57" fmla="*/ 958127 w 1076931"/>
                      <a:gd name="connsiteY57" fmla="*/ 51850 h 1089282"/>
                      <a:gd name="connsiteX58" fmla="*/ 987592 w 1076931"/>
                      <a:gd name="connsiteY58" fmla="*/ 46986 h 1089282"/>
                      <a:gd name="connsiteX59" fmla="*/ 984367 w 1076931"/>
                      <a:gd name="connsiteY59" fmla="*/ 87371 h 1089282"/>
                      <a:gd name="connsiteX60" fmla="*/ 953355 w 1076931"/>
                      <a:gd name="connsiteY60" fmla="*/ 92107 h 1089282"/>
                      <a:gd name="connsiteX61" fmla="*/ 934270 w 1076931"/>
                      <a:gd name="connsiteY61" fmla="*/ 54216 h 1089282"/>
                      <a:gd name="connsiteX62" fmla="*/ 906932 w 1076931"/>
                      <a:gd name="connsiteY62" fmla="*/ 45019 h 1089282"/>
                      <a:gd name="connsiteX63" fmla="*/ 915506 w 1076931"/>
                      <a:gd name="connsiteY63" fmla="*/ 90873 h 1089282"/>
                      <a:gd name="connsiteX64" fmla="*/ 872289 w 1076931"/>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1043428 w 1076931"/>
                      <a:gd name="connsiteY51" fmla="*/ 387728 h 1089282"/>
                      <a:gd name="connsiteX52" fmla="*/ 1076168 w 1076931"/>
                      <a:gd name="connsiteY52" fmla="*/ 304318 h 1089282"/>
                      <a:gd name="connsiteX53" fmla="*/ 1062338 w 1076931"/>
                      <a:gd name="connsiteY53" fmla="*/ 164073 h 1089282"/>
                      <a:gd name="connsiteX54" fmla="*/ 1016253 w 1076931"/>
                      <a:gd name="connsiteY54" fmla="*/ 111328 h 1089282"/>
                      <a:gd name="connsiteX55" fmla="*/ 997618 w 1076931"/>
                      <a:gd name="connsiteY55" fmla="*/ 6881 h 1089282"/>
                      <a:gd name="connsiteX56" fmla="*/ 955611 w 1076931"/>
                      <a:gd name="connsiteY56" fmla="*/ 14539 h 1089282"/>
                      <a:gd name="connsiteX57" fmla="*/ 958127 w 1076931"/>
                      <a:gd name="connsiteY57" fmla="*/ 51850 h 1089282"/>
                      <a:gd name="connsiteX58" fmla="*/ 987592 w 1076931"/>
                      <a:gd name="connsiteY58" fmla="*/ 46986 h 1089282"/>
                      <a:gd name="connsiteX59" fmla="*/ 984367 w 1076931"/>
                      <a:gd name="connsiteY59" fmla="*/ 87371 h 1089282"/>
                      <a:gd name="connsiteX60" fmla="*/ 953355 w 1076931"/>
                      <a:gd name="connsiteY60" fmla="*/ 92107 h 1089282"/>
                      <a:gd name="connsiteX61" fmla="*/ 934270 w 1076931"/>
                      <a:gd name="connsiteY61" fmla="*/ 54216 h 1089282"/>
                      <a:gd name="connsiteX62" fmla="*/ 906932 w 1076931"/>
                      <a:gd name="connsiteY62" fmla="*/ 45019 h 1089282"/>
                      <a:gd name="connsiteX63" fmla="*/ 915506 w 1076931"/>
                      <a:gd name="connsiteY63" fmla="*/ 90873 h 1089282"/>
                      <a:gd name="connsiteX64" fmla="*/ 872289 w 1076931"/>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972440 w 1076931"/>
                      <a:gd name="connsiteY51" fmla="*/ 395232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1008224 w 1076931"/>
                      <a:gd name="connsiteY51" fmla="*/ 414177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1010272 w 1076931"/>
                      <a:gd name="connsiteY50" fmla="*/ 521823 h 1089282"/>
                      <a:gd name="connsiteX51" fmla="*/ 1008224 w 1076931"/>
                      <a:gd name="connsiteY51" fmla="*/ 414177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00873 w 1076931"/>
                      <a:gd name="connsiteY50" fmla="*/ 658097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26050 w 1076931"/>
                      <a:gd name="connsiteY48" fmla="*/ 731821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78533 w 1076931"/>
                      <a:gd name="connsiteY48" fmla="*/ 767343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23597 w 1076931"/>
                      <a:gd name="connsiteY47" fmla="*/ 828886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18826 w 1076931"/>
                      <a:gd name="connsiteY47" fmla="*/ 857304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51995 w 1076931"/>
                      <a:gd name="connsiteY45" fmla="*/ 739879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38131 w 1076931"/>
                      <a:gd name="connsiteY44" fmla="*/ 846140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38131 w 1076931"/>
                      <a:gd name="connsiteY44" fmla="*/ 846140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833 w 1076931"/>
                      <a:gd name="connsiteY44" fmla="*/ 916225 h 1089282"/>
                      <a:gd name="connsiteX45" fmla="*/ 838131 w 1076931"/>
                      <a:gd name="connsiteY45" fmla="*/ 846140 h 1089282"/>
                      <a:gd name="connsiteX46" fmla="*/ 861537 w 1076931"/>
                      <a:gd name="connsiteY46" fmla="*/ 796715 h 1089282"/>
                      <a:gd name="connsiteX47" fmla="*/ 908592 w 1076931"/>
                      <a:gd name="connsiteY47" fmla="*/ 816798 h 1089282"/>
                      <a:gd name="connsiteX48" fmla="*/ 912799 w 1076931"/>
                      <a:gd name="connsiteY48" fmla="*/ 814394 h 1089282"/>
                      <a:gd name="connsiteX49" fmla="*/ 918826 w 1076931"/>
                      <a:gd name="connsiteY49" fmla="*/ 857304 h 1089282"/>
                      <a:gd name="connsiteX50" fmla="*/ 967669 w 1076931"/>
                      <a:gd name="connsiteY50" fmla="*/ 809658 h 1089282"/>
                      <a:gd name="connsiteX51" fmla="*/ 978533 w 1076931"/>
                      <a:gd name="connsiteY51" fmla="*/ 767343 h 1089282"/>
                      <a:gd name="connsiteX52" fmla="*/ 1012657 w 1076931"/>
                      <a:gd name="connsiteY52" fmla="*/ 733789 h 1089282"/>
                      <a:gd name="connsiteX53" fmla="*/ 981983 w 1076931"/>
                      <a:gd name="connsiteY53" fmla="*/ 650993 h 1089282"/>
                      <a:gd name="connsiteX54" fmla="*/ 1010272 w 1076931"/>
                      <a:gd name="connsiteY54" fmla="*/ 521823 h 1089282"/>
                      <a:gd name="connsiteX55" fmla="*/ 1008224 w 1076931"/>
                      <a:gd name="connsiteY55" fmla="*/ 414177 h 1089282"/>
                      <a:gd name="connsiteX56" fmla="*/ 1043428 w 1076931"/>
                      <a:gd name="connsiteY56" fmla="*/ 387728 h 1089282"/>
                      <a:gd name="connsiteX57" fmla="*/ 1076168 w 1076931"/>
                      <a:gd name="connsiteY57" fmla="*/ 304318 h 1089282"/>
                      <a:gd name="connsiteX58" fmla="*/ 1062338 w 1076931"/>
                      <a:gd name="connsiteY58" fmla="*/ 164073 h 1089282"/>
                      <a:gd name="connsiteX59" fmla="*/ 1016253 w 1076931"/>
                      <a:gd name="connsiteY59" fmla="*/ 111328 h 1089282"/>
                      <a:gd name="connsiteX60" fmla="*/ 997618 w 1076931"/>
                      <a:gd name="connsiteY60" fmla="*/ 6881 h 1089282"/>
                      <a:gd name="connsiteX61" fmla="*/ 955611 w 1076931"/>
                      <a:gd name="connsiteY61" fmla="*/ 14539 h 1089282"/>
                      <a:gd name="connsiteX62" fmla="*/ 958127 w 1076931"/>
                      <a:gd name="connsiteY62" fmla="*/ 51850 h 1089282"/>
                      <a:gd name="connsiteX63" fmla="*/ 987592 w 1076931"/>
                      <a:gd name="connsiteY63" fmla="*/ 46986 h 1089282"/>
                      <a:gd name="connsiteX64" fmla="*/ 984367 w 1076931"/>
                      <a:gd name="connsiteY64" fmla="*/ 87371 h 1089282"/>
                      <a:gd name="connsiteX65" fmla="*/ 953355 w 1076931"/>
                      <a:gd name="connsiteY65" fmla="*/ 92107 h 1089282"/>
                      <a:gd name="connsiteX66" fmla="*/ 934270 w 1076931"/>
                      <a:gd name="connsiteY66" fmla="*/ 54216 h 1089282"/>
                      <a:gd name="connsiteX67" fmla="*/ 906932 w 1076931"/>
                      <a:gd name="connsiteY67" fmla="*/ 45019 h 1089282"/>
                      <a:gd name="connsiteX68" fmla="*/ 915506 w 1076931"/>
                      <a:gd name="connsiteY68" fmla="*/ 90873 h 1089282"/>
                      <a:gd name="connsiteX69" fmla="*/ 872289 w 1076931"/>
                      <a:gd name="connsiteY69"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38870 w 1076931"/>
                      <a:gd name="connsiteY42" fmla="*/ 847954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67497 w 1076931"/>
                      <a:gd name="connsiteY42" fmla="*/ 869268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33580 w 1076931"/>
                      <a:gd name="connsiteY41" fmla="*/ 850046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40958 w 1076931"/>
                      <a:gd name="connsiteY40" fmla="*/ 907158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640958 w 1076931"/>
                      <a:gd name="connsiteY40" fmla="*/ 907158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700482 w 1076931"/>
                      <a:gd name="connsiteY40" fmla="*/ 828603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38364 w 1076931"/>
                      <a:gd name="connsiteY39" fmla="*/ 866775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22128 w 1076931"/>
                      <a:gd name="connsiteY38" fmla="*/ 883477 h 1089282"/>
                      <a:gd name="connsiteX39" fmla="*/ 638364 w 1076931"/>
                      <a:gd name="connsiteY39" fmla="*/ 866775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626644 w 1076931"/>
                      <a:gd name="connsiteY37" fmla="*/ 934315 h 1086828"/>
                      <a:gd name="connsiteX38" fmla="*/ 522128 w 1076931"/>
                      <a:gd name="connsiteY38" fmla="*/ 883477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305 w 1076931"/>
                      <a:gd name="connsiteY37" fmla="*/ 946156 h 1086828"/>
                      <a:gd name="connsiteX38" fmla="*/ 522128 w 1076931"/>
                      <a:gd name="connsiteY38" fmla="*/ 883477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305 w 1076931"/>
                      <a:gd name="connsiteY37" fmla="*/ 946156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95631 w 1076931"/>
                      <a:gd name="connsiteY37" fmla="*/ 927211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614716 w 1076931"/>
                      <a:gd name="connsiteY37" fmla="*/ 946156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71661 w 1076931"/>
                      <a:gd name="connsiteY37" fmla="*/ 954115 h 1086828"/>
                      <a:gd name="connsiteX38" fmla="*/ 614716 w 1076931"/>
                      <a:gd name="connsiteY38" fmla="*/ 946156 h 1086828"/>
                      <a:gd name="connsiteX39" fmla="*/ 576996 w 1076931"/>
                      <a:gd name="connsiteY39" fmla="*/ 890582 h 1086828"/>
                      <a:gd name="connsiteX40" fmla="*/ 638364 w 1076931"/>
                      <a:gd name="connsiteY40" fmla="*/ 866775 h 1086828"/>
                      <a:gd name="connsiteX41" fmla="*/ 681398 w 1076931"/>
                      <a:gd name="connsiteY41" fmla="*/ 864126 h 1086828"/>
                      <a:gd name="connsiteX42" fmla="*/ 640958 w 1076931"/>
                      <a:gd name="connsiteY42" fmla="*/ 907158 h 1086828"/>
                      <a:gd name="connsiteX43" fmla="*/ 712110 w 1076931"/>
                      <a:gd name="connsiteY43" fmla="*/ 897409 h 1086828"/>
                      <a:gd name="connsiteX44" fmla="*/ 743423 w 1076931"/>
                      <a:gd name="connsiteY44" fmla="*/ 913857 h 1086828"/>
                      <a:gd name="connsiteX45" fmla="*/ 767497 w 1076931"/>
                      <a:gd name="connsiteY45" fmla="*/ 869268 h 1086828"/>
                      <a:gd name="connsiteX46" fmla="*/ 807118 w 1076931"/>
                      <a:gd name="connsiteY46" fmla="*/ 849091 h 1086828"/>
                      <a:gd name="connsiteX47" fmla="*/ 807833 w 1076931"/>
                      <a:gd name="connsiteY47" fmla="*/ 916225 h 1086828"/>
                      <a:gd name="connsiteX48" fmla="*/ 838847 w 1076931"/>
                      <a:gd name="connsiteY48" fmla="*/ 883070 h 1086828"/>
                      <a:gd name="connsiteX49" fmla="*/ 838131 w 1076931"/>
                      <a:gd name="connsiteY49" fmla="*/ 846140 h 1086828"/>
                      <a:gd name="connsiteX50" fmla="*/ 861537 w 1076931"/>
                      <a:gd name="connsiteY50" fmla="*/ 796715 h 1086828"/>
                      <a:gd name="connsiteX51" fmla="*/ 908592 w 1076931"/>
                      <a:gd name="connsiteY51" fmla="*/ 816798 h 1086828"/>
                      <a:gd name="connsiteX52" fmla="*/ 912799 w 1076931"/>
                      <a:gd name="connsiteY52" fmla="*/ 814394 h 1086828"/>
                      <a:gd name="connsiteX53" fmla="*/ 918826 w 1076931"/>
                      <a:gd name="connsiteY53" fmla="*/ 857304 h 1086828"/>
                      <a:gd name="connsiteX54" fmla="*/ 967669 w 1076931"/>
                      <a:gd name="connsiteY54" fmla="*/ 809658 h 1086828"/>
                      <a:gd name="connsiteX55" fmla="*/ 978533 w 1076931"/>
                      <a:gd name="connsiteY55" fmla="*/ 767343 h 1086828"/>
                      <a:gd name="connsiteX56" fmla="*/ 1012657 w 1076931"/>
                      <a:gd name="connsiteY56" fmla="*/ 733789 h 1086828"/>
                      <a:gd name="connsiteX57" fmla="*/ 981983 w 1076931"/>
                      <a:gd name="connsiteY57" fmla="*/ 650993 h 1086828"/>
                      <a:gd name="connsiteX58" fmla="*/ 1010272 w 1076931"/>
                      <a:gd name="connsiteY58" fmla="*/ 521823 h 1086828"/>
                      <a:gd name="connsiteX59" fmla="*/ 1008224 w 1076931"/>
                      <a:gd name="connsiteY59" fmla="*/ 414177 h 1086828"/>
                      <a:gd name="connsiteX60" fmla="*/ 1043428 w 1076931"/>
                      <a:gd name="connsiteY60" fmla="*/ 387728 h 1086828"/>
                      <a:gd name="connsiteX61" fmla="*/ 1076168 w 1076931"/>
                      <a:gd name="connsiteY61" fmla="*/ 304318 h 1086828"/>
                      <a:gd name="connsiteX62" fmla="*/ 1062338 w 1076931"/>
                      <a:gd name="connsiteY62" fmla="*/ 164073 h 1086828"/>
                      <a:gd name="connsiteX63" fmla="*/ 1016253 w 1076931"/>
                      <a:gd name="connsiteY63" fmla="*/ 111328 h 1086828"/>
                      <a:gd name="connsiteX64" fmla="*/ 997618 w 1076931"/>
                      <a:gd name="connsiteY64" fmla="*/ 6881 h 1086828"/>
                      <a:gd name="connsiteX65" fmla="*/ 955611 w 1076931"/>
                      <a:gd name="connsiteY65" fmla="*/ 14539 h 1086828"/>
                      <a:gd name="connsiteX66" fmla="*/ 958127 w 1076931"/>
                      <a:gd name="connsiteY66" fmla="*/ 51850 h 1086828"/>
                      <a:gd name="connsiteX67" fmla="*/ 987592 w 1076931"/>
                      <a:gd name="connsiteY67" fmla="*/ 46986 h 1086828"/>
                      <a:gd name="connsiteX68" fmla="*/ 984367 w 1076931"/>
                      <a:gd name="connsiteY68" fmla="*/ 87371 h 1086828"/>
                      <a:gd name="connsiteX69" fmla="*/ 953355 w 1076931"/>
                      <a:gd name="connsiteY69" fmla="*/ 92107 h 1086828"/>
                      <a:gd name="connsiteX70" fmla="*/ 934270 w 1076931"/>
                      <a:gd name="connsiteY70" fmla="*/ 54216 h 1086828"/>
                      <a:gd name="connsiteX71" fmla="*/ 906932 w 1076931"/>
                      <a:gd name="connsiteY71" fmla="*/ 45019 h 1086828"/>
                      <a:gd name="connsiteX72" fmla="*/ 915506 w 1076931"/>
                      <a:gd name="connsiteY72" fmla="*/ 90873 h 1086828"/>
                      <a:gd name="connsiteX73" fmla="*/ 872289 w 1076931"/>
                      <a:gd name="connsiteY73"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76432 w 1076931"/>
                      <a:gd name="connsiteY37" fmla="*/ 958852 h 1086828"/>
                      <a:gd name="connsiteX38" fmla="*/ 614716 w 1076931"/>
                      <a:gd name="connsiteY38" fmla="*/ 946156 h 1086828"/>
                      <a:gd name="connsiteX39" fmla="*/ 576996 w 1076931"/>
                      <a:gd name="connsiteY39" fmla="*/ 890582 h 1086828"/>
                      <a:gd name="connsiteX40" fmla="*/ 638364 w 1076931"/>
                      <a:gd name="connsiteY40" fmla="*/ 866775 h 1086828"/>
                      <a:gd name="connsiteX41" fmla="*/ 681398 w 1076931"/>
                      <a:gd name="connsiteY41" fmla="*/ 864126 h 1086828"/>
                      <a:gd name="connsiteX42" fmla="*/ 640958 w 1076931"/>
                      <a:gd name="connsiteY42" fmla="*/ 907158 h 1086828"/>
                      <a:gd name="connsiteX43" fmla="*/ 712110 w 1076931"/>
                      <a:gd name="connsiteY43" fmla="*/ 897409 h 1086828"/>
                      <a:gd name="connsiteX44" fmla="*/ 743423 w 1076931"/>
                      <a:gd name="connsiteY44" fmla="*/ 913857 h 1086828"/>
                      <a:gd name="connsiteX45" fmla="*/ 767497 w 1076931"/>
                      <a:gd name="connsiteY45" fmla="*/ 869268 h 1086828"/>
                      <a:gd name="connsiteX46" fmla="*/ 807118 w 1076931"/>
                      <a:gd name="connsiteY46" fmla="*/ 849091 h 1086828"/>
                      <a:gd name="connsiteX47" fmla="*/ 807833 w 1076931"/>
                      <a:gd name="connsiteY47" fmla="*/ 916225 h 1086828"/>
                      <a:gd name="connsiteX48" fmla="*/ 838847 w 1076931"/>
                      <a:gd name="connsiteY48" fmla="*/ 883070 h 1086828"/>
                      <a:gd name="connsiteX49" fmla="*/ 838131 w 1076931"/>
                      <a:gd name="connsiteY49" fmla="*/ 846140 h 1086828"/>
                      <a:gd name="connsiteX50" fmla="*/ 861537 w 1076931"/>
                      <a:gd name="connsiteY50" fmla="*/ 796715 h 1086828"/>
                      <a:gd name="connsiteX51" fmla="*/ 908592 w 1076931"/>
                      <a:gd name="connsiteY51" fmla="*/ 816798 h 1086828"/>
                      <a:gd name="connsiteX52" fmla="*/ 912799 w 1076931"/>
                      <a:gd name="connsiteY52" fmla="*/ 814394 h 1086828"/>
                      <a:gd name="connsiteX53" fmla="*/ 918826 w 1076931"/>
                      <a:gd name="connsiteY53" fmla="*/ 857304 h 1086828"/>
                      <a:gd name="connsiteX54" fmla="*/ 967669 w 1076931"/>
                      <a:gd name="connsiteY54" fmla="*/ 809658 h 1086828"/>
                      <a:gd name="connsiteX55" fmla="*/ 978533 w 1076931"/>
                      <a:gd name="connsiteY55" fmla="*/ 767343 h 1086828"/>
                      <a:gd name="connsiteX56" fmla="*/ 1012657 w 1076931"/>
                      <a:gd name="connsiteY56" fmla="*/ 733789 h 1086828"/>
                      <a:gd name="connsiteX57" fmla="*/ 981983 w 1076931"/>
                      <a:gd name="connsiteY57" fmla="*/ 650993 h 1086828"/>
                      <a:gd name="connsiteX58" fmla="*/ 1010272 w 1076931"/>
                      <a:gd name="connsiteY58" fmla="*/ 521823 h 1086828"/>
                      <a:gd name="connsiteX59" fmla="*/ 1008224 w 1076931"/>
                      <a:gd name="connsiteY59" fmla="*/ 414177 h 1086828"/>
                      <a:gd name="connsiteX60" fmla="*/ 1043428 w 1076931"/>
                      <a:gd name="connsiteY60" fmla="*/ 387728 h 1086828"/>
                      <a:gd name="connsiteX61" fmla="*/ 1076168 w 1076931"/>
                      <a:gd name="connsiteY61" fmla="*/ 304318 h 1086828"/>
                      <a:gd name="connsiteX62" fmla="*/ 1062338 w 1076931"/>
                      <a:gd name="connsiteY62" fmla="*/ 164073 h 1086828"/>
                      <a:gd name="connsiteX63" fmla="*/ 1016253 w 1076931"/>
                      <a:gd name="connsiteY63" fmla="*/ 111328 h 1086828"/>
                      <a:gd name="connsiteX64" fmla="*/ 997618 w 1076931"/>
                      <a:gd name="connsiteY64" fmla="*/ 6881 h 1086828"/>
                      <a:gd name="connsiteX65" fmla="*/ 955611 w 1076931"/>
                      <a:gd name="connsiteY65" fmla="*/ 14539 h 1086828"/>
                      <a:gd name="connsiteX66" fmla="*/ 958127 w 1076931"/>
                      <a:gd name="connsiteY66" fmla="*/ 51850 h 1086828"/>
                      <a:gd name="connsiteX67" fmla="*/ 987592 w 1076931"/>
                      <a:gd name="connsiteY67" fmla="*/ 46986 h 1086828"/>
                      <a:gd name="connsiteX68" fmla="*/ 984367 w 1076931"/>
                      <a:gd name="connsiteY68" fmla="*/ 87371 h 1086828"/>
                      <a:gd name="connsiteX69" fmla="*/ 953355 w 1076931"/>
                      <a:gd name="connsiteY69" fmla="*/ 92107 h 1086828"/>
                      <a:gd name="connsiteX70" fmla="*/ 934270 w 1076931"/>
                      <a:gd name="connsiteY70" fmla="*/ 54216 h 1086828"/>
                      <a:gd name="connsiteX71" fmla="*/ 906932 w 1076931"/>
                      <a:gd name="connsiteY71" fmla="*/ 45019 h 1086828"/>
                      <a:gd name="connsiteX72" fmla="*/ 915506 w 1076931"/>
                      <a:gd name="connsiteY72" fmla="*/ 90873 h 1086828"/>
                      <a:gd name="connsiteX73" fmla="*/ 872289 w 1076931"/>
                      <a:gd name="connsiteY73"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190 w 1076931"/>
                      <a:gd name="connsiteY37" fmla="*/ 996741 h 1086828"/>
                      <a:gd name="connsiteX38" fmla="*/ 576432 w 1076931"/>
                      <a:gd name="connsiteY38" fmla="*/ 958852 h 1086828"/>
                      <a:gd name="connsiteX39" fmla="*/ 614716 w 1076931"/>
                      <a:gd name="connsiteY39" fmla="*/ 946156 h 1086828"/>
                      <a:gd name="connsiteX40" fmla="*/ 576996 w 1076931"/>
                      <a:gd name="connsiteY40" fmla="*/ 890582 h 1086828"/>
                      <a:gd name="connsiteX41" fmla="*/ 638364 w 1076931"/>
                      <a:gd name="connsiteY41" fmla="*/ 866775 h 1086828"/>
                      <a:gd name="connsiteX42" fmla="*/ 681398 w 1076931"/>
                      <a:gd name="connsiteY42" fmla="*/ 864126 h 1086828"/>
                      <a:gd name="connsiteX43" fmla="*/ 640958 w 1076931"/>
                      <a:gd name="connsiteY43" fmla="*/ 907158 h 1086828"/>
                      <a:gd name="connsiteX44" fmla="*/ 712110 w 1076931"/>
                      <a:gd name="connsiteY44" fmla="*/ 897409 h 1086828"/>
                      <a:gd name="connsiteX45" fmla="*/ 743423 w 1076931"/>
                      <a:gd name="connsiteY45" fmla="*/ 913857 h 1086828"/>
                      <a:gd name="connsiteX46" fmla="*/ 767497 w 1076931"/>
                      <a:gd name="connsiteY46" fmla="*/ 869268 h 1086828"/>
                      <a:gd name="connsiteX47" fmla="*/ 807118 w 1076931"/>
                      <a:gd name="connsiteY47" fmla="*/ 849091 h 1086828"/>
                      <a:gd name="connsiteX48" fmla="*/ 807833 w 1076931"/>
                      <a:gd name="connsiteY48" fmla="*/ 916225 h 1086828"/>
                      <a:gd name="connsiteX49" fmla="*/ 838847 w 1076931"/>
                      <a:gd name="connsiteY49" fmla="*/ 883070 h 1086828"/>
                      <a:gd name="connsiteX50" fmla="*/ 838131 w 1076931"/>
                      <a:gd name="connsiteY50" fmla="*/ 846140 h 1086828"/>
                      <a:gd name="connsiteX51" fmla="*/ 861537 w 1076931"/>
                      <a:gd name="connsiteY51" fmla="*/ 796715 h 1086828"/>
                      <a:gd name="connsiteX52" fmla="*/ 908592 w 1076931"/>
                      <a:gd name="connsiteY52" fmla="*/ 816798 h 1086828"/>
                      <a:gd name="connsiteX53" fmla="*/ 912799 w 1076931"/>
                      <a:gd name="connsiteY53" fmla="*/ 814394 h 1086828"/>
                      <a:gd name="connsiteX54" fmla="*/ 918826 w 1076931"/>
                      <a:gd name="connsiteY54" fmla="*/ 857304 h 1086828"/>
                      <a:gd name="connsiteX55" fmla="*/ 967669 w 1076931"/>
                      <a:gd name="connsiteY55" fmla="*/ 809658 h 1086828"/>
                      <a:gd name="connsiteX56" fmla="*/ 978533 w 1076931"/>
                      <a:gd name="connsiteY56" fmla="*/ 767343 h 1086828"/>
                      <a:gd name="connsiteX57" fmla="*/ 1012657 w 1076931"/>
                      <a:gd name="connsiteY57" fmla="*/ 733789 h 1086828"/>
                      <a:gd name="connsiteX58" fmla="*/ 981983 w 1076931"/>
                      <a:gd name="connsiteY58" fmla="*/ 650993 h 1086828"/>
                      <a:gd name="connsiteX59" fmla="*/ 1010272 w 1076931"/>
                      <a:gd name="connsiteY59" fmla="*/ 521823 h 1086828"/>
                      <a:gd name="connsiteX60" fmla="*/ 1008224 w 1076931"/>
                      <a:gd name="connsiteY60" fmla="*/ 414177 h 1086828"/>
                      <a:gd name="connsiteX61" fmla="*/ 1043428 w 1076931"/>
                      <a:gd name="connsiteY61" fmla="*/ 387728 h 1086828"/>
                      <a:gd name="connsiteX62" fmla="*/ 1076168 w 1076931"/>
                      <a:gd name="connsiteY62" fmla="*/ 304318 h 1086828"/>
                      <a:gd name="connsiteX63" fmla="*/ 1062338 w 1076931"/>
                      <a:gd name="connsiteY63" fmla="*/ 164073 h 1086828"/>
                      <a:gd name="connsiteX64" fmla="*/ 1016253 w 1076931"/>
                      <a:gd name="connsiteY64" fmla="*/ 111328 h 1086828"/>
                      <a:gd name="connsiteX65" fmla="*/ 997618 w 1076931"/>
                      <a:gd name="connsiteY65" fmla="*/ 6881 h 1086828"/>
                      <a:gd name="connsiteX66" fmla="*/ 955611 w 1076931"/>
                      <a:gd name="connsiteY66" fmla="*/ 14539 h 1086828"/>
                      <a:gd name="connsiteX67" fmla="*/ 958127 w 1076931"/>
                      <a:gd name="connsiteY67" fmla="*/ 51850 h 1086828"/>
                      <a:gd name="connsiteX68" fmla="*/ 987592 w 1076931"/>
                      <a:gd name="connsiteY68" fmla="*/ 46986 h 1086828"/>
                      <a:gd name="connsiteX69" fmla="*/ 984367 w 1076931"/>
                      <a:gd name="connsiteY69" fmla="*/ 87371 h 1086828"/>
                      <a:gd name="connsiteX70" fmla="*/ 953355 w 1076931"/>
                      <a:gd name="connsiteY70" fmla="*/ 92107 h 1086828"/>
                      <a:gd name="connsiteX71" fmla="*/ 934270 w 1076931"/>
                      <a:gd name="connsiteY71" fmla="*/ 54216 h 1086828"/>
                      <a:gd name="connsiteX72" fmla="*/ 906932 w 1076931"/>
                      <a:gd name="connsiteY72" fmla="*/ 45019 h 1086828"/>
                      <a:gd name="connsiteX73" fmla="*/ 915506 w 1076931"/>
                      <a:gd name="connsiteY73" fmla="*/ 90873 h 1086828"/>
                      <a:gd name="connsiteX74" fmla="*/ 872289 w 1076931"/>
                      <a:gd name="connsiteY74" fmla="*/ 137223 h 1086828"/>
                      <a:gd name="connsiteX0" fmla="*/ 872289 w 1076931"/>
                      <a:gd name="connsiteY0" fmla="*/ 137223 h 1085299"/>
                      <a:gd name="connsiteX1" fmla="*/ 892342 w 1076931"/>
                      <a:gd name="connsiteY1" fmla="*/ 199195 h 1085299"/>
                      <a:gd name="connsiteX2" fmla="*/ 892342 w 1076931"/>
                      <a:gd name="connsiteY2" fmla="*/ 317697 h 1085299"/>
                      <a:gd name="connsiteX3" fmla="*/ 852236 w 1076931"/>
                      <a:gd name="connsiteY3" fmla="*/ 392894 h 1085299"/>
                      <a:gd name="connsiteX4" fmla="*/ 852236 w 1076931"/>
                      <a:gd name="connsiteY4" fmla="*/ 443026 h 1085299"/>
                      <a:gd name="connsiteX5" fmla="*/ 807118 w 1076931"/>
                      <a:gd name="connsiteY5" fmla="*/ 488144 h 1085299"/>
                      <a:gd name="connsiteX6" fmla="*/ 792078 w 1076931"/>
                      <a:gd name="connsiteY6" fmla="*/ 528249 h 1085299"/>
                      <a:gd name="connsiteX7" fmla="*/ 736934 w 1076931"/>
                      <a:gd name="connsiteY7" fmla="*/ 588407 h 1085299"/>
                      <a:gd name="connsiteX8" fmla="*/ 656723 w 1076931"/>
                      <a:gd name="connsiteY8" fmla="*/ 618486 h 1085299"/>
                      <a:gd name="connsiteX9" fmla="*/ 656723 w 1076931"/>
                      <a:gd name="connsiteY9" fmla="*/ 638539 h 1085299"/>
                      <a:gd name="connsiteX10" fmla="*/ 621631 w 1076931"/>
                      <a:gd name="connsiteY10" fmla="*/ 618486 h 1085299"/>
                      <a:gd name="connsiteX11" fmla="*/ 661736 w 1076931"/>
                      <a:gd name="connsiteY11" fmla="*/ 543289 h 1085299"/>
                      <a:gd name="connsiteX12" fmla="*/ 586539 w 1076931"/>
                      <a:gd name="connsiteY12" fmla="*/ 573368 h 1085299"/>
                      <a:gd name="connsiteX13" fmla="*/ 591552 w 1076931"/>
                      <a:gd name="connsiteY13" fmla="*/ 643552 h 1085299"/>
                      <a:gd name="connsiteX14" fmla="*/ 536407 w 1076931"/>
                      <a:gd name="connsiteY14" fmla="*/ 713736 h 1085299"/>
                      <a:gd name="connsiteX15" fmla="*/ 531394 w 1076931"/>
                      <a:gd name="connsiteY15" fmla="*/ 753841 h 1085299"/>
                      <a:gd name="connsiteX16" fmla="*/ 546434 w 1076931"/>
                      <a:gd name="connsiteY16" fmla="*/ 788933 h 1085299"/>
                      <a:gd name="connsiteX17" fmla="*/ 471236 w 1076931"/>
                      <a:gd name="connsiteY17" fmla="*/ 808986 h 1085299"/>
                      <a:gd name="connsiteX18" fmla="*/ 441157 w 1076931"/>
                      <a:gd name="connsiteY18" fmla="*/ 763868 h 1085299"/>
                      <a:gd name="connsiteX19" fmla="*/ 401052 w 1076931"/>
                      <a:gd name="connsiteY19" fmla="*/ 793947 h 1085299"/>
                      <a:gd name="connsiteX20" fmla="*/ 325855 w 1076931"/>
                      <a:gd name="connsiteY20" fmla="*/ 803973 h 1085299"/>
                      <a:gd name="connsiteX21" fmla="*/ 245644 w 1076931"/>
                      <a:gd name="connsiteY21" fmla="*/ 819012 h 1085299"/>
                      <a:gd name="connsiteX22" fmla="*/ 285750 w 1076931"/>
                      <a:gd name="connsiteY22" fmla="*/ 798960 h 1085299"/>
                      <a:gd name="connsiteX23" fmla="*/ 205539 w 1076931"/>
                      <a:gd name="connsiteY23" fmla="*/ 803973 h 1085299"/>
                      <a:gd name="connsiteX24" fmla="*/ 145381 w 1076931"/>
                      <a:gd name="connsiteY24" fmla="*/ 874157 h 1085299"/>
                      <a:gd name="connsiteX25" fmla="*/ 40105 w 1076931"/>
                      <a:gd name="connsiteY25" fmla="*/ 954368 h 1085299"/>
                      <a:gd name="connsiteX26" fmla="*/ 5013 w 1076931"/>
                      <a:gd name="connsiteY26" fmla="*/ 969407 h 1085299"/>
                      <a:gd name="connsiteX27" fmla="*/ 10026 w 1076931"/>
                      <a:gd name="connsiteY27" fmla="*/ 1024552 h 1085299"/>
                      <a:gd name="connsiteX28" fmla="*/ 95250 w 1076931"/>
                      <a:gd name="connsiteY28" fmla="*/ 1014526 h 1085299"/>
                      <a:gd name="connsiteX29" fmla="*/ 145381 w 1076931"/>
                      <a:gd name="connsiteY29" fmla="*/ 1029565 h 1085299"/>
                      <a:gd name="connsiteX30" fmla="*/ 175460 w 1076931"/>
                      <a:gd name="connsiteY30" fmla="*/ 964394 h 1085299"/>
                      <a:gd name="connsiteX31" fmla="*/ 370973 w 1076931"/>
                      <a:gd name="connsiteY31" fmla="*/ 934315 h 1085299"/>
                      <a:gd name="connsiteX32" fmla="*/ 476250 w 1076931"/>
                      <a:gd name="connsiteY32" fmla="*/ 919276 h 1085299"/>
                      <a:gd name="connsiteX33" fmla="*/ 431131 w 1076931"/>
                      <a:gd name="connsiteY33" fmla="*/ 984447 h 1085299"/>
                      <a:gd name="connsiteX34" fmla="*/ 461210 w 1076931"/>
                      <a:gd name="connsiteY34" fmla="*/ 1054631 h 1085299"/>
                      <a:gd name="connsiteX35" fmla="*/ 536407 w 1076931"/>
                      <a:gd name="connsiteY35" fmla="*/ 1084710 h 1085299"/>
                      <a:gd name="connsiteX36" fmla="*/ 528558 w 1076931"/>
                      <a:gd name="connsiteY36" fmla="*/ 1030426 h 1085299"/>
                      <a:gd name="connsiteX37" fmla="*/ 550190 w 1076931"/>
                      <a:gd name="connsiteY37" fmla="*/ 996741 h 1085299"/>
                      <a:gd name="connsiteX38" fmla="*/ 576432 w 1076931"/>
                      <a:gd name="connsiteY38" fmla="*/ 958852 h 1085299"/>
                      <a:gd name="connsiteX39" fmla="*/ 614716 w 1076931"/>
                      <a:gd name="connsiteY39" fmla="*/ 946156 h 1085299"/>
                      <a:gd name="connsiteX40" fmla="*/ 576996 w 1076931"/>
                      <a:gd name="connsiteY40" fmla="*/ 890582 h 1085299"/>
                      <a:gd name="connsiteX41" fmla="*/ 638364 w 1076931"/>
                      <a:gd name="connsiteY41" fmla="*/ 866775 h 1085299"/>
                      <a:gd name="connsiteX42" fmla="*/ 681398 w 1076931"/>
                      <a:gd name="connsiteY42" fmla="*/ 864126 h 1085299"/>
                      <a:gd name="connsiteX43" fmla="*/ 640958 w 1076931"/>
                      <a:gd name="connsiteY43" fmla="*/ 907158 h 1085299"/>
                      <a:gd name="connsiteX44" fmla="*/ 712110 w 1076931"/>
                      <a:gd name="connsiteY44" fmla="*/ 897409 h 1085299"/>
                      <a:gd name="connsiteX45" fmla="*/ 743423 w 1076931"/>
                      <a:gd name="connsiteY45" fmla="*/ 913857 h 1085299"/>
                      <a:gd name="connsiteX46" fmla="*/ 767497 w 1076931"/>
                      <a:gd name="connsiteY46" fmla="*/ 869268 h 1085299"/>
                      <a:gd name="connsiteX47" fmla="*/ 807118 w 1076931"/>
                      <a:gd name="connsiteY47" fmla="*/ 849091 h 1085299"/>
                      <a:gd name="connsiteX48" fmla="*/ 807833 w 1076931"/>
                      <a:gd name="connsiteY48" fmla="*/ 916225 h 1085299"/>
                      <a:gd name="connsiteX49" fmla="*/ 838847 w 1076931"/>
                      <a:gd name="connsiteY49" fmla="*/ 883070 h 1085299"/>
                      <a:gd name="connsiteX50" fmla="*/ 838131 w 1076931"/>
                      <a:gd name="connsiteY50" fmla="*/ 846140 h 1085299"/>
                      <a:gd name="connsiteX51" fmla="*/ 861537 w 1076931"/>
                      <a:gd name="connsiteY51" fmla="*/ 796715 h 1085299"/>
                      <a:gd name="connsiteX52" fmla="*/ 908592 w 1076931"/>
                      <a:gd name="connsiteY52" fmla="*/ 816798 h 1085299"/>
                      <a:gd name="connsiteX53" fmla="*/ 912799 w 1076931"/>
                      <a:gd name="connsiteY53" fmla="*/ 814394 h 1085299"/>
                      <a:gd name="connsiteX54" fmla="*/ 918826 w 1076931"/>
                      <a:gd name="connsiteY54" fmla="*/ 857304 h 1085299"/>
                      <a:gd name="connsiteX55" fmla="*/ 967669 w 1076931"/>
                      <a:gd name="connsiteY55" fmla="*/ 809658 h 1085299"/>
                      <a:gd name="connsiteX56" fmla="*/ 978533 w 1076931"/>
                      <a:gd name="connsiteY56" fmla="*/ 767343 h 1085299"/>
                      <a:gd name="connsiteX57" fmla="*/ 1012657 w 1076931"/>
                      <a:gd name="connsiteY57" fmla="*/ 733789 h 1085299"/>
                      <a:gd name="connsiteX58" fmla="*/ 981983 w 1076931"/>
                      <a:gd name="connsiteY58" fmla="*/ 650993 h 1085299"/>
                      <a:gd name="connsiteX59" fmla="*/ 1010272 w 1076931"/>
                      <a:gd name="connsiteY59" fmla="*/ 521823 h 1085299"/>
                      <a:gd name="connsiteX60" fmla="*/ 1008224 w 1076931"/>
                      <a:gd name="connsiteY60" fmla="*/ 414177 h 1085299"/>
                      <a:gd name="connsiteX61" fmla="*/ 1043428 w 1076931"/>
                      <a:gd name="connsiteY61" fmla="*/ 387728 h 1085299"/>
                      <a:gd name="connsiteX62" fmla="*/ 1076168 w 1076931"/>
                      <a:gd name="connsiteY62" fmla="*/ 304318 h 1085299"/>
                      <a:gd name="connsiteX63" fmla="*/ 1062338 w 1076931"/>
                      <a:gd name="connsiteY63" fmla="*/ 164073 h 1085299"/>
                      <a:gd name="connsiteX64" fmla="*/ 1016253 w 1076931"/>
                      <a:gd name="connsiteY64" fmla="*/ 111328 h 1085299"/>
                      <a:gd name="connsiteX65" fmla="*/ 997618 w 1076931"/>
                      <a:gd name="connsiteY65" fmla="*/ 6881 h 1085299"/>
                      <a:gd name="connsiteX66" fmla="*/ 955611 w 1076931"/>
                      <a:gd name="connsiteY66" fmla="*/ 14539 h 1085299"/>
                      <a:gd name="connsiteX67" fmla="*/ 958127 w 1076931"/>
                      <a:gd name="connsiteY67" fmla="*/ 51850 h 1085299"/>
                      <a:gd name="connsiteX68" fmla="*/ 987592 w 1076931"/>
                      <a:gd name="connsiteY68" fmla="*/ 46986 h 1085299"/>
                      <a:gd name="connsiteX69" fmla="*/ 984367 w 1076931"/>
                      <a:gd name="connsiteY69" fmla="*/ 87371 h 1085299"/>
                      <a:gd name="connsiteX70" fmla="*/ 953355 w 1076931"/>
                      <a:gd name="connsiteY70" fmla="*/ 92107 h 1085299"/>
                      <a:gd name="connsiteX71" fmla="*/ 934270 w 1076931"/>
                      <a:gd name="connsiteY71" fmla="*/ 54216 h 1085299"/>
                      <a:gd name="connsiteX72" fmla="*/ 906932 w 1076931"/>
                      <a:gd name="connsiteY72" fmla="*/ 45019 h 1085299"/>
                      <a:gd name="connsiteX73" fmla="*/ 915506 w 1076931"/>
                      <a:gd name="connsiteY73" fmla="*/ 90873 h 1085299"/>
                      <a:gd name="connsiteX74" fmla="*/ 872289 w 1076931"/>
                      <a:gd name="connsiteY74" fmla="*/ 137223 h 1085299"/>
                      <a:gd name="connsiteX0" fmla="*/ 872289 w 1076931"/>
                      <a:gd name="connsiteY0" fmla="*/ 137223 h 1118117"/>
                      <a:gd name="connsiteX1" fmla="*/ 892342 w 1076931"/>
                      <a:gd name="connsiteY1" fmla="*/ 199195 h 1118117"/>
                      <a:gd name="connsiteX2" fmla="*/ 892342 w 1076931"/>
                      <a:gd name="connsiteY2" fmla="*/ 317697 h 1118117"/>
                      <a:gd name="connsiteX3" fmla="*/ 852236 w 1076931"/>
                      <a:gd name="connsiteY3" fmla="*/ 392894 h 1118117"/>
                      <a:gd name="connsiteX4" fmla="*/ 852236 w 1076931"/>
                      <a:gd name="connsiteY4" fmla="*/ 443026 h 1118117"/>
                      <a:gd name="connsiteX5" fmla="*/ 807118 w 1076931"/>
                      <a:gd name="connsiteY5" fmla="*/ 488144 h 1118117"/>
                      <a:gd name="connsiteX6" fmla="*/ 792078 w 1076931"/>
                      <a:gd name="connsiteY6" fmla="*/ 528249 h 1118117"/>
                      <a:gd name="connsiteX7" fmla="*/ 736934 w 1076931"/>
                      <a:gd name="connsiteY7" fmla="*/ 588407 h 1118117"/>
                      <a:gd name="connsiteX8" fmla="*/ 656723 w 1076931"/>
                      <a:gd name="connsiteY8" fmla="*/ 618486 h 1118117"/>
                      <a:gd name="connsiteX9" fmla="*/ 656723 w 1076931"/>
                      <a:gd name="connsiteY9" fmla="*/ 638539 h 1118117"/>
                      <a:gd name="connsiteX10" fmla="*/ 621631 w 1076931"/>
                      <a:gd name="connsiteY10" fmla="*/ 618486 h 1118117"/>
                      <a:gd name="connsiteX11" fmla="*/ 661736 w 1076931"/>
                      <a:gd name="connsiteY11" fmla="*/ 543289 h 1118117"/>
                      <a:gd name="connsiteX12" fmla="*/ 586539 w 1076931"/>
                      <a:gd name="connsiteY12" fmla="*/ 573368 h 1118117"/>
                      <a:gd name="connsiteX13" fmla="*/ 591552 w 1076931"/>
                      <a:gd name="connsiteY13" fmla="*/ 643552 h 1118117"/>
                      <a:gd name="connsiteX14" fmla="*/ 536407 w 1076931"/>
                      <a:gd name="connsiteY14" fmla="*/ 713736 h 1118117"/>
                      <a:gd name="connsiteX15" fmla="*/ 531394 w 1076931"/>
                      <a:gd name="connsiteY15" fmla="*/ 753841 h 1118117"/>
                      <a:gd name="connsiteX16" fmla="*/ 546434 w 1076931"/>
                      <a:gd name="connsiteY16" fmla="*/ 788933 h 1118117"/>
                      <a:gd name="connsiteX17" fmla="*/ 471236 w 1076931"/>
                      <a:gd name="connsiteY17" fmla="*/ 808986 h 1118117"/>
                      <a:gd name="connsiteX18" fmla="*/ 441157 w 1076931"/>
                      <a:gd name="connsiteY18" fmla="*/ 763868 h 1118117"/>
                      <a:gd name="connsiteX19" fmla="*/ 401052 w 1076931"/>
                      <a:gd name="connsiteY19" fmla="*/ 793947 h 1118117"/>
                      <a:gd name="connsiteX20" fmla="*/ 325855 w 1076931"/>
                      <a:gd name="connsiteY20" fmla="*/ 803973 h 1118117"/>
                      <a:gd name="connsiteX21" fmla="*/ 245644 w 1076931"/>
                      <a:gd name="connsiteY21" fmla="*/ 819012 h 1118117"/>
                      <a:gd name="connsiteX22" fmla="*/ 285750 w 1076931"/>
                      <a:gd name="connsiteY22" fmla="*/ 798960 h 1118117"/>
                      <a:gd name="connsiteX23" fmla="*/ 205539 w 1076931"/>
                      <a:gd name="connsiteY23" fmla="*/ 803973 h 1118117"/>
                      <a:gd name="connsiteX24" fmla="*/ 145381 w 1076931"/>
                      <a:gd name="connsiteY24" fmla="*/ 874157 h 1118117"/>
                      <a:gd name="connsiteX25" fmla="*/ 40105 w 1076931"/>
                      <a:gd name="connsiteY25" fmla="*/ 954368 h 1118117"/>
                      <a:gd name="connsiteX26" fmla="*/ 5013 w 1076931"/>
                      <a:gd name="connsiteY26" fmla="*/ 969407 h 1118117"/>
                      <a:gd name="connsiteX27" fmla="*/ 10026 w 1076931"/>
                      <a:gd name="connsiteY27" fmla="*/ 1024552 h 1118117"/>
                      <a:gd name="connsiteX28" fmla="*/ 95250 w 1076931"/>
                      <a:gd name="connsiteY28" fmla="*/ 1014526 h 1118117"/>
                      <a:gd name="connsiteX29" fmla="*/ 145381 w 1076931"/>
                      <a:gd name="connsiteY29" fmla="*/ 1029565 h 1118117"/>
                      <a:gd name="connsiteX30" fmla="*/ 175460 w 1076931"/>
                      <a:gd name="connsiteY30" fmla="*/ 964394 h 1118117"/>
                      <a:gd name="connsiteX31" fmla="*/ 370973 w 1076931"/>
                      <a:gd name="connsiteY31" fmla="*/ 934315 h 1118117"/>
                      <a:gd name="connsiteX32" fmla="*/ 476250 w 1076931"/>
                      <a:gd name="connsiteY32" fmla="*/ 919276 h 1118117"/>
                      <a:gd name="connsiteX33" fmla="*/ 431131 w 1076931"/>
                      <a:gd name="connsiteY33" fmla="*/ 984447 h 1118117"/>
                      <a:gd name="connsiteX34" fmla="*/ 461210 w 1076931"/>
                      <a:gd name="connsiteY34" fmla="*/ 1054631 h 1118117"/>
                      <a:gd name="connsiteX35" fmla="*/ 452911 w 1076931"/>
                      <a:gd name="connsiteY35" fmla="*/ 1117864 h 1118117"/>
                      <a:gd name="connsiteX36" fmla="*/ 528558 w 1076931"/>
                      <a:gd name="connsiteY36" fmla="*/ 1030426 h 1118117"/>
                      <a:gd name="connsiteX37" fmla="*/ 550190 w 1076931"/>
                      <a:gd name="connsiteY37" fmla="*/ 996741 h 1118117"/>
                      <a:gd name="connsiteX38" fmla="*/ 576432 w 1076931"/>
                      <a:gd name="connsiteY38" fmla="*/ 958852 h 1118117"/>
                      <a:gd name="connsiteX39" fmla="*/ 614716 w 1076931"/>
                      <a:gd name="connsiteY39" fmla="*/ 946156 h 1118117"/>
                      <a:gd name="connsiteX40" fmla="*/ 576996 w 1076931"/>
                      <a:gd name="connsiteY40" fmla="*/ 890582 h 1118117"/>
                      <a:gd name="connsiteX41" fmla="*/ 638364 w 1076931"/>
                      <a:gd name="connsiteY41" fmla="*/ 866775 h 1118117"/>
                      <a:gd name="connsiteX42" fmla="*/ 681398 w 1076931"/>
                      <a:gd name="connsiteY42" fmla="*/ 864126 h 1118117"/>
                      <a:gd name="connsiteX43" fmla="*/ 640958 w 1076931"/>
                      <a:gd name="connsiteY43" fmla="*/ 907158 h 1118117"/>
                      <a:gd name="connsiteX44" fmla="*/ 712110 w 1076931"/>
                      <a:gd name="connsiteY44" fmla="*/ 897409 h 1118117"/>
                      <a:gd name="connsiteX45" fmla="*/ 743423 w 1076931"/>
                      <a:gd name="connsiteY45" fmla="*/ 913857 h 1118117"/>
                      <a:gd name="connsiteX46" fmla="*/ 767497 w 1076931"/>
                      <a:gd name="connsiteY46" fmla="*/ 869268 h 1118117"/>
                      <a:gd name="connsiteX47" fmla="*/ 807118 w 1076931"/>
                      <a:gd name="connsiteY47" fmla="*/ 849091 h 1118117"/>
                      <a:gd name="connsiteX48" fmla="*/ 807833 w 1076931"/>
                      <a:gd name="connsiteY48" fmla="*/ 916225 h 1118117"/>
                      <a:gd name="connsiteX49" fmla="*/ 838847 w 1076931"/>
                      <a:gd name="connsiteY49" fmla="*/ 883070 h 1118117"/>
                      <a:gd name="connsiteX50" fmla="*/ 838131 w 1076931"/>
                      <a:gd name="connsiteY50" fmla="*/ 846140 h 1118117"/>
                      <a:gd name="connsiteX51" fmla="*/ 861537 w 1076931"/>
                      <a:gd name="connsiteY51" fmla="*/ 796715 h 1118117"/>
                      <a:gd name="connsiteX52" fmla="*/ 908592 w 1076931"/>
                      <a:gd name="connsiteY52" fmla="*/ 816798 h 1118117"/>
                      <a:gd name="connsiteX53" fmla="*/ 912799 w 1076931"/>
                      <a:gd name="connsiteY53" fmla="*/ 814394 h 1118117"/>
                      <a:gd name="connsiteX54" fmla="*/ 918826 w 1076931"/>
                      <a:gd name="connsiteY54" fmla="*/ 857304 h 1118117"/>
                      <a:gd name="connsiteX55" fmla="*/ 967669 w 1076931"/>
                      <a:gd name="connsiteY55" fmla="*/ 809658 h 1118117"/>
                      <a:gd name="connsiteX56" fmla="*/ 978533 w 1076931"/>
                      <a:gd name="connsiteY56" fmla="*/ 767343 h 1118117"/>
                      <a:gd name="connsiteX57" fmla="*/ 1012657 w 1076931"/>
                      <a:gd name="connsiteY57" fmla="*/ 733789 h 1118117"/>
                      <a:gd name="connsiteX58" fmla="*/ 981983 w 1076931"/>
                      <a:gd name="connsiteY58" fmla="*/ 650993 h 1118117"/>
                      <a:gd name="connsiteX59" fmla="*/ 1010272 w 1076931"/>
                      <a:gd name="connsiteY59" fmla="*/ 521823 h 1118117"/>
                      <a:gd name="connsiteX60" fmla="*/ 1008224 w 1076931"/>
                      <a:gd name="connsiteY60" fmla="*/ 414177 h 1118117"/>
                      <a:gd name="connsiteX61" fmla="*/ 1043428 w 1076931"/>
                      <a:gd name="connsiteY61" fmla="*/ 387728 h 1118117"/>
                      <a:gd name="connsiteX62" fmla="*/ 1076168 w 1076931"/>
                      <a:gd name="connsiteY62" fmla="*/ 304318 h 1118117"/>
                      <a:gd name="connsiteX63" fmla="*/ 1062338 w 1076931"/>
                      <a:gd name="connsiteY63" fmla="*/ 164073 h 1118117"/>
                      <a:gd name="connsiteX64" fmla="*/ 1016253 w 1076931"/>
                      <a:gd name="connsiteY64" fmla="*/ 111328 h 1118117"/>
                      <a:gd name="connsiteX65" fmla="*/ 997618 w 1076931"/>
                      <a:gd name="connsiteY65" fmla="*/ 6881 h 1118117"/>
                      <a:gd name="connsiteX66" fmla="*/ 955611 w 1076931"/>
                      <a:gd name="connsiteY66" fmla="*/ 14539 h 1118117"/>
                      <a:gd name="connsiteX67" fmla="*/ 958127 w 1076931"/>
                      <a:gd name="connsiteY67" fmla="*/ 51850 h 1118117"/>
                      <a:gd name="connsiteX68" fmla="*/ 987592 w 1076931"/>
                      <a:gd name="connsiteY68" fmla="*/ 46986 h 1118117"/>
                      <a:gd name="connsiteX69" fmla="*/ 984367 w 1076931"/>
                      <a:gd name="connsiteY69" fmla="*/ 87371 h 1118117"/>
                      <a:gd name="connsiteX70" fmla="*/ 953355 w 1076931"/>
                      <a:gd name="connsiteY70" fmla="*/ 92107 h 1118117"/>
                      <a:gd name="connsiteX71" fmla="*/ 934270 w 1076931"/>
                      <a:gd name="connsiteY71" fmla="*/ 54216 h 1118117"/>
                      <a:gd name="connsiteX72" fmla="*/ 906932 w 1076931"/>
                      <a:gd name="connsiteY72" fmla="*/ 45019 h 1118117"/>
                      <a:gd name="connsiteX73" fmla="*/ 915506 w 1076931"/>
                      <a:gd name="connsiteY73" fmla="*/ 90873 h 1118117"/>
                      <a:gd name="connsiteX74" fmla="*/ 872289 w 1076931"/>
                      <a:gd name="connsiteY74" fmla="*/ 137223 h 1118117"/>
                      <a:gd name="connsiteX0" fmla="*/ 872289 w 1076931"/>
                      <a:gd name="connsiteY0" fmla="*/ 137223 h 1117961"/>
                      <a:gd name="connsiteX1" fmla="*/ 892342 w 1076931"/>
                      <a:gd name="connsiteY1" fmla="*/ 199195 h 1117961"/>
                      <a:gd name="connsiteX2" fmla="*/ 892342 w 1076931"/>
                      <a:gd name="connsiteY2" fmla="*/ 317697 h 1117961"/>
                      <a:gd name="connsiteX3" fmla="*/ 852236 w 1076931"/>
                      <a:gd name="connsiteY3" fmla="*/ 392894 h 1117961"/>
                      <a:gd name="connsiteX4" fmla="*/ 852236 w 1076931"/>
                      <a:gd name="connsiteY4" fmla="*/ 443026 h 1117961"/>
                      <a:gd name="connsiteX5" fmla="*/ 807118 w 1076931"/>
                      <a:gd name="connsiteY5" fmla="*/ 488144 h 1117961"/>
                      <a:gd name="connsiteX6" fmla="*/ 792078 w 1076931"/>
                      <a:gd name="connsiteY6" fmla="*/ 528249 h 1117961"/>
                      <a:gd name="connsiteX7" fmla="*/ 736934 w 1076931"/>
                      <a:gd name="connsiteY7" fmla="*/ 588407 h 1117961"/>
                      <a:gd name="connsiteX8" fmla="*/ 656723 w 1076931"/>
                      <a:gd name="connsiteY8" fmla="*/ 618486 h 1117961"/>
                      <a:gd name="connsiteX9" fmla="*/ 656723 w 1076931"/>
                      <a:gd name="connsiteY9" fmla="*/ 638539 h 1117961"/>
                      <a:gd name="connsiteX10" fmla="*/ 621631 w 1076931"/>
                      <a:gd name="connsiteY10" fmla="*/ 618486 h 1117961"/>
                      <a:gd name="connsiteX11" fmla="*/ 661736 w 1076931"/>
                      <a:gd name="connsiteY11" fmla="*/ 543289 h 1117961"/>
                      <a:gd name="connsiteX12" fmla="*/ 586539 w 1076931"/>
                      <a:gd name="connsiteY12" fmla="*/ 573368 h 1117961"/>
                      <a:gd name="connsiteX13" fmla="*/ 591552 w 1076931"/>
                      <a:gd name="connsiteY13" fmla="*/ 643552 h 1117961"/>
                      <a:gd name="connsiteX14" fmla="*/ 536407 w 1076931"/>
                      <a:gd name="connsiteY14" fmla="*/ 713736 h 1117961"/>
                      <a:gd name="connsiteX15" fmla="*/ 531394 w 1076931"/>
                      <a:gd name="connsiteY15" fmla="*/ 753841 h 1117961"/>
                      <a:gd name="connsiteX16" fmla="*/ 546434 w 1076931"/>
                      <a:gd name="connsiteY16" fmla="*/ 788933 h 1117961"/>
                      <a:gd name="connsiteX17" fmla="*/ 471236 w 1076931"/>
                      <a:gd name="connsiteY17" fmla="*/ 808986 h 1117961"/>
                      <a:gd name="connsiteX18" fmla="*/ 441157 w 1076931"/>
                      <a:gd name="connsiteY18" fmla="*/ 763868 h 1117961"/>
                      <a:gd name="connsiteX19" fmla="*/ 401052 w 1076931"/>
                      <a:gd name="connsiteY19" fmla="*/ 793947 h 1117961"/>
                      <a:gd name="connsiteX20" fmla="*/ 325855 w 1076931"/>
                      <a:gd name="connsiteY20" fmla="*/ 803973 h 1117961"/>
                      <a:gd name="connsiteX21" fmla="*/ 245644 w 1076931"/>
                      <a:gd name="connsiteY21" fmla="*/ 819012 h 1117961"/>
                      <a:gd name="connsiteX22" fmla="*/ 285750 w 1076931"/>
                      <a:gd name="connsiteY22" fmla="*/ 798960 h 1117961"/>
                      <a:gd name="connsiteX23" fmla="*/ 205539 w 1076931"/>
                      <a:gd name="connsiteY23" fmla="*/ 803973 h 1117961"/>
                      <a:gd name="connsiteX24" fmla="*/ 145381 w 1076931"/>
                      <a:gd name="connsiteY24" fmla="*/ 874157 h 1117961"/>
                      <a:gd name="connsiteX25" fmla="*/ 40105 w 1076931"/>
                      <a:gd name="connsiteY25" fmla="*/ 954368 h 1117961"/>
                      <a:gd name="connsiteX26" fmla="*/ 5013 w 1076931"/>
                      <a:gd name="connsiteY26" fmla="*/ 969407 h 1117961"/>
                      <a:gd name="connsiteX27" fmla="*/ 10026 w 1076931"/>
                      <a:gd name="connsiteY27" fmla="*/ 1024552 h 1117961"/>
                      <a:gd name="connsiteX28" fmla="*/ 95250 w 1076931"/>
                      <a:gd name="connsiteY28" fmla="*/ 1014526 h 1117961"/>
                      <a:gd name="connsiteX29" fmla="*/ 145381 w 1076931"/>
                      <a:gd name="connsiteY29" fmla="*/ 1029565 h 1117961"/>
                      <a:gd name="connsiteX30" fmla="*/ 175460 w 1076931"/>
                      <a:gd name="connsiteY30" fmla="*/ 964394 h 1117961"/>
                      <a:gd name="connsiteX31" fmla="*/ 370973 w 1076931"/>
                      <a:gd name="connsiteY31" fmla="*/ 934315 h 1117961"/>
                      <a:gd name="connsiteX32" fmla="*/ 476250 w 1076931"/>
                      <a:gd name="connsiteY32" fmla="*/ 919276 h 1117961"/>
                      <a:gd name="connsiteX33" fmla="*/ 431131 w 1076931"/>
                      <a:gd name="connsiteY33" fmla="*/ 984447 h 1117961"/>
                      <a:gd name="connsiteX34" fmla="*/ 427811 w 1076931"/>
                      <a:gd name="connsiteY34" fmla="*/ 1012005 h 1117961"/>
                      <a:gd name="connsiteX35" fmla="*/ 452911 w 1076931"/>
                      <a:gd name="connsiteY35" fmla="*/ 1117864 h 1117961"/>
                      <a:gd name="connsiteX36" fmla="*/ 528558 w 1076931"/>
                      <a:gd name="connsiteY36" fmla="*/ 1030426 h 1117961"/>
                      <a:gd name="connsiteX37" fmla="*/ 550190 w 1076931"/>
                      <a:gd name="connsiteY37" fmla="*/ 996741 h 1117961"/>
                      <a:gd name="connsiteX38" fmla="*/ 576432 w 1076931"/>
                      <a:gd name="connsiteY38" fmla="*/ 958852 h 1117961"/>
                      <a:gd name="connsiteX39" fmla="*/ 614716 w 1076931"/>
                      <a:gd name="connsiteY39" fmla="*/ 946156 h 1117961"/>
                      <a:gd name="connsiteX40" fmla="*/ 576996 w 1076931"/>
                      <a:gd name="connsiteY40" fmla="*/ 890582 h 1117961"/>
                      <a:gd name="connsiteX41" fmla="*/ 638364 w 1076931"/>
                      <a:gd name="connsiteY41" fmla="*/ 866775 h 1117961"/>
                      <a:gd name="connsiteX42" fmla="*/ 681398 w 1076931"/>
                      <a:gd name="connsiteY42" fmla="*/ 864126 h 1117961"/>
                      <a:gd name="connsiteX43" fmla="*/ 640958 w 1076931"/>
                      <a:gd name="connsiteY43" fmla="*/ 907158 h 1117961"/>
                      <a:gd name="connsiteX44" fmla="*/ 712110 w 1076931"/>
                      <a:gd name="connsiteY44" fmla="*/ 897409 h 1117961"/>
                      <a:gd name="connsiteX45" fmla="*/ 743423 w 1076931"/>
                      <a:gd name="connsiteY45" fmla="*/ 913857 h 1117961"/>
                      <a:gd name="connsiteX46" fmla="*/ 767497 w 1076931"/>
                      <a:gd name="connsiteY46" fmla="*/ 869268 h 1117961"/>
                      <a:gd name="connsiteX47" fmla="*/ 807118 w 1076931"/>
                      <a:gd name="connsiteY47" fmla="*/ 849091 h 1117961"/>
                      <a:gd name="connsiteX48" fmla="*/ 807833 w 1076931"/>
                      <a:gd name="connsiteY48" fmla="*/ 916225 h 1117961"/>
                      <a:gd name="connsiteX49" fmla="*/ 838847 w 1076931"/>
                      <a:gd name="connsiteY49" fmla="*/ 883070 h 1117961"/>
                      <a:gd name="connsiteX50" fmla="*/ 838131 w 1076931"/>
                      <a:gd name="connsiteY50" fmla="*/ 846140 h 1117961"/>
                      <a:gd name="connsiteX51" fmla="*/ 861537 w 1076931"/>
                      <a:gd name="connsiteY51" fmla="*/ 796715 h 1117961"/>
                      <a:gd name="connsiteX52" fmla="*/ 908592 w 1076931"/>
                      <a:gd name="connsiteY52" fmla="*/ 816798 h 1117961"/>
                      <a:gd name="connsiteX53" fmla="*/ 912799 w 1076931"/>
                      <a:gd name="connsiteY53" fmla="*/ 814394 h 1117961"/>
                      <a:gd name="connsiteX54" fmla="*/ 918826 w 1076931"/>
                      <a:gd name="connsiteY54" fmla="*/ 857304 h 1117961"/>
                      <a:gd name="connsiteX55" fmla="*/ 967669 w 1076931"/>
                      <a:gd name="connsiteY55" fmla="*/ 809658 h 1117961"/>
                      <a:gd name="connsiteX56" fmla="*/ 978533 w 1076931"/>
                      <a:gd name="connsiteY56" fmla="*/ 767343 h 1117961"/>
                      <a:gd name="connsiteX57" fmla="*/ 1012657 w 1076931"/>
                      <a:gd name="connsiteY57" fmla="*/ 733789 h 1117961"/>
                      <a:gd name="connsiteX58" fmla="*/ 981983 w 1076931"/>
                      <a:gd name="connsiteY58" fmla="*/ 650993 h 1117961"/>
                      <a:gd name="connsiteX59" fmla="*/ 1010272 w 1076931"/>
                      <a:gd name="connsiteY59" fmla="*/ 521823 h 1117961"/>
                      <a:gd name="connsiteX60" fmla="*/ 1008224 w 1076931"/>
                      <a:gd name="connsiteY60" fmla="*/ 414177 h 1117961"/>
                      <a:gd name="connsiteX61" fmla="*/ 1043428 w 1076931"/>
                      <a:gd name="connsiteY61" fmla="*/ 387728 h 1117961"/>
                      <a:gd name="connsiteX62" fmla="*/ 1076168 w 1076931"/>
                      <a:gd name="connsiteY62" fmla="*/ 304318 h 1117961"/>
                      <a:gd name="connsiteX63" fmla="*/ 1062338 w 1076931"/>
                      <a:gd name="connsiteY63" fmla="*/ 164073 h 1117961"/>
                      <a:gd name="connsiteX64" fmla="*/ 1016253 w 1076931"/>
                      <a:gd name="connsiteY64" fmla="*/ 111328 h 1117961"/>
                      <a:gd name="connsiteX65" fmla="*/ 997618 w 1076931"/>
                      <a:gd name="connsiteY65" fmla="*/ 6881 h 1117961"/>
                      <a:gd name="connsiteX66" fmla="*/ 955611 w 1076931"/>
                      <a:gd name="connsiteY66" fmla="*/ 14539 h 1117961"/>
                      <a:gd name="connsiteX67" fmla="*/ 958127 w 1076931"/>
                      <a:gd name="connsiteY67" fmla="*/ 51850 h 1117961"/>
                      <a:gd name="connsiteX68" fmla="*/ 987592 w 1076931"/>
                      <a:gd name="connsiteY68" fmla="*/ 46986 h 1117961"/>
                      <a:gd name="connsiteX69" fmla="*/ 984367 w 1076931"/>
                      <a:gd name="connsiteY69" fmla="*/ 87371 h 1117961"/>
                      <a:gd name="connsiteX70" fmla="*/ 953355 w 1076931"/>
                      <a:gd name="connsiteY70" fmla="*/ 92107 h 1117961"/>
                      <a:gd name="connsiteX71" fmla="*/ 934270 w 1076931"/>
                      <a:gd name="connsiteY71" fmla="*/ 54216 h 1117961"/>
                      <a:gd name="connsiteX72" fmla="*/ 906932 w 1076931"/>
                      <a:gd name="connsiteY72" fmla="*/ 45019 h 1117961"/>
                      <a:gd name="connsiteX73" fmla="*/ 915506 w 1076931"/>
                      <a:gd name="connsiteY73" fmla="*/ 90873 h 1117961"/>
                      <a:gd name="connsiteX74" fmla="*/ 872289 w 1076931"/>
                      <a:gd name="connsiteY74" fmla="*/ 137223 h 1117961"/>
                      <a:gd name="connsiteX0" fmla="*/ 872289 w 1076931"/>
                      <a:gd name="connsiteY0" fmla="*/ 137223 h 1031652"/>
                      <a:gd name="connsiteX1" fmla="*/ 892342 w 1076931"/>
                      <a:gd name="connsiteY1" fmla="*/ 199195 h 1031652"/>
                      <a:gd name="connsiteX2" fmla="*/ 892342 w 1076931"/>
                      <a:gd name="connsiteY2" fmla="*/ 317697 h 1031652"/>
                      <a:gd name="connsiteX3" fmla="*/ 852236 w 1076931"/>
                      <a:gd name="connsiteY3" fmla="*/ 392894 h 1031652"/>
                      <a:gd name="connsiteX4" fmla="*/ 852236 w 1076931"/>
                      <a:gd name="connsiteY4" fmla="*/ 443026 h 1031652"/>
                      <a:gd name="connsiteX5" fmla="*/ 807118 w 1076931"/>
                      <a:gd name="connsiteY5" fmla="*/ 488144 h 1031652"/>
                      <a:gd name="connsiteX6" fmla="*/ 792078 w 1076931"/>
                      <a:gd name="connsiteY6" fmla="*/ 528249 h 1031652"/>
                      <a:gd name="connsiteX7" fmla="*/ 736934 w 1076931"/>
                      <a:gd name="connsiteY7" fmla="*/ 588407 h 1031652"/>
                      <a:gd name="connsiteX8" fmla="*/ 656723 w 1076931"/>
                      <a:gd name="connsiteY8" fmla="*/ 618486 h 1031652"/>
                      <a:gd name="connsiteX9" fmla="*/ 656723 w 1076931"/>
                      <a:gd name="connsiteY9" fmla="*/ 638539 h 1031652"/>
                      <a:gd name="connsiteX10" fmla="*/ 621631 w 1076931"/>
                      <a:gd name="connsiteY10" fmla="*/ 618486 h 1031652"/>
                      <a:gd name="connsiteX11" fmla="*/ 661736 w 1076931"/>
                      <a:gd name="connsiteY11" fmla="*/ 543289 h 1031652"/>
                      <a:gd name="connsiteX12" fmla="*/ 586539 w 1076931"/>
                      <a:gd name="connsiteY12" fmla="*/ 573368 h 1031652"/>
                      <a:gd name="connsiteX13" fmla="*/ 591552 w 1076931"/>
                      <a:gd name="connsiteY13" fmla="*/ 643552 h 1031652"/>
                      <a:gd name="connsiteX14" fmla="*/ 536407 w 1076931"/>
                      <a:gd name="connsiteY14" fmla="*/ 713736 h 1031652"/>
                      <a:gd name="connsiteX15" fmla="*/ 531394 w 1076931"/>
                      <a:gd name="connsiteY15" fmla="*/ 753841 h 1031652"/>
                      <a:gd name="connsiteX16" fmla="*/ 546434 w 1076931"/>
                      <a:gd name="connsiteY16" fmla="*/ 788933 h 1031652"/>
                      <a:gd name="connsiteX17" fmla="*/ 471236 w 1076931"/>
                      <a:gd name="connsiteY17" fmla="*/ 808986 h 1031652"/>
                      <a:gd name="connsiteX18" fmla="*/ 441157 w 1076931"/>
                      <a:gd name="connsiteY18" fmla="*/ 763868 h 1031652"/>
                      <a:gd name="connsiteX19" fmla="*/ 401052 w 1076931"/>
                      <a:gd name="connsiteY19" fmla="*/ 793947 h 1031652"/>
                      <a:gd name="connsiteX20" fmla="*/ 325855 w 1076931"/>
                      <a:gd name="connsiteY20" fmla="*/ 803973 h 1031652"/>
                      <a:gd name="connsiteX21" fmla="*/ 245644 w 1076931"/>
                      <a:gd name="connsiteY21" fmla="*/ 819012 h 1031652"/>
                      <a:gd name="connsiteX22" fmla="*/ 285750 w 1076931"/>
                      <a:gd name="connsiteY22" fmla="*/ 798960 h 1031652"/>
                      <a:gd name="connsiteX23" fmla="*/ 205539 w 1076931"/>
                      <a:gd name="connsiteY23" fmla="*/ 803973 h 1031652"/>
                      <a:gd name="connsiteX24" fmla="*/ 145381 w 1076931"/>
                      <a:gd name="connsiteY24" fmla="*/ 874157 h 1031652"/>
                      <a:gd name="connsiteX25" fmla="*/ 40105 w 1076931"/>
                      <a:gd name="connsiteY25" fmla="*/ 954368 h 1031652"/>
                      <a:gd name="connsiteX26" fmla="*/ 5013 w 1076931"/>
                      <a:gd name="connsiteY26" fmla="*/ 969407 h 1031652"/>
                      <a:gd name="connsiteX27" fmla="*/ 10026 w 1076931"/>
                      <a:gd name="connsiteY27" fmla="*/ 1024552 h 1031652"/>
                      <a:gd name="connsiteX28" fmla="*/ 95250 w 1076931"/>
                      <a:gd name="connsiteY28" fmla="*/ 1014526 h 1031652"/>
                      <a:gd name="connsiteX29" fmla="*/ 145381 w 1076931"/>
                      <a:gd name="connsiteY29" fmla="*/ 1029565 h 1031652"/>
                      <a:gd name="connsiteX30" fmla="*/ 175460 w 1076931"/>
                      <a:gd name="connsiteY30" fmla="*/ 964394 h 1031652"/>
                      <a:gd name="connsiteX31" fmla="*/ 370973 w 1076931"/>
                      <a:gd name="connsiteY31" fmla="*/ 934315 h 1031652"/>
                      <a:gd name="connsiteX32" fmla="*/ 476250 w 1076931"/>
                      <a:gd name="connsiteY32" fmla="*/ 919276 h 1031652"/>
                      <a:gd name="connsiteX33" fmla="*/ 431131 w 1076931"/>
                      <a:gd name="connsiteY33" fmla="*/ 984447 h 1031652"/>
                      <a:gd name="connsiteX34" fmla="*/ 427811 w 1076931"/>
                      <a:gd name="connsiteY34" fmla="*/ 1012005 h 1031652"/>
                      <a:gd name="connsiteX35" fmla="*/ 486310 w 1076931"/>
                      <a:gd name="connsiteY35" fmla="*/ 1023139 h 1031652"/>
                      <a:gd name="connsiteX36" fmla="*/ 528558 w 1076931"/>
                      <a:gd name="connsiteY36" fmla="*/ 1030426 h 1031652"/>
                      <a:gd name="connsiteX37" fmla="*/ 550190 w 1076931"/>
                      <a:gd name="connsiteY37" fmla="*/ 996741 h 1031652"/>
                      <a:gd name="connsiteX38" fmla="*/ 576432 w 1076931"/>
                      <a:gd name="connsiteY38" fmla="*/ 958852 h 1031652"/>
                      <a:gd name="connsiteX39" fmla="*/ 614716 w 1076931"/>
                      <a:gd name="connsiteY39" fmla="*/ 946156 h 1031652"/>
                      <a:gd name="connsiteX40" fmla="*/ 576996 w 1076931"/>
                      <a:gd name="connsiteY40" fmla="*/ 890582 h 1031652"/>
                      <a:gd name="connsiteX41" fmla="*/ 638364 w 1076931"/>
                      <a:gd name="connsiteY41" fmla="*/ 866775 h 1031652"/>
                      <a:gd name="connsiteX42" fmla="*/ 681398 w 1076931"/>
                      <a:gd name="connsiteY42" fmla="*/ 864126 h 1031652"/>
                      <a:gd name="connsiteX43" fmla="*/ 640958 w 1076931"/>
                      <a:gd name="connsiteY43" fmla="*/ 907158 h 1031652"/>
                      <a:gd name="connsiteX44" fmla="*/ 712110 w 1076931"/>
                      <a:gd name="connsiteY44" fmla="*/ 897409 h 1031652"/>
                      <a:gd name="connsiteX45" fmla="*/ 743423 w 1076931"/>
                      <a:gd name="connsiteY45" fmla="*/ 913857 h 1031652"/>
                      <a:gd name="connsiteX46" fmla="*/ 767497 w 1076931"/>
                      <a:gd name="connsiteY46" fmla="*/ 869268 h 1031652"/>
                      <a:gd name="connsiteX47" fmla="*/ 807118 w 1076931"/>
                      <a:gd name="connsiteY47" fmla="*/ 849091 h 1031652"/>
                      <a:gd name="connsiteX48" fmla="*/ 807833 w 1076931"/>
                      <a:gd name="connsiteY48" fmla="*/ 916225 h 1031652"/>
                      <a:gd name="connsiteX49" fmla="*/ 838847 w 1076931"/>
                      <a:gd name="connsiteY49" fmla="*/ 883070 h 1031652"/>
                      <a:gd name="connsiteX50" fmla="*/ 838131 w 1076931"/>
                      <a:gd name="connsiteY50" fmla="*/ 846140 h 1031652"/>
                      <a:gd name="connsiteX51" fmla="*/ 861537 w 1076931"/>
                      <a:gd name="connsiteY51" fmla="*/ 796715 h 1031652"/>
                      <a:gd name="connsiteX52" fmla="*/ 908592 w 1076931"/>
                      <a:gd name="connsiteY52" fmla="*/ 816798 h 1031652"/>
                      <a:gd name="connsiteX53" fmla="*/ 912799 w 1076931"/>
                      <a:gd name="connsiteY53" fmla="*/ 814394 h 1031652"/>
                      <a:gd name="connsiteX54" fmla="*/ 918826 w 1076931"/>
                      <a:gd name="connsiteY54" fmla="*/ 857304 h 1031652"/>
                      <a:gd name="connsiteX55" fmla="*/ 967669 w 1076931"/>
                      <a:gd name="connsiteY55" fmla="*/ 809658 h 1031652"/>
                      <a:gd name="connsiteX56" fmla="*/ 978533 w 1076931"/>
                      <a:gd name="connsiteY56" fmla="*/ 767343 h 1031652"/>
                      <a:gd name="connsiteX57" fmla="*/ 1012657 w 1076931"/>
                      <a:gd name="connsiteY57" fmla="*/ 733789 h 1031652"/>
                      <a:gd name="connsiteX58" fmla="*/ 981983 w 1076931"/>
                      <a:gd name="connsiteY58" fmla="*/ 650993 h 1031652"/>
                      <a:gd name="connsiteX59" fmla="*/ 1010272 w 1076931"/>
                      <a:gd name="connsiteY59" fmla="*/ 521823 h 1031652"/>
                      <a:gd name="connsiteX60" fmla="*/ 1008224 w 1076931"/>
                      <a:gd name="connsiteY60" fmla="*/ 414177 h 1031652"/>
                      <a:gd name="connsiteX61" fmla="*/ 1043428 w 1076931"/>
                      <a:gd name="connsiteY61" fmla="*/ 387728 h 1031652"/>
                      <a:gd name="connsiteX62" fmla="*/ 1076168 w 1076931"/>
                      <a:gd name="connsiteY62" fmla="*/ 304318 h 1031652"/>
                      <a:gd name="connsiteX63" fmla="*/ 1062338 w 1076931"/>
                      <a:gd name="connsiteY63" fmla="*/ 164073 h 1031652"/>
                      <a:gd name="connsiteX64" fmla="*/ 1016253 w 1076931"/>
                      <a:gd name="connsiteY64" fmla="*/ 111328 h 1031652"/>
                      <a:gd name="connsiteX65" fmla="*/ 997618 w 1076931"/>
                      <a:gd name="connsiteY65" fmla="*/ 6881 h 1031652"/>
                      <a:gd name="connsiteX66" fmla="*/ 955611 w 1076931"/>
                      <a:gd name="connsiteY66" fmla="*/ 14539 h 1031652"/>
                      <a:gd name="connsiteX67" fmla="*/ 958127 w 1076931"/>
                      <a:gd name="connsiteY67" fmla="*/ 51850 h 1031652"/>
                      <a:gd name="connsiteX68" fmla="*/ 987592 w 1076931"/>
                      <a:gd name="connsiteY68" fmla="*/ 46986 h 1031652"/>
                      <a:gd name="connsiteX69" fmla="*/ 984367 w 1076931"/>
                      <a:gd name="connsiteY69" fmla="*/ 87371 h 1031652"/>
                      <a:gd name="connsiteX70" fmla="*/ 953355 w 1076931"/>
                      <a:gd name="connsiteY70" fmla="*/ 92107 h 1031652"/>
                      <a:gd name="connsiteX71" fmla="*/ 934270 w 1076931"/>
                      <a:gd name="connsiteY71" fmla="*/ 54216 h 1031652"/>
                      <a:gd name="connsiteX72" fmla="*/ 906932 w 1076931"/>
                      <a:gd name="connsiteY72" fmla="*/ 45019 h 1031652"/>
                      <a:gd name="connsiteX73" fmla="*/ 915506 w 1076931"/>
                      <a:gd name="connsiteY73" fmla="*/ 90873 h 1031652"/>
                      <a:gd name="connsiteX74" fmla="*/ 872289 w 1076931"/>
                      <a:gd name="connsiteY74" fmla="*/ 137223 h 103165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31131 w 1076931"/>
                      <a:gd name="connsiteY33" fmla="*/ 984447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83615 w 1076931"/>
                      <a:gd name="connsiteY33" fmla="*/ 998656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35903 w 1076931"/>
                      <a:gd name="connsiteY33" fmla="*/ 972606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64309 w 1076931"/>
                      <a:gd name="connsiteY33" fmla="*/ 930434 h 1073072"/>
                      <a:gd name="connsiteX34" fmla="*/ 435903 w 1076931"/>
                      <a:gd name="connsiteY34" fmla="*/ 972606 h 1073072"/>
                      <a:gd name="connsiteX35" fmla="*/ 427811 w 1076931"/>
                      <a:gd name="connsiteY35" fmla="*/ 1012005 h 1073072"/>
                      <a:gd name="connsiteX36" fmla="*/ 500623 w 1076931"/>
                      <a:gd name="connsiteY36" fmla="*/ 1072871 h 1073072"/>
                      <a:gd name="connsiteX37" fmla="*/ 528558 w 1076931"/>
                      <a:gd name="connsiteY37" fmla="*/ 1030426 h 1073072"/>
                      <a:gd name="connsiteX38" fmla="*/ 550190 w 1076931"/>
                      <a:gd name="connsiteY38" fmla="*/ 996741 h 1073072"/>
                      <a:gd name="connsiteX39" fmla="*/ 576432 w 1076931"/>
                      <a:gd name="connsiteY39" fmla="*/ 958852 h 1073072"/>
                      <a:gd name="connsiteX40" fmla="*/ 614716 w 1076931"/>
                      <a:gd name="connsiteY40" fmla="*/ 946156 h 1073072"/>
                      <a:gd name="connsiteX41" fmla="*/ 576996 w 1076931"/>
                      <a:gd name="connsiteY41" fmla="*/ 890582 h 1073072"/>
                      <a:gd name="connsiteX42" fmla="*/ 638364 w 1076931"/>
                      <a:gd name="connsiteY42" fmla="*/ 866775 h 1073072"/>
                      <a:gd name="connsiteX43" fmla="*/ 681398 w 1076931"/>
                      <a:gd name="connsiteY43" fmla="*/ 864126 h 1073072"/>
                      <a:gd name="connsiteX44" fmla="*/ 640958 w 1076931"/>
                      <a:gd name="connsiteY44" fmla="*/ 907158 h 1073072"/>
                      <a:gd name="connsiteX45" fmla="*/ 712110 w 1076931"/>
                      <a:gd name="connsiteY45" fmla="*/ 897409 h 1073072"/>
                      <a:gd name="connsiteX46" fmla="*/ 743423 w 1076931"/>
                      <a:gd name="connsiteY46" fmla="*/ 913857 h 1073072"/>
                      <a:gd name="connsiteX47" fmla="*/ 767497 w 1076931"/>
                      <a:gd name="connsiteY47" fmla="*/ 869268 h 1073072"/>
                      <a:gd name="connsiteX48" fmla="*/ 807118 w 1076931"/>
                      <a:gd name="connsiteY48" fmla="*/ 849091 h 1073072"/>
                      <a:gd name="connsiteX49" fmla="*/ 807833 w 1076931"/>
                      <a:gd name="connsiteY49" fmla="*/ 916225 h 1073072"/>
                      <a:gd name="connsiteX50" fmla="*/ 838847 w 1076931"/>
                      <a:gd name="connsiteY50" fmla="*/ 883070 h 1073072"/>
                      <a:gd name="connsiteX51" fmla="*/ 838131 w 1076931"/>
                      <a:gd name="connsiteY51" fmla="*/ 846140 h 1073072"/>
                      <a:gd name="connsiteX52" fmla="*/ 861537 w 1076931"/>
                      <a:gd name="connsiteY52" fmla="*/ 796715 h 1073072"/>
                      <a:gd name="connsiteX53" fmla="*/ 908592 w 1076931"/>
                      <a:gd name="connsiteY53" fmla="*/ 816798 h 1073072"/>
                      <a:gd name="connsiteX54" fmla="*/ 912799 w 1076931"/>
                      <a:gd name="connsiteY54" fmla="*/ 814394 h 1073072"/>
                      <a:gd name="connsiteX55" fmla="*/ 918826 w 1076931"/>
                      <a:gd name="connsiteY55" fmla="*/ 857304 h 1073072"/>
                      <a:gd name="connsiteX56" fmla="*/ 967669 w 1076931"/>
                      <a:gd name="connsiteY56" fmla="*/ 809658 h 1073072"/>
                      <a:gd name="connsiteX57" fmla="*/ 978533 w 1076931"/>
                      <a:gd name="connsiteY57" fmla="*/ 767343 h 1073072"/>
                      <a:gd name="connsiteX58" fmla="*/ 1012657 w 1076931"/>
                      <a:gd name="connsiteY58" fmla="*/ 733789 h 1073072"/>
                      <a:gd name="connsiteX59" fmla="*/ 981983 w 1076931"/>
                      <a:gd name="connsiteY59" fmla="*/ 650993 h 1073072"/>
                      <a:gd name="connsiteX60" fmla="*/ 1010272 w 1076931"/>
                      <a:gd name="connsiteY60" fmla="*/ 521823 h 1073072"/>
                      <a:gd name="connsiteX61" fmla="*/ 1008224 w 1076931"/>
                      <a:gd name="connsiteY61" fmla="*/ 414177 h 1073072"/>
                      <a:gd name="connsiteX62" fmla="*/ 1043428 w 1076931"/>
                      <a:gd name="connsiteY62" fmla="*/ 387728 h 1073072"/>
                      <a:gd name="connsiteX63" fmla="*/ 1076168 w 1076931"/>
                      <a:gd name="connsiteY63" fmla="*/ 304318 h 1073072"/>
                      <a:gd name="connsiteX64" fmla="*/ 1062338 w 1076931"/>
                      <a:gd name="connsiteY64" fmla="*/ 164073 h 1073072"/>
                      <a:gd name="connsiteX65" fmla="*/ 1016253 w 1076931"/>
                      <a:gd name="connsiteY65" fmla="*/ 111328 h 1073072"/>
                      <a:gd name="connsiteX66" fmla="*/ 997618 w 1076931"/>
                      <a:gd name="connsiteY66" fmla="*/ 6881 h 1073072"/>
                      <a:gd name="connsiteX67" fmla="*/ 955611 w 1076931"/>
                      <a:gd name="connsiteY67" fmla="*/ 14539 h 1073072"/>
                      <a:gd name="connsiteX68" fmla="*/ 958127 w 1076931"/>
                      <a:gd name="connsiteY68" fmla="*/ 51850 h 1073072"/>
                      <a:gd name="connsiteX69" fmla="*/ 987592 w 1076931"/>
                      <a:gd name="connsiteY69" fmla="*/ 46986 h 1073072"/>
                      <a:gd name="connsiteX70" fmla="*/ 984367 w 1076931"/>
                      <a:gd name="connsiteY70" fmla="*/ 87371 h 1073072"/>
                      <a:gd name="connsiteX71" fmla="*/ 953355 w 1076931"/>
                      <a:gd name="connsiteY71" fmla="*/ 92107 h 1073072"/>
                      <a:gd name="connsiteX72" fmla="*/ 934270 w 1076931"/>
                      <a:gd name="connsiteY72" fmla="*/ 54216 h 1073072"/>
                      <a:gd name="connsiteX73" fmla="*/ 906932 w 1076931"/>
                      <a:gd name="connsiteY73" fmla="*/ 45019 h 1073072"/>
                      <a:gd name="connsiteX74" fmla="*/ 915506 w 1076931"/>
                      <a:gd name="connsiteY74" fmla="*/ 90873 h 1073072"/>
                      <a:gd name="connsiteX75" fmla="*/ 872289 w 1076931"/>
                      <a:gd name="connsiteY75"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371271 w 1076931"/>
                      <a:gd name="connsiteY32" fmla="*/ 883071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71271 w 1076931"/>
                      <a:gd name="connsiteY32" fmla="*/ 883071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421369 w 1076931"/>
                      <a:gd name="connsiteY32" fmla="*/ 928065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59343 w 1076931"/>
                      <a:gd name="connsiteY32" fmla="*/ 871231 h 1073072"/>
                      <a:gd name="connsiteX33" fmla="*/ 421369 w 1076931"/>
                      <a:gd name="connsiteY33" fmla="*/ 928065 h 1073072"/>
                      <a:gd name="connsiteX34" fmla="*/ 476250 w 1076931"/>
                      <a:gd name="connsiteY34" fmla="*/ 919276 h 1073072"/>
                      <a:gd name="connsiteX35" fmla="*/ 464309 w 1076931"/>
                      <a:gd name="connsiteY35" fmla="*/ 930434 h 1073072"/>
                      <a:gd name="connsiteX36" fmla="*/ 435903 w 1076931"/>
                      <a:gd name="connsiteY36" fmla="*/ 972606 h 1073072"/>
                      <a:gd name="connsiteX37" fmla="*/ 427811 w 1076931"/>
                      <a:gd name="connsiteY37" fmla="*/ 1012005 h 1073072"/>
                      <a:gd name="connsiteX38" fmla="*/ 500623 w 1076931"/>
                      <a:gd name="connsiteY38" fmla="*/ 1072871 h 1073072"/>
                      <a:gd name="connsiteX39" fmla="*/ 528558 w 1076931"/>
                      <a:gd name="connsiteY39" fmla="*/ 1030426 h 1073072"/>
                      <a:gd name="connsiteX40" fmla="*/ 550190 w 1076931"/>
                      <a:gd name="connsiteY40" fmla="*/ 996741 h 1073072"/>
                      <a:gd name="connsiteX41" fmla="*/ 576432 w 1076931"/>
                      <a:gd name="connsiteY41" fmla="*/ 958852 h 1073072"/>
                      <a:gd name="connsiteX42" fmla="*/ 614716 w 1076931"/>
                      <a:gd name="connsiteY42" fmla="*/ 946156 h 1073072"/>
                      <a:gd name="connsiteX43" fmla="*/ 576996 w 1076931"/>
                      <a:gd name="connsiteY43" fmla="*/ 890582 h 1073072"/>
                      <a:gd name="connsiteX44" fmla="*/ 638364 w 1076931"/>
                      <a:gd name="connsiteY44" fmla="*/ 866775 h 1073072"/>
                      <a:gd name="connsiteX45" fmla="*/ 681398 w 1076931"/>
                      <a:gd name="connsiteY45" fmla="*/ 864126 h 1073072"/>
                      <a:gd name="connsiteX46" fmla="*/ 640958 w 1076931"/>
                      <a:gd name="connsiteY46" fmla="*/ 907158 h 1073072"/>
                      <a:gd name="connsiteX47" fmla="*/ 712110 w 1076931"/>
                      <a:gd name="connsiteY47" fmla="*/ 897409 h 1073072"/>
                      <a:gd name="connsiteX48" fmla="*/ 743423 w 1076931"/>
                      <a:gd name="connsiteY48" fmla="*/ 913857 h 1073072"/>
                      <a:gd name="connsiteX49" fmla="*/ 767497 w 1076931"/>
                      <a:gd name="connsiteY49" fmla="*/ 869268 h 1073072"/>
                      <a:gd name="connsiteX50" fmla="*/ 807118 w 1076931"/>
                      <a:gd name="connsiteY50" fmla="*/ 849091 h 1073072"/>
                      <a:gd name="connsiteX51" fmla="*/ 807833 w 1076931"/>
                      <a:gd name="connsiteY51" fmla="*/ 916225 h 1073072"/>
                      <a:gd name="connsiteX52" fmla="*/ 838847 w 1076931"/>
                      <a:gd name="connsiteY52" fmla="*/ 883070 h 1073072"/>
                      <a:gd name="connsiteX53" fmla="*/ 838131 w 1076931"/>
                      <a:gd name="connsiteY53" fmla="*/ 846140 h 1073072"/>
                      <a:gd name="connsiteX54" fmla="*/ 861537 w 1076931"/>
                      <a:gd name="connsiteY54" fmla="*/ 796715 h 1073072"/>
                      <a:gd name="connsiteX55" fmla="*/ 908592 w 1076931"/>
                      <a:gd name="connsiteY55" fmla="*/ 816798 h 1073072"/>
                      <a:gd name="connsiteX56" fmla="*/ 912799 w 1076931"/>
                      <a:gd name="connsiteY56" fmla="*/ 814394 h 1073072"/>
                      <a:gd name="connsiteX57" fmla="*/ 918826 w 1076931"/>
                      <a:gd name="connsiteY57" fmla="*/ 857304 h 1073072"/>
                      <a:gd name="connsiteX58" fmla="*/ 967669 w 1076931"/>
                      <a:gd name="connsiteY58" fmla="*/ 809658 h 1073072"/>
                      <a:gd name="connsiteX59" fmla="*/ 978533 w 1076931"/>
                      <a:gd name="connsiteY59" fmla="*/ 767343 h 1073072"/>
                      <a:gd name="connsiteX60" fmla="*/ 1012657 w 1076931"/>
                      <a:gd name="connsiteY60" fmla="*/ 733789 h 1073072"/>
                      <a:gd name="connsiteX61" fmla="*/ 981983 w 1076931"/>
                      <a:gd name="connsiteY61" fmla="*/ 650993 h 1073072"/>
                      <a:gd name="connsiteX62" fmla="*/ 1010272 w 1076931"/>
                      <a:gd name="connsiteY62" fmla="*/ 521823 h 1073072"/>
                      <a:gd name="connsiteX63" fmla="*/ 1008224 w 1076931"/>
                      <a:gd name="connsiteY63" fmla="*/ 414177 h 1073072"/>
                      <a:gd name="connsiteX64" fmla="*/ 1043428 w 1076931"/>
                      <a:gd name="connsiteY64" fmla="*/ 387728 h 1073072"/>
                      <a:gd name="connsiteX65" fmla="*/ 1076168 w 1076931"/>
                      <a:gd name="connsiteY65" fmla="*/ 304318 h 1073072"/>
                      <a:gd name="connsiteX66" fmla="*/ 1062338 w 1076931"/>
                      <a:gd name="connsiteY66" fmla="*/ 164073 h 1073072"/>
                      <a:gd name="connsiteX67" fmla="*/ 1016253 w 1076931"/>
                      <a:gd name="connsiteY67" fmla="*/ 111328 h 1073072"/>
                      <a:gd name="connsiteX68" fmla="*/ 997618 w 1076931"/>
                      <a:gd name="connsiteY68" fmla="*/ 6881 h 1073072"/>
                      <a:gd name="connsiteX69" fmla="*/ 955611 w 1076931"/>
                      <a:gd name="connsiteY69" fmla="*/ 14539 h 1073072"/>
                      <a:gd name="connsiteX70" fmla="*/ 958127 w 1076931"/>
                      <a:gd name="connsiteY70" fmla="*/ 51850 h 1073072"/>
                      <a:gd name="connsiteX71" fmla="*/ 987592 w 1076931"/>
                      <a:gd name="connsiteY71" fmla="*/ 46986 h 1073072"/>
                      <a:gd name="connsiteX72" fmla="*/ 984367 w 1076931"/>
                      <a:gd name="connsiteY72" fmla="*/ 87371 h 1073072"/>
                      <a:gd name="connsiteX73" fmla="*/ 953355 w 1076931"/>
                      <a:gd name="connsiteY73" fmla="*/ 92107 h 1073072"/>
                      <a:gd name="connsiteX74" fmla="*/ 934270 w 1076931"/>
                      <a:gd name="connsiteY74" fmla="*/ 54216 h 1073072"/>
                      <a:gd name="connsiteX75" fmla="*/ 906932 w 1076931"/>
                      <a:gd name="connsiteY75" fmla="*/ 45019 h 1073072"/>
                      <a:gd name="connsiteX76" fmla="*/ 915506 w 1076931"/>
                      <a:gd name="connsiteY76" fmla="*/ 90873 h 1073072"/>
                      <a:gd name="connsiteX77" fmla="*/ 872289 w 1076931"/>
                      <a:gd name="connsiteY77"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64114 w 1076931"/>
                      <a:gd name="connsiteY32" fmla="*/ 904384 h 1073072"/>
                      <a:gd name="connsiteX33" fmla="*/ 421369 w 1076931"/>
                      <a:gd name="connsiteY33" fmla="*/ 928065 h 1073072"/>
                      <a:gd name="connsiteX34" fmla="*/ 476250 w 1076931"/>
                      <a:gd name="connsiteY34" fmla="*/ 919276 h 1073072"/>
                      <a:gd name="connsiteX35" fmla="*/ 464309 w 1076931"/>
                      <a:gd name="connsiteY35" fmla="*/ 930434 h 1073072"/>
                      <a:gd name="connsiteX36" fmla="*/ 435903 w 1076931"/>
                      <a:gd name="connsiteY36" fmla="*/ 972606 h 1073072"/>
                      <a:gd name="connsiteX37" fmla="*/ 427811 w 1076931"/>
                      <a:gd name="connsiteY37" fmla="*/ 1012005 h 1073072"/>
                      <a:gd name="connsiteX38" fmla="*/ 500623 w 1076931"/>
                      <a:gd name="connsiteY38" fmla="*/ 1072871 h 1073072"/>
                      <a:gd name="connsiteX39" fmla="*/ 528558 w 1076931"/>
                      <a:gd name="connsiteY39" fmla="*/ 1030426 h 1073072"/>
                      <a:gd name="connsiteX40" fmla="*/ 550190 w 1076931"/>
                      <a:gd name="connsiteY40" fmla="*/ 996741 h 1073072"/>
                      <a:gd name="connsiteX41" fmla="*/ 576432 w 1076931"/>
                      <a:gd name="connsiteY41" fmla="*/ 958852 h 1073072"/>
                      <a:gd name="connsiteX42" fmla="*/ 614716 w 1076931"/>
                      <a:gd name="connsiteY42" fmla="*/ 946156 h 1073072"/>
                      <a:gd name="connsiteX43" fmla="*/ 576996 w 1076931"/>
                      <a:gd name="connsiteY43" fmla="*/ 890582 h 1073072"/>
                      <a:gd name="connsiteX44" fmla="*/ 638364 w 1076931"/>
                      <a:gd name="connsiteY44" fmla="*/ 866775 h 1073072"/>
                      <a:gd name="connsiteX45" fmla="*/ 681398 w 1076931"/>
                      <a:gd name="connsiteY45" fmla="*/ 864126 h 1073072"/>
                      <a:gd name="connsiteX46" fmla="*/ 640958 w 1076931"/>
                      <a:gd name="connsiteY46" fmla="*/ 907158 h 1073072"/>
                      <a:gd name="connsiteX47" fmla="*/ 712110 w 1076931"/>
                      <a:gd name="connsiteY47" fmla="*/ 897409 h 1073072"/>
                      <a:gd name="connsiteX48" fmla="*/ 743423 w 1076931"/>
                      <a:gd name="connsiteY48" fmla="*/ 913857 h 1073072"/>
                      <a:gd name="connsiteX49" fmla="*/ 767497 w 1076931"/>
                      <a:gd name="connsiteY49" fmla="*/ 869268 h 1073072"/>
                      <a:gd name="connsiteX50" fmla="*/ 807118 w 1076931"/>
                      <a:gd name="connsiteY50" fmla="*/ 849091 h 1073072"/>
                      <a:gd name="connsiteX51" fmla="*/ 807833 w 1076931"/>
                      <a:gd name="connsiteY51" fmla="*/ 916225 h 1073072"/>
                      <a:gd name="connsiteX52" fmla="*/ 838847 w 1076931"/>
                      <a:gd name="connsiteY52" fmla="*/ 883070 h 1073072"/>
                      <a:gd name="connsiteX53" fmla="*/ 838131 w 1076931"/>
                      <a:gd name="connsiteY53" fmla="*/ 846140 h 1073072"/>
                      <a:gd name="connsiteX54" fmla="*/ 861537 w 1076931"/>
                      <a:gd name="connsiteY54" fmla="*/ 796715 h 1073072"/>
                      <a:gd name="connsiteX55" fmla="*/ 908592 w 1076931"/>
                      <a:gd name="connsiteY55" fmla="*/ 816798 h 1073072"/>
                      <a:gd name="connsiteX56" fmla="*/ 912799 w 1076931"/>
                      <a:gd name="connsiteY56" fmla="*/ 814394 h 1073072"/>
                      <a:gd name="connsiteX57" fmla="*/ 918826 w 1076931"/>
                      <a:gd name="connsiteY57" fmla="*/ 857304 h 1073072"/>
                      <a:gd name="connsiteX58" fmla="*/ 967669 w 1076931"/>
                      <a:gd name="connsiteY58" fmla="*/ 809658 h 1073072"/>
                      <a:gd name="connsiteX59" fmla="*/ 978533 w 1076931"/>
                      <a:gd name="connsiteY59" fmla="*/ 767343 h 1073072"/>
                      <a:gd name="connsiteX60" fmla="*/ 1012657 w 1076931"/>
                      <a:gd name="connsiteY60" fmla="*/ 733789 h 1073072"/>
                      <a:gd name="connsiteX61" fmla="*/ 981983 w 1076931"/>
                      <a:gd name="connsiteY61" fmla="*/ 650993 h 1073072"/>
                      <a:gd name="connsiteX62" fmla="*/ 1010272 w 1076931"/>
                      <a:gd name="connsiteY62" fmla="*/ 521823 h 1073072"/>
                      <a:gd name="connsiteX63" fmla="*/ 1008224 w 1076931"/>
                      <a:gd name="connsiteY63" fmla="*/ 414177 h 1073072"/>
                      <a:gd name="connsiteX64" fmla="*/ 1043428 w 1076931"/>
                      <a:gd name="connsiteY64" fmla="*/ 387728 h 1073072"/>
                      <a:gd name="connsiteX65" fmla="*/ 1076168 w 1076931"/>
                      <a:gd name="connsiteY65" fmla="*/ 304318 h 1073072"/>
                      <a:gd name="connsiteX66" fmla="*/ 1062338 w 1076931"/>
                      <a:gd name="connsiteY66" fmla="*/ 164073 h 1073072"/>
                      <a:gd name="connsiteX67" fmla="*/ 1016253 w 1076931"/>
                      <a:gd name="connsiteY67" fmla="*/ 111328 h 1073072"/>
                      <a:gd name="connsiteX68" fmla="*/ 997618 w 1076931"/>
                      <a:gd name="connsiteY68" fmla="*/ 6881 h 1073072"/>
                      <a:gd name="connsiteX69" fmla="*/ 955611 w 1076931"/>
                      <a:gd name="connsiteY69" fmla="*/ 14539 h 1073072"/>
                      <a:gd name="connsiteX70" fmla="*/ 958127 w 1076931"/>
                      <a:gd name="connsiteY70" fmla="*/ 51850 h 1073072"/>
                      <a:gd name="connsiteX71" fmla="*/ 987592 w 1076931"/>
                      <a:gd name="connsiteY71" fmla="*/ 46986 h 1073072"/>
                      <a:gd name="connsiteX72" fmla="*/ 984367 w 1076931"/>
                      <a:gd name="connsiteY72" fmla="*/ 87371 h 1073072"/>
                      <a:gd name="connsiteX73" fmla="*/ 953355 w 1076931"/>
                      <a:gd name="connsiteY73" fmla="*/ 92107 h 1073072"/>
                      <a:gd name="connsiteX74" fmla="*/ 934270 w 1076931"/>
                      <a:gd name="connsiteY74" fmla="*/ 54216 h 1073072"/>
                      <a:gd name="connsiteX75" fmla="*/ 906932 w 1076931"/>
                      <a:gd name="connsiteY75" fmla="*/ 45019 h 1073072"/>
                      <a:gd name="connsiteX76" fmla="*/ 915506 w 1076931"/>
                      <a:gd name="connsiteY76" fmla="*/ 90873 h 1073072"/>
                      <a:gd name="connsiteX77" fmla="*/ 872289 w 1076931"/>
                      <a:gd name="connsiteY77"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911 w 1076931"/>
                      <a:gd name="connsiteY29" fmla="*/ 972729 h 1073072"/>
                      <a:gd name="connsiteX30" fmla="*/ 175460 w 1076931"/>
                      <a:gd name="connsiteY30" fmla="*/ 964394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911 w 1076931"/>
                      <a:gd name="connsiteY29" fmla="*/ 972729 h 1073072"/>
                      <a:gd name="connsiteX30" fmla="*/ 173074 w 1076931"/>
                      <a:gd name="connsiteY30" fmla="*/ 973867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35839 w 1076931"/>
                      <a:gd name="connsiteY29" fmla="*/ 982202 h 1073072"/>
                      <a:gd name="connsiteX30" fmla="*/ 173074 w 1076931"/>
                      <a:gd name="connsiteY30" fmla="*/ 973867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170 w 1076931"/>
                      <a:gd name="connsiteY29" fmla="*/ 1025160 h 1073072"/>
                      <a:gd name="connsiteX30" fmla="*/ 135839 w 1076931"/>
                      <a:gd name="connsiteY30" fmla="*/ 982202 h 1073072"/>
                      <a:gd name="connsiteX31" fmla="*/ 173074 w 1076931"/>
                      <a:gd name="connsiteY31" fmla="*/ 973867 h 1073072"/>
                      <a:gd name="connsiteX32" fmla="*/ 234994 w 1076931"/>
                      <a:gd name="connsiteY32" fmla="*/ 957997 h 1073072"/>
                      <a:gd name="connsiteX33" fmla="*/ 297318 w 1076931"/>
                      <a:gd name="connsiteY33" fmla="*/ 944644 h 1073072"/>
                      <a:gd name="connsiteX34" fmla="*/ 364114 w 1076931"/>
                      <a:gd name="connsiteY34" fmla="*/ 904384 h 1073072"/>
                      <a:gd name="connsiteX35" fmla="*/ 421369 w 1076931"/>
                      <a:gd name="connsiteY35" fmla="*/ 928065 h 1073072"/>
                      <a:gd name="connsiteX36" fmla="*/ 476250 w 1076931"/>
                      <a:gd name="connsiteY36" fmla="*/ 919276 h 1073072"/>
                      <a:gd name="connsiteX37" fmla="*/ 464309 w 1076931"/>
                      <a:gd name="connsiteY37" fmla="*/ 930434 h 1073072"/>
                      <a:gd name="connsiteX38" fmla="*/ 435903 w 1076931"/>
                      <a:gd name="connsiteY38" fmla="*/ 972606 h 1073072"/>
                      <a:gd name="connsiteX39" fmla="*/ 427811 w 1076931"/>
                      <a:gd name="connsiteY39" fmla="*/ 1012005 h 1073072"/>
                      <a:gd name="connsiteX40" fmla="*/ 500623 w 1076931"/>
                      <a:gd name="connsiteY40" fmla="*/ 1072871 h 1073072"/>
                      <a:gd name="connsiteX41" fmla="*/ 528558 w 1076931"/>
                      <a:gd name="connsiteY41" fmla="*/ 1030426 h 1073072"/>
                      <a:gd name="connsiteX42" fmla="*/ 550190 w 1076931"/>
                      <a:gd name="connsiteY42" fmla="*/ 996741 h 1073072"/>
                      <a:gd name="connsiteX43" fmla="*/ 576432 w 1076931"/>
                      <a:gd name="connsiteY43" fmla="*/ 958852 h 1073072"/>
                      <a:gd name="connsiteX44" fmla="*/ 614716 w 1076931"/>
                      <a:gd name="connsiteY44" fmla="*/ 946156 h 1073072"/>
                      <a:gd name="connsiteX45" fmla="*/ 576996 w 1076931"/>
                      <a:gd name="connsiteY45" fmla="*/ 890582 h 1073072"/>
                      <a:gd name="connsiteX46" fmla="*/ 638364 w 1076931"/>
                      <a:gd name="connsiteY46" fmla="*/ 866775 h 1073072"/>
                      <a:gd name="connsiteX47" fmla="*/ 681398 w 1076931"/>
                      <a:gd name="connsiteY47" fmla="*/ 864126 h 1073072"/>
                      <a:gd name="connsiteX48" fmla="*/ 640958 w 1076931"/>
                      <a:gd name="connsiteY48" fmla="*/ 907158 h 1073072"/>
                      <a:gd name="connsiteX49" fmla="*/ 712110 w 1076931"/>
                      <a:gd name="connsiteY49" fmla="*/ 897409 h 1073072"/>
                      <a:gd name="connsiteX50" fmla="*/ 743423 w 1076931"/>
                      <a:gd name="connsiteY50" fmla="*/ 913857 h 1073072"/>
                      <a:gd name="connsiteX51" fmla="*/ 767497 w 1076931"/>
                      <a:gd name="connsiteY51" fmla="*/ 869268 h 1073072"/>
                      <a:gd name="connsiteX52" fmla="*/ 807118 w 1076931"/>
                      <a:gd name="connsiteY52" fmla="*/ 849091 h 1073072"/>
                      <a:gd name="connsiteX53" fmla="*/ 807833 w 1076931"/>
                      <a:gd name="connsiteY53" fmla="*/ 916225 h 1073072"/>
                      <a:gd name="connsiteX54" fmla="*/ 838847 w 1076931"/>
                      <a:gd name="connsiteY54" fmla="*/ 883070 h 1073072"/>
                      <a:gd name="connsiteX55" fmla="*/ 838131 w 1076931"/>
                      <a:gd name="connsiteY55" fmla="*/ 846140 h 1073072"/>
                      <a:gd name="connsiteX56" fmla="*/ 861537 w 1076931"/>
                      <a:gd name="connsiteY56" fmla="*/ 796715 h 1073072"/>
                      <a:gd name="connsiteX57" fmla="*/ 908592 w 1076931"/>
                      <a:gd name="connsiteY57" fmla="*/ 816798 h 1073072"/>
                      <a:gd name="connsiteX58" fmla="*/ 912799 w 1076931"/>
                      <a:gd name="connsiteY58" fmla="*/ 814394 h 1073072"/>
                      <a:gd name="connsiteX59" fmla="*/ 918826 w 1076931"/>
                      <a:gd name="connsiteY59" fmla="*/ 857304 h 1073072"/>
                      <a:gd name="connsiteX60" fmla="*/ 967669 w 1076931"/>
                      <a:gd name="connsiteY60" fmla="*/ 809658 h 1073072"/>
                      <a:gd name="connsiteX61" fmla="*/ 978533 w 1076931"/>
                      <a:gd name="connsiteY61" fmla="*/ 767343 h 1073072"/>
                      <a:gd name="connsiteX62" fmla="*/ 1012657 w 1076931"/>
                      <a:gd name="connsiteY62" fmla="*/ 733789 h 1073072"/>
                      <a:gd name="connsiteX63" fmla="*/ 981983 w 1076931"/>
                      <a:gd name="connsiteY63" fmla="*/ 650993 h 1073072"/>
                      <a:gd name="connsiteX64" fmla="*/ 1010272 w 1076931"/>
                      <a:gd name="connsiteY64" fmla="*/ 521823 h 1073072"/>
                      <a:gd name="connsiteX65" fmla="*/ 1008224 w 1076931"/>
                      <a:gd name="connsiteY65" fmla="*/ 414177 h 1073072"/>
                      <a:gd name="connsiteX66" fmla="*/ 1043428 w 1076931"/>
                      <a:gd name="connsiteY66" fmla="*/ 387728 h 1073072"/>
                      <a:gd name="connsiteX67" fmla="*/ 1076168 w 1076931"/>
                      <a:gd name="connsiteY67" fmla="*/ 304318 h 1073072"/>
                      <a:gd name="connsiteX68" fmla="*/ 1062338 w 1076931"/>
                      <a:gd name="connsiteY68" fmla="*/ 164073 h 1073072"/>
                      <a:gd name="connsiteX69" fmla="*/ 1016253 w 1076931"/>
                      <a:gd name="connsiteY69" fmla="*/ 111328 h 1073072"/>
                      <a:gd name="connsiteX70" fmla="*/ 997618 w 1076931"/>
                      <a:gd name="connsiteY70" fmla="*/ 6881 h 1073072"/>
                      <a:gd name="connsiteX71" fmla="*/ 955611 w 1076931"/>
                      <a:gd name="connsiteY71" fmla="*/ 14539 h 1073072"/>
                      <a:gd name="connsiteX72" fmla="*/ 958127 w 1076931"/>
                      <a:gd name="connsiteY72" fmla="*/ 51850 h 1073072"/>
                      <a:gd name="connsiteX73" fmla="*/ 987592 w 1076931"/>
                      <a:gd name="connsiteY73" fmla="*/ 46986 h 1073072"/>
                      <a:gd name="connsiteX74" fmla="*/ 984367 w 1076931"/>
                      <a:gd name="connsiteY74" fmla="*/ 87371 h 1073072"/>
                      <a:gd name="connsiteX75" fmla="*/ 953355 w 1076931"/>
                      <a:gd name="connsiteY75" fmla="*/ 92107 h 1073072"/>
                      <a:gd name="connsiteX76" fmla="*/ 934270 w 1076931"/>
                      <a:gd name="connsiteY76" fmla="*/ 54216 h 1073072"/>
                      <a:gd name="connsiteX77" fmla="*/ 906932 w 1076931"/>
                      <a:gd name="connsiteY77" fmla="*/ 45019 h 1073072"/>
                      <a:gd name="connsiteX78" fmla="*/ 915506 w 1076931"/>
                      <a:gd name="connsiteY78" fmla="*/ 90873 h 1073072"/>
                      <a:gd name="connsiteX79" fmla="*/ 872289 w 1076931"/>
                      <a:gd name="connsiteY79" fmla="*/ 137223 h 1073072"/>
                      <a:gd name="connsiteX0" fmla="*/ 868492 w 1073134"/>
                      <a:gd name="connsiteY0" fmla="*/ 137223 h 1073072"/>
                      <a:gd name="connsiteX1" fmla="*/ 888545 w 1073134"/>
                      <a:gd name="connsiteY1" fmla="*/ 199195 h 1073072"/>
                      <a:gd name="connsiteX2" fmla="*/ 888545 w 1073134"/>
                      <a:gd name="connsiteY2" fmla="*/ 317697 h 1073072"/>
                      <a:gd name="connsiteX3" fmla="*/ 848439 w 1073134"/>
                      <a:gd name="connsiteY3" fmla="*/ 392894 h 1073072"/>
                      <a:gd name="connsiteX4" fmla="*/ 848439 w 1073134"/>
                      <a:gd name="connsiteY4" fmla="*/ 443026 h 1073072"/>
                      <a:gd name="connsiteX5" fmla="*/ 803321 w 1073134"/>
                      <a:gd name="connsiteY5" fmla="*/ 488144 h 1073072"/>
                      <a:gd name="connsiteX6" fmla="*/ 788281 w 1073134"/>
                      <a:gd name="connsiteY6" fmla="*/ 528249 h 1073072"/>
                      <a:gd name="connsiteX7" fmla="*/ 733137 w 1073134"/>
                      <a:gd name="connsiteY7" fmla="*/ 588407 h 1073072"/>
                      <a:gd name="connsiteX8" fmla="*/ 652926 w 1073134"/>
                      <a:gd name="connsiteY8" fmla="*/ 618486 h 1073072"/>
                      <a:gd name="connsiteX9" fmla="*/ 652926 w 1073134"/>
                      <a:gd name="connsiteY9" fmla="*/ 638539 h 1073072"/>
                      <a:gd name="connsiteX10" fmla="*/ 617834 w 1073134"/>
                      <a:gd name="connsiteY10" fmla="*/ 618486 h 1073072"/>
                      <a:gd name="connsiteX11" fmla="*/ 657939 w 1073134"/>
                      <a:gd name="connsiteY11" fmla="*/ 543289 h 1073072"/>
                      <a:gd name="connsiteX12" fmla="*/ 582742 w 1073134"/>
                      <a:gd name="connsiteY12" fmla="*/ 573368 h 1073072"/>
                      <a:gd name="connsiteX13" fmla="*/ 587755 w 1073134"/>
                      <a:gd name="connsiteY13" fmla="*/ 643552 h 1073072"/>
                      <a:gd name="connsiteX14" fmla="*/ 532610 w 1073134"/>
                      <a:gd name="connsiteY14" fmla="*/ 713736 h 1073072"/>
                      <a:gd name="connsiteX15" fmla="*/ 527597 w 1073134"/>
                      <a:gd name="connsiteY15" fmla="*/ 753841 h 1073072"/>
                      <a:gd name="connsiteX16" fmla="*/ 542637 w 1073134"/>
                      <a:gd name="connsiteY16" fmla="*/ 788933 h 1073072"/>
                      <a:gd name="connsiteX17" fmla="*/ 467439 w 1073134"/>
                      <a:gd name="connsiteY17" fmla="*/ 808986 h 1073072"/>
                      <a:gd name="connsiteX18" fmla="*/ 437360 w 1073134"/>
                      <a:gd name="connsiteY18" fmla="*/ 763868 h 1073072"/>
                      <a:gd name="connsiteX19" fmla="*/ 397255 w 1073134"/>
                      <a:gd name="connsiteY19" fmla="*/ 793947 h 1073072"/>
                      <a:gd name="connsiteX20" fmla="*/ 322058 w 1073134"/>
                      <a:gd name="connsiteY20" fmla="*/ 803973 h 1073072"/>
                      <a:gd name="connsiteX21" fmla="*/ 241847 w 1073134"/>
                      <a:gd name="connsiteY21" fmla="*/ 819012 h 1073072"/>
                      <a:gd name="connsiteX22" fmla="*/ 281953 w 1073134"/>
                      <a:gd name="connsiteY22" fmla="*/ 798960 h 1073072"/>
                      <a:gd name="connsiteX23" fmla="*/ 201742 w 1073134"/>
                      <a:gd name="connsiteY23" fmla="*/ 803973 h 1073072"/>
                      <a:gd name="connsiteX24" fmla="*/ 141584 w 1073134"/>
                      <a:gd name="connsiteY24" fmla="*/ 874157 h 1073072"/>
                      <a:gd name="connsiteX25" fmla="*/ 36308 w 1073134"/>
                      <a:gd name="connsiteY25" fmla="*/ 954368 h 1073072"/>
                      <a:gd name="connsiteX26" fmla="*/ 1216 w 1073134"/>
                      <a:gd name="connsiteY26" fmla="*/ 969407 h 1073072"/>
                      <a:gd name="connsiteX27" fmla="*/ 73026 w 1073134"/>
                      <a:gd name="connsiteY27" fmla="*/ 1000870 h 1073072"/>
                      <a:gd name="connsiteX28" fmla="*/ 91453 w 1073134"/>
                      <a:gd name="connsiteY28" fmla="*/ 1014526 h 1073072"/>
                      <a:gd name="connsiteX29" fmla="*/ 119373 w 1073134"/>
                      <a:gd name="connsiteY29" fmla="*/ 1025160 h 1073072"/>
                      <a:gd name="connsiteX30" fmla="*/ 132042 w 1073134"/>
                      <a:gd name="connsiteY30" fmla="*/ 982202 h 1073072"/>
                      <a:gd name="connsiteX31" fmla="*/ 169277 w 1073134"/>
                      <a:gd name="connsiteY31" fmla="*/ 973867 h 1073072"/>
                      <a:gd name="connsiteX32" fmla="*/ 231197 w 1073134"/>
                      <a:gd name="connsiteY32" fmla="*/ 957997 h 1073072"/>
                      <a:gd name="connsiteX33" fmla="*/ 293521 w 1073134"/>
                      <a:gd name="connsiteY33" fmla="*/ 944644 h 1073072"/>
                      <a:gd name="connsiteX34" fmla="*/ 360317 w 1073134"/>
                      <a:gd name="connsiteY34" fmla="*/ 904384 h 1073072"/>
                      <a:gd name="connsiteX35" fmla="*/ 417572 w 1073134"/>
                      <a:gd name="connsiteY35" fmla="*/ 928065 h 1073072"/>
                      <a:gd name="connsiteX36" fmla="*/ 472453 w 1073134"/>
                      <a:gd name="connsiteY36" fmla="*/ 919276 h 1073072"/>
                      <a:gd name="connsiteX37" fmla="*/ 460512 w 1073134"/>
                      <a:gd name="connsiteY37" fmla="*/ 930434 h 1073072"/>
                      <a:gd name="connsiteX38" fmla="*/ 432106 w 1073134"/>
                      <a:gd name="connsiteY38" fmla="*/ 972606 h 1073072"/>
                      <a:gd name="connsiteX39" fmla="*/ 424014 w 1073134"/>
                      <a:gd name="connsiteY39" fmla="*/ 1012005 h 1073072"/>
                      <a:gd name="connsiteX40" fmla="*/ 496826 w 1073134"/>
                      <a:gd name="connsiteY40" fmla="*/ 1072871 h 1073072"/>
                      <a:gd name="connsiteX41" fmla="*/ 524761 w 1073134"/>
                      <a:gd name="connsiteY41" fmla="*/ 1030426 h 1073072"/>
                      <a:gd name="connsiteX42" fmla="*/ 546393 w 1073134"/>
                      <a:gd name="connsiteY42" fmla="*/ 996741 h 1073072"/>
                      <a:gd name="connsiteX43" fmla="*/ 572635 w 1073134"/>
                      <a:gd name="connsiteY43" fmla="*/ 958852 h 1073072"/>
                      <a:gd name="connsiteX44" fmla="*/ 610919 w 1073134"/>
                      <a:gd name="connsiteY44" fmla="*/ 946156 h 1073072"/>
                      <a:gd name="connsiteX45" fmla="*/ 573199 w 1073134"/>
                      <a:gd name="connsiteY45" fmla="*/ 890582 h 1073072"/>
                      <a:gd name="connsiteX46" fmla="*/ 634567 w 1073134"/>
                      <a:gd name="connsiteY46" fmla="*/ 866775 h 1073072"/>
                      <a:gd name="connsiteX47" fmla="*/ 677601 w 1073134"/>
                      <a:gd name="connsiteY47" fmla="*/ 864126 h 1073072"/>
                      <a:gd name="connsiteX48" fmla="*/ 637161 w 1073134"/>
                      <a:gd name="connsiteY48" fmla="*/ 907158 h 1073072"/>
                      <a:gd name="connsiteX49" fmla="*/ 708313 w 1073134"/>
                      <a:gd name="connsiteY49" fmla="*/ 897409 h 1073072"/>
                      <a:gd name="connsiteX50" fmla="*/ 739626 w 1073134"/>
                      <a:gd name="connsiteY50" fmla="*/ 913857 h 1073072"/>
                      <a:gd name="connsiteX51" fmla="*/ 763700 w 1073134"/>
                      <a:gd name="connsiteY51" fmla="*/ 869268 h 1073072"/>
                      <a:gd name="connsiteX52" fmla="*/ 803321 w 1073134"/>
                      <a:gd name="connsiteY52" fmla="*/ 849091 h 1073072"/>
                      <a:gd name="connsiteX53" fmla="*/ 804036 w 1073134"/>
                      <a:gd name="connsiteY53" fmla="*/ 916225 h 1073072"/>
                      <a:gd name="connsiteX54" fmla="*/ 835050 w 1073134"/>
                      <a:gd name="connsiteY54" fmla="*/ 883070 h 1073072"/>
                      <a:gd name="connsiteX55" fmla="*/ 834334 w 1073134"/>
                      <a:gd name="connsiteY55" fmla="*/ 846140 h 1073072"/>
                      <a:gd name="connsiteX56" fmla="*/ 857740 w 1073134"/>
                      <a:gd name="connsiteY56" fmla="*/ 796715 h 1073072"/>
                      <a:gd name="connsiteX57" fmla="*/ 904795 w 1073134"/>
                      <a:gd name="connsiteY57" fmla="*/ 816798 h 1073072"/>
                      <a:gd name="connsiteX58" fmla="*/ 909002 w 1073134"/>
                      <a:gd name="connsiteY58" fmla="*/ 814394 h 1073072"/>
                      <a:gd name="connsiteX59" fmla="*/ 915029 w 1073134"/>
                      <a:gd name="connsiteY59" fmla="*/ 857304 h 1073072"/>
                      <a:gd name="connsiteX60" fmla="*/ 963872 w 1073134"/>
                      <a:gd name="connsiteY60" fmla="*/ 809658 h 1073072"/>
                      <a:gd name="connsiteX61" fmla="*/ 974736 w 1073134"/>
                      <a:gd name="connsiteY61" fmla="*/ 767343 h 1073072"/>
                      <a:gd name="connsiteX62" fmla="*/ 1008860 w 1073134"/>
                      <a:gd name="connsiteY62" fmla="*/ 733789 h 1073072"/>
                      <a:gd name="connsiteX63" fmla="*/ 978186 w 1073134"/>
                      <a:gd name="connsiteY63" fmla="*/ 650993 h 1073072"/>
                      <a:gd name="connsiteX64" fmla="*/ 1006475 w 1073134"/>
                      <a:gd name="connsiteY64" fmla="*/ 521823 h 1073072"/>
                      <a:gd name="connsiteX65" fmla="*/ 1004427 w 1073134"/>
                      <a:gd name="connsiteY65" fmla="*/ 414177 h 1073072"/>
                      <a:gd name="connsiteX66" fmla="*/ 1039631 w 1073134"/>
                      <a:gd name="connsiteY66" fmla="*/ 387728 h 1073072"/>
                      <a:gd name="connsiteX67" fmla="*/ 1072371 w 1073134"/>
                      <a:gd name="connsiteY67" fmla="*/ 304318 h 1073072"/>
                      <a:gd name="connsiteX68" fmla="*/ 1058541 w 1073134"/>
                      <a:gd name="connsiteY68" fmla="*/ 164073 h 1073072"/>
                      <a:gd name="connsiteX69" fmla="*/ 1012456 w 1073134"/>
                      <a:gd name="connsiteY69" fmla="*/ 111328 h 1073072"/>
                      <a:gd name="connsiteX70" fmla="*/ 993821 w 1073134"/>
                      <a:gd name="connsiteY70" fmla="*/ 6881 h 1073072"/>
                      <a:gd name="connsiteX71" fmla="*/ 951814 w 1073134"/>
                      <a:gd name="connsiteY71" fmla="*/ 14539 h 1073072"/>
                      <a:gd name="connsiteX72" fmla="*/ 954330 w 1073134"/>
                      <a:gd name="connsiteY72" fmla="*/ 51850 h 1073072"/>
                      <a:gd name="connsiteX73" fmla="*/ 983795 w 1073134"/>
                      <a:gd name="connsiteY73" fmla="*/ 46986 h 1073072"/>
                      <a:gd name="connsiteX74" fmla="*/ 980570 w 1073134"/>
                      <a:gd name="connsiteY74" fmla="*/ 87371 h 1073072"/>
                      <a:gd name="connsiteX75" fmla="*/ 949558 w 1073134"/>
                      <a:gd name="connsiteY75" fmla="*/ 92107 h 1073072"/>
                      <a:gd name="connsiteX76" fmla="*/ 930473 w 1073134"/>
                      <a:gd name="connsiteY76" fmla="*/ 54216 h 1073072"/>
                      <a:gd name="connsiteX77" fmla="*/ 903135 w 1073134"/>
                      <a:gd name="connsiteY77" fmla="*/ 45019 h 1073072"/>
                      <a:gd name="connsiteX78" fmla="*/ 911709 w 1073134"/>
                      <a:gd name="connsiteY78" fmla="*/ 90873 h 1073072"/>
                      <a:gd name="connsiteX79" fmla="*/ 868492 w 1073134"/>
                      <a:gd name="connsiteY79" fmla="*/ 137223 h 1073072"/>
                      <a:gd name="connsiteX0" fmla="*/ 867372 w 1072014"/>
                      <a:gd name="connsiteY0" fmla="*/ 137223 h 1073072"/>
                      <a:gd name="connsiteX1" fmla="*/ 887425 w 1072014"/>
                      <a:gd name="connsiteY1" fmla="*/ 199195 h 1073072"/>
                      <a:gd name="connsiteX2" fmla="*/ 887425 w 1072014"/>
                      <a:gd name="connsiteY2" fmla="*/ 317697 h 1073072"/>
                      <a:gd name="connsiteX3" fmla="*/ 847319 w 1072014"/>
                      <a:gd name="connsiteY3" fmla="*/ 392894 h 1073072"/>
                      <a:gd name="connsiteX4" fmla="*/ 847319 w 1072014"/>
                      <a:gd name="connsiteY4" fmla="*/ 443026 h 1073072"/>
                      <a:gd name="connsiteX5" fmla="*/ 802201 w 1072014"/>
                      <a:gd name="connsiteY5" fmla="*/ 488144 h 1073072"/>
                      <a:gd name="connsiteX6" fmla="*/ 787161 w 1072014"/>
                      <a:gd name="connsiteY6" fmla="*/ 528249 h 1073072"/>
                      <a:gd name="connsiteX7" fmla="*/ 732017 w 1072014"/>
                      <a:gd name="connsiteY7" fmla="*/ 588407 h 1073072"/>
                      <a:gd name="connsiteX8" fmla="*/ 651806 w 1072014"/>
                      <a:gd name="connsiteY8" fmla="*/ 618486 h 1073072"/>
                      <a:gd name="connsiteX9" fmla="*/ 651806 w 1072014"/>
                      <a:gd name="connsiteY9" fmla="*/ 638539 h 1073072"/>
                      <a:gd name="connsiteX10" fmla="*/ 616714 w 1072014"/>
                      <a:gd name="connsiteY10" fmla="*/ 618486 h 1073072"/>
                      <a:gd name="connsiteX11" fmla="*/ 656819 w 1072014"/>
                      <a:gd name="connsiteY11" fmla="*/ 543289 h 1073072"/>
                      <a:gd name="connsiteX12" fmla="*/ 581622 w 1072014"/>
                      <a:gd name="connsiteY12" fmla="*/ 573368 h 1073072"/>
                      <a:gd name="connsiteX13" fmla="*/ 586635 w 1072014"/>
                      <a:gd name="connsiteY13" fmla="*/ 643552 h 1073072"/>
                      <a:gd name="connsiteX14" fmla="*/ 531490 w 1072014"/>
                      <a:gd name="connsiteY14" fmla="*/ 713736 h 1073072"/>
                      <a:gd name="connsiteX15" fmla="*/ 526477 w 1072014"/>
                      <a:gd name="connsiteY15" fmla="*/ 753841 h 1073072"/>
                      <a:gd name="connsiteX16" fmla="*/ 541517 w 1072014"/>
                      <a:gd name="connsiteY16" fmla="*/ 788933 h 1073072"/>
                      <a:gd name="connsiteX17" fmla="*/ 466319 w 1072014"/>
                      <a:gd name="connsiteY17" fmla="*/ 808986 h 1073072"/>
                      <a:gd name="connsiteX18" fmla="*/ 436240 w 1072014"/>
                      <a:gd name="connsiteY18" fmla="*/ 763868 h 1073072"/>
                      <a:gd name="connsiteX19" fmla="*/ 396135 w 1072014"/>
                      <a:gd name="connsiteY19" fmla="*/ 793947 h 1073072"/>
                      <a:gd name="connsiteX20" fmla="*/ 320938 w 1072014"/>
                      <a:gd name="connsiteY20" fmla="*/ 803973 h 1073072"/>
                      <a:gd name="connsiteX21" fmla="*/ 240727 w 1072014"/>
                      <a:gd name="connsiteY21" fmla="*/ 819012 h 1073072"/>
                      <a:gd name="connsiteX22" fmla="*/ 280833 w 1072014"/>
                      <a:gd name="connsiteY22" fmla="*/ 798960 h 1073072"/>
                      <a:gd name="connsiteX23" fmla="*/ 200622 w 1072014"/>
                      <a:gd name="connsiteY23" fmla="*/ 803973 h 1073072"/>
                      <a:gd name="connsiteX24" fmla="*/ 140464 w 1072014"/>
                      <a:gd name="connsiteY24" fmla="*/ 874157 h 1073072"/>
                      <a:gd name="connsiteX25" fmla="*/ 35188 w 1072014"/>
                      <a:gd name="connsiteY25" fmla="*/ 954368 h 1073072"/>
                      <a:gd name="connsiteX26" fmla="*/ 96 w 1072014"/>
                      <a:gd name="connsiteY26" fmla="*/ 969407 h 1073072"/>
                      <a:gd name="connsiteX27" fmla="*/ 43279 w 1072014"/>
                      <a:gd name="connsiteY27" fmla="*/ 1003238 h 1073072"/>
                      <a:gd name="connsiteX28" fmla="*/ 90333 w 1072014"/>
                      <a:gd name="connsiteY28" fmla="*/ 1014526 h 1073072"/>
                      <a:gd name="connsiteX29" fmla="*/ 118253 w 1072014"/>
                      <a:gd name="connsiteY29" fmla="*/ 1025160 h 1073072"/>
                      <a:gd name="connsiteX30" fmla="*/ 130922 w 1072014"/>
                      <a:gd name="connsiteY30" fmla="*/ 982202 h 1073072"/>
                      <a:gd name="connsiteX31" fmla="*/ 168157 w 1072014"/>
                      <a:gd name="connsiteY31" fmla="*/ 973867 h 1073072"/>
                      <a:gd name="connsiteX32" fmla="*/ 230077 w 1072014"/>
                      <a:gd name="connsiteY32" fmla="*/ 957997 h 1073072"/>
                      <a:gd name="connsiteX33" fmla="*/ 292401 w 1072014"/>
                      <a:gd name="connsiteY33" fmla="*/ 944644 h 1073072"/>
                      <a:gd name="connsiteX34" fmla="*/ 359197 w 1072014"/>
                      <a:gd name="connsiteY34" fmla="*/ 904384 h 1073072"/>
                      <a:gd name="connsiteX35" fmla="*/ 416452 w 1072014"/>
                      <a:gd name="connsiteY35" fmla="*/ 928065 h 1073072"/>
                      <a:gd name="connsiteX36" fmla="*/ 471333 w 1072014"/>
                      <a:gd name="connsiteY36" fmla="*/ 919276 h 1073072"/>
                      <a:gd name="connsiteX37" fmla="*/ 459392 w 1072014"/>
                      <a:gd name="connsiteY37" fmla="*/ 930434 h 1073072"/>
                      <a:gd name="connsiteX38" fmla="*/ 430986 w 1072014"/>
                      <a:gd name="connsiteY38" fmla="*/ 972606 h 1073072"/>
                      <a:gd name="connsiteX39" fmla="*/ 422894 w 1072014"/>
                      <a:gd name="connsiteY39" fmla="*/ 1012005 h 1073072"/>
                      <a:gd name="connsiteX40" fmla="*/ 495706 w 1072014"/>
                      <a:gd name="connsiteY40" fmla="*/ 1072871 h 1073072"/>
                      <a:gd name="connsiteX41" fmla="*/ 523641 w 1072014"/>
                      <a:gd name="connsiteY41" fmla="*/ 1030426 h 1073072"/>
                      <a:gd name="connsiteX42" fmla="*/ 545273 w 1072014"/>
                      <a:gd name="connsiteY42" fmla="*/ 996741 h 1073072"/>
                      <a:gd name="connsiteX43" fmla="*/ 571515 w 1072014"/>
                      <a:gd name="connsiteY43" fmla="*/ 958852 h 1073072"/>
                      <a:gd name="connsiteX44" fmla="*/ 609799 w 1072014"/>
                      <a:gd name="connsiteY44" fmla="*/ 946156 h 1073072"/>
                      <a:gd name="connsiteX45" fmla="*/ 572079 w 1072014"/>
                      <a:gd name="connsiteY45" fmla="*/ 890582 h 1073072"/>
                      <a:gd name="connsiteX46" fmla="*/ 633447 w 1072014"/>
                      <a:gd name="connsiteY46" fmla="*/ 866775 h 1073072"/>
                      <a:gd name="connsiteX47" fmla="*/ 676481 w 1072014"/>
                      <a:gd name="connsiteY47" fmla="*/ 864126 h 1073072"/>
                      <a:gd name="connsiteX48" fmla="*/ 636041 w 1072014"/>
                      <a:gd name="connsiteY48" fmla="*/ 907158 h 1073072"/>
                      <a:gd name="connsiteX49" fmla="*/ 707193 w 1072014"/>
                      <a:gd name="connsiteY49" fmla="*/ 897409 h 1073072"/>
                      <a:gd name="connsiteX50" fmla="*/ 738506 w 1072014"/>
                      <a:gd name="connsiteY50" fmla="*/ 913857 h 1073072"/>
                      <a:gd name="connsiteX51" fmla="*/ 762580 w 1072014"/>
                      <a:gd name="connsiteY51" fmla="*/ 869268 h 1073072"/>
                      <a:gd name="connsiteX52" fmla="*/ 802201 w 1072014"/>
                      <a:gd name="connsiteY52" fmla="*/ 849091 h 1073072"/>
                      <a:gd name="connsiteX53" fmla="*/ 802916 w 1072014"/>
                      <a:gd name="connsiteY53" fmla="*/ 916225 h 1073072"/>
                      <a:gd name="connsiteX54" fmla="*/ 833930 w 1072014"/>
                      <a:gd name="connsiteY54" fmla="*/ 883070 h 1073072"/>
                      <a:gd name="connsiteX55" fmla="*/ 833214 w 1072014"/>
                      <a:gd name="connsiteY55" fmla="*/ 846140 h 1073072"/>
                      <a:gd name="connsiteX56" fmla="*/ 856620 w 1072014"/>
                      <a:gd name="connsiteY56" fmla="*/ 796715 h 1073072"/>
                      <a:gd name="connsiteX57" fmla="*/ 903675 w 1072014"/>
                      <a:gd name="connsiteY57" fmla="*/ 816798 h 1073072"/>
                      <a:gd name="connsiteX58" fmla="*/ 907882 w 1072014"/>
                      <a:gd name="connsiteY58" fmla="*/ 814394 h 1073072"/>
                      <a:gd name="connsiteX59" fmla="*/ 913909 w 1072014"/>
                      <a:gd name="connsiteY59" fmla="*/ 857304 h 1073072"/>
                      <a:gd name="connsiteX60" fmla="*/ 962752 w 1072014"/>
                      <a:gd name="connsiteY60" fmla="*/ 809658 h 1073072"/>
                      <a:gd name="connsiteX61" fmla="*/ 973616 w 1072014"/>
                      <a:gd name="connsiteY61" fmla="*/ 767343 h 1073072"/>
                      <a:gd name="connsiteX62" fmla="*/ 1007740 w 1072014"/>
                      <a:gd name="connsiteY62" fmla="*/ 733789 h 1073072"/>
                      <a:gd name="connsiteX63" fmla="*/ 977066 w 1072014"/>
                      <a:gd name="connsiteY63" fmla="*/ 650993 h 1073072"/>
                      <a:gd name="connsiteX64" fmla="*/ 1005355 w 1072014"/>
                      <a:gd name="connsiteY64" fmla="*/ 521823 h 1073072"/>
                      <a:gd name="connsiteX65" fmla="*/ 1003307 w 1072014"/>
                      <a:gd name="connsiteY65" fmla="*/ 414177 h 1073072"/>
                      <a:gd name="connsiteX66" fmla="*/ 1038511 w 1072014"/>
                      <a:gd name="connsiteY66" fmla="*/ 387728 h 1073072"/>
                      <a:gd name="connsiteX67" fmla="*/ 1071251 w 1072014"/>
                      <a:gd name="connsiteY67" fmla="*/ 304318 h 1073072"/>
                      <a:gd name="connsiteX68" fmla="*/ 1057421 w 1072014"/>
                      <a:gd name="connsiteY68" fmla="*/ 164073 h 1073072"/>
                      <a:gd name="connsiteX69" fmla="*/ 1011336 w 1072014"/>
                      <a:gd name="connsiteY69" fmla="*/ 111328 h 1073072"/>
                      <a:gd name="connsiteX70" fmla="*/ 992701 w 1072014"/>
                      <a:gd name="connsiteY70" fmla="*/ 6881 h 1073072"/>
                      <a:gd name="connsiteX71" fmla="*/ 950694 w 1072014"/>
                      <a:gd name="connsiteY71" fmla="*/ 14539 h 1073072"/>
                      <a:gd name="connsiteX72" fmla="*/ 953210 w 1072014"/>
                      <a:gd name="connsiteY72" fmla="*/ 51850 h 1073072"/>
                      <a:gd name="connsiteX73" fmla="*/ 982675 w 1072014"/>
                      <a:gd name="connsiteY73" fmla="*/ 46986 h 1073072"/>
                      <a:gd name="connsiteX74" fmla="*/ 979450 w 1072014"/>
                      <a:gd name="connsiteY74" fmla="*/ 87371 h 1073072"/>
                      <a:gd name="connsiteX75" fmla="*/ 948438 w 1072014"/>
                      <a:gd name="connsiteY75" fmla="*/ 92107 h 1073072"/>
                      <a:gd name="connsiteX76" fmla="*/ 929353 w 1072014"/>
                      <a:gd name="connsiteY76" fmla="*/ 54216 h 1073072"/>
                      <a:gd name="connsiteX77" fmla="*/ 902015 w 1072014"/>
                      <a:gd name="connsiteY77" fmla="*/ 45019 h 1073072"/>
                      <a:gd name="connsiteX78" fmla="*/ 910589 w 1072014"/>
                      <a:gd name="connsiteY78" fmla="*/ 90873 h 1073072"/>
                      <a:gd name="connsiteX79" fmla="*/ 867372 w 1072014"/>
                      <a:gd name="connsiteY79" fmla="*/ 137223 h 1073072"/>
                      <a:gd name="connsiteX0" fmla="*/ 868074 w 1072716"/>
                      <a:gd name="connsiteY0" fmla="*/ 137223 h 1073072"/>
                      <a:gd name="connsiteX1" fmla="*/ 888127 w 1072716"/>
                      <a:gd name="connsiteY1" fmla="*/ 199195 h 1073072"/>
                      <a:gd name="connsiteX2" fmla="*/ 888127 w 1072716"/>
                      <a:gd name="connsiteY2" fmla="*/ 317697 h 1073072"/>
                      <a:gd name="connsiteX3" fmla="*/ 848021 w 1072716"/>
                      <a:gd name="connsiteY3" fmla="*/ 392894 h 1073072"/>
                      <a:gd name="connsiteX4" fmla="*/ 848021 w 1072716"/>
                      <a:gd name="connsiteY4" fmla="*/ 443026 h 1073072"/>
                      <a:gd name="connsiteX5" fmla="*/ 802903 w 1072716"/>
                      <a:gd name="connsiteY5" fmla="*/ 488144 h 1073072"/>
                      <a:gd name="connsiteX6" fmla="*/ 787863 w 1072716"/>
                      <a:gd name="connsiteY6" fmla="*/ 528249 h 1073072"/>
                      <a:gd name="connsiteX7" fmla="*/ 732719 w 1072716"/>
                      <a:gd name="connsiteY7" fmla="*/ 588407 h 1073072"/>
                      <a:gd name="connsiteX8" fmla="*/ 652508 w 1072716"/>
                      <a:gd name="connsiteY8" fmla="*/ 618486 h 1073072"/>
                      <a:gd name="connsiteX9" fmla="*/ 652508 w 1072716"/>
                      <a:gd name="connsiteY9" fmla="*/ 638539 h 1073072"/>
                      <a:gd name="connsiteX10" fmla="*/ 617416 w 1072716"/>
                      <a:gd name="connsiteY10" fmla="*/ 618486 h 1073072"/>
                      <a:gd name="connsiteX11" fmla="*/ 657521 w 1072716"/>
                      <a:gd name="connsiteY11" fmla="*/ 543289 h 1073072"/>
                      <a:gd name="connsiteX12" fmla="*/ 582324 w 1072716"/>
                      <a:gd name="connsiteY12" fmla="*/ 573368 h 1073072"/>
                      <a:gd name="connsiteX13" fmla="*/ 587337 w 1072716"/>
                      <a:gd name="connsiteY13" fmla="*/ 643552 h 1073072"/>
                      <a:gd name="connsiteX14" fmla="*/ 532192 w 1072716"/>
                      <a:gd name="connsiteY14" fmla="*/ 713736 h 1073072"/>
                      <a:gd name="connsiteX15" fmla="*/ 527179 w 1072716"/>
                      <a:gd name="connsiteY15" fmla="*/ 753841 h 1073072"/>
                      <a:gd name="connsiteX16" fmla="*/ 542219 w 1072716"/>
                      <a:gd name="connsiteY16" fmla="*/ 788933 h 1073072"/>
                      <a:gd name="connsiteX17" fmla="*/ 467021 w 1072716"/>
                      <a:gd name="connsiteY17" fmla="*/ 808986 h 1073072"/>
                      <a:gd name="connsiteX18" fmla="*/ 436942 w 1072716"/>
                      <a:gd name="connsiteY18" fmla="*/ 763868 h 1073072"/>
                      <a:gd name="connsiteX19" fmla="*/ 396837 w 1072716"/>
                      <a:gd name="connsiteY19" fmla="*/ 793947 h 1073072"/>
                      <a:gd name="connsiteX20" fmla="*/ 321640 w 1072716"/>
                      <a:gd name="connsiteY20" fmla="*/ 803973 h 1073072"/>
                      <a:gd name="connsiteX21" fmla="*/ 241429 w 1072716"/>
                      <a:gd name="connsiteY21" fmla="*/ 819012 h 1073072"/>
                      <a:gd name="connsiteX22" fmla="*/ 281535 w 1072716"/>
                      <a:gd name="connsiteY22" fmla="*/ 798960 h 1073072"/>
                      <a:gd name="connsiteX23" fmla="*/ 201324 w 1072716"/>
                      <a:gd name="connsiteY23" fmla="*/ 803973 h 1073072"/>
                      <a:gd name="connsiteX24" fmla="*/ 141166 w 1072716"/>
                      <a:gd name="connsiteY24" fmla="*/ 874157 h 1073072"/>
                      <a:gd name="connsiteX25" fmla="*/ 35890 w 1072716"/>
                      <a:gd name="connsiteY25" fmla="*/ 954368 h 1073072"/>
                      <a:gd name="connsiteX26" fmla="*/ 798 w 1072716"/>
                      <a:gd name="connsiteY26" fmla="*/ 969407 h 1073072"/>
                      <a:gd name="connsiteX27" fmla="*/ 13989 w 1072716"/>
                      <a:gd name="connsiteY27" fmla="*/ 1013320 h 1073072"/>
                      <a:gd name="connsiteX28" fmla="*/ 43981 w 1072716"/>
                      <a:gd name="connsiteY28" fmla="*/ 1003238 h 1073072"/>
                      <a:gd name="connsiteX29" fmla="*/ 91035 w 1072716"/>
                      <a:gd name="connsiteY29" fmla="*/ 1014526 h 1073072"/>
                      <a:gd name="connsiteX30" fmla="*/ 118955 w 1072716"/>
                      <a:gd name="connsiteY30" fmla="*/ 1025160 h 1073072"/>
                      <a:gd name="connsiteX31" fmla="*/ 131624 w 1072716"/>
                      <a:gd name="connsiteY31" fmla="*/ 982202 h 1073072"/>
                      <a:gd name="connsiteX32" fmla="*/ 168859 w 1072716"/>
                      <a:gd name="connsiteY32" fmla="*/ 973867 h 1073072"/>
                      <a:gd name="connsiteX33" fmla="*/ 230779 w 1072716"/>
                      <a:gd name="connsiteY33" fmla="*/ 957997 h 1073072"/>
                      <a:gd name="connsiteX34" fmla="*/ 293103 w 1072716"/>
                      <a:gd name="connsiteY34" fmla="*/ 944644 h 1073072"/>
                      <a:gd name="connsiteX35" fmla="*/ 359899 w 1072716"/>
                      <a:gd name="connsiteY35" fmla="*/ 904384 h 1073072"/>
                      <a:gd name="connsiteX36" fmla="*/ 417154 w 1072716"/>
                      <a:gd name="connsiteY36" fmla="*/ 928065 h 1073072"/>
                      <a:gd name="connsiteX37" fmla="*/ 472035 w 1072716"/>
                      <a:gd name="connsiteY37" fmla="*/ 919276 h 1073072"/>
                      <a:gd name="connsiteX38" fmla="*/ 460094 w 1072716"/>
                      <a:gd name="connsiteY38" fmla="*/ 930434 h 1073072"/>
                      <a:gd name="connsiteX39" fmla="*/ 431688 w 1072716"/>
                      <a:gd name="connsiteY39" fmla="*/ 972606 h 1073072"/>
                      <a:gd name="connsiteX40" fmla="*/ 423596 w 1072716"/>
                      <a:gd name="connsiteY40" fmla="*/ 1012005 h 1073072"/>
                      <a:gd name="connsiteX41" fmla="*/ 496408 w 1072716"/>
                      <a:gd name="connsiteY41" fmla="*/ 1072871 h 1073072"/>
                      <a:gd name="connsiteX42" fmla="*/ 524343 w 1072716"/>
                      <a:gd name="connsiteY42" fmla="*/ 1030426 h 1073072"/>
                      <a:gd name="connsiteX43" fmla="*/ 545975 w 1072716"/>
                      <a:gd name="connsiteY43" fmla="*/ 996741 h 1073072"/>
                      <a:gd name="connsiteX44" fmla="*/ 572217 w 1072716"/>
                      <a:gd name="connsiteY44" fmla="*/ 958852 h 1073072"/>
                      <a:gd name="connsiteX45" fmla="*/ 610501 w 1072716"/>
                      <a:gd name="connsiteY45" fmla="*/ 946156 h 1073072"/>
                      <a:gd name="connsiteX46" fmla="*/ 572781 w 1072716"/>
                      <a:gd name="connsiteY46" fmla="*/ 890582 h 1073072"/>
                      <a:gd name="connsiteX47" fmla="*/ 634149 w 1072716"/>
                      <a:gd name="connsiteY47" fmla="*/ 866775 h 1073072"/>
                      <a:gd name="connsiteX48" fmla="*/ 677183 w 1072716"/>
                      <a:gd name="connsiteY48" fmla="*/ 864126 h 1073072"/>
                      <a:gd name="connsiteX49" fmla="*/ 636743 w 1072716"/>
                      <a:gd name="connsiteY49" fmla="*/ 907158 h 1073072"/>
                      <a:gd name="connsiteX50" fmla="*/ 707895 w 1072716"/>
                      <a:gd name="connsiteY50" fmla="*/ 897409 h 1073072"/>
                      <a:gd name="connsiteX51" fmla="*/ 739208 w 1072716"/>
                      <a:gd name="connsiteY51" fmla="*/ 913857 h 1073072"/>
                      <a:gd name="connsiteX52" fmla="*/ 763282 w 1072716"/>
                      <a:gd name="connsiteY52" fmla="*/ 869268 h 1073072"/>
                      <a:gd name="connsiteX53" fmla="*/ 802903 w 1072716"/>
                      <a:gd name="connsiteY53" fmla="*/ 849091 h 1073072"/>
                      <a:gd name="connsiteX54" fmla="*/ 803618 w 1072716"/>
                      <a:gd name="connsiteY54" fmla="*/ 916225 h 1073072"/>
                      <a:gd name="connsiteX55" fmla="*/ 834632 w 1072716"/>
                      <a:gd name="connsiteY55" fmla="*/ 883070 h 1073072"/>
                      <a:gd name="connsiteX56" fmla="*/ 833916 w 1072716"/>
                      <a:gd name="connsiteY56" fmla="*/ 846140 h 1073072"/>
                      <a:gd name="connsiteX57" fmla="*/ 857322 w 1072716"/>
                      <a:gd name="connsiteY57" fmla="*/ 796715 h 1073072"/>
                      <a:gd name="connsiteX58" fmla="*/ 904377 w 1072716"/>
                      <a:gd name="connsiteY58" fmla="*/ 816798 h 1073072"/>
                      <a:gd name="connsiteX59" fmla="*/ 908584 w 1072716"/>
                      <a:gd name="connsiteY59" fmla="*/ 814394 h 1073072"/>
                      <a:gd name="connsiteX60" fmla="*/ 914611 w 1072716"/>
                      <a:gd name="connsiteY60" fmla="*/ 857304 h 1073072"/>
                      <a:gd name="connsiteX61" fmla="*/ 963454 w 1072716"/>
                      <a:gd name="connsiteY61" fmla="*/ 809658 h 1073072"/>
                      <a:gd name="connsiteX62" fmla="*/ 974318 w 1072716"/>
                      <a:gd name="connsiteY62" fmla="*/ 767343 h 1073072"/>
                      <a:gd name="connsiteX63" fmla="*/ 1008442 w 1072716"/>
                      <a:gd name="connsiteY63" fmla="*/ 733789 h 1073072"/>
                      <a:gd name="connsiteX64" fmla="*/ 977768 w 1072716"/>
                      <a:gd name="connsiteY64" fmla="*/ 650993 h 1073072"/>
                      <a:gd name="connsiteX65" fmla="*/ 1006057 w 1072716"/>
                      <a:gd name="connsiteY65" fmla="*/ 521823 h 1073072"/>
                      <a:gd name="connsiteX66" fmla="*/ 1004009 w 1072716"/>
                      <a:gd name="connsiteY66" fmla="*/ 414177 h 1073072"/>
                      <a:gd name="connsiteX67" fmla="*/ 1039213 w 1072716"/>
                      <a:gd name="connsiteY67" fmla="*/ 387728 h 1073072"/>
                      <a:gd name="connsiteX68" fmla="*/ 1071953 w 1072716"/>
                      <a:gd name="connsiteY68" fmla="*/ 304318 h 1073072"/>
                      <a:gd name="connsiteX69" fmla="*/ 1058123 w 1072716"/>
                      <a:gd name="connsiteY69" fmla="*/ 164073 h 1073072"/>
                      <a:gd name="connsiteX70" fmla="*/ 1012038 w 1072716"/>
                      <a:gd name="connsiteY70" fmla="*/ 111328 h 1073072"/>
                      <a:gd name="connsiteX71" fmla="*/ 993403 w 1072716"/>
                      <a:gd name="connsiteY71" fmla="*/ 6881 h 1073072"/>
                      <a:gd name="connsiteX72" fmla="*/ 951396 w 1072716"/>
                      <a:gd name="connsiteY72" fmla="*/ 14539 h 1073072"/>
                      <a:gd name="connsiteX73" fmla="*/ 953912 w 1072716"/>
                      <a:gd name="connsiteY73" fmla="*/ 51850 h 1073072"/>
                      <a:gd name="connsiteX74" fmla="*/ 983377 w 1072716"/>
                      <a:gd name="connsiteY74" fmla="*/ 46986 h 1073072"/>
                      <a:gd name="connsiteX75" fmla="*/ 980152 w 1072716"/>
                      <a:gd name="connsiteY75" fmla="*/ 87371 h 1073072"/>
                      <a:gd name="connsiteX76" fmla="*/ 949140 w 1072716"/>
                      <a:gd name="connsiteY76" fmla="*/ 92107 h 1073072"/>
                      <a:gd name="connsiteX77" fmla="*/ 930055 w 1072716"/>
                      <a:gd name="connsiteY77" fmla="*/ 54216 h 1073072"/>
                      <a:gd name="connsiteX78" fmla="*/ 902717 w 1072716"/>
                      <a:gd name="connsiteY78" fmla="*/ 45019 h 1073072"/>
                      <a:gd name="connsiteX79" fmla="*/ 911291 w 1072716"/>
                      <a:gd name="connsiteY79" fmla="*/ 90873 h 1073072"/>
                      <a:gd name="connsiteX80" fmla="*/ 868074 w 1072716"/>
                      <a:gd name="connsiteY80" fmla="*/ 137223 h 1073072"/>
                      <a:gd name="connsiteX0" fmla="*/ 876232 w 1080874"/>
                      <a:gd name="connsiteY0" fmla="*/ 137223 h 1073072"/>
                      <a:gd name="connsiteX1" fmla="*/ 896285 w 1080874"/>
                      <a:gd name="connsiteY1" fmla="*/ 199195 h 1073072"/>
                      <a:gd name="connsiteX2" fmla="*/ 896285 w 1080874"/>
                      <a:gd name="connsiteY2" fmla="*/ 317697 h 1073072"/>
                      <a:gd name="connsiteX3" fmla="*/ 856179 w 1080874"/>
                      <a:gd name="connsiteY3" fmla="*/ 392894 h 1073072"/>
                      <a:gd name="connsiteX4" fmla="*/ 856179 w 1080874"/>
                      <a:gd name="connsiteY4" fmla="*/ 443026 h 1073072"/>
                      <a:gd name="connsiteX5" fmla="*/ 811061 w 1080874"/>
                      <a:gd name="connsiteY5" fmla="*/ 488144 h 1073072"/>
                      <a:gd name="connsiteX6" fmla="*/ 796021 w 1080874"/>
                      <a:gd name="connsiteY6" fmla="*/ 528249 h 1073072"/>
                      <a:gd name="connsiteX7" fmla="*/ 740877 w 1080874"/>
                      <a:gd name="connsiteY7" fmla="*/ 588407 h 1073072"/>
                      <a:gd name="connsiteX8" fmla="*/ 660666 w 1080874"/>
                      <a:gd name="connsiteY8" fmla="*/ 618486 h 1073072"/>
                      <a:gd name="connsiteX9" fmla="*/ 660666 w 1080874"/>
                      <a:gd name="connsiteY9" fmla="*/ 638539 h 1073072"/>
                      <a:gd name="connsiteX10" fmla="*/ 625574 w 1080874"/>
                      <a:gd name="connsiteY10" fmla="*/ 618486 h 1073072"/>
                      <a:gd name="connsiteX11" fmla="*/ 665679 w 1080874"/>
                      <a:gd name="connsiteY11" fmla="*/ 543289 h 1073072"/>
                      <a:gd name="connsiteX12" fmla="*/ 590482 w 1080874"/>
                      <a:gd name="connsiteY12" fmla="*/ 573368 h 1073072"/>
                      <a:gd name="connsiteX13" fmla="*/ 595495 w 1080874"/>
                      <a:gd name="connsiteY13" fmla="*/ 643552 h 1073072"/>
                      <a:gd name="connsiteX14" fmla="*/ 540350 w 1080874"/>
                      <a:gd name="connsiteY14" fmla="*/ 713736 h 1073072"/>
                      <a:gd name="connsiteX15" fmla="*/ 535337 w 1080874"/>
                      <a:gd name="connsiteY15" fmla="*/ 753841 h 1073072"/>
                      <a:gd name="connsiteX16" fmla="*/ 550377 w 1080874"/>
                      <a:gd name="connsiteY16" fmla="*/ 788933 h 1073072"/>
                      <a:gd name="connsiteX17" fmla="*/ 475179 w 1080874"/>
                      <a:gd name="connsiteY17" fmla="*/ 808986 h 1073072"/>
                      <a:gd name="connsiteX18" fmla="*/ 445100 w 1080874"/>
                      <a:gd name="connsiteY18" fmla="*/ 763868 h 1073072"/>
                      <a:gd name="connsiteX19" fmla="*/ 404995 w 1080874"/>
                      <a:gd name="connsiteY19" fmla="*/ 793947 h 1073072"/>
                      <a:gd name="connsiteX20" fmla="*/ 329798 w 1080874"/>
                      <a:gd name="connsiteY20" fmla="*/ 803973 h 1073072"/>
                      <a:gd name="connsiteX21" fmla="*/ 249587 w 1080874"/>
                      <a:gd name="connsiteY21" fmla="*/ 819012 h 1073072"/>
                      <a:gd name="connsiteX22" fmla="*/ 289693 w 1080874"/>
                      <a:gd name="connsiteY22" fmla="*/ 798960 h 1073072"/>
                      <a:gd name="connsiteX23" fmla="*/ 209482 w 1080874"/>
                      <a:gd name="connsiteY23" fmla="*/ 803973 h 1073072"/>
                      <a:gd name="connsiteX24" fmla="*/ 149324 w 1080874"/>
                      <a:gd name="connsiteY24" fmla="*/ 874157 h 1073072"/>
                      <a:gd name="connsiteX25" fmla="*/ 44048 w 1080874"/>
                      <a:gd name="connsiteY25" fmla="*/ 954368 h 1073072"/>
                      <a:gd name="connsiteX26" fmla="*/ 8956 w 1080874"/>
                      <a:gd name="connsiteY26" fmla="*/ 969407 h 1073072"/>
                      <a:gd name="connsiteX27" fmla="*/ 677 w 1080874"/>
                      <a:gd name="connsiteY27" fmla="*/ 994374 h 1073072"/>
                      <a:gd name="connsiteX28" fmla="*/ 22147 w 1080874"/>
                      <a:gd name="connsiteY28" fmla="*/ 1013320 h 1073072"/>
                      <a:gd name="connsiteX29" fmla="*/ 52139 w 1080874"/>
                      <a:gd name="connsiteY29" fmla="*/ 1003238 h 1073072"/>
                      <a:gd name="connsiteX30" fmla="*/ 99193 w 1080874"/>
                      <a:gd name="connsiteY30" fmla="*/ 1014526 h 1073072"/>
                      <a:gd name="connsiteX31" fmla="*/ 127113 w 1080874"/>
                      <a:gd name="connsiteY31" fmla="*/ 1025160 h 1073072"/>
                      <a:gd name="connsiteX32" fmla="*/ 139782 w 1080874"/>
                      <a:gd name="connsiteY32" fmla="*/ 982202 h 1073072"/>
                      <a:gd name="connsiteX33" fmla="*/ 177017 w 1080874"/>
                      <a:gd name="connsiteY33" fmla="*/ 973867 h 1073072"/>
                      <a:gd name="connsiteX34" fmla="*/ 238937 w 1080874"/>
                      <a:gd name="connsiteY34" fmla="*/ 957997 h 1073072"/>
                      <a:gd name="connsiteX35" fmla="*/ 301261 w 1080874"/>
                      <a:gd name="connsiteY35" fmla="*/ 944644 h 1073072"/>
                      <a:gd name="connsiteX36" fmla="*/ 368057 w 1080874"/>
                      <a:gd name="connsiteY36" fmla="*/ 904384 h 1073072"/>
                      <a:gd name="connsiteX37" fmla="*/ 425312 w 1080874"/>
                      <a:gd name="connsiteY37" fmla="*/ 928065 h 1073072"/>
                      <a:gd name="connsiteX38" fmla="*/ 480193 w 1080874"/>
                      <a:gd name="connsiteY38" fmla="*/ 919276 h 1073072"/>
                      <a:gd name="connsiteX39" fmla="*/ 468252 w 1080874"/>
                      <a:gd name="connsiteY39" fmla="*/ 930434 h 1073072"/>
                      <a:gd name="connsiteX40" fmla="*/ 439846 w 1080874"/>
                      <a:gd name="connsiteY40" fmla="*/ 972606 h 1073072"/>
                      <a:gd name="connsiteX41" fmla="*/ 431754 w 1080874"/>
                      <a:gd name="connsiteY41" fmla="*/ 1012005 h 1073072"/>
                      <a:gd name="connsiteX42" fmla="*/ 504566 w 1080874"/>
                      <a:gd name="connsiteY42" fmla="*/ 1072871 h 1073072"/>
                      <a:gd name="connsiteX43" fmla="*/ 532501 w 1080874"/>
                      <a:gd name="connsiteY43" fmla="*/ 1030426 h 1073072"/>
                      <a:gd name="connsiteX44" fmla="*/ 554133 w 1080874"/>
                      <a:gd name="connsiteY44" fmla="*/ 996741 h 1073072"/>
                      <a:gd name="connsiteX45" fmla="*/ 580375 w 1080874"/>
                      <a:gd name="connsiteY45" fmla="*/ 958852 h 1073072"/>
                      <a:gd name="connsiteX46" fmla="*/ 618659 w 1080874"/>
                      <a:gd name="connsiteY46" fmla="*/ 946156 h 1073072"/>
                      <a:gd name="connsiteX47" fmla="*/ 580939 w 1080874"/>
                      <a:gd name="connsiteY47" fmla="*/ 890582 h 1073072"/>
                      <a:gd name="connsiteX48" fmla="*/ 642307 w 1080874"/>
                      <a:gd name="connsiteY48" fmla="*/ 866775 h 1073072"/>
                      <a:gd name="connsiteX49" fmla="*/ 685341 w 1080874"/>
                      <a:gd name="connsiteY49" fmla="*/ 864126 h 1073072"/>
                      <a:gd name="connsiteX50" fmla="*/ 644901 w 1080874"/>
                      <a:gd name="connsiteY50" fmla="*/ 907158 h 1073072"/>
                      <a:gd name="connsiteX51" fmla="*/ 716053 w 1080874"/>
                      <a:gd name="connsiteY51" fmla="*/ 897409 h 1073072"/>
                      <a:gd name="connsiteX52" fmla="*/ 747366 w 1080874"/>
                      <a:gd name="connsiteY52" fmla="*/ 913857 h 1073072"/>
                      <a:gd name="connsiteX53" fmla="*/ 771440 w 1080874"/>
                      <a:gd name="connsiteY53" fmla="*/ 869268 h 1073072"/>
                      <a:gd name="connsiteX54" fmla="*/ 811061 w 1080874"/>
                      <a:gd name="connsiteY54" fmla="*/ 849091 h 1073072"/>
                      <a:gd name="connsiteX55" fmla="*/ 811776 w 1080874"/>
                      <a:gd name="connsiteY55" fmla="*/ 916225 h 1073072"/>
                      <a:gd name="connsiteX56" fmla="*/ 842790 w 1080874"/>
                      <a:gd name="connsiteY56" fmla="*/ 883070 h 1073072"/>
                      <a:gd name="connsiteX57" fmla="*/ 842074 w 1080874"/>
                      <a:gd name="connsiteY57" fmla="*/ 846140 h 1073072"/>
                      <a:gd name="connsiteX58" fmla="*/ 865480 w 1080874"/>
                      <a:gd name="connsiteY58" fmla="*/ 796715 h 1073072"/>
                      <a:gd name="connsiteX59" fmla="*/ 912535 w 1080874"/>
                      <a:gd name="connsiteY59" fmla="*/ 816798 h 1073072"/>
                      <a:gd name="connsiteX60" fmla="*/ 916742 w 1080874"/>
                      <a:gd name="connsiteY60" fmla="*/ 814394 h 1073072"/>
                      <a:gd name="connsiteX61" fmla="*/ 922769 w 1080874"/>
                      <a:gd name="connsiteY61" fmla="*/ 857304 h 1073072"/>
                      <a:gd name="connsiteX62" fmla="*/ 971612 w 1080874"/>
                      <a:gd name="connsiteY62" fmla="*/ 809658 h 1073072"/>
                      <a:gd name="connsiteX63" fmla="*/ 982476 w 1080874"/>
                      <a:gd name="connsiteY63" fmla="*/ 767343 h 1073072"/>
                      <a:gd name="connsiteX64" fmla="*/ 1016600 w 1080874"/>
                      <a:gd name="connsiteY64" fmla="*/ 733789 h 1073072"/>
                      <a:gd name="connsiteX65" fmla="*/ 985926 w 1080874"/>
                      <a:gd name="connsiteY65" fmla="*/ 650993 h 1073072"/>
                      <a:gd name="connsiteX66" fmla="*/ 1014215 w 1080874"/>
                      <a:gd name="connsiteY66" fmla="*/ 521823 h 1073072"/>
                      <a:gd name="connsiteX67" fmla="*/ 1012167 w 1080874"/>
                      <a:gd name="connsiteY67" fmla="*/ 414177 h 1073072"/>
                      <a:gd name="connsiteX68" fmla="*/ 1047371 w 1080874"/>
                      <a:gd name="connsiteY68" fmla="*/ 387728 h 1073072"/>
                      <a:gd name="connsiteX69" fmla="*/ 1080111 w 1080874"/>
                      <a:gd name="connsiteY69" fmla="*/ 304318 h 1073072"/>
                      <a:gd name="connsiteX70" fmla="*/ 1066281 w 1080874"/>
                      <a:gd name="connsiteY70" fmla="*/ 164073 h 1073072"/>
                      <a:gd name="connsiteX71" fmla="*/ 1020196 w 1080874"/>
                      <a:gd name="connsiteY71" fmla="*/ 111328 h 1073072"/>
                      <a:gd name="connsiteX72" fmla="*/ 1001561 w 1080874"/>
                      <a:gd name="connsiteY72" fmla="*/ 6881 h 1073072"/>
                      <a:gd name="connsiteX73" fmla="*/ 959554 w 1080874"/>
                      <a:gd name="connsiteY73" fmla="*/ 14539 h 1073072"/>
                      <a:gd name="connsiteX74" fmla="*/ 962070 w 1080874"/>
                      <a:gd name="connsiteY74" fmla="*/ 51850 h 1073072"/>
                      <a:gd name="connsiteX75" fmla="*/ 991535 w 1080874"/>
                      <a:gd name="connsiteY75" fmla="*/ 46986 h 1073072"/>
                      <a:gd name="connsiteX76" fmla="*/ 988310 w 1080874"/>
                      <a:gd name="connsiteY76" fmla="*/ 87371 h 1073072"/>
                      <a:gd name="connsiteX77" fmla="*/ 957298 w 1080874"/>
                      <a:gd name="connsiteY77" fmla="*/ 92107 h 1073072"/>
                      <a:gd name="connsiteX78" fmla="*/ 938213 w 1080874"/>
                      <a:gd name="connsiteY78" fmla="*/ 54216 h 1073072"/>
                      <a:gd name="connsiteX79" fmla="*/ 910875 w 1080874"/>
                      <a:gd name="connsiteY79" fmla="*/ 45019 h 1073072"/>
                      <a:gd name="connsiteX80" fmla="*/ 919449 w 1080874"/>
                      <a:gd name="connsiteY80" fmla="*/ 90873 h 1073072"/>
                      <a:gd name="connsiteX81" fmla="*/ 876232 w 1080874"/>
                      <a:gd name="connsiteY81" fmla="*/ 137223 h 1073072"/>
                      <a:gd name="connsiteX0" fmla="*/ 880663 w 1085305"/>
                      <a:gd name="connsiteY0" fmla="*/ 137223 h 1073072"/>
                      <a:gd name="connsiteX1" fmla="*/ 900716 w 1085305"/>
                      <a:gd name="connsiteY1" fmla="*/ 199195 h 1073072"/>
                      <a:gd name="connsiteX2" fmla="*/ 900716 w 1085305"/>
                      <a:gd name="connsiteY2" fmla="*/ 317697 h 1073072"/>
                      <a:gd name="connsiteX3" fmla="*/ 860610 w 1085305"/>
                      <a:gd name="connsiteY3" fmla="*/ 392894 h 1073072"/>
                      <a:gd name="connsiteX4" fmla="*/ 860610 w 1085305"/>
                      <a:gd name="connsiteY4" fmla="*/ 443026 h 1073072"/>
                      <a:gd name="connsiteX5" fmla="*/ 815492 w 1085305"/>
                      <a:gd name="connsiteY5" fmla="*/ 488144 h 1073072"/>
                      <a:gd name="connsiteX6" fmla="*/ 800452 w 1085305"/>
                      <a:gd name="connsiteY6" fmla="*/ 528249 h 1073072"/>
                      <a:gd name="connsiteX7" fmla="*/ 745308 w 1085305"/>
                      <a:gd name="connsiteY7" fmla="*/ 588407 h 1073072"/>
                      <a:gd name="connsiteX8" fmla="*/ 665097 w 1085305"/>
                      <a:gd name="connsiteY8" fmla="*/ 618486 h 1073072"/>
                      <a:gd name="connsiteX9" fmla="*/ 665097 w 1085305"/>
                      <a:gd name="connsiteY9" fmla="*/ 638539 h 1073072"/>
                      <a:gd name="connsiteX10" fmla="*/ 630005 w 1085305"/>
                      <a:gd name="connsiteY10" fmla="*/ 618486 h 1073072"/>
                      <a:gd name="connsiteX11" fmla="*/ 670110 w 1085305"/>
                      <a:gd name="connsiteY11" fmla="*/ 543289 h 1073072"/>
                      <a:gd name="connsiteX12" fmla="*/ 594913 w 1085305"/>
                      <a:gd name="connsiteY12" fmla="*/ 573368 h 1073072"/>
                      <a:gd name="connsiteX13" fmla="*/ 599926 w 1085305"/>
                      <a:gd name="connsiteY13" fmla="*/ 643552 h 1073072"/>
                      <a:gd name="connsiteX14" fmla="*/ 544781 w 1085305"/>
                      <a:gd name="connsiteY14" fmla="*/ 713736 h 1073072"/>
                      <a:gd name="connsiteX15" fmla="*/ 539768 w 1085305"/>
                      <a:gd name="connsiteY15" fmla="*/ 753841 h 1073072"/>
                      <a:gd name="connsiteX16" fmla="*/ 554808 w 1085305"/>
                      <a:gd name="connsiteY16" fmla="*/ 788933 h 1073072"/>
                      <a:gd name="connsiteX17" fmla="*/ 479610 w 1085305"/>
                      <a:gd name="connsiteY17" fmla="*/ 808986 h 1073072"/>
                      <a:gd name="connsiteX18" fmla="*/ 449531 w 1085305"/>
                      <a:gd name="connsiteY18" fmla="*/ 763868 h 1073072"/>
                      <a:gd name="connsiteX19" fmla="*/ 409426 w 1085305"/>
                      <a:gd name="connsiteY19" fmla="*/ 793947 h 1073072"/>
                      <a:gd name="connsiteX20" fmla="*/ 334229 w 1085305"/>
                      <a:gd name="connsiteY20" fmla="*/ 803973 h 1073072"/>
                      <a:gd name="connsiteX21" fmla="*/ 254018 w 1085305"/>
                      <a:gd name="connsiteY21" fmla="*/ 819012 h 1073072"/>
                      <a:gd name="connsiteX22" fmla="*/ 294124 w 1085305"/>
                      <a:gd name="connsiteY22" fmla="*/ 798960 h 1073072"/>
                      <a:gd name="connsiteX23" fmla="*/ 213913 w 1085305"/>
                      <a:gd name="connsiteY23" fmla="*/ 803973 h 1073072"/>
                      <a:gd name="connsiteX24" fmla="*/ 153755 w 1085305"/>
                      <a:gd name="connsiteY24" fmla="*/ 874157 h 1073072"/>
                      <a:gd name="connsiteX25" fmla="*/ 139132 w 1085305"/>
                      <a:gd name="connsiteY25" fmla="*/ 940158 h 1073072"/>
                      <a:gd name="connsiteX26" fmla="*/ 13387 w 1085305"/>
                      <a:gd name="connsiteY26" fmla="*/ 969407 h 1073072"/>
                      <a:gd name="connsiteX27" fmla="*/ 5108 w 1085305"/>
                      <a:gd name="connsiteY27" fmla="*/ 994374 h 1073072"/>
                      <a:gd name="connsiteX28" fmla="*/ 26578 w 1085305"/>
                      <a:gd name="connsiteY28" fmla="*/ 1013320 h 1073072"/>
                      <a:gd name="connsiteX29" fmla="*/ 56570 w 1085305"/>
                      <a:gd name="connsiteY29" fmla="*/ 1003238 h 1073072"/>
                      <a:gd name="connsiteX30" fmla="*/ 103624 w 1085305"/>
                      <a:gd name="connsiteY30" fmla="*/ 1014526 h 1073072"/>
                      <a:gd name="connsiteX31" fmla="*/ 131544 w 1085305"/>
                      <a:gd name="connsiteY31" fmla="*/ 1025160 h 1073072"/>
                      <a:gd name="connsiteX32" fmla="*/ 144213 w 1085305"/>
                      <a:gd name="connsiteY32" fmla="*/ 982202 h 1073072"/>
                      <a:gd name="connsiteX33" fmla="*/ 181448 w 1085305"/>
                      <a:gd name="connsiteY33" fmla="*/ 973867 h 1073072"/>
                      <a:gd name="connsiteX34" fmla="*/ 243368 w 1085305"/>
                      <a:gd name="connsiteY34" fmla="*/ 957997 h 1073072"/>
                      <a:gd name="connsiteX35" fmla="*/ 305692 w 1085305"/>
                      <a:gd name="connsiteY35" fmla="*/ 944644 h 1073072"/>
                      <a:gd name="connsiteX36" fmla="*/ 372488 w 1085305"/>
                      <a:gd name="connsiteY36" fmla="*/ 904384 h 1073072"/>
                      <a:gd name="connsiteX37" fmla="*/ 429743 w 1085305"/>
                      <a:gd name="connsiteY37" fmla="*/ 928065 h 1073072"/>
                      <a:gd name="connsiteX38" fmla="*/ 484624 w 1085305"/>
                      <a:gd name="connsiteY38" fmla="*/ 919276 h 1073072"/>
                      <a:gd name="connsiteX39" fmla="*/ 472683 w 1085305"/>
                      <a:gd name="connsiteY39" fmla="*/ 930434 h 1073072"/>
                      <a:gd name="connsiteX40" fmla="*/ 444277 w 1085305"/>
                      <a:gd name="connsiteY40" fmla="*/ 972606 h 1073072"/>
                      <a:gd name="connsiteX41" fmla="*/ 436185 w 1085305"/>
                      <a:gd name="connsiteY41" fmla="*/ 1012005 h 1073072"/>
                      <a:gd name="connsiteX42" fmla="*/ 508997 w 1085305"/>
                      <a:gd name="connsiteY42" fmla="*/ 1072871 h 1073072"/>
                      <a:gd name="connsiteX43" fmla="*/ 536932 w 1085305"/>
                      <a:gd name="connsiteY43" fmla="*/ 1030426 h 1073072"/>
                      <a:gd name="connsiteX44" fmla="*/ 558564 w 1085305"/>
                      <a:gd name="connsiteY44" fmla="*/ 996741 h 1073072"/>
                      <a:gd name="connsiteX45" fmla="*/ 584806 w 1085305"/>
                      <a:gd name="connsiteY45" fmla="*/ 958852 h 1073072"/>
                      <a:gd name="connsiteX46" fmla="*/ 623090 w 1085305"/>
                      <a:gd name="connsiteY46" fmla="*/ 946156 h 1073072"/>
                      <a:gd name="connsiteX47" fmla="*/ 585370 w 1085305"/>
                      <a:gd name="connsiteY47" fmla="*/ 890582 h 1073072"/>
                      <a:gd name="connsiteX48" fmla="*/ 646738 w 1085305"/>
                      <a:gd name="connsiteY48" fmla="*/ 866775 h 1073072"/>
                      <a:gd name="connsiteX49" fmla="*/ 689772 w 1085305"/>
                      <a:gd name="connsiteY49" fmla="*/ 864126 h 1073072"/>
                      <a:gd name="connsiteX50" fmla="*/ 649332 w 1085305"/>
                      <a:gd name="connsiteY50" fmla="*/ 907158 h 1073072"/>
                      <a:gd name="connsiteX51" fmla="*/ 720484 w 1085305"/>
                      <a:gd name="connsiteY51" fmla="*/ 897409 h 1073072"/>
                      <a:gd name="connsiteX52" fmla="*/ 751797 w 1085305"/>
                      <a:gd name="connsiteY52" fmla="*/ 913857 h 1073072"/>
                      <a:gd name="connsiteX53" fmla="*/ 775871 w 1085305"/>
                      <a:gd name="connsiteY53" fmla="*/ 869268 h 1073072"/>
                      <a:gd name="connsiteX54" fmla="*/ 815492 w 1085305"/>
                      <a:gd name="connsiteY54" fmla="*/ 849091 h 1073072"/>
                      <a:gd name="connsiteX55" fmla="*/ 816207 w 1085305"/>
                      <a:gd name="connsiteY55" fmla="*/ 916225 h 1073072"/>
                      <a:gd name="connsiteX56" fmla="*/ 847221 w 1085305"/>
                      <a:gd name="connsiteY56" fmla="*/ 883070 h 1073072"/>
                      <a:gd name="connsiteX57" fmla="*/ 846505 w 1085305"/>
                      <a:gd name="connsiteY57" fmla="*/ 846140 h 1073072"/>
                      <a:gd name="connsiteX58" fmla="*/ 869911 w 1085305"/>
                      <a:gd name="connsiteY58" fmla="*/ 796715 h 1073072"/>
                      <a:gd name="connsiteX59" fmla="*/ 916966 w 1085305"/>
                      <a:gd name="connsiteY59" fmla="*/ 816798 h 1073072"/>
                      <a:gd name="connsiteX60" fmla="*/ 921173 w 1085305"/>
                      <a:gd name="connsiteY60" fmla="*/ 814394 h 1073072"/>
                      <a:gd name="connsiteX61" fmla="*/ 927200 w 1085305"/>
                      <a:gd name="connsiteY61" fmla="*/ 857304 h 1073072"/>
                      <a:gd name="connsiteX62" fmla="*/ 976043 w 1085305"/>
                      <a:gd name="connsiteY62" fmla="*/ 809658 h 1073072"/>
                      <a:gd name="connsiteX63" fmla="*/ 986907 w 1085305"/>
                      <a:gd name="connsiteY63" fmla="*/ 767343 h 1073072"/>
                      <a:gd name="connsiteX64" fmla="*/ 1021031 w 1085305"/>
                      <a:gd name="connsiteY64" fmla="*/ 733789 h 1073072"/>
                      <a:gd name="connsiteX65" fmla="*/ 990357 w 1085305"/>
                      <a:gd name="connsiteY65" fmla="*/ 650993 h 1073072"/>
                      <a:gd name="connsiteX66" fmla="*/ 1018646 w 1085305"/>
                      <a:gd name="connsiteY66" fmla="*/ 521823 h 1073072"/>
                      <a:gd name="connsiteX67" fmla="*/ 1016598 w 1085305"/>
                      <a:gd name="connsiteY67" fmla="*/ 414177 h 1073072"/>
                      <a:gd name="connsiteX68" fmla="*/ 1051802 w 1085305"/>
                      <a:gd name="connsiteY68" fmla="*/ 387728 h 1073072"/>
                      <a:gd name="connsiteX69" fmla="*/ 1084542 w 1085305"/>
                      <a:gd name="connsiteY69" fmla="*/ 304318 h 1073072"/>
                      <a:gd name="connsiteX70" fmla="*/ 1070712 w 1085305"/>
                      <a:gd name="connsiteY70" fmla="*/ 164073 h 1073072"/>
                      <a:gd name="connsiteX71" fmla="*/ 1024627 w 1085305"/>
                      <a:gd name="connsiteY71" fmla="*/ 111328 h 1073072"/>
                      <a:gd name="connsiteX72" fmla="*/ 1005992 w 1085305"/>
                      <a:gd name="connsiteY72" fmla="*/ 6881 h 1073072"/>
                      <a:gd name="connsiteX73" fmla="*/ 963985 w 1085305"/>
                      <a:gd name="connsiteY73" fmla="*/ 14539 h 1073072"/>
                      <a:gd name="connsiteX74" fmla="*/ 966501 w 1085305"/>
                      <a:gd name="connsiteY74" fmla="*/ 51850 h 1073072"/>
                      <a:gd name="connsiteX75" fmla="*/ 995966 w 1085305"/>
                      <a:gd name="connsiteY75" fmla="*/ 46986 h 1073072"/>
                      <a:gd name="connsiteX76" fmla="*/ 992741 w 1085305"/>
                      <a:gd name="connsiteY76" fmla="*/ 87371 h 1073072"/>
                      <a:gd name="connsiteX77" fmla="*/ 961729 w 1085305"/>
                      <a:gd name="connsiteY77" fmla="*/ 92107 h 1073072"/>
                      <a:gd name="connsiteX78" fmla="*/ 942644 w 1085305"/>
                      <a:gd name="connsiteY78" fmla="*/ 54216 h 1073072"/>
                      <a:gd name="connsiteX79" fmla="*/ 915306 w 1085305"/>
                      <a:gd name="connsiteY79" fmla="*/ 45019 h 1073072"/>
                      <a:gd name="connsiteX80" fmla="*/ 923880 w 1085305"/>
                      <a:gd name="connsiteY80" fmla="*/ 90873 h 1073072"/>
                      <a:gd name="connsiteX81" fmla="*/ 880663 w 1085305"/>
                      <a:gd name="connsiteY81"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49583 w 1081133"/>
                      <a:gd name="connsiteY24" fmla="*/ 874157 h 1073072"/>
                      <a:gd name="connsiteX25" fmla="*/ 56236 w 1081133"/>
                      <a:gd name="connsiteY25" fmla="*/ 933054 h 1073072"/>
                      <a:gd name="connsiteX26" fmla="*/ 9215 w 1081133"/>
                      <a:gd name="connsiteY26" fmla="*/ 969407 h 1073072"/>
                      <a:gd name="connsiteX27" fmla="*/ 936 w 1081133"/>
                      <a:gd name="connsiteY27" fmla="*/ 994374 h 1073072"/>
                      <a:gd name="connsiteX28" fmla="*/ 22406 w 1081133"/>
                      <a:gd name="connsiteY28" fmla="*/ 1013320 h 1073072"/>
                      <a:gd name="connsiteX29" fmla="*/ 52398 w 1081133"/>
                      <a:gd name="connsiteY29" fmla="*/ 1003238 h 1073072"/>
                      <a:gd name="connsiteX30" fmla="*/ 99452 w 1081133"/>
                      <a:gd name="connsiteY30" fmla="*/ 1014526 h 1073072"/>
                      <a:gd name="connsiteX31" fmla="*/ 127372 w 1081133"/>
                      <a:gd name="connsiteY31" fmla="*/ 1025160 h 1073072"/>
                      <a:gd name="connsiteX32" fmla="*/ 140041 w 1081133"/>
                      <a:gd name="connsiteY32" fmla="*/ 982202 h 1073072"/>
                      <a:gd name="connsiteX33" fmla="*/ 177276 w 1081133"/>
                      <a:gd name="connsiteY33" fmla="*/ 973867 h 1073072"/>
                      <a:gd name="connsiteX34" fmla="*/ 239196 w 1081133"/>
                      <a:gd name="connsiteY34" fmla="*/ 957997 h 1073072"/>
                      <a:gd name="connsiteX35" fmla="*/ 301520 w 1081133"/>
                      <a:gd name="connsiteY35" fmla="*/ 944644 h 1073072"/>
                      <a:gd name="connsiteX36" fmla="*/ 368316 w 1081133"/>
                      <a:gd name="connsiteY36" fmla="*/ 904384 h 1073072"/>
                      <a:gd name="connsiteX37" fmla="*/ 425571 w 1081133"/>
                      <a:gd name="connsiteY37" fmla="*/ 928065 h 1073072"/>
                      <a:gd name="connsiteX38" fmla="*/ 480452 w 1081133"/>
                      <a:gd name="connsiteY38" fmla="*/ 919276 h 1073072"/>
                      <a:gd name="connsiteX39" fmla="*/ 468511 w 1081133"/>
                      <a:gd name="connsiteY39" fmla="*/ 930434 h 1073072"/>
                      <a:gd name="connsiteX40" fmla="*/ 440105 w 1081133"/>
                      <a:gd name="connsiteY40" fmla="*/ 972606 h 1073072"/>
                      <a:gd name="connsiteX41" fmla="*/ 432013 w 1081133"/>
                      <a:gd name="connsiteY41" fmla="*/ 1012005 h 1073072"/>
                      <a:gd name="connsiteX42" fmla="*/ 504825 w 1081133"/>
                      <a:gd name="connsiteY42" fmla="*/ 1072871 h 1073072"/>
                      <a:gd name="connsiteX43" fmla="*/ 532760 w 1081133"/>
                      <a:gd name="connsiteY43" fmla="*/ 1030426 h 1073072"/>
                      <a:gd name="connsiteX44" fmla="*/ 554392 w 1081133"/>
                      <a:gd name="connsiteY44" fmla="*/ 996741 h 1073072"/>
                      <a:gd name="connsiteX45" fmla="*/ 580634 w 1081133"/>
                      <a:gd name="connsiteY45" fmla="*/ 958852 h 1073072"/>
                      <a:gd name="connsiteX46" fmla="*/ 618918 w 1081133"/>
                      <a:gd name="connsiteY46" fmla="*/ 946156 h 1073072"/>
                      <a:gd name="connsiteX47" fmla="*/ 581198 w 1081133"/>
                      <a:gd name="connsiteY47" fmla="*/ 890582 h 1073072"/>
                      <a:gd name="connsiteX48" fmla="*/ 642566 w 1081133"/>
                      <a:gd name="connsiteY48" fmla="*/ 866775 h 1073072"/>
                      <a:gd name="connsiteX49" fmla="*/ 685600 w 1081133"/>
                      <a:gd name="connsiteY49" fmla="*/ 864126 h 1073072"/>
                      <a:gd name="connsiteX50" fmla="*/ 645160 w 1081133"/>
                      <a:gd name="connsiteY50" fmla="*/ 907158 h 1073072"/>
                      <a:gd name="connsiteX51" fmla="*/ 716312 w 1081133"/>
                      <a:gd name="connsiteY51" fmla="*/ 897409 h 1073072"/>
                      <a:gd name="connsiteX52" fmla="*/ 747625 w 1081133"/>
                      <a:gd name="connsiteY52" fmla="*/ 913857 h 1073072"/>
                      <a:gd name="connsiteX53" fmla="*/ 771699 w 1081133"/>
                      <a:gd name="connsiteY53" fmla="*/ 869268 h 1073072"/>
                      <a:gd name="connsiteX54" fmla="*/ 811320 w 1081133"/>
                      <a:gd name="connsiteY54" fmla="*/ 849091 h 1073072"/>
                      <a:gd name="connsiteX55" fmla="*/ 812035 w 1081133"/>
                      <a:gd name="connsiteY55" fmla="*/ 916225 h 1073072"/>
                      <a:gd name="connsiteX56" fmla="*/ 843049 w 1081133"/>
                      <a:gd name="connsiteY56" fmla="*/ 883070 h 1073072"/>
                      <a:gd name="connsiteX57" fmla="*/ 842333 w 1081133"/>
                      <a:gd name="connsiteY57" fmla="*/ 846140 h 1073072"/>
                      <a:gd name="connsiteX58" fmla="*/ 865739 w 1081133"/>
                      <a:gd name="connsiteY58" fmla="*/ 796715 h 1073072"/>
                      <a:gd name="connsiteX59" fmla="*/ 912794 w 1081133"/>
                      <a:gd name="connsiteY59" fmla="*/ 816798 h 1073072"/>
                      <a:gd name="connsiteX60" fmla="*/ 917001 w 1081133"/>
                      <a:gd name="connsiteY60" fmla="*/ 814394 h 1073072"/>
                      <a:gd name="connsiteX61" fmla="*/ 923028 w 1081133"/>
                      <a:gd name="connsiteY61" fmla="*/ 857304 h 1073072"/>
                      <a:gd name="connsiteX62" fmla="*/ 971871 w 1081133"/>
                      <a:gd name="connsiteY62" fmla="*/ 809658 h 1073072"/>
                      <a:gd name="connsiteX63" fmla="*/ 982735 w 1081133"/>
                      <a:gd name="connsiteY63" fmla="*/ 767343 h 1073072"/>
                      <a:gd name="connsiteX64" fmla="*/ 1016859 w 1081133"/>
                      <a:gd name="connsiteY64" fmla="*/ 733789 h 1073072"/>
                      <a:gd name="connsiteX65" fmla="*/ 986185 w 1081133"/>
                      <a:gd name="connsiteY65" fmla="*/ 650993 h 1073072"/>
                      <a:gd name="connsiteX66" fmla="*/ 1014474 w 1081133"/>
                      <a:gd name="connsiteY66" fmla="*/ 521823 h 1073072"/>
                      <a:gd name="connsiteX67" fmla="*/ 1012426 w 1081133"/>
                      <a:gd name="connsiteY67" fmla="*/ 414177 h 1073072"/>
                      <a:gd name="connsiteX68" fmla="*/ 1047630 w 1081133"/>
                      <a:gd name="connsiteY68" fmla="*/ 387728 h 1073072"/>
                      <a:gd name="connsiteX69" fmla="*/ 1080370 w 1081133"/>
                      <a:gd name="connsiteY69" fmla="*/ 304318 h 1073072"/>
                      <a:gd name="connsiteX70" fmla="*/ 1066540 w 1081133"/>
                      <a:gd name="connsiteY70" fmla="*/ 164073 h 1073072"/>
                      <a:gd name="connsiteX71" fmla="*/ 1020455 w 1081133"/>
                      <a:gd name="connsiteY71" fmla="*/ 111328 h 1073072"/>
                      <a:gd name="connsiteX72" fmla="*/ 1001820 w 1081133"/>
                      <a:gd name="connsiteY72" fmla="*/ 6881 h 1073072"/>
                      <a:gd name="connsiteX73" fmla="*/ 959813 w 1081133"/>
                      <a:gd name="connsiteY73" fmla="*/ 14539 h 1073072"/>
                      <a:gd name="connsiteX74" fmla="*/ 962329 w 1081133"/>
                      <a:gd name="connsiteY74" fmla="*/ 51850 h 1073072"/>
                      <a:gd name="connsiteX75" fmla="*/ 991794 w 1081133"/>
                      <a:gd name="connsiteY75" fmla="*/ 46986 h 1073072"/>
                      <a:gd name="connsiteX76" fmla="*/ 988569 w 1081133"/>
                      <a:gd name="connsiteY76" fmla="*/ 87371 h 1073072"/>
                      <a:gd name="connsiteX77" fmla="*/ 957557 w 1081133"/>
                      <a:gd name="connsiteY77" fmla="*/ 92107 h 1073072"/>
                      <a:gd name="connsiteX78" fmla="*/ 938472 w 1081133"/>
                      <a:gd name="connsiteY78" fmla="*/ 54216 h 1073072"/>
                      <a:gd name="connsiteX79" fmla="*/ 911134 w 1081133"/>
                      <a:gd name="connsiteY79" fmla="*/ 45019 h 1073072"/>
                      <a:gd name="connsiteX80" fmla="*/ 919708 w 1081133"/>
                      <a:gd name="connsiteY80" fmla="*/ 90873 h 1073072"/>
                      <a:gd name="connsiteX81" fmla="*/ 876491 w 1081133"/>
                      <a:gd name="connsiteY81"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49583 w 1081133"/>
                      <a:gd name="connsiteY24" fmla="*/ 874157 h 1073072"/>
                      <a:gd name="connsiteX25" fmla="*/ 158387 w 1081133"/>
                      <a:gd name="connsiteY25" fmla="*/ 925698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225922 w 1081133"/>
                      <a:gd name="connsiteY24" fmla="*/ 869421 h 1073072"/>
                      <a:gd name="connsiteX25" fmla="*/ 158387 w 1081133"/>
                      <a:gd name="connsiteY25" fmla="*/ 925698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225922 w 1081133"/>
                      <a:gd name="connsiteY24" fmla="*/ 869421 h 1073072"/>
                      <a:gd name="connsiteX25" fmla="*/ 139302 w 1081133"/>
                      <a:gd name="connsiteY25" fmla="*/ 885440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9302 w 1081133"/>
                      <a:gd name="connsiteY25" fmla="*/ 885440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44626 w 1081133"/>
                      <a:gd name="connsiteY22" fmla="*/ 84869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84926 w 1081133"/>
                      <a:gd name="connsiteY20" fmla="*/ 846599 h 1073072"/>
                      <a:gd name="connsiteX21" fmla="*/ 304715 w 1081133"/>
                      <a:gd name="connsiteY21" fmla="*/ 88058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84926 w 1081133"/>
                      <a:gd name="connsiteY20" fmla="*/ 846599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45809 w 1081133"/>
                      <a:gd name="connsiteY19" fmla="*/ 834206 h 1073072"/>
                      <a:gd name="connsiteX20" fmla="*/ 384926 w 1081133"/>
                      <a:gd name="connsiteY20" fmla="*/ 846599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45809 w 1081133"/>
                      <a:gd name="connsiteY19" fmla="*/ 8342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93071 w 1081133"/>
                      <a:gd name="connsiteY18" fmla="*/ 865698 h 1073072"/>
                      <a:gd name="connsiteX19" fmla="*/ 445809 w 1081133"/>
                      <a:gd name="connsiteY19" fmla="*/ 8342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93071 w 1081133"/>
                      <a:gd name="connsiteY18" fmla="*/ 865698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549390 w 1081133"/>
                      <a:gd name="connsiteY17" fmla="*/ 827931 h 1073072"/>
                      <a:gd name="connsiteX18" fmla="*/ 493071 w 1081133"/>
                      <a:gd name="connsiteY18" fmla="*/ 865698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549390 w 1081133"/>
                      <a:gd name="connsiteY17" fmla="*/ 827931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610276 w 1081133"/>
                      <a:gd name="connsiteY16" fmla="*/ 774724 h 1073072"/>
                      <a:gd name="connsiteX17" fmla="*/ 549390 w 1081133"/>
                      <a:gd name="connsiteY17" fmla="*/ 827931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610276 w 1081133"/>
                      <a:gd name="connsiteY16" fmla="*/ 774724 h 1073072"/>
                      <a:gd name="connsiteX17" fmla="*/ 515992 w 1081133"/>
                      <a:gd name="connsiteY17" fmla="*/ 782936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607163 w 1081133"/>
                      <a:gd name="connsiteY15" fmla="*/ 725423 h 1073072"/>
                      <a:gd name="connsiteX16" fmla="*/ 610276 w 1081133"/>
                      <a:gd name="connsiteY16" fmla="*/ 774724 h 1073072"/>
                      <a:gd name="connsiteX17" fmla="*/ 515992 w 1081133"/>
                      <a:gd name="connsiteY17" fmla="*/ 782936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607163 w 1081133"/>
                      <a:gd name="connsiteY15" fmla="*/ 725423 h 1073072"/>
                      <a:gd name="connsiteX16" fmla="*/ 610276 w 1081133"/>
                      <a:gd name="connsiteY16" fmla="*/ 77472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607163 w 1081133"/>
                      <a:gd name="connsiteY15" fmla="*/ 725423 h 1073072"/>
                      <a:gd name="connsiteX16" fmla="*/ 610276 w 1081133"/>
                      <a:gd name="connsiteY16" fmla="*/ 77472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607163 w 1081133"/>
                      <a:gd name="connsiteY15" fmla="*/ 725423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712648 w 1081133"/>
                      <a:gd name="connsiteY13" fmla="*/ 693283 h 1073072"/>
                      <a:gd name="connsiteX14" fmla="*/ 636033 w 1081133"/>
                      <a:gd name="connsiteY14" fmla="*/ 682950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712648 w 1081133"/>
                      <a:gd name="connsiteY13" fmla="*/ 693283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32540 w 1081133"/>
                      <a:gd name="connsiteY11" fmla="*/ 569339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39697 w 1081133"/>
                      <a:gd name="connsiteY11" fmla="*/ 538553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8218 w 1081133"/>
                      <a:gd name="connsiteY10" fmla="*/ 67058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96709 w 1081133"/>
                      <a:gd name="connsiteY9" fmla="*/ 655116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737264 w 1081133"/>
                      <a:gd name="connsiteY8" fmla="*/ 625590 h 1073072"/>
                      <a:gd name="connsiteX9" fmla="*/ 696709 w 1081133"/>
                      <a:gd name="connsiteY9" fmla="*/ 655116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737264 w 1081133"/>
                      <a:gd name="connsiteY8" fmla="*/ 625590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98390 w 1081133"/>
                      <a:gd name="connsiteY7" fmla="*/ 593143 h 1073072"/>
                      <a:gd name="connsiteX8" fmla="*/ 737264 w 1081133"/>
                      <a:gd name="connsiteY8" fmla="*/ 625590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98390 w 1081133"/>
                      <a:gd name="connsiteY7" fmla="*/ 593143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858305 w 1081133"/>
                      <a:gd name="connsiteY6" fmla="*/ 532986 h 1073072"/>
                      <a:gd name="connsiteX7" fmla="*/ 798390 w 1081133"/>
                      <a:gd name="connsiteY7" fmla="*/ 593143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858305 w 1081133"/>
                      <a:gd name="connsiteY6" fmla="*/ 532986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99587 w 1081133"/>
                      <a:gd name="connsiteY5" fmla="*/ 476304 h 1073072"/>
                      <a:gd name="connsiteX6" fmla="*/ 858305 w 1081133"/>
                      <a:gd name="connsiteY6" fmla="*/ 532986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99587 w 1081133"/>
                      <a:gd name="connsiteY5" fmla="*/ 47630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973332 w 1081133"/>
                      <a:gd name="connsiteY4" fmla="*/ 367245 h 1073072"/>
                      <a:gd name="connsiteX5" fmla="*/ 899587 w 1081133"/>
                      <a:gd name="connsiteY5" fmla="*/ 47630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973332 w 1081133"/>
                      <a:gd name="connsiteY4" fmla="*/ 36724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949477 w 1081133"/>
                      <a:gd name="connsiteY3" fmla="*/ 305273 h 1073072"/>
                      <a:gd name="connsiteX4" fmla="*/ 973332 w 1081133"/>
                      <a:gd name="connsiteY4" fmla="*/ 36724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949477 w 1081133"/>
                      <a:gd name="connsiteY3" fmla="*/ 305273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941871 w 1081133"/>
                      <a:gd name="connsiteY2" fmla="*/ 225339 h 1073072"/>
                      <a:gd name="connsiteX3" fmla="*/ 949477 w 1081133"/>
                      <a:gd name="connsiteY3" fmla="*/ 305273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941871 w 1081133"/>
                      <a:gd name="connsiteY2" fmla="*/ 225339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953798 w 1081133"/>
                      <a:gd name="connsiteY1" fmla="*/ 158937 h 1073072"/>
                      <a:gd name="connsiteX2" fmla="*/ 941871 w 1081133"/>
                      <a:gd name="connsiteY2" fmla="*/ 225339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953798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924203 w 1081133"/>
                      <a:gd name="connsiteY0" fmla="*/ 123014 h 1073072"/>
                      <a:gd name="connsiteX1" fmla="*/ 953798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924203 w 1081133"/>
                      <a:gd name="connsiteY84" fmla="*/ 123014 h 1073072"/>
                      <a:gd name="connsiteX0" fmla="*/ 924203 w 1081133"/>
                      <a:gd name="connsiteY0" fmla="*/ 123014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924203 w 1081133"/>
                      <a:gd name="connsiteY84" fmla="*/ 123014 h 1073072"/>
                      <a:gd name="connsiteX0" fmla="*/ 876491 w 1081133"/>
                      <a:gd name="connsiteY0" fmla="*/ 106438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06438 h 1073072"/>
                      <a:gd name="connsiteX0" fmla="*/ 876491 w 1081133"/>
                      <a:gd name="connsiteY0" fmla="*/ 106438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2551 w 1081133"/>
                      <a:gd name="connsiteY83" fmla="*/ 88505 h 1073072"/>
                      <a:gd name="connsiteX84" fmla="*/ 876491 w 1081133"/>
                      <a:gd name="connsiteY84" fmla="*/ 106438 h 107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81133" h="1073072">
                        <a:moveTo>
                          <a:pt x="876491" y="106438"/>
                        </a:moveTo>
                        <a:cubicBezTo>
                          <a:pt x="871438" y="118177"/>
                          <a:pt x="878888" y="140304"/>
                          <a:pt x="882230" y="158937"/>
                        </a:cubicBezTo>
                        <a:cubicBezTo>
                          <a:pt x="885572" y="177570"/>
                          <a:pt x="893686" y="197003"/>
                          <a:pt x="896544" y="218235"/>
                        </a:cubicBezTo>
                        <a:cubicBezTo>
                          <a:pt x="899402" y="239467"/>
                          <a:pt x="904472" y="259125"/>
                          <a:pt x="899378" y="286328"/>
                        </a:cubicBezTo>
                        <a:cubicBezTo>
                          <a:pt x="894284" y="313531"/>
                          <a:pt x="873501" y="354134"/>
                          <a:pt x="865981" y="381455"/>
                        </a:cubicBezTo>
                        <a:cubicBezTo>
                          <a:pt x="858461" y="408776"/>
                          <a:pt x="864684" y="432103"/>
                          <a:pt x="854260" y="450254"/>
                        </a:cubicBezTo>
                        <a:cubicBezTo>
                          <a:pt x="843836" y="468405"/>
                          <a:pt x="816725" y="474834"/>
                          <a:pt x="803437" y="490360"/>
                        </a:cubicBezTo>
                        <a:cubicBezTo>
                          <a:pt x="790149" y="505886"/>
                          <a:pt x="786358" y="527583"/>
                          <a:pt x="774534" y="543412"/>
                        </a:cubicBezTo>
                        <a:cubicBezTo>
                          <a:pt x="762710" y="559241"/>
                          <a:pt x="749042" y="573424"/>
                          <a:pt x="732493" y="585332"/>
                        </a:cubicBezTo>
                        <a:cubicBezTo>
                          <a:pt x="715944" y="597240"/>
                          <a:pt x="690630" y="604991"/>
                          <a:pt x="675239" y="614858"/>
                        </a:cubicBezTo>
                        <a:cubicBezTo>
                          <a:pt x="659848" y="624725"/>
                          <a:pt x="648756" y="650749"/>
                          <a:pt x="640146" y="644536"/>
                        </a:cubicBezTo>
                        <a:cubicBezTo>
                          <a:pt x="631536" y="638323"/>
                          <a:pt x="621266" y="590902"/>
                          <a:pt x="623577" y="577580"/>
                        </a:cubicBezTo>
                        <a:cubicBezTo>
                          <a:pt x="625888" y="564258"/>
                          <a:pt x="645170" y="539255"/>
                          <a:pt x="639697" y="538553"/>
                        </a:cubicBezTo>
                        <a:cubicBezTo>
                          <a:pt x="634224" y="537851"/>
                          <a:pt x="598065" y="560604"/>
                          <a:pt x="590741" y="573368"/>
                        </a:cubicBezTo>
                        <a:cubicBezTo>
                          <a:pt x="583417" y="586132"/>
                          <a:pt x="595361" y="602792"/>
                          <a:pt x="595753" y="615135"/>
                        </a:cubicBezTo>
                        <a:cubicBezTo>
                          <a:pt x="596145" y="627478"/>
                          <a:pt x="597154" y="638519"/>
                          <a:pt x="593092" y="647428"/>
                        </a:cubicBezTo>
                        <a:cubicBezTo>
                          <a:pt x="589030" y="656337"/>
                          <a:pt x="580444" y="658029"/>
                          <a:pt x="571380" y="668588"/>
                        </a:cubicBezTo>
                        <a:cubicBezTo>
                          <a:pt x="562316" y="679147"/>
                          <a:pt x="548696" y="697534"/>
                          <a:pt x="538708" y="710784"/>
                        </a:cubicBezTo>
                        <a:cubicBezTo>
                          <a:pt x="528720" y="724034"/>
                          <a:pt x="527168" y="746718"/>
                          <a:pt x="511454" y="748087"/>
                        </a:cubicBezTo>
                        <a:cubicBezTo>
                          <a:pt x="495740" y="749456"/>
                          <a:pt x="520646" y="772412"/>
                          <a:pt x="515992" y="782936"/>
                        </a:cubicBezTo>
                        <a:cubicBezTo>
                          <a:pt x="511338" y="793460"/>
                          <a:pt x="495623" y="811369"/>
                          <a:pt x="483528" y="811231"/>
                        </a:cubicBezTo>
                        <a:cubicBezTo>
                          <a:pt x="471433" y="811093"/>
                          <a:pt x="459856" y="786078"/>
                          <a:pt x="443422" y="782106"/>
                        </a:cubicBezTo>
                        <a:cubicBezTo>
                          <a:pt x="426988" y="778134"/>
                          <a:pt x="404465" y="781640"/>
                          <a:pt x="384926" y="787396"/>
                        </a:cubicBezTo>
                        <a:cubicBezTo>
                          <a:pt x="365387" y="793152"/>
                          <a:pt x="344401" y="812742"/>
                          <a:pt x="326186" y="816643"/>
                        </a:cubicBezTo>
                        <a:cubicBezTo>
                          <a:pt x="307971" y="820544"/>
                          <a:pt x="295045" y="812912"/>
                          <a:pt x="275638" y="810800"/>
                        </a:cubicBezTo>
                        <a:cubicBezTo>
                          <a:pt x="256231" y="808688"/>
                          <a:pt x="225979" y="800913"/>
                          <a:pt x="209741" y="803973"/>
                        </a:cubicBezTo>
                        <a:cubicBezTo>
                          <a:pt x="193503" y="807033"/>
                          <a:pt x="191143" y="815979"/>
                          <a:pt x="178210" y="829162"/>
                        </a:cubicBezTo>
                        <a:cubicBezTo>
                          <a:pt x="165277" y="842345"/>
                          <a:pt x="147703" y="873255"/>
                          <a:pt x="132145" y="883071"/>
                        </a:cubicBezTo>
                        <a:cubicBezTo>
                          <a:pt x="116587" y="892887"/>
                          <a:pt x="76724" y="918665"/>
                          <a:pt x="56236" y="933054"/>
                        </a:cubicBezTo>
                        <a:cubicBezTo>
                          <a:pt x="35748" y="947443"/>
                          <a:pt x="18432" y="959187"/>
                          <a:pt x="9215" y="969407"/>
                        </a:cubicBezTo>
                        <a:cubicBezTo>
                          <a:pt x="-2" y="979627"/>
                          <a:pt x="-1262" y="987055"/>
                          <a:pt x="936" y="994374"/>
                        </a:cubicBezTo>
                        <a:cubicBezTo>
                          <a:pt x="3134" y="1001693"/>
                          <a:pt x="15022" y="1011448"/>
                          <a:pt x="22406" y="1013320"/>
                        </a:cubicBezTo>
                        <a:cubicBezTo>
                          <a:pt x="29790" y="1015192"/>
                          <a:pt x="39557" y="1003037"/>
                          <a:pt x="52398" y="1003238"/>
                        </a:cubicBezTo>
                        <a:cubicBezTo>
                          <a:pt x="65239" y="1003439"/>
                          <a:pt x="86956" y="1010872"/>
                          <a:pt x="99452" y="1014526"/>
                        </a:cubicBezTo>
                        <a:cubicBezTo>
                          <a:pt x="111948" y="1018180"/>
                          <a:pt x="120607" y="1030547"/>
                          <a:pt x="127372" y="1025160"/>
                        </a:cubicBezTo>
                        <a:cubicBezTo>
                          <a:pt x="134137" y="1019773"/>
                          <a:pt x="131724" y="990751"/>
                          <a:pt x="140041" y="982202"/>
                        </a:cubicBezTo>
                        <a:cubicBezTo>
                          <a:pt x="148358" y="973653"/>
                          <a:pt x="160750" y="977901"/>
                          <a:pt x="177276" y="973867"/>
                        </a:cubicBezTo>
                        <a:cubicBezTo>
                          <a:pt x="193802" y="969833"/>
                          <a:pt x="218489" y="962868"/>
                          <a:pt x="239196" y="957997"/>
                        </a:cubicBezTo>
                        <a:cubicBezTo>
                          <a:pt x="259903" y="953127"/>
                          <a:pt x="283976" y="945686"/>
                          <a:pt x="301520" y="944644"/>
                        </a:cubicBezTo>
                        <a:cubicBezTo>
                          <a:pt x="319064" y="943602"/>
                          <a:pt x="348834" y="900043"/>
                          <a:pt x="368316" y="904384"/>
                        </a:cubicBezTo>
                        <a:cubicBezTo>
                          <a:pt x="387798" y="908726"/>
                          <a:pt x="401713" y="927557"/>
                          <a:pt x="425571" y="928065"/>
                        </a:cubicBezTo>
                        <a:cubicBezTo>
                          <a:pt x="449429" y="928573"/>
                          <a:pt x="473295" y="918881"/>
                          <a:pt x="480452" y="919276"/>
                        </a:cubicBezTo>
                        <a:cubicBezTo>
                          <a:pt x="487609" y="919671"/>
                          <a:pt x="475235" y="921546"/>
                          <a:pt x="468511" y="930434"/>
                        </a:cubicBezTo>
                        <a:cubicBezTo>
                          <a:pt x="461787" y="939322"/>
                          <a:pt x="446188" y="959011"/>
                          <a:pt x="440105" y="972606"/>
                        </a:cubicBezTo>
                        <a:cubicBezTo>
                          <a:pt x="434022" y="986201"/>
                          <a:pt x="421226" y="995294"/>
                          <a:pt x="432013" y="1012005"/>
                        </a:cubicBezTo>
                        <a:cubicBezTo>
                          <a:pt x="442800" y="1028716"/>
                          <a:pt x="488034" y="1069801"/>
                          <a:pt x="504825" y="1072871"/>
                        </a:cubicBezTo>
                        <a:cubicBezTo>
                          <a:pt x="521616" y="1075941"/>
                          <a:pt x="524499" y="1043114"/>
                          <a:pt x="532760" y="1030426"/>
                        </a:cubicBezTo>
                        <a:cubicBezTo>
                          <a:pt x="541021" y="1017738"/>
                          <a:pt x="544028" y="1003539"/>
                          <a:pt x="554392" y="996741"/>
                        </a:cubicBezTo>
                        <a:cubicBezTo>
                          <a:pt x="564756" y="989943"/>
                          <a:pt x="565108" y="967283"/>
                          <a:pt x="580634" y="958852"/>
                        </a:cubicBezTo>
                        <a:cubicBezTo>
                          <a:pt x="596160" y="950421"/>
                          <a:pt x="618824" y="957534"/>
                          <a:pt x="618918" y="946156"/>
                        </a:cubicBezTo>
                        <a:cubicBezTo>
                          <a:pt x="619012" y="934778"/>
                          <a:pt x="577257" y="903812"/>
                          <a:pt x="581198" y="890582"/>
                        </a:cubicBezTo>
                        <a:cubicBezTo>
                          <a:pt x="585139" y="877352"/>
                          <a:pt x="625166" y="871184"/>
                          <a:pt x="642566" y="866775"/>
                        </a:cubicBezTo>
                        <a:cubicBezTo>
                          <a:pt x="659966" y="862366"/>
                          <a:pt x="683180" y="847134"/>
                          <a:pt x="685600" y="864126"/>
                        </a:cubicBezTo>
                        <a:cubicBezTo>
                          <a:pt x="688020" y="881118"/>
                          <a:pt x="640041" y="901611"/>
                          <a:pt x="645160" y="907158"/>
                        </a:cubicBezTo>
                        <a:cubicBezTo>
                          <a:pt x="650279" y="912705"/>
                          <a:pt x="699235" y="896293"/>
                          <a:pt x="716312" y="897409"/>
                        </a:cubicBezTo>
                        <a:cubicBezTo>
                          <a:pt x="733389" y="898525"/>
                          <a:pt x="739189" y="920520"/>
                          <a:pt x="747625" y="913857"/>
                        </a:cubicBezTo>
                        <a:cubicBezTo>
                          <a:pt x="756061" y="907194"/>
                          <a:pt x="761083" y="880062"/>
                          <a:pt x="771699" y="869268"/>
                        </a:cubicBezTo>
                        <a:cubicBezTo>
                          <a:pt x="782315" y="858474"/>
                          <a:pt x="804597" y="841265"/>
                          <a:pt x="811320" y="849091"/>
                        </a:cubicBezTo>
                        <a:cubicBezTo>
                          <a:pt x="818043" y="856917"/>
                          <a:pt x="808735" y="910167"/>
                          <a:pt x="812035" y="916225"/>
                        </a:cubicBezTo>
                        <a:cubicBezTo>
                          <a:pt x="815335" y="922283"/>
                          <a:pt x="837999" y="894751"/>
                          <a:pt x="843049" y="883070"/>
                        </a:cubicBezTo>
                        <a:cubicBezTo>
                          <a:pt x="848099" y="871389"/>
                          <a:pt x="838551" y="860532"/>
                          <a:pt x="842333" y="846140"/>
                        </a:cubicBezTo>
                        <a:cubicBezTo>
                          <a:pt x="846115" y="831748"/>
                          <a:pt x="853996" y="801605"/>
                          <a:pt x="865739" y="796715"/>
                        </a:cubicBezTo>
                        <a:cubicBezTo>
                          <a:pt x="877482" y="791825"/>
                          <a:pt x="904250" y="813852"/>
                          <a:pt x="912794" y="816798"/>
                        </a:cubicBezTo>
                        <a:cubicBezTo>
                          <a:pt x="921338" y="819744"/>
                          <a:pt x="919271" y="801328"/>
                          <a:pt x="917001" y="814394"/>
                        </a:cubicBezTo>
                        <a:cubicBezTo>
                          <a:pt x="914731" y="827460"/>
                          <a:pt x="913883" y="858093"/>
                          <a:pt x="923028" y="857304"/>
                        </a:cubicBezTo>
                        <a:cubicBezTo>
                          <a:pt x="932173" y="856515"/>
                          <a:pt x="958341" y="826625"/>
                          <a:pt x="971871" y="809658"/>
                        </a:cubicBezTo>
                        <a:cubicBezTo>
                          <a:pt x="985401" y="792691"/>
                          <a:pt x="975237" y="779988"/>
                          <a:pt x="982735" y="767343"/>
                        </a:cubicBezTo>
                        <a:cubicBezTo>
                          <a:pt x="990233" y="754698"/>
                          <a:pt x="1016284" y="753181"/>
                          <a:pt x="1016859" y="733789"/>
                        </a:cubicBezTo>
                        <a:cubicBezTo>
                          <a:pt x="1017434" y="714397"/>
                          <a:pt x="986582" y="686321"/>
                          <a:pt x="986185" y="650993"/>
                        </a:cubicBezTo>
                        <a:cubicBezTo>
                          <a:pt x="985788" y="615665"/>
                          <a:pt x="1010101" y="561292"/>
                          <a:pt x="1014474" y="521823"/>
                        </a:cubicBezTo>
                        <a:cubicBezTo>
                          <a:pt x="1018848" y="482354"/>
                          <a:pt x="991791" y="442841"/>
                          <a:pt x="1012426" y="414177"/>
                        </a:cubicBezTo>
                        <a:cubicBezTo>
                          <a:pt x="1033061" y="385513"/>
                          <a:pt x="1036306" y="406038"/>
                          <a:pt x="1047630" y="387728"/>
                        </a:cubicBezTo>
                        <a:cubicBezTo>
                          <a:pt x="1058954" y="369418"/>
                          <a:pt x="1077218" y="341594"/>
                          <a:pt x="1080370" y="304318"/>
                        </a:cubicBezTo>
                        <a:cubicBezTo>
                          <a:pt x="1083522" y="267042"/>
                          <a:pt x="1076526" y="196238"/>
                          <a:pt x="1066540" y="164073"/>
                        </a:cubicBezTo>
                        <a:cubicBezTo>
                          <a:pt x="1056554" y="131908"/>
                          <a:pt x="1031242" y="137527"/>
                          <a:pt x="1020455" y="111328"/>
                        </a:cubicBezTo>
                        <a:cubicBezTo>
                          <a:pt x="1009668" y="85129"/>
                          <a:pt x="1011927" y="23012"/>
                          <a:pt x="1001820" y="6881"/>
                        </a:cubicBezTo>
                        <a:cubicBezTo>
                          <a:pt x="991713" y="-9250"/>
                          <a:pt x="966395" y="7044"/>
                          <a:pt x="959813" y="14539"/>
                        </a:cubicBezTo>
                        <a:cubicBezTo>
                          <a:pt x="953231" y="22034"/>
                          <a:pt x="956999" y="46442"/>
                          <a:pt x="962329" y="51850"/>
                        </a:cubicBezTo>
                        <a:cubicBezTo>
                          <a:pt x="967659" y="57258"/>
                          <a:pt x="987421" y="41066"/>
                          <a:pt x="991794" y="46986"/>
                        </a:cubicBezTo>
                        <a:cubicBezTo>
                          <a:pt x="996167" y="52906"/>
                          <a:pt x="994275" y="79851"/>
                          <a:pt x="988569" y="87371"/>
                        </a:cubicBezTo>
                        <a:cubicBezTo>
                          <a:pt x="982863" y="94891"/>
                          <a:pt x="964316" y="94870"/>
                          <a:pt x="957557" y="92107"/>
                        </a:cubicBezTo>
                        <a:cubicBezTo>
                          <a:pt x="950798" y="89344"/>
                          <a:pt x="947799" y="70747"/>
                          <a:pt x="938472" y="54216"/>
                        </a:cubicBezTo>
                        <a:cubicBezTo>
                          <a:pt x="929145" y="37685"/>
                          <a:pt x="913068" y="42857"/>
                          <a:pt x="911134" y="45019"/>
                        </a:cubicBezTo>
                        <a:cubicBezTo>
                          <a:pt x="909200" y="47181"/>
                          <a:pt x="918325" y="78269"/>
                          <a:pt x="912551" y="88505"/>
                        </a:cubicBezTo>
                        <a:cubicBezTo>
                          <a:pt x="906777" y="98741"/>
                          <a:pt x="881544" y="94699"/>
                          <a:pt x="876491" y="106438"/>
                        </a:cubicBezTo>
                        <a:close/>
                      </a:path>
                    </a:pathLst>
                  </a:cu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50" name="フリーフォーム 575">
                    <a:extLst>
                      <a:ext uri="{FF2B5EF4-FFF2-40B4-BE49-F238E27FC236}">
                        <a16:creationId xmlns:a16="http://schemas.microsoft.com/office/drawing/2014/main" id="{CEF01A9B-DF95-9E45-D812-F46223184A86}"/>
                      </a:ext>
                    </a:extLst>
                  </p:cNvPr>
                  <p:cNvSpPr/>
                  <p:nvPr/>
                </p:nvSpPr>
                <p:spPr>
                  <a:xfrm>
                    <a:off x="289990" y="1478161"/>
                    <a:ext cx="278286" cy="207930"/>
                  </a:xfrm>
                  <a:custGeom>
                    <a:avLst/>
                    <a:gdLst>
                      <a:gd name="connsiteX0" fmla="*/ 93070 w 277488"/>
                      <a:gd name="connsiteY0" fmla="*/ 205587 h 207308"/>
                      <a:gd name="connsiteX1" fmla="*/ 128789 w 277488"/>
                      <a:gd name="connsiteY1" fmla="*/ 122244 h 207308"/>
                      <a:gd name="connsiteX2" fmla="*/ 171651 w 277488"/>
                      <a:gd name="connsiteY2" fmla="*/ 107956 h 207308"/>
                      <a:gd name="connsiteX3" fmla="*/ 216895 w 277488"/>
                      <a:gd name="connsiteY3" fmla="*/ 146056 h 207308"/>
                      <a:gd name="connsiteX4" fmla="*/ 231182 w 277488"/>
                      <a:gd name="connsiteY4" fmla="*/ 110337 h 207308"/>
                      <a:gd name="connsiteX5" fmla="*/ 276426 w 277488"/>
                      <a:gd name="connsiteY5" fmla="*/ 65094 h 207308"/>
                      <a:gd name="connsiteX6" fmla="*/ 262139 w 277488"/>
                      <a:gd name="connsiteY6" fmla="*/ 43662 h 207308"/>
                      <a:gd name="connsiteX7" fmla="*/ 250232 w 277488"/>
                      <a:gd name="connsiteY7" fmla="*/ 26994 h 207308"/>
                      <a:gd name="connsiteX8" fmla="*/ 231182 w 277488"/>
                      <a:gd name="connsiteY8" fmla="*/ 800 h 207308"/>
                      <a:gd name="connsiteX9" fmla="*/ 162126 w 277488"/>
                      <a:gd name="connsiteY9" fmla="*/ 10325 h 207308"/>
                      <a:gd name="connsiteX10" fmla="*/ 154982 w 277488"/>
                      <a:gd name="connsiteY10" fmla="*/ 46044 h 207308"/>
                      <a:gd name="connsiteX11" fmla="*/ 116882 w 277488"/>
                      <a:gd name="connsiteY11" fmla="*/ 48425 h 207308"/>
                      <a:gd name="connsiteX12" fmla="*/ 78782 w 277488"/>
                      <a:gd name="connsiteY12" fmla="*/ 29375 h 207308"/>
                      <a:gd name="connsiteX13" fmla="*/ 62114 w 277488"/>
                      <a:gd name="connsiteY13" fmla="*/ 62712 h 207308"/>
                      <a:gd name="connsiteX14" fmla="*/ 57351 w 277488"/>
                      <a:gd name="connsiteY14" fmla="*/ 88906 h 207308"/>
                      <a:gd name="connsiteX15" fmla="*/ 201 w 277488"/>
                      <a:gd name="connsiteY15" fmla="*/ 127006 h 207308"/>
                      <a:gd name="connsiteX16" fmla="*/ 38301 w 277488"/>
                      <a:gd name="connsiteY16" fmla="*/ 115100 h 207308"/>
                      <a:gd name="connsiteX17" fmla="*/ 35920 w 277488"/>
                      <a:gd name="connsiteY17" fmla="*/ 141294 h 207308"/>
                      <a:gd name="connsiteX18" fmla="*/ 35920 w 277488"/>
                      <a:gd name="connsiteY18" fmla="*/ 177012 h 207308"/>
                      <a:gd name="connsiteX19" fmla="*/ 93070 w 277488"/>
                      <a:gd name="connsiteY19" fmla="*/ 205587 h 2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488" h="207308">
                        <a:moveTo>
                          <a:pt x="93070" y="205587"/>
                        </a:moveTo>
                        <a:cubicBezTo>
                          <a:pt x="108548" y="196459"/>
                          <a:pt x="115692" y="138516"/>
                          <a:pt x="128789" y="122244"/>
                        </a:cubicBezTo>
                        <a:cubicBezTo>
                          <a:pt x="141886" y="105972"/>
                          <a:pt x="156967" y="103987"/>
                          <a:pt x="171651" y="107956"/>
                        </a:cubicBezTo>
                        <a:cubicBezTo>
                          <a:pt x="186335" y="111925"/>
                          <a:pt x="206973" y="145659"/>
                          <a:pt x="216895" y="146056"/>
                        </a:cubicBezTo>
                        <a:cubicBezTo>
                          <a:pt x="226817" y="146453"/>
                          <a:pt x="221260" y="123831"/>
                          <a:pt x="231182" y="110337"/>
                        </a:cubicBezTo>
                        <a:cubicBezTo>
                          <a:pt x="241104" y="96843"/>
                          <a:pt x="271267" y="76206"/>
                          <a:pt x="276426" y="65094"/>
                        </a:cubicBezTo>
                        <a:cubicBezTo>
                          <a:pt x="281585" y="53982"/>
                          <a:pt x="266505" y="50012"/>
                          <a:pt x="262139" y="43662"/>
                        </a:cubicBezTo>
                        <a:cubicBezTo>
                          <a:pt x="257773" y="37312"/>
                          <a:pt x="250232" y="26994"/>
                          <a:pt x="250232" y="26994"/>
                        </a:cubicBezTo>
                        <a:cubicBezTo>
                          <a:pt x="245073" y="19850"/>
                          <a:pt x="245866" y="3578"/>
                          <a:pt x="231182" y="800"/>
                        </a:cubicBezTo>
                        <a:cubicBezTo>
                          <a:pt x="216498" y="-1978"/>
                          <a:pt x="174826" y="2784"/>
                          <a:pt x="162126" y="10325"/>
                        </a:cubicBezTo>
                        <a:cubicBezTo>
                          <a:pt x="149426" y="17866"/>
                          <a:pt x="162523" y="39694"/>
                          <a:pt x="154982" y="46044"/>
                        </a:cubicBezTo>
                        <a:cubicBezTo>
                          <a:pt x="147441" y="52394"/>
                          <a:pt x="129582" y="51203"/>
                          <a:pt x="116882" y="48425"/>
                        </a:cubicBezTo>
                        <a:cubicBezTo>
                          <a:pt x="104182" y="45647"/>
                          <a:pt x="87910" y="26994"/>
                          <a:pt x="78782" y="29375"/>
                        </a:cubicBezTo>
                        <a:cubicBezTo>
                          <a:pt x="69654" y="31756"/>
                          <a:pt x="65686" y="52790"/>
                          <a:pt x="62114" y="62712"/>
                        </a:cubicBezTo>
                        <a:cubicBezTo>
                          <a:pt x="58542" y="72634"/>
                          <a:pt x="67670" y="78190"/>
                          <a:pt x="57351" y="88906"/>
                        </a:cubicBezTo>
                        <a:cubicBezTo>
                          <a:pt x="47032" y="99622"/>
                          <a:pt x="3376" y="122640"/>
                          <a:pt x="201" y="127006"/>
                        </a:cubicBezTo>
                        <a:cubicBezTo>
                          <a:pt x="-2974" y="131372"/>
                          <a:pt x="32348" y="112719"/>
                          <a:pt x="38301" y="115100"/>
                        </a:cubicBezTo>
                        <a:cubicBezTo>
                          <a:pt x="44254" y="117481"/>
                          <a:pt x="36317" y="130975"/>
                          <a:pt x="35920" y="141294"/>
                        </a:cubicBezTo>
                        <a:cubicBezTo>
                          <a:pt x="35523" y="151613"/>
                          <a:pt x="31951" y="169075"/>
                          <a:pt x="35920" y="177012"/>
                        </a:cubicBezTo>
                        <a:cubicBezTo>
                          <a:pt x="39889" y="184949"/>
                          <a:pt x="77592" y="214715"/>
                          <a:pt x="93070" y="205587"/>
                        </a:cubicBezTo>
                        <a:close/>
                      </a:path>
                    </a:pathLst>
                  </a:cu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51" name="フリーフォーム 576">
                    <a:extLst>
                      <a:ext uri="{FF2B5EF4-FFF2-40B4-BE49-F238E27FC236}">
                        <a16:creationId xmlns:a16="http://schemas.microsoft.com/office/drawing/2014/main" id="{0E6C6DCA-00A9-D8CD-5B64-C17F6611BF5E}"/>
                      </a:ext>
                    </a:extLst>
                  </p:cNvPr>
                  <p:cNvSpPr/>
                  <p:nvPr/>
                </p:nvSpPr>
                <p:spPr>
                  <a:xfrm>
                    <a:off x="14474" y="1522367"/>
                    <a:ext cx="269979" cy="392938"/>
                  </a:xfrm>
                  <a:custGeom>
                    <a:avLst/>
                    <a:gdLst>
                      <a:gd name="connsiteX0" fmla="*/ 154963 w 269345"/>
                      <a:gd name="connsiteY0" fmla="*/ 6706 h 392484"/>
                      <a:gd name="connsiteX1" fmla="*/ 104957 w 269345"/>
                      <a:gd name="connsiteY1" fmla="*/ 4325 h 392484"/>
                      <a:gd name="connsiteX2" fmla="*/ 102576 w 269345"/>
                      <a:gd name="connsiteY2" fmla="*/ 40044 h 392484"/>
                      <a:gd name="connsiteX3" fmla="*/ 71620 w 269345"/>
                      <a:gd name="connsiteY3" fmla="*/ 44806 h 392484"/>
                      <a:gd name="connsiteX4" fmla="*/ 59713 w 269345"/>
                      <a:gd name="connsiteY4" fmla="*/ 66237 h 392484"/>
                      <a:gd name="connsiteX5" fmla="*/ 45426 w 269345"/>
                      <a:gd name="connsiteY5" fmla="*/ 59094 h 392484"/>
                      <a:gd name="connsiteX6" fmla="*/ 182 w 269345"/>
                      <a:gd name="connsiteY6" fmla="*/ 85287 h 392484"/>
                      <a:gd name="connsiteX7" fmla="*/ 28757 w 269345"/>
                      <a:gd name="connsiteY7" fmla="*/ 113862 h 392484"/>
                      <a:gd name="connsiteX8" fmla="*/ 9707 w 269345"/>
                      <a:gd name="connsiteY8" fmla="*/ 132912 h 392484"/>
                      <a:gd name="connsiteX9" fmla="*/ 26376 w 269345"/>
                      <a:gd name="connsiteY9" fmla="*/ 185300 h 392484"/>
                      <a:gd name="connsiteX10" fmla="*/ 74001 w 269345"/>
                      <a:gd name="connsiteY10" fmla="*/ 156725 h 392484"/>
                      <a:gd name="connsiteX11" fmla="*/ 81145 w 269345"/>
                      <a:gd name="connsiteY11" fmla="*/ 135294 h 392484"/>
                      <a:gd name="connsiteX12" fmla="*/ 83526 w 269345"/>
                      <a:gd name="connsiteY12" fmla="*/ 104337 h 392484"/>
                      <a:gd name="connsiteX13" fmla="*/ 112101 w 269345"/>
                      <a:gd name="connsiteY13" fmla="*/ 156725 h 392484"/>
                      <a:gd name="connsiteX14" fmla="*/ 104957 w 269345"/>
                      <a:gd name="connsiteY14" fmla="*/ 218637 h 392484"/>
                      <a:gd name="connsiteX15" fmla="*/ 64476 w 269345"/>
                      <a:gd name="connsiteY15" fmla="*/ 235306 h 392484"/>
                      <a:gd name="connsiteX16" fmla="*/ 74001 w 269345"/>
                      <a:gd name="connsiteY16" fmla="*/ 301981 h 392484"/>
                      <a:gd name="connsiteX17" fmla="*/ 83526 w 269345"/>
                      <a:gd name="connsiteY17" fmla="*/ 337700 h 392484"/>
                      <a:gd name="connsiteX18" fmla="*/ 57332 w 269345"/>
                      <a:gd name="connsiteY18" fmla="*/ 330556 h 392484"/>
                      <a:gd name="connsiteX19" fmla="*/ 90670 w 269345"/>
                      <a:gd name="connsiteY19" fmla="*/ 361512 h 392484"/>
                      <a:gd name="connsiteX20" fmla="*/ 116863 w 269345"/>
                      <a:gd name="connsiteY20" fmla="*/ 363894 h 392484"/>
                      <a:gd name="connsiteX21" fmla="*/ 104957 w 269345"/>
                      <a:gd name="connsiteY21" fmla="*/ 318650 h 392484"/>
                      <a:gd name="connsiteX22" fmla="*/ 143057 w 269345"/>
                      <a:gd name="connsiteY22" fmla="*/ 301981 h 392484"/>
                      <a:gd name="connsiteX23" fmla="*/ 121626 w 269345"/>
                      <a:gd name="connsiteY23" fmla="*/ 328175 h 392484"/>
                      <a:gd name="connsiteX24" fmla="*/ 135913 w 269345"/>
                      <a:gd name="connsiteY24" fmla="*/ 351987 h 392484"/>
                      <a:gd name="connsiteX25" fmla="*/ 121626 w 269345"/>
                      <a:gd name="connsiteY25" fmla="*/ 392469 h 392484"/>
                      <a:gd name="connsiteX26" fmla="*/ 178776 w 269345"/>
                      <a:gd name="connsiteY26" fmla="*/ 347225 h 392484"/>
                      <a:gd name="connsiteX27" fmla="*/ 157345 w 269345"/>
                      <a:gd name="connsiteY27" fmla="*/ 335319 h 392484"/>
                      <a:gd name="connsiteX28" fmla="*/ 195445 w 269345"/>
                      <a:gd name="connsiteY28" fmla="*/ 318650 h 392484"/>
                      <a:gd name="connsiteX29" fmla="*/ 188301 w 269345"/>
                      <a:gd name="connsiteY29" fmla="*/ 337700 h 392484"/>
                      <a:gd name="connsiteX30" fmla="*/ 221638 w 269345"/>
                      <a:gd name="connsiteY30" fmla="*/ 349606 h 392484"/>
                      <a:gd name="connsiteX31" fmla="*/ 219257 w 269345"/>
                      <a:gd name="connsiteY31" fmla="*/ 280550 h 392484"/>
                      <a:gd name="connsiteX32" fmla="*/ 240688 w 269345"/>
                      <a:gd name="connsiteY32" fmla="*/ 163869 h 392484"/>
                      <a:gd name="connsiteX33" fmla="*/ 269263 w 269345"/>
                      <a:gd name="connsiteY33" fmla="*/ 132912 h 392484"/>
                      <a:gd name="connsiteX34" fmla="*/ 231163 w 269345"/>
                      <a:gd name="connsiteY34" fmla="*/ 87669 h 392484"/>
                      <a:gd name="connsiteX35" fmla="*/ 212113 w 269345"/>
                      <a:gd name="connsiteY35" fmla="*/ 97194 h 392484"/>
                      <a:gd name="connsiteX36" fmla="*/ 209732 w 269345"/>
                      <a:gd name="connsiteY36" fmla="*/ 80525 h 392484"/>
                      <a:gd name="connsiteX37" fmla="*/ 240688 w 269345"/>
                      <a:gd name="connsiteY37" fmla="*/ 73381 h 392484"/>
                      <a:gd name="connsiteX38" fmla="*/ 233545 w 269345"/>
                      <a:gd name="connsiteY38" fmla="*/ 49569 h 392484"/>
                      <a:gd name="connsiteX39" fmla="*/ 221638 w 269345"/>
                      <a:gd name="connsiteY39" fmla="*/ 47187 h 392484"/>
                      <a:gd name="connsiteX40" fmla="*/ 202588 w 269345"/>
                      <a:gd name="connsiteY40" fmla="*/ 59094 h 392484"/>
                      <a:gd name="connsiteX41" fmla="*/ 154963 w 269345"/>
                      <a:gd name="connsiteY41" fmla="*/ 6706 h 39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9345" h="392484">
                        <a:moveTo>
                          <a:pt x="154963" y="6706"/>
                        </a:moveTo>
                        <a:cubicBezTo>
                          <a:pt x="138691" y="-2422"/>
                          <a:pt x="113688" y="-1231"/>
                          <a:pt x="104957" y="4325"/>
                        </a:cubicBezTo>
                        <a:cubicBezTo>
                          <a:pt x="96226" y="9881"/>
                          <a:pt x="108132" y="33297"/>
                          <a:pt x="102576" y="40044"/>
                        </a:cubicBezTo>
                        <a:cubicBezTo>
                          <a:pt x="97020" y="46791"/>
                          <a:pt x="78764" y="40441"/>
                          <a:pt x="71620" y="44806"/>
                        </a:cubicBezTo>
                        <a:cubicBezTo>
                          <a:pt x="64476" y="49171"/>
                          <a:pt x="64079" y="63856"/>
                          <a:pt x="59713" y="66237"/>
                        </a:cubicBezTo>
                        <a:cubicBezTo>
                          <a:pt x="55347" y="68618"/>
                          <a:pt x="55348" y="55919"/>
                          <a:pt x="45426" y="59094"/>
                        </a:cubicBezTo>
                        <a:cubicBezTo>
                          <a:pt x="35504" y="62269"/>
                          <a:pt x="2960" y="76159"/>
                          <a:pt x="182" y="85287"/>
                        </a:cubicBezTo>
                        <a:cubicBezTo>
                          <a:pt x="-2596" y="94415"/>
                          <a:pt x="27169" y="105924"/>
                          <a:pt x="28757" y="113862"/>
                        </a:cubicBezTo>
                        <a:cubicBezTo>
                          <a:pt x="30345" y="121800"/>
                          <a:pt x="10104" y="121006"/>
                          <a:pt x="9707" y="132912"/>
                        </a:cubicBezTo>
                        <a:cubicBezTo>
                          <a:pt x="9310" y="144818"/>
                          <a:pt x="15660" y="181331"/>
                          <a:pt x="26376" y="185300"/>
                        </a:cubicBezTo>
                        <a:cubicBezTo>
                          <a:pt x="37092" y="189269"/>
                          <a:pt x="64873" y="165059"/>
                          <a:pt x="74001" y="156725"/>
                        </a:cubicBezTo>
                        <a:cubicBezTo>
                          <a:pt x="83129" y="148391"/>
                          <a:pt x="79557" y="144025"/>
                          <a:pt x="81145" y="135294"/>
                        </a:cubicBezTo>
                        <a:cubicBezTo>
                          <a:pt x="82733" y="126563"/>
                          <a:pt x="78367" y="100765"/>
                          <a:pt x="83526" y="104337"/>
                        </a:cubicBezTo>
                        <a:cubicBezTo>
                          <a:pt x="88685" y="107909"/>
                          <a:pt x="108529" y="137675"/>
                          <a:pt x="112101" y="156725"/>
                        </a:cubicBezTo>
                        <a:cubicBezTo>
                          <a:pt x="115673" y="175775"/>
                          <a:pt x="112894" y="205540"/>
                          <a:pt x="104957" y="218637"/>
                        </a:cubicBezTo>
                        <a:cubicBezTo>
                          <a:pt x="97020" y="231734"/>
                          <a:pt x="69635" y="221415"/>
                          <a:pt x="64476" y="235306"/>
                        </a:cubicBezTo>
                        <a:cubicBezTo>
                          <a:pt x="59317" y="249197"/>
                          <a:pt x="70826" y="284915"/>
                          <a:pt x="74001" y="301981"/>
                        </a:cubicBezTo>
                        <a:cubicBezTo>
                          <a:pt x="77176" y="319047"/>
                          <a:pt x="86304" y="332938"/>
                          <a:pt x="83526" y="337700"/>
                        </a:cubicBezTo>
                        <a:cubicBezTo>
                          <a:pt x="80748" y="342463"/>
                          <a:pt x="56141" y="326587"/>
                          <a:pt x="57332" y="330556"/>
                        </a:cubicBezTo>
                        <a:cubicBezTo>
                          <a:pt x="58523" y="334525"/>
                          <a:pt x="80748" y="355956"/>
                          <a:pt x="90670" y="361512"/>
                        </a:cubicBezTo>
                        <a:cubicBezTo>
                          <a:pt x="100592" y="367068"/>
                          <a:pt x="114482" y="371038"/>
                          <a:pt x="116863" y="363894"/>
                        </a:cubicBezTo>
                        <a:cubicBezTo>
                          <a:pt x="119244" y="356750"/>
                          <a:pt x="100591" y="328969"/>
                          <a:pt x="104957" y="318650"/>
                        </a:cubicBezTo>
                        <a:cubicBezTo>
                          <a:pt x="109323" y="308331"/>
                          <a:pt x="140279" y="300394"/>
                          <a:pt x="143057" y="301981"/>
                        </a:cubicBezTo>
                        <a:cubicBezTo>
                          <a:pt x="145835" y="303568"/>
                          <a:pt x="122817" y="319841"/>
                          <a:pt x="121626" y="328175"/>
                        </a:cubicBezTo>
                        <a:cubicBezTo>
                          <a:pt x="120435" y="336509"/>
                          <a:pt x="135913" y="341271"/>
                          <a:pt x="135913" y="351987"/>
                        </a:cubicBezTo>
                        <a:cubicBezTo>
                          <a:pt x="135913" y="362703"/>
                          <a:pt x="114482" y="393263"/>
                          <a:pt x="121626" y="392469"/>
                        </a:cubicBezTo>
                        <a:cubicBezTo>
                          <a:pt x="128770" y="391675"/>
                          <a:pt x="172823" y="356750"/>
                          <a:pt x="178776" y="347225"/>
                        </a:cubicBezTo>
                        <a:cubicBezTo>
                          <a:pt x="184729" y="337700"/>
                          <a:pt x="154567" y="340082"/>
                          <a:pt x="157345" y="335319"/>
                        </a:cubicBezTo>
                        <a:cubicBezTo>
                          <a:pt x="160123" y="330557"/>
                          <a:pt x="190286" y="318253"/>
                          <a:pt x="195445" y="318650"/>
                        </a:cubicBezTo>
                        <a:cubicBezTo>
                          <a:pt x="200604" y="319047"/>
                          <a:pt x="183936" y="332541"/>
                          <a:pt x="188301" y="337700"/>
                        </a:cubicBezTo>
                        <a:cubicBezTo>
                          <a:pt x="192667" y="342859"/>
                          <a:pt x="216479" y="359131"/>
                          <a:pt x="221638" y="349606"/>
                        </a:cubicBezTo>
                        <a:cubicBezTo>
                          <a:pt x="226797" y="340081"/>
                          <a:pt x="216082" y="311506"/>
                          <a:pt x="219257" y="280550"/>
                        </a:cubicBezTo>
                        <a:cubicBezTo>
                          <a:pt x="222432" y="249594"/>
                          <a:pt x="232354" y="188475"/>
                          <a:pt x="240688" y="163869"/>
                        </a:cubicBezTo>
                        <a:cubicBezTo>
                          <a:pt x="249022" y="139263"/>
                          <a:pt x="270850" y="145612"/>
                          <a:pt x="269263" y="132912"/>
                        </a:cubicBezTo>
                        <a:cubicBezTo>
                          <a:pt x="267676" y="120212"/>
                          <a:pt x="240688" y="93622"/>
                          <a:pt x="231163" y="87669"/>
                        </a:cubicBezTo>
                        <a:cubicBezTo>
                          <a:pt x="221638" y="81716"/>
                          <a:pt x="215685" y="98385"/>
                          <a:pt x="212113" y="97194"/>
                        </a:cubicBezTo>
                        <a:cubicBezTo>
                          <a:pt x="208541" y="96003"/>
                          <a:pt x="204970" y="84494"/>
                          <a:pt x="209732" y="80525"/>
                        </a:cubicBezTo>
                        <a:cubicBezTo>
                          <a:pt x="214494" y="76556"/>
                          <a:pt x="236719" y="78540"/>
                          <a:pt x="240688" y="73381"/>
                        </a:cubicBezTo>
                        <a:cubicBezTo>
                          <a:pt x="244657" y="68222"/>
                          <a:pt x="236720" y="53935"/>
                          <a:pt x="233545" y="49569"/>
                        </a:cubicBezTo>
                        <a:cubicBezTo>
                          <a:pt x="230370" y="45203"/>
                          <a:pt x="226797" y="45600"/>
                          <a:pt x="221638" y="47187"/>
                        </a:cubicBezTo>
                        <a:cubicBezTo>
                          <a:pt x="216479" y="48774"/>
                          <a:pt x="211716" y="59491"/>
                          <a:pt x="202588" y="59094"/>
                        </a:cubicBezTo>
                        <a:cubicBezTo>
                          <a:pt x="193460" y="58697"/>
                          <a:pt x="171235" y="15834"/>
                          <a:pt x="154963" y="6706"/>
                        </a:cubicBezTo>
                        <a:close/>
                      </a:path>
                    </a:pathLst>
                  </a:cu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52" name="フリーフォーム 577">
                    <a:extLst>
                      <a:ext uri="{FF2B5EF4-FFF2-40B4-BE49-F238E27FC236}">
                        <a16:creationId xmlns:a16="http://schemas.microsoft.com/office/drawing/2014/main" id="{44A6CA61-1CBB-7859-16EE-E058D70A1499}"/>
                      </a:ext>
                    </a:extLst>
                  </p:cNvPr>
                  <p:cNvSpPr/>
                  <p:nvPr/>
                </p:nvSpPr>
                <p:spPr>
                  <a:xfrm>
                    <a:off x="602889" y="1686091"/>
                    <a:ext cx="137067" cy="191557"/>
                  </a:xfrm>
                  <a:custGeom>
                    <a:avLst/>
                    <a:gdLst>
                      <a:gd name="connsiteX0" fmla="*/ 62094 w 68105"/>
                      <a:gd name="connsiteY0" fmla="*/ 1486 h 127732"/>
                      <a:gd name="connsiteX1" fmla="*/ 23994 w 68105"/>
                      <a:gd name="connsiteY1" fmla="*/ 34824 h 127732"/>
                      <a:gd name="connsiteX2" fmla="*/ 23994 w 68105"/>
                      <a:gd name="connsiteY2" fmla="*/ 61018 h 127732"/>
                      <a:gd name="connsiteX3" fmla="*/ 182 w 68105"/>
                      <a:gd name="connsiteY3" fmla="*/ 87211 h 127732"/>
                      <a:gd name="connsiteX4" fmla="*/ 14469 w 68105"/>
                      <a:gd name="connsiteY4" fmla="*/ 127693 h 127732"/>
                      <a:gd name="connsiteX5" fmla="*/ 40663 w 68105"/>
                      <a:gd name="connsiteY5" fmla="*/ 94355 h 127732"/>
                      <a:gd name="connsiteX6" fmla="*/ 40663 w 68105"/>
                      <a:gd name="connsiteY6" fmla="*/ 75305 h 127732"/>
                      <a:gd name="connsiteX7" fmla="*/ 52569 w 68105"/>
                      <a:gd name="connsiteY7" fmla="*/ 58636 h 127732"/>
                      <a:gd name="connsiteX8" fmla="*/ 66857 w 68105"/>
                      <a:gd name="connsiteY8" fmla="*/ 87211 h 127732"/>
                      <a:gd name="connsiteX9" fmla="*/ 62094 w 68105"/>
                      <a:gd name="connsiteY9" fmla="*/ 1486 h 127732"/>
                      <a:gd name="connsiteX0" fmla="*/ 62094 w 135921"/>
                      <a:gd name="connsiteY0" fmla="*/ 66404 h 192650"/>
                      <a:gd name="connsiteX1" fmla="*/ 23994 w 135921"/>
                      <a:gd name="connsiteY1" fmla="*/ 99742 h 192650"/>
                      <a:gd name="connsiteX2" fmla="*/ 23994 w 135921"/>
                      <a:gd name="connsiteY2" fmla="*/ 125936 h 192650"/>
                      <a:gd name="connsiteX3" fmla="*/ 182 w 135921"/>
                      <a:gd name="connsiteY3" fmla="*/ 152129 h 192650"/>
                      <a:gd name="connsiteX4" fmla="*/ 14469 w 135921"/>
                      <a:gd name="connsiteY4" fmla="*/ 192611 h 192650"/>
                      <a:gd name="connsiteX5" fmla="*/ 40663 w 135921"/>
                      <a:gd name="connsiteY5" fmla="*/ 159273 h 192650"/>
                      <a:gd name="connsiteX6" fmla="*/ 40663 w 135921"/>
                      <a:gd name="connsiteY6" fmla="*/ 140223 h 192650"/>
                      <a:gd name="connsiteX7" fmla="*/ 52569 w 135921"/>
                      <a:gd name="connsiteY7" fmla="*/ 123554 h 192650"/>
                      <a:gd name="connsiteX8" fmla="*/ 66857 w 135921"/>
                      <a:gd name="connsiteY8" fmla="*/ 152129 h 192650"/>
                      <a:gd name="connsiteX9" fmla="*/ 135913 w 135921"/>
                      <a:gd name="connsiteY9" fmla="*/ 2111 h 192650"/>
                      <a:gd name="connsiteX10" fmla="*/ 62094 w 135921"/>
                      <a:gd name="connsiteY10" fmla="*/ 66404 h 192650"/>
                      <a:gd name="connsiteX0" fmla="*/ 62094 w 136028"/>
                      <a:gd name="connsiteY0" fmla="*/ 66404 h 192650"/>
                      <a:gd name="connsiteX1" fmla="*/ 23994 w 136028"/>
                      <a:gd name="connsiteY1" fmla="*/ 99742 h 192650"/>
                      <a:gd name="connsiteX2" fmla="*/ 23994 w 136028"/>
                      <a:gd name="connsiteY2" fmla="*/ 125936 h 192650"/>
                      <a:gd name="connsiteX3" fmla="*/ 182 w 136028"/>
                      <a:gd name="connsiteY3" fmla="*/ 152129 h 192650"/>
                      <a:gd name="connsiteX4" fmla="*/ 14469 w 136028"/>
                      <a:gd name="connsiteY4" fmla="*/ 192611 h 192650"/>
                      <a:gd name="connsiteX5" fmla="*/ 40663 w 136028"/>
                      <a:gd name="connsiteY5" fmla="*/ 159273 h 192650"/>
                      <a:gd name="connsiteX6" fmla="*/ 40663 w 136028"/>
                      <a:gd name="connsiteY6" fmla="*/ 140223 h 192650"/>
                      <a:gd name="connsiteX7" fmla="*/ 52569 w 136028"/>
                      <a:gd name="connsiteY7" fmla="*/ 123554 h 192650"/>
                      <a:gd name="connsiteX8" fmla="*/ 66857 w 136028"/>
                      <a:gd name="connsiteY8" fmla="*/ 152129 h 192650"/>
                      <a:gd name="connsiteX9" fmla="*/ 64476 w 136028"/>
                      <a:gd name="connsiteY9" fmla="*/ 106886 h 192650"/>
                      <a:gd name="connsiteX10" fmla="*/ 135913 w 136028"/>
                      <a:gd name="connsiteY10" fmla="*/ 2111 h 192650"/>
                      <a:gd name="connsiteX11" fmla="*/ 62094 w 136028"/>
                      <a:gd name="connsiteY11" fmla="*/ 66404 h 192650"/>
                      <a:gd name="connsiteX0" fmla="*/ 62094 w 136270"/>
                      <a:gd name="connsiteY0" fmla="*/ 66404 h 192650"/>
                      <a:gd name="connsiteX1" fmla="*/ 23994 w 136270"/>
                      <a:gd name="connsiteY1" fmla="*/ 99742 h 192650"/>
                      <a:gd name="connsiteX2" fmla="*/ 23994 w 136270"/>
                      <a:gd name="connsiteY2" fmla="*/ 125936 h 192650"/>
                      <a:gd name="connsiteX3" fmla="*/ 182 w 136270"/>
                      <a:gd name="connsiteY3" fmla="*/ 152129 h 192650"/>
                      <a:gd name="connsiteX4" fmla="*/ 14469 w 136270"/>
                      <a:gd name="connsiteY4" fmla="*/ 192611 h 192650"/>
                      <a:gd name="connsiteX5" fmla="*/ 40663 w 136270"/>
                      <a:gd name="connsiteY5" fmla="*/ 159273 h 192650"/>
                      <a:gd name="connsiteX6" fmla="*/ 40663 w 136270"/>
                      <a:gd name="connsiteY6" fmla="*/ 140223 h 192650"/>
                      <a:gd name="connsiteX7" fmla="*/ 52569 w 136270"/>
                      <a:gd name="connsiteY7" fmla="*/ 123554 h 192650"/>
                      <a:gd name="connsiteX8" fmla="*/ 66857 w 136270"/>
                      <a:gd name="connsiteY8" fmla="*/ 152129 h 192650"/>
                      <a:gd name="connsiteX9" fmla="*/ 64476 w 136270"/>
                      <a:gd name="connsiteY9" fmla="*/ 106886 h 192650"/>
                      <a:gd name="connsiteX10" fmla="*/ 97812 w 136270"/>
                      <a:gd name="connsiteY10" fmla="*/ 73548 h 192650"/>
                      <a:gd name="connsiteX11" fmla="*/ 135913 w 136270"/>
                      <a:gd name="connsiteY11" fmla="*/ 2111 h 192650"/>
                      <a:gd name="connsiteX12" fmla="*/ 62094 w 136270"/>
                      <a:gd name="connsiteY12" fmla="*/ 66404 h 192650"/>
                      <a:gd name="connsiteX0" fmla="*/ 62094 w 139001"/>
                      <a:gd name="connsiteY0" fmla="*/ 66404 h 192650"/>
                      <a:gd name="connsiteX1" fmla="*/ 23994 w 139001"/>
                      <a:gd name="connsiteY1" fmla="*/ 99742 h 192650"/>
                      <a:gd name="connsiteX2" fmla="*/ 23994 w 139001"/>
                      <a:gd name="connsiteY2" fmla="*/ 125936 h 192650"/>
                      <a:gd name="connsiteX3" fmla="*/ 182 w 139001"/>
                      <a:gd name="connsiteY3" fmla="*/ 152129 h 192650"/>
                      <a:gd name="connsiteX4" fmla="*/ 14469 w 139001"/>
                      <a:gd name="connsiteY4" fmla="*/ 192611 h 192650"/>
                      <a:gd name="connsiteX5" fmla="*/ 40663 w 139001"/>
                      <a:gd name="connsiteY5" fmla="*/ 159273 h 192650"/>
                      <a:gd name="connsiteX6" fmla="*/ 40663 w 139001"/>
                      <a:gd name="connsiteY6" fmla="*/ 140223 h 192650"/>
                      <a:gd name="connsiteX7" fmla="*/ 52569 w 139001"/>
                      <a:gd name="connsiteY7" fmla="*/ 123554 h 192650"/>
                      <a:gd name="connsiteX8" fmla="*/ 66857 w 139001"/>
                      <a:gd name="connsiteY8" fmla="*/ 152129 h 192650"/>
                      <a:gd name="connsiteX9" fmla="*/ 64476 w 139001"/>
                      <a:gd name="connsiteY9" fmla="*/ 106886 h 192650"/>
                      <a:gd name="connsiteX10" fmla="*/ 97812 w 139001"/>
                      <a:gd name="connsiteY10" fmla="*/ 73548 h 192650"/>
                      <a:gd name="connsiteX11" fmla="*/ 126387 w 139001"/>
                      <a:gd name="connsiteY11" fmla="*/ 52117 h 192650"/>
                      <a:gd name="connsiteX12" fmla="*/ 135913 w 139001"/>
                      <a:gd name="connsiteY12" fmla="*/ 2111 h 192650"/>
                      <a:gd name="connsiteX13" fmla="*/ 62094 w 139001"/>
                      <a:gd name="connsiteY13" fmla="*/ 66404 h 192650"/>
                      <a:gd name="connsiteX0" fmla="*/ 62094 w 137365"/>
                      <a:gd name="connsiteY0" fmla="*/ 64541 h 190787"/>
                      <a:gd name="connsiteX1" fmla="*/ 23994 w 137365"/>
                      <a:gd name="connsiteY1" fmla="*/ 97879 h 190787"/>
                      <a:gd name="connsiteX2" fmla="*/ 23994 w 137365"/>
                      <a:gd name="connsiteY2" fmla="*/ 124073 h 190787"/>
                      <a:gd name="connsiteX3" fmla="*/ 182 w 137365"/>
                      <a:gd name="connsiteY3" fmla="*/ 150266 h 190787"/>
                      <a:gd name="connsiteX4" fmla="*/ 14469 w 137365"/>
                      <a:gd name="connsiteY4" fmla="*/ 190748 h 190787"/>
                      <a:gd name="connsiteX5" fmla="*/ 40663 w 137365"/>
                      <a:gd name="connsiteY5" fmla="*/ 157410 h 190787"/>
                      <a:gd name="connsiteX6" fmla="*/ 40663 w 137365"/>
                      <a:gd name="connsiteY6" fmla="*/ 138360 h 190787"/>
                      <a:gd name="connsiteX7" fmla="*/ 52569 w 137365"/>
                      <a:gd name="connsiteY7" fmla="*/ 121691 h 190787"/>
                      <a:gd name="connsiteX8" fmla="*/ 66857 w 137365"/>
                      <a:gd name="connsiteY8" fmla="*/ 150266 h 190787"/>
                      <a:gd name="connsiteX9" fmla="*/ 64476 w 137365"/>
                      <a:gd name="connsiteY9" fmla="*/ 105023 h 190787"/>
                      <a:gd name="connsiteX10" fmla="*/ 97812 w 137365"/>
                      <a:gd name="connsiteY10" fmla="*/ 71685 h 190787"/>
                      <a:gd name="connsiteX11" fmla="*/ 126387 w 137365"/>
                      <a:gd name="connsiteY11" fmla="*/ 50254 h 190787"/>
                      <a:gd name="connsiteX12" fmla="*/ 135913 w 137365"/>
                      <a:gd name="connsiteY12" fmla="*/ 248 h 190787"/>
                      <a:gd name="connsiteX13" fmla="*/ 107337 w 137365"/>
                      <a:gd name="connsiteY13" fmla="*/ 35966 h 190787"/>
                      <a:gd name="connsiteX14" fmla="*/ 62094 w 137365"/>
                      <a:gd name="connsiteY14" fmla="*/ 64541 h 190787"/>
                      <a:gd name="connsiteX0" fmla="*/ 85906 w 137365"/>
                      <a:gd name="connsiteY0" fmla="*/ 50254 h 190787"/>
                      <a:gd name="connsiteX1" fmla="*/ 23994 w 137365"/>
                      <a:gd name="connsiteY1" fmla="*/ 97879 h 190787"/>
                      <a:gd name="connsiteX2" fmla="*/ 23994 w 137365"/>
                      <a:gd name="connsiteY2" fmla="*/ 124073 h 190787"/>
                      <a:gd name="connsiteX3" fmla="*/ 182 w 137365"/>
                      <a:gd name="connsiteY3" fmla="*/ 150266 h 190787"/>
                      <a:gd name="connsiteX4" fmla="*/ 14469 w 137365"/>
                      <a:gd name="connsiteY4" fmla="*/ 190748 h 190787"/>
                      <a:gd name="connsiteX5" fmla="*/ 40663 w 137365"/>
                      <a:gd name="connsiteY5" fmla="*/ 157410 h 190787"/>
                      <a:gd name="connsiteX6" fmla="*/ 40663 w 137365"/>
                      <a:gd name="connsiteY6" fmla="*/ 138360 h 190787"/>
                      <a:gd name="connsiteX7" fmla="*/ 52569 w 137365"/>
                      <a:gd name="connsiteY7" fmla="*/ 121691 h 190787"/>
                      <a:gd name="connsiteX8" fmla="*/ 66857 w 137365"/>
                      <a:gd name="connsiteY8" fmla="*/ 150266 h 190787"/>
                      <a:gd name="connsiteX9" fmla="*/ 64476 w 137365"/>
                      <a:gd name="connsiteY9" fmla="*/ 105023 h 190787"/>
                      <a:gd name="connsiteX10" fmla="*/ 97812 w 137365"/>
                      <a:gd name="connsiteY10" fmla="*/ 71685 h 190787"/>
                      <a:gd name="connsiteX11" fmla="*/ 126387 w 137365"/>
                      <a:gd name="connsiteY11" fmla="*/ 50254 h 190787"/>
                      <a:gd name="connsiteX12" fmla="*/ 135913 w 137365"/>
                      <a:gd name="connsiteY12" fmla="*/ 248 h 190787"/>
                      <a:gd name="connsiteX13" fmla="*/ 107337 w 137365"/>
                      <a:gd name="connsiteY13" fmla="*/ 35966 h 190787"/>
                      <a:gd name="connsiteX14" fmla="*/ 85906 w 137365"/>
                      <a:gd name="connsiteY14" fmla="*/ 50254 h 190787"/>
                      <a:gd name="connsiteX0" fmla="*/ 85906 w 137365"/>
                      <a:gd name="connsiteY0" fmla="*/ 50254 h 190787"/>
                      <a:gd name="connsiteX1" fmla="*/ 54950 w 137365"/>
                      <a:gd name="connsiteY1" fmla="*/ 43110 h 190787"/>
                      <a:gd name="connsiteX2" fmla="*/ 23994 w 137365"/>
                      <a:gd name="connsiteY2" fmla="*/ 97879 h 190787"/>
                      <a:gd name="connsiteX3" fmla="*/ 23994 w 137365"/>
                      <a:gd name="connsiteY3" fmla="*/ 124073 h 190787"/>
                      <a:gd name="connsiteX4" fmla="*/ 182 w 137365"/>
                      <a:gd name="connsiteY4" fmla="*/ 150266 h 190787"/>
                      <a:gd name="connsiteX5" fmla="*/ 14469 w 137365"/>
                      <a:gd name="connsiteY5" fmla="*/ 190748 h 190787"/>
                      <a:gd name="connsiteX6" fmla="*/ 40663 w 137365"/>
                      <a:gd name="connsiteY6" fmla="*/ 157410 h 190787"/>
                      <a:gd name="connsiteX7" fmla="*/ 40663 w 137365"/>
                      <a:gd name="connsiteY7" fmla="*/ 138360 h 190787"/>
                      <a:gd name="connsiteX8" fmla="*/ 52569 w 137365"/>
                      <a:gd name="connsiteY8" fmla="*/ 121691 h 190787"/>
                      <a:gd name="connsiteX9" fmla="*/ 66857 w 137365"/>
                      <a:gd name="connsiteY9" fmla="*/ 150266 h 190787"/>
                      <a:gd name="connsiteX10" fmla="*/ 64476 w 137365"/>
                      <a:gd name="connsiteY10" fmla="*/ 105023 h 190787"/>
                      <a:gd name="connsiteX11" fmla="*/ 97812 w 137365"/>
                      <a:gd name="connsiteY11" fmla="*/ 71685 h 190787"/>
                      <a:gd name="connsiteX12" fmla="*/ 126387 w 137365"/>
                      <a:gd name="connsiteY12" fmla="*/ 50254 h 190787"/>
                      <a:gd name="connsiteX13" fmla="*/ 135913 w 137365"/>
                      <a:gd name="connsiteY13" fmla="*/ 248 h 190787"/>
                      <a:gd name="connsiteX14" fmla="*/ 107337 w 137365"/>
                      <a:gd name="connsiteY14" fmla="*/ 35966 h 190787"/>
                      <a:gd name="connsiteX15" fmla="*/ 85906 w 137365"/>
                      <a:gd name="connsiteY15" fmla="*/ 50254 h 190787"/>
                      <a:gd name="connsiteX0" fmla="*/ 85906 w 137365"/>
                      <a:gd name="connsiteY0" fmla="*/ 50254 h 190787"/>
                      <a:gd name="connsiteX1" fmla="*/ 54950 w 137365"/>
                      <a:gd name="connsiteY1" fmla="*/ 43110 h 190787"/>
                      <a:gd name="connsiteX2" fmla="*/ 57331 w 137365"/>
                      <a:gd name="connsiteY2" fmla="*/ 78829 h 190787"/>
                      <a:gd name="connsiteX3" fmla="*/ 23994 w 137365"/>
                      <a:gd name="connsiteY3" fmla="*/ 97879 h 190787"/>
                      <a:gd name="connsiteX4" fmla="*/ 23994 w 137365"/>
                      <a:gd name="connsiteY4" fmla="*/ 124073 h 190787"/>
                      <a:gd name="connsiteX5" fmla="*/ 182 w 137365"/>
                      <a:gd name="connsiteY5" fmla="*/ 150266 h 190787"/>
                      <a:gd name="connsiteX6" fmla="*/ 14469 w 137365"/>
                      <a:gd name="connsiteY6" fmla="*/ 190748 h 190787"/>
                      <a:gd name="connsiteX7" fmla="*/ 40663 w 137365"/>
                      <a:gd name="connsiteY7" fmla="*/ 157410 h 190787"/>
                      <a:gd name="connsiteX8" fmla="*/ 40663 w 137365"/>
                      <a:gd name="connsiteY8" fmla="*/ 138360 h 190787"/>
                      <a:gd name="connsiteX9" fmla="*/ 52569 w 137365"/>
                      <a:gd name="connsiteY9" fmla="*/ 121691 h 190787"/>
                      <a:gd name="connsiteX10" fmla="*/ 66857 w 137365"/>
                      <a:gd name="connsiteY10" fmla="*/ 150266 h 190787"/>
                      <a:gd name="connsiteX11" fmla="*/ 64476 w 137365"/>
                      <a:gd name="connsiteY11" fmla="*/ 105023 h 190787"/>
                      <a:gd name="connsiteX12" fmla="*/ 97812 w 137365"/>
                      <a:gd name="connsiteY12" fmla="*/ 71685 h 190787"/>
                      <a:gd name="connsiteX13" fmla="*/ 126387 w 137365"/>
                      <a:gd name="connsiteY13" fmla="*/ 50254 h 190787"/>
                      <a:gd name="connsiteX14" fmla="*/ 135913 w 137365"/>
                      <a:gd name="connsiteY14" fmla="*/ 248 h 190787"/>
                      <a:gd name="connsiteX15" fmla="*/ 107337 w 137365"/>
                      <a:gd name="connsiteY15" fmla="*/ 35966 h 190787"/>
                      <a:gd name="connsiteX16" fmla="*/ 85906 w 137365"/>
                      <a:gd name="connsiteY16" fmla="*/ 50254 h 19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365" h="190787">
                        <a:moveTo>
                          <a:pt x="85906" y="50254"/>
                        </a:moveTo>
                        <a:cubicBezTo>
                          <a:pt x="77175" y="51445"/>
                          <a:pt x="65269" y="35173"/>
                          <a:pt x="54950" y="43110"/>
                        </a:cubicBezTo>
                        <a:cubicBezTo>
                          <a:pt x="47012" y="46285"/>
                          <a:pt x="62490" y="69701"/>
                          <a:pt x="57331" y="78829"/>
                        </a:cubicBezTo>
                        <a:cubicBezTo>
                          <a:pt x="52172" y="87957"/>
                          <a:pt x="29550" y="90338"/>
                          <a:pt x="23994" y="97879"/>
                        </a:cubicBezTo>
                        <a:cubicBezTo>
                          <a:pt x="18438" y="105420"/>
                          <a:pt x="27963" y="115342"/>
                          <a:pt x="23994" y="124073"/>
                        </a:cubicBezTo>
                        <a:cubicBezTo>
                          <a:pt x="20025" y="132804"/>
                          <a:pt x="1769" y="139154"/>
                          <a:pt x="182" y="150266"/>
                        </a:cubicBezTo>
                        <a:cubicBezTo>
                          <a:pt x="-1405" y="161378"/>
                          <a:pt x="7722" y="189557"/>
                          <a:pt x="14469" y="190748"/>
                        </a:cubicBezTo>
                        <a:cubicBezTo>
                          <a:pt x="21216" y="191939"/>
                          <a:pt x="36297" y="166141"/>
                          <a:pt x="40663" y="157410"/>
                        </a:cubicBezTo>
                        <a:cubicBezTo>
                          <a:pt x="45029" y="148679"/>
                          <a:pt x="38679" y="144313"/>
                          <a:pt x="40663" y="138360"/>
                        </a:cubicBezTo>
                        <a:cubicBezTo>
                          <a:pt x="42647" y="132407"/>
                          <a:pt x="48203" y="119707"/>
                          <a:pt x="52569" y="121691"/>
                        </a:cubicBezTo>
                        <a:cubicBezTo>
                          <a:pt x="56935" y="123675"/>
                          <a:pt x="64873" y="153044"/>
                          <a:pt x="66857" y="150266"/>
                        </a:cubicBezTo>
                        <a:cubicBezTo>
                          <a:pt x="68841" y="147488"/>
                          <a:pt x="61301" y="118120"/>
                          <a:pt x="64476" y="105023"/>
                        </a:cubicBezTo>
                        <a:cubicBezTo>
                          <a:pt x="67651" y="91926"/>
                          <a:pt x="89478" y="81210"/>
                          <a:pt x="97812" y="71685"/>
                        </a:cubicBezTo>
                        <a:cubicBezTo>
                          <a:pt x="106146" y="62160"/>
                          <a:pt x="120037" y="62160"/>
                          <a:pt x="126387" y="50254"/>
                        </a:cubicBezTo>
                        <a:cubicBezTo>
                          <a:pt x="132737" y="38348"/>
                          <a:pt x="140675" y="3423"/>
                          <a:pt x="135913" y="248"/>
                        </a:cubicBezTo>
                        <a:cubicBezTo>
                          <a:pt x="131151" y="-2927"/>
                          <a:pt x="119640" y="25251"/>
                          <a:pt x="107337" y="35966"/>
                        </a:cubicBezTo>
                        <a:cubicBezTo>
                          <a:pt x="95034" y="46681"/>
                          <a:pt x="94637" y="49063"/>
                          <a:pt x="85906" y="50254"/>
                        </a:cubicBezTo>
                        <a:close/>
                      </a:path>
                    </a:pathLst>
                  </a:custGeom>
                  <a:solidFill>
                    <a:srgbClr val="00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grpSp>
              <p:nvGrpSpPr>
                <p:cNvPr id="8243" name="グループ化 141">
                  <a:extLst>
                    <a:ext uri="{FF2B5EF4-FFF2-40B4-BE49-F238E27FC236}">
                      <a16:creationId xmlns:a16="http://schemas.microsoft.com/office/drawing/2014/main" id="{328B819C-C726-6D32-B336-06ABE61B6820}"/>
                    </a:ext>
                  </a:extLst>
                </p:cNvPr>
                <p:cNvGrpSpPr>
                  <a:grpSpLocks/>
                </p:cNvGrpSpPr>
                <p:nvPr/>
              </p:nvGrpSpPr>
              <p:grpSpPr bwMode="auto">
                <a:xfrm>
                  <a:off x="0" y="0"/>
                  <a:ext cx="1516740" cy="1891870"/>
                  <a:chOff x="0" y="0"/>
                  <a:chExt cx="1514734" cy="1902900"/>
                </a:xfrm>
              </p:grpSpPr>
              <p:sp>
                <p:nvSpPr>
                  <p:cNvPr id="143" name="フリーフォーム 568">
                    <a:extLst>
                      <a:ext uri="{FF2B5EF4-FFF2-40B4-BE49-F238E27FC236}">
                        <a16:creationId xmlns:a16="http://schemas.microsoft.com/office/drawing/2014/main" id="{59668C38-298B-0A80-9432-DAFC16E024D5}"/>
                      </a:ext>
                    </a:extLst>
                  </p:cNvPr>
                  <p:cNvSpPr/>
                  <p:nvPr/>
                </p:nvSpPr>
                <p:spPr>
                  <a:xfrm>
                    <a:off x="987763" y="-191"/>
                    <a:ext cx="527498" cy="530466"/>
                  </a:xfrm>
                  <a:custGeom>
                    <a:avLst/>
                    <a:gdLst>
                      <a:gd name="connsiteX0" fmla="*/ 148442 w 541406"/>
                      <a:gd name="connsiteY0" fmla="*/ 266 h 531364"/>
                      <a:gd name="connsiteX1" fmla="*/ 155586 w 541406"/>
                      <a:gd name="connsiteY1" fmla="*/ 50272 h 531364"/>
                      <a:gd name="connsiteX2" fmla="*/ 167492 w 541406"/>
                      <a:gd name="connsiteY2" fmla="*/ 119328 h 531364"/>
                      <a:gd name="connsiteX3" fmla="*/ 157967 w 541406"/>
                      <a:gd name="connsiteY3" fmla="*/ 162191 h 531364"/>
                      <a:gd name="connsiteX4" fmla="*/ 162730 w 541406"/>
                      <a:gd name="connsiteY4" fmla="*/ 186003 h 531364"/>
                      <a:gd name="connsiteX5" fmla="*/ 138917 w 541406"/>
                      <a:gd name="connsiteY5" fmla="*/ 216960 h 531364"/>
                      <a:gd name="connsiteX6" fmla="*/ 155586 w 541406"/>
                      <a:gd name="connsiteY6" fmla="*/ 243153 h 531364"/>
                      <a:gd name="connsiteX7" fmla="*/ 129392 w 541406"/>
                      <a:gd name="connsiteY7" fmla="*/ 281253 h 531364"/>
                      <a:gd name="connsiteX8" fmla="*/ 65099 w 541406"/>
                      <a:gd name="connsiteY8" fmla="*/ 271728 h 531364"/>
                      <a:gd name="connsiteX9" fmla="*/ 57955 w 541406"/>
                      <a:gd name="connsiteY9" fmla="*/ 290778 h 531364"/>
                      <a:gd name="connsiteX10" fmla="*/ 77005 w 541406"/>
                      <a:gd name="connsiteY10" fmla="*/ 316972 h 531364"/>
                      <a:gd name="connsiteX11" fmla="*/ 43667 w 541406"/>
                      <a:gd name="connsiteY11" fmla="*/ 350310 h 531364"/>
                      <a:gd name="connsiteX12" fmla="*/ 805 w 541406"/>
                      <a:gd name="connsiteY12" fmla="*/ 366978 h 531364"/>
                      <a:gd name="connsiteX13" fmla="*/ 15092 w 541406"/>
                      <a:gd name="connsiteY13" fmla="*/ 395553 h 531364"/>
                      <a:gd name="connsiteX14" fmla="*/ 7949 w 541406"/>
                      <a:gd name="connsiteY14" fmla="*/ 414603 h 531364"/>
                      <a:gd name="connsiteX15" fmla="*/ 34142 w 541406"/>
                      <a:gd name="connsiteY15" fmla="*/ 455085 h 531364"/>
                      <a:gd name="connsiteX16" fmla="*/ 31761 w 541406"/>
                      <a:gd name="connsiteY16" fmla="*/ 507472 h 531364"/>
                      <a:gd name="connsiteX17" fmla="*/ 57955 w 541406"/>
                      <a:gd name="connsiteY17" fmla="*/ 531285 h 531364"/>
                      <a:gd name="connsiteX18" fmla="*/ 79386 w 541406"/>
                      <a:gd name="connsiteY18" fmla="*/ 500328 h 531364"/>
                      <a:gd name="connsiteX19" fmla="*/ 74624 w 541406"/>
                      <a:gd name="connsiteY19" fmla="*/ 476516 h 531364"/>
                      <a:gd name="connsiteX20" fmla="*/ 98436 w 541406"/>
                      <a:gd name="connsiteY20" fmla="*/ 476516 h 531364"/>
                      <a:gd name="connsiteX21" fmla="*/ 131774 w 541406"/>
                      <a:gd name="connsiteY21" fmla="*/ 488422 h 531364"/>
                      <a:gd name="connsiteX22" fmla="*/ 148442 w 541406"/>
                      <a:gd name="connsiteY22" fmla="*/ 464610 h 531364"/>
                      <a:gd name="connsiteX23" fmla="*/ 98436 w 541406"/>
                      <a:gd name="connsiteY23" fmla="*/ 424128 h 531364"/>
                      <a:gd name="connsiteX24" fmla="*/ 88911 w 541406"/>
                      <a:gd name="connsiteY24" fmla="*/ 438416 h 531364"/>
                      <a:gd name="connsiteX25" fmla="*/ 65099 w 541406"/>
                      <a:gd name="connsiteY25" fmla="*/ 414603 h 531364"/>
                      <a:gd name="connsiteX26" fmla="*/ 69861 w 541406"/>
                      <a:gd name="connsiteY26" fmla="*/ 374122 h 531364"/>
                      <a:gd name="connsiteX27" fmla="*/ 110342 w 541406"/>
                      <a:gd name="connsiteY27" fmla="*/ 376503 h 531364"/>
                      <a:gd name="connsiteX28" fmla="*/ 119867 w 541406"/>
                      <a:gd name="connsiteY28" fmla="*/ 400316 h 531364"/>
                      <a:gd name="connsiteX29" fmla="*/ 174636 w 541406"/>
                      <a:gd name="connsiteY29" fmla="*/ 352691 h 531364"/>
                      <a:gd name="connsiteX30" fmla="*/ 212736 w 541406"/>
                      <a:gd name="connsiteY30" fmla="*/ 374122 h 531364"/>
                      <a:gd name="connsiteX31" fmla="*/ 284174 w 541406"/>
                      <a:gd name="connsiteY31" fmla="*/ 400316 h 531364"/>
                      <a:gd name="connsiteX32" fmla="*/ 343705 w 541406"/>
                      <a:gd name="connsiteY32" fmla="*/ 431272 h 531364"/>
                      <a:gd name="connsiteX33" fmla="*/ 348467 w 541406"/>
                      <a:gd name="connsiteY33" fmla="*/ 388410 h 531364"/>
                      <a:gd name="connsiteX34" fmla="*/ 367517 w 541406"/>
                      <a:gd name="connsiteY34" fmla="*/ 309828 h 531364"/>
                      <a:gd name="connsiteX35" fmla="*/ 431811 w 541406"/>
                      <a:gd name="connsiteY35" fmla="*/ 276491 h 531364"/>
                      <a:gd name="connsiteX36" fmla="*/ 481817 w 541406"/>
                      <a:gd name="connsiteY36" fmla="*/ 264585 h 531364"/>
                      <a:gd name="connsiteX37" fmla="*/ 524680 w 541406"/>
                      <a:gd name="connsiteY37" fmla="*/ 245535 h 531364"/>
                      <a:gd name="connsiteX38" fmla="*/ 541349 w 541406"/>
                      <a:gd name="connsiteY38" fmla="*/ 214578 h 531364"/>
                      <a:gd name="connsiteX39" fmla="*/ 519917 w 541406"/>
                      <a:gd name="connsiteY39" fmla="*/ 233628 h 531364"/>
                      <a:gd name="connsiteX40" fmla="*/ 503249 w 541406"/>
                      <a:gd name="connsiteY40" fmla="*/ 193147 h 531364"/>
                      <a:gd name="connsiteX41" fmla="*/ 531824 w 541406"/>
                      <a:gd name="connsiteY41" fmla="*/ 193147 h 531364"/>
                      <a:gd name="connsiteX42" fmla="*/ 481817 w 541406"/>
                      <a:gd name="connsiteY42" fmla="*/ 162191 h 531364"/>
                      <a:gd name="connsiteX43" fmla="*/ 498486 w 541406"/>
                      <a:gd name="connsiteY43" fmla="*/ 131235 h 531364"/>
                      <a:gd name="connsiteX44" fmla="*/ 493724 w 541406"/>
                      <a:gd name="connsiteY44" fmla="*/ 90753 h 531364"/>
                      <a:gd name="connsiteX45" fmla="*/ 462767 w 541406"/>
                      <a:gd name="connsiteY45" fmla="*/ 121710 h 531364"/>
                      <a:gd name="connsiteX46" fmla="*/ 436574 w 541406"/>
                      <a:gd name="connsiteY46" fmla="*/ 150285 h 531364"/>
                      <a:gd name="connsiteX47" fmla="*/ 405617 w 541406"/>
                      <a:gd name="connsiteY47" fmla="*/ 150285 h 531364"/>
                      <a:gd name="connsiteX48" fmla="*/ 355611 w 541406"/>
                      <a:gd name="connsiteY48" fmla="*/ 126472 h 531364"/>
                      <a:gd name="connsiteX49" fmla="*/ 265124 w 541406"/>
                      <a:gd name="connsiteY49" fmla="*/ 85991 h 531364"/>
                      <a:gd name="connsiteX50" fmla="*/ 246074 w 541406"/>
                      <a:gd name="connsiteY50" fmla="*/ 33603 h 531364"/>
                      <a:gd name="connsiteX51" fmla="*/ 148442 w 541406"/>
                      <a:gd name="connsiteY51" fmla="*/ 266 h 531364"/>
                      <a:gd name="connsiteX0" fmla="*/ 148442 w 541406"/>
                      <a:gd name="connsiteY0" fmla="*/ 266 h 531364"/>
                      <a:gd name="connsiteX1" fmla="*/ 155586 w 541406"/>
                      <a:gd name="connsiteY1" fmla="*/ 50272 h 531364"/>
                      <a:gd name="connsiteX2" fmla="*/ 167492 w 541406"/>
                      <a:gd name="connsiteY2" fmla="*/ 119328 h 531364"/>
                      <a:gd name="connsiteX3" fmla="*/ 157967 w 541406"/>
                      <a:gd name="connsiteY3" fmla="*/ 162191 h 531364"/>
                      <a:gd name="connsiteX4" fmla="*/ 162730 w 541406"/>
                      <a:gd name="connsiteY4" fmla="*/ 186003 h 531364"/>
                      <a:gd name="connsiteX5" fmla="*/ 138917 w 541406"/>
                      <a:gd name="connsiteY5" fmla="*/ 216960 h 531364"/>
                      <a:gd name="connsiteX6" fmla="*/ 155586 w 541406"/>
                      <a:gd name="connsiteY6" fmla="*/ 243153 h 531364"/>
                      <a:gd name="connsiteX7" fmla="*/ 129392 w 541406"/>
                      <a:gd name="connsiteY7" fmla="*/ 281253 h 531364"/>
                      <a:gd name="connsiteX8" fmla="*/ 65099 w 541406"/>
                      <a:gd name="connsiteY8" fmla="*/ 271728 h 531364"/>
                      <a:gd name="connsiteX9" fmla="*/ 57955 w 541406"/>
                      <a:gd name="connsiteY9" fmla="*/ 290778 h 531364"/>
                      <a:gd name="connsiteX10" fmla="*/ 77005 w 541406"/>
                      <a:gd name="connsiteY10" fmla="*/ 316972 h 531364"/>
                      <a:gd name="connsiteX11" fmla="*/ 43667 w 541406"/>
                      <a:gd name="connsiteY11" fmla="*/ 350310 h 531364"/>
                      <a:gd name="connsiteX12" fmla="*/ 805 w 541406"/>
                      <a:gd name="connsiteY12" fmla="*/ 366978 h 531364"/>
                      <a:gd name="connsiteX13" fmla="*/ 15092 w 541406"/>
                      <a:gd name="connsiteY13" fmla="*/ 395553 h 531364"/>
                      <a:gd name="connsiteX14" fmla="*/ 7949 w 541406"/>
                      <a:gd name="connsiteY14" fmla="*/ 414603 h 531364"/>
                      <a:gd name="connsiteX15" fmla="*/ 34142 w 541406"/>
                      <a:gd name="connsiteY15" fmla="*/ 455085 h 531364"/>
                      <a:gd name="connsiteX16" fmla="*/ 31761 w 541406"/>
                      <a:gd name="connsiteY16" fmla="*/ 507472 h 531364"/>
                      <a:gd name="connsiteX17" fmla="*/ 57955 w 541406"/>
                      <a:gd name="connsiteY17" fmla="*/ 531285 h 531364"/>
                      <a:gd name="connsiteX18" fmla="*/ 79386 w 541406"/>
                      <a:gd name="connsiteY18" fmla="*/ 500328 h 531364"/>
                      <a:gd name="connsiteX19" fmla="*/ 74624 w 541406"/>
                      <a:gd name="connsiteY19" fmla="*/ 476516 h 531364"/>
                      <a:gd name="connsiteX20" fmla="*/ 98436 w 541406"/>
                      <a:gd name="connsiteY20" fmla="*/ 476516 h 531364"/>
                      <a:gd name="connsiteX21" fmla="*/ 131774 w 541406"/>
                      <a:gd name="connsiteY21" fmla="*/ 488422 h 531364"/>
                      <a:gd name="connsiteX22" fmla="*/ 148442 w 541406"/>
                      <a:gd name="connsiteY22" fmla="*/ 464610 h 531364"/>
                      <a:gd name="connsiteX23" fmla="*/ 98436 w 541406"/>
                      <a:gd name="connsiteY23" fmla="*/ 424128 h 531364"/>
                      <a:gd name="connsiteX24" fmla="*/ 88911 w 541406"/>
                      <a:gd name="connsiteY24" fmla="*/ 438416 h 531364"/>
                      <a:gd name="connsiteX25" fmla="*/ 65099 w 541406"/>
                      <a:gd name="connsiteY25" fmla="*/ 414603 h 531364"/>
                      <a:gd name="connsiteX26" fmla="*/ 69861 w 541406"/>
                      <a:gd name="connsiteY26" fmla="*/ 374122 h 531364"/>
                      <a:gd name="connsiteX27" fmla="*/ 110342 w 541406"/>
                      <a:gd name="connsiteY27" fmla="*/ 376503 h 531364"/>
                      <a:gd name="connsiteX28" fmla="*/ 119867 w 541406"/>
                      <a:gd name="connsiteY28" fmla="*/ 400316 h 531364"/>
                      <a:gd name="connsiteX29" fmla="*/ 174636 w 541406"/>
                      <a:gd name="connsiteY29" fmla="*/ 352691 h 531364"/>
                      <a:gd name="connsiteX30" fmla="*/ 212736 w 541406"/>
                      <a:gd name="connsiteY30" fmla="*/ 374122 h 531364"/>
                      <a:gd name="connsiteX31" fmla="*/ 284174 w 541406"/>
                      <a:gd name="connsiteY31" fmla="*/ 400316 h 531364"/>
                      <a:gd name="connsiteX32" fmla="*/ 343705 w 541406"/>
                      <a:gd name="connsiteY32" fmla="*/ 431272 h 531364"/>
                      <a:gd name="connsiteX33" fmla="*/ 348467 w 541406"/>
                      <a:gd name="connsiteY33" fmla="*/ 388410 h 531364"/>
                      <a:gd name="connsiteX34" fmla="*/ 367517 w 541406"/>
                      <a:gd name="connsiteY34" fmla="*/ 309828 h 531364"/>
                      <a:gd name="connsiteX35" fmla="*/ 431811 w 541406"/>
                      <a:gd name="connsiteY35" fmla="*/ 276491 h 531364"/>
                      <a:gd name="connsiteX36" fmla="*/ 481817 w 541406"/>
                      <a:gd name="connsiteY36" fmla="*/ 264585 h 531364"/>
                      <a:gd name="connsiteX37" fmla="*/ 524680 w 541406"/>
                      <a:gd name="connsiteY37" fmla="*/ 245535 h 531364"/>
                      <a:gd name="connsiteX38" fmla="*/ 541349 w 541406"/>
                      <a:gd name="connsiteY38" fmla="*/ 214578 h 531364"/>
                      <a:gd name="connsiteX39" fmla="*/ 519917 w 541406"/>
                      <a:gd name="connsiteY39" fmla="*/ 233628 h 531364"/>
                      <a:gd name="connsiteX40" fmla="*/ 503249 w 541406"/>
                      <a:gd name="connsiteY40" fmla="*/ 193147 h 531364"/>
                      <a:gd name="connsiteX41" fmla="*/ 481817 w 541406"/>
                      <a:gd name="connsiteY41" fmla="*/ 162191 h 531364"/>
                      <a:gd name="connsiteX42" fmla="*/ 498486 w 541406"/>
                      <a:gd name="connsiteY42" fmla="*/ 131235 h 531364"/>
                      <a:gd name="connsiteX43" fmla="*/ 493724 w 541406"/>
                      <a:gd name="connsiteY43" fmla="*/ 90753 h 531364"/>
                      <a:gd name="connsiteX44" fmla="*/ 462767 w 541406"/>
                      <a:gd name="connsiteY44" fmla="*/ 121710 h 531364"/>
                      <a:gd name="connsiteX45" fmla="*/ 436574 w 541406"/>
                      <a:gd name="connsiteY45" fmla="*/ 150285 h 531364"/>
                      <a:gd name="connsiteX46" fmla="*/ 405617 w 541406"/>
                      <a:gd name="connsiteY46" fmla="*/ 150285 h 531364"/>
                      <a:gd name="connsiteX47" fmla="*/ 355611 w 541406"/>
                      <a:gd name="connsiteY47" fmla="*/ 126472 h 531364"/>
                      <a:gd name="connsiteX48" fmla="*/ 265124 w 541406"/>
                      <a:gd name="connsiteY48" fmla="*/ 85991 h 531364"/>
                      <a:gd name="connsiteX49" fmla="*/ 246074 w 541406"/>
                      <a:gd name="connsiteY49" fmla="*/ 33603 h 531364"/>
                      <a:gd name="connsiteX50" fmla="*/ 148442 w 541406"/>
                      <a:gd name="connsiteY50" fmla="*/ 266 h 531364"/>
                      <a:gd name="connsiteX0" fmla="*/ 148442 w 527138"/>
                      <a:gd name="connsiteY0" fmla="*/ 266 h 531364"/>
                      <a:gd name="connsiteX1" fmla="*/ 155586 w 527138"/>
                      <a:gd name="connsiteY1" fmla="*/ 50272 h 531364"/>
                      <a:gd name="connsiteX2" fmla="*/ 167492 w 527138"/>
                      <a:gd name="connsiteY2" fmla="*/ 119328 h 531364"/>
                      <a:gd name="connsiteX3" fmla="*/ 157967 w 527138"/>
                      <a:gd name="connsiteY3" fmla="*/ 162191 h 531364"/>
                      <a:gd name="connsiteX4" fmla="*/ 162730 w 527138"/>
                      <a:gd name="connsiteY4" fmla="*/ 186003 h 531364"/>
                      <a:gd name="connsiteX5" fmla="*/ 138917 w 527138"/>
                      <a:gd name="connsiteY5" fmla="*/ 216960 h 531364"/>
                      <a:gd name="connsiteX6" fmla="*/ 155586 w 527138"/>
                      <a:gd name="connsiteY6" fmla="*/ 243153 h 531364"/>
                      <a:gd name="connsiteX7" fmla="*/ 129392 w 527138"/>
                      <a:gd name="connsiteY7" fmla="*/ 281253 h 531364"/>
                      <a:gd name="connsiteX8" fmla="*/ 65099 w 527138"/>
                      <a:gd name="connsiteY8" fmla="*/ 271728 h 531364"/>
                      <a:gd name="connsiteX9" fmla="*/ 57955 w 527138"/>
                      <a:gd name="connsiteY9" fmla="*/ 290778 h 531364"/>
                      <a:gd name="connsiteX10" fmla="*/ 77005 w 527138"/>
                      <a:gd name="connsiteY10" fmla="*/ 316972 h 531364"/>
                      <a:gd name="connsiteX11" fmla="*/ 43667 w 527138"/>
                      <a:gd name="connsiteY11" fmla="*/ 350310 h 531364"/>
                      <a:gd name="connsiteX12" fmla="*/ 805 w 527138"/>
                      <a:gd name="connsiteY12" fmla="*/ 366978 h 531364"/>
                      <a:gd name="connsiteX13" fmla="*/ 15092 w 527138"/>
                      <a:gd name="connsiteY13" fmla="*/ 395553 h 531364"/>
                      <a:gd name="connsiteX14" fmla="*/ 7949 w 527138"/>
                      <a:gd name="connsiteY14" fmla="*/ 414603 h 531364"/>
                      <a:gd name="connsiteX15" fmla="*/ 34142 w 527138"/>
                      <a:gd name="connsiteY15" fmla="*/ 455085 h 531364"/>
                      <a:gd name="connsiteX16" fmla="*/ 31761 w 527138"/>
                      <a:gd name="connsiteY16" fmla="*/ 507472 h 531364"/>
                      <a:gd name="connsiteX17" fmla="*/ 57955 w 527138"/>
                      <a:gd name="connsiteY17" fmla="*/ 531285 h 531364"/>
                      <a:gd name="connsiteX18" fmla="*/ 79386 w 527138"/>
                      <a:gd name="connsiteY18" fmla="*/ 500328 h 531364"/>
                      <a:gd name="connsiteX19" fmla="*/ 74624 w 527138"/>
                      <a:gd name="connsiteY19" fmla="*/ 476516 h 531364"/>
                      <a:gd name="connsiteX20" fmla="*/ 98436 w 527138"/>
                      <a:gd name="connsiteY20" fmla="*/ 476516 h 531364"/>
                      <a:gd name="connsiteX21" fmla="*/ 131774 w 527138"/>
                      <a:gd name="connsiteY21" fmla="*/ 488422 h 531364"/>
                      <a:gd name="connsiteX22" fmla="*/ 148442 w 527138"/>
                      <a:gd name="connsiteY22" fmla="*/ 464610 h 531364"/>
                      <a:gd name="connsiteX23" fmla="*/ 98436 w 527138"/>
                      <a:gd name="connsiteY23" fmla="*/ 424128 h 531364"/>
                      <a:gd name="connsiteX24" fmla="*/ 88911 w 527138"/>
                      <a:gd name="connsiteY24" fmla="*/ 438416 h 531364"/>
                      <a:gd name="connsiteX25" fmla="*/ 65099 w 527138"/>
                      <a:gd name="connsiteY25" fmla="*/ 414603 h 531364"/>
                      <a:gd name="connsiteX26" fmla="*/ 69861 w 527138"/>
                      <a:gd name="connsiteY26" fmla="*/ 374122 h 531364"/>
                      <a:gd name="connsiteX27" fmla="*/ 110342 w 527138"/>
                      <a:gd name="connsiteY27" fmla="*/ 376503 h 531364"/>
                      <a:gd name="connsiteX28" fmla="*/ 119867 w 527138"/>
                      <a:gd name="connsiteY28" fmla="*/ 400316 h 531364"/>
                      <a:gd name="connsiteX29" fmla="*/ 174636 w 527138"/>
                      <a:gd name="connsiteY29" fmla="*/ 352691 h 531364"/>
                      <a:gd name="connsiteX30" fmla="*/ 212736 w 527138"/>
                      <a:gd name="connsiteY30" fmla="*/ 374122 h 531364"/>
                      <a:gd name="connsiteX31" fmla="*/ 284174 w 527138"/>
                      <a:gd name="connsiteY31" fmla="*/ 400316 h 531364"/>
                      <a:gd name="connsiteX32" fmla="*/ 343705 w 527138"/>
                      <a:gd name="connsiteY32" fmla="*/ 431272 h 531364"/>
                      <a:gd name="connsiteX33" fmla="*/ 348467 w 527138"/>
                      <a:gd name="connsiteY33" fmla="*/ 388410 h 531364"/>
                      <a:gd name="connsiteX34" fmla="*/ 367517 w 527138"/>
                      <a:gd name="connsiteY34" fmla="*/ 309828 h 531364"/>
                      <a:gd name="connsiteX35" fmla="*/ 431811 w 527138"/>
                      <a:gd name="connsiteY35" fmla="*/ 276491 h 531364"/>
                      <a:gd name="connsiteX36" fmla="*/ 481817 w 527138"/>
                      <a:gd name="connsiteY36" fmla="*/ 264585 h 531364"/>
                      <a:gd name="connsiteX37" fmla="*/ 524680 w 527138"/>
                      <a:gd name="connsiteY37" fmla="*/ 245535 h 531364"/>
                      <a:gd name="connsiteX38" fmla="*/ 519917 w 527138"/>
                      <a:gd name="connsiteY38" fmla="*/ 233628 h 531364"/>
                      <a:gd name="connsiteX39" fmla="*/ 503249 w 527138"/>
                      <a:gd name="connsiteY39" fmla="*/ 193147 h 531364"/>
                      <a:gd name="connsiteX40" fmla="*/ 481817 w 527138"/>
                      <a:gd name="connsiteY40" fmla="*/ 162191 h 531364"/>
                      <a:gd name="connsiteX41" fmla="*/ 498486 w 527138"/>
                      <a:gd name="connsiteY41" fmla="*/ 131235 h 531364"/>
                      <a:gd name="connsiteX42" fmla="*/ 493724 w 527138"/>
                      <a:gd name="connsiteY42" fmla="*/ 90753 h 531364"/>
                      <a:gd name="connsiteX43" fmla="*/ 462767 w 527138"/>
                      <a:gd name="connsiteY43" fmla="*/ 121710 h 531364"/>
                      <a:gd name="connsiteX44" fmla="*/ 436574 w 527138"/>
                      <a:gd name="connsiteY44" fmla="*/ 150285 h 531364"/>
                      <a:gd name="connsiteX45" fmla="*/ 405617 w 527138"/>
                      <a:gd name="connsiteY45" fmla="*/ 150285 h 531364"/>
                      <a:gd name="connsiteX46" fmla="*/ 355611 w 527138"/>
                      <a:gd name="connsiteY46" fmla="*/ 126472 h 531364"/>
                      <a:gd name="connsiteX47" fmla="*/ 265124 w 527138"/>
                      <a:gd name="connsiteY47" fmla="*/ 85991 h 531364"/>
                      <a:gd name="connsiteX48" fmla="*/ 246074 w 527138"/>
                      <a:gd name="connsiteY48" fmla="*/ 33603 h 531364"/>
                      <a:gd name="connsiteX49" fmla="*/ 148442 w 527138"/>
                      <a:gd name="connsiteY49" fmla="*/ 266 h 53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138" h="531364">
                        <a:moveTo>
                          <a:pt x="148442" y="266"/>
                        </a:moveTo>
                        <a:cubicBezTo>
                          <a:pt x="133361" y="3044"/>
                          <a:pt x="152411" y="30428"/>
                          <a:pt x="155586" y="50272"/>
                        </a:cubicBezTo>
                        <a:cubicBezTo>
                          <a:pt x="158761" y="70116"/>
                          <a:pt x="167095" y="100675"/>
                          <a:pt x="167492" y="119328"/>
                        </a:cubicBezTo>
                        <a:cubicBezTo>
                          <a:pt x="167889" y="137981"/>
                          <a:pt x="158761" y="151079"/>
                          <a:pt x="157967" y="162191"/>
                        </a:cubicBezTo>
                        <a:cubicBezTo>
                          <a:pt x="157173" y="173303"/>
                          <a:pt x="165905" y="176875"/>
                          <a:pt x="162730" y="186003"/>
                        </a:cubicBezTo>
                        <a:cubicBezTo>
                          <a:pt x="159555" y="195131"/>
                          <a:pt x="140108" y="207435"/>
                          <a:pt x="138917" y="216960"/>
                        </a:cubicBezTo>
                        <a:cubicBezTo>
                          <a:pt x="137726" y="226485"/>
                          <a:pt x="157173" y="232438"/>
                          <a:pt x="155586" y="243153"/>
                        </a:cubicBezTo>
                        <a:cubicBezTo>
                          <a:pt x="153999" y="253868"/>
                          <a:pt x="144473" y="276491"/>
                          <a:pt x="129392" y="281253"/>
                        </a:cubicBezTo>
                        <a:cubicBezTo>
                          <a:pt x="114311" y="286015"/>
                          <a:pt x="77005" y="270141"/>
                          <a:pt x="65099" y="271728"/>
                        </a:cubicBezTo>
                        <a:cubicBezTo>
                          <a:pt x="53193" y="273315"/>
                          <a:pt x="55971" y="283237"/>
                          <a:pt x="57955" y="290778"/>
                        </a:cubicBezTo>
                        <a:cubicBezTo>
                          <a:pt x="59939" y="298319"/>
                          <a:pt x="79386" y="307050"/>
                          <a:pt x="77005" y="316972"/>
                        </a:cubicBezTo>
                        <a:cubicBezTo>
                          <a:pt x="74624" y="326894"/>
                          <a:pt x="56367" y="341976"/>
                          <a:pt x="43667" y="350310"/>
                        </a:cubicBezTo>
                        <a:cubicBezTo>
                          <a:pt x="30967" y="358644"/>
                          <a:pt x="5567" y="359438"/>
                          <a:pt x="805" y="366978"/>
                        </a:cubicBezTo>
                        <a:cubicBezTo>
                          <a:pt x="-3958" y="374519"/>
                          <a:pt x="13901" y="387615"/>
                          <a:pt x="15092" y="395553"/>
                        </a:cubicBezTo>
                        <a:cubicBezTo>
                          <a:pt x="16283" y="403491"/>
                          <a:pt x="4774" y="404681"/>
                          <a:pt x="7949" y="414603"/>
                        </a:cubicBezTo>
                        <a:cubicBezTo>
                          <a:pt x="11124" y="424525"/>
                          <a:pt x="30173" y="439607"/>
                          <a:pt x="34142" y="455085"/>
                        </a:cubicBezTo>
                        <a:cubicBezTo>
                          <a:pt x="38111" y="470563"/>
                          <a:pt x="27792" y="494772"/>
                          <a:pt x="31761" y="507472"/>
                        </a:cubicBezTo>
                        <a:cubicBezTo>
                          <a:pt x="35730" y="520172"/>
                          <a:pt x="50017" y="532476"/>
                          <a:pt x="57955" y="531285"/>
                        </a:cubicBezTo>
                        <a:cubicBezTo>
                          <a:pt x="65893" y="530094"/>
                          <a:pt x="76608" y="509456"/>
                          <a:pt x="79386" y="500328"/>
                        </a:cubicBezTo>
                        <a:cubicBezTo>
                          <a:pt x="82164" y="491200"/>
                          <a:pt x="71449" y="480485"/>
                          <a:pt x="74624" y="476516"/>
                        </a:cubicBezTo>
                        <a:cubicBezTo>
                          <a:pt x="77799" y="472547"/>
                          <a:pt x="88911" y="474532"/>
                          <a:pt x="98436" y="476516"/>
                        </a:cubicBezTo>
                        <a:cubicBezTo>
                          <a:pt x="107961" y="478500"/>
                          <a:pt x="123440" y="490406"/>
                          <a:pt x="131774" y="488422"/>
                        </a:cubicBezTo>
                        <a:cubicBezTo>
                          <a:pt x="140108" y="486438"/>
                          <a:pt x="153998" y="475326"/>
                          <a:pt x="148442" y="464610"/>
                        </a:cubicBezTo>
                        <a:cubicBezTo>
                          <a:pt x="142886" y="453894"/>
                          <a:pt x="108358" y="428494"/>
                          <a:pt x="98436" y="424128"/>
                        </a:cubicBezTo>
                        <a:cubicBezTo>
                          <a:pt x="88514" y="419762"/>
                          <a:pt x="94467" y="440003"/>
                          <a:pt x="88911" y="438416"/>
                        </a:cubicBezTo>
                        <a:cubicBezTo>
                          <a:pt x="83355" y="436829"/>
                          <a:pt x="68274" y="425319"/>
                          <a:pt x="65099" y="414603"/>
                        </a:cubicBezTo>
                        <a:cubicBezTo>
                          <a:pt x="61924" y="403887"/>
                          <a:pt x="62321" y="380472"/>
                          <a:pt x="69861" y="374122"/>
                        </a:cubicBezTo>
                        <a:cubicBezTo>
                          <a:pt x="77401" y="367772"/>
                          <a:pt x="102008" y="372137"/>
                          <a:pt x="110342" y="376503"/>
                        </a:cubicBezTo>
                        <a:cubicBezTo>
                          <a:pt x="118676" y="380869"/>
                          <a:pt x="109151" y="404285"/>
                          <a:pt x="119867" y="400316"/>
                        </a:cubicBezTo>
                        <a:cubicBezTo>
                          <a:pt x="130583" y="396347"/>
                          <a:pt x="159158" y="357057"/>
                          <a:pt x="174636" y="352691"/>
                        </a:cubicBezTo>
                        <a:cubicBezTo>
                          <a:pt x="190114" y="348325"/>
                          <a:pt x="194480" y="366185"/>
                          <a:pt x="212736" y="374122"/>
                        </a:cubicBezTo>
                        <a:cubicBezTo>
                          <a:pt x="230992" y="382059"/>
                          <a:pt x="262346" y="390791"/>
                          <a:pt x="284174" y="400316"/>
                        </a:cubicBezTo>
                        <a:cubicBezTo>
                          <a:pt x="306002" y="409841"/>
                          <a:pt x="332989" y="433256"/>
                          <a:pt x="343705" y="431272"/>
                        </a:cubicBezTo>
                        <a:cubicBezTo>
                          <a:pt x="354421" y="429288"/>
                          <a:pt x="344498" y="408651"/>
                          <a:pt x="348467" y="388410"/>
                        </a:cubicBezTo>
                        <a:cubicBezTo>
                          <a:pt x="352436" y="368169"/>
                          <a:pt x="353626" y="328481"/>
                          <a:pt x="367517" y="309828"/>
                        </a:cubicBezTo>
                        <a:cubicBezTo>
                          <a:pt x="381408" y="291175"/>
                          <a:pt x="412761" y="284031"/>
                          <a:pt x="431811" y="276491"/>
                        </a:cubicBezTo>
                        <a:cubicBezTo>
                          <a:pt x="450861" y="268951"/>
                          <a:pt x="466339" y="269744"/>
                          <a:pt x="481817" y="264585"/>
                        </a:cubicBezTo>
                        <a:cubicBezTo>
                          <a:pt x="497295" y="259426"/>
                          <a:pt x="518330" y="250694"/>
                          <a:pt x="524680" y="245535"/>
                        </a:cubicBezTo>
                        <a:cubicBezTo>
                          <a:pt x="531030" y="240376"/>
                          <a:pt x="523489" y="242359"/>
                          <a:pt x="519917" y="233628"/>
                        </a:cubicBezTo>
                        <a:cubicBezTo>
                          <a:pt x="516345" y="224897"/>
                          <a:pt x="509599" y="205053"/>
                          <a:pt x="503249" y="193147"/>
                        </a:cubicBezTo>
                        <a:cubicBezTo>
                          <a:pt x="496899" y="181241"/>
                          <a:pt x="482611" y="172510"/>
                          <a:pt x="481817" y="162191"/>
                        </a:cubicBezTo>
                        <a:cubicBezTo>
                          <a:pt x="481023" y="151872"/>
                          <a:pt x="496502" y="143141"/>
                          <a:pt x="498486" y="131235"/>
                        </a:cubicBezTo>
                        <a:cubicBezTo>
                          <a:pt x="500471" y="119329"/>
                          <a:pt x="499677" y="92341"/>
                          <a:pt x="493724" y="90753"/>
                        </a:cubicBezTo>
                        <a:cubicBezTo>
                          <a:pt x="487771" y="89166"/>
                          <a:pt x="472292" y="111788"/>
                          <a:pt x="462767" y="121710"/>
                        </a:cubicBezTo>
                        <a:cubicBezTo>
                          <a:pt x="453242" y="131632"/>
                          <a:pt x="446099" y="145522"/>
                          <a:pt x="436574" y="150285"/>
                        </a:cubicBezTo>
                        <a:cubicBezTo>
                          <a:pt x="427049" y="155048"/>
                          <a:pt x="419111" y="154254"/>
                          <a:pt x="405617" y="150285"/>
                        </a:cubicBezTo>
                        <a:cubicBezTo>
                          <a:pt x="392123" y="146316"/>
                          <a:pt x="379026" y="137188"/>
                          <a:pt x="355611" y="126472"/>
                        </a:cubicBezTo>
                        <a:cubicBezTo>
                          <a:pt x="332196" y="115756"/>
                          <a:pt x="283380" y="101469"/>
                          <a:pt x="265124" y="85991"/>
                        </a:cubicBezTo>
                        <a:cubicBezTo>
                          <a:pt x="246868" y="70513"/>
                          <a:pt x="258377" y="50272"/>
                          <a:pt x="246074" y="33603"/>
                        </a:cubicBezTo>
                        <a:cubicBezTo>
                          <a:pt x="233771" y="16934"/>
                          <a:pt x="163523" y="-2512"/>
                          <a:pt x="148442" y="266"/>
                        </a:cubicBezTo>
                        <a:close/>
                      </a:path>
                    </a:pathLst>
                  </a:cu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44" name="フリーフォーム 569">
                    <a:extLst>
                      <a:ext uri="{FF2B5EF4-FFF2-40B4-BE49-F238E27FC236}">
                        <a16:creationId xmlns:a16="http://schemas.microsoft.com/office/drawing/2014/main" id="{F25DFEF3-84EF-CBA6-9938-B523956B2EC0}"/>
                      </a:ext>
                    </a:extLst>
                  </p:cNvPr>
                  <p:cNvSpPr/>
                  <p:nvPr/>
                </p:nvSpPr>
                <p:spPr>
                  <a:xfrm>
                    <a:off x="154290" y="497530"/>
                    <a:ext cx="1079916" cy="1078941"/>
                  </a:xfrm>
                  <a:custGeom>
                    <a:avLst/>
                    <a:gdLst>
                      <a:gd name="connsiteX0" fmla="*/ 872289 w 1102894"/>
                      <a:gd name="connsiteY0" fmla="*/ 135381 h 1087440"/>
                      <a:gd name="connsiteX1" fmla="*/ 892342 w 1102894"/>
                      <a:gd name="connsiteY1" fmla="*/ 18551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27434 w 1102894"/>
                      <a:gd name="connsiteY59" fmla="*/ 25091 h 1087440"/>
                      <a:gd name="connsiteX60" fmla="*/ 872289 w 1102894"/>
                      <a:gd name="connsiteY60" fmla="*/ 135381 h 1087440"/>
                      <a:gd name="connsiteX0" fmla="*/ 872289 w 1102894"/>
                      <a:gd name="connsiteY0" fmla="*/ 135381 h 1087440"/>
                      <a:gd name="connsiteX1" fmla="*/ 892342 w 1102894"/>
                      <a:gd name="connsiteY1" fmla="*/ 18551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961525 w 1102894"/>
                      <a:gd name="connsiteY1" fmla="*/ 216298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47486 w 1102894"/>
                      <a:gd name="connsiteY58" fmla="*/ 95276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06932 w 1102894"/>
                      <a:gd name="connsiteY58" fmla="*/ 43177 h 1087440"/>
                      <a:gd name="connsiteX59" fmla="*/ 915506 w 1102894"/>
                      <a:gd name="connsiteY59" fmla="*/ 89031 h 1087440"/>
                      <a:gd name="connsiteX60" fmla="*/ 872289 w 1102894"/>
                      <a:gd name="connsiteY60"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68952 h 1087440"/>
                      <a:gd name="connsiteX59" fmla="*/ 906932 w 1102894"/>
                      <a:gd name="connsiteY59" fmla="*/ 43177 h 1087440"/>
                      <a:gd name="connsiteX60" fmla="*/ 915506 w 1102894"/>
                      <a:gd name="connsiteY60" fmla="*/ 89031 h 1087440"/>
                      <a:gd name="connsiteX61" fmla="*/ 872289 w 1102894"/>
                      <a:gd name="connsiteY61"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142363 h 1087440"/>
                      <a:gd name="connsiteX59" fmla="*/ 906932 w 1102894"/>
                      <a:gd name="connsiteY59" fmla="*/ 43177 h 1087440"/>
                      <a:gd name="connsiteX60" fmla="*/ 915506 w 1102894"/>
                      <a:gd name="connsiteY60" fmla="*/ 89031 h 1087440"/>
                      <a:gd name="connsiteX61" fmla="*/ 872289 w 1102894"/>
                      <a:gd name="connsiteY61"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62897 w 1102894"/>
                      <a:gd name="connsiteY58" fmla="*/ 142363 h 1087440"/>
                      <a:gd name="connsiteX59" fmla="*/ 934270 w 1102894"/>
                      <a:gd name="connsiteY59" fmla="*/ 52374 h 1087440"/>
                      <a:gd name="connsiteX60" fmla="*/ 906932 w 1102894"/>
                      <a:gd name="connsiteY60" fmla="*/ 43177 h 1087440"/>
                      <a:gd name="connsiteX61" fmla="*/ 915506 w 1102894"/>
                      <a:gd name="connsiteY61" fmla="*/ 89031 h 1087440"/>
                      <a:gd name="connsiteX62" fmla="*/ 872289 w 1102894"/>
                      <a:gd name="connsiteY62"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53355 w 1102894"/>
                      <a:gd name="connsiteY58" fmla="*/ 90265 h 1087440"/>
                      <a:gd name="connsiteX59" fmla="*/ 934270 w 1102894"/>
                      <a:gd name="connsiteY59" fmla="*/ 52374 h 1087440"/>
                      <a:gd name="connsiteX60" fmla="*/ 906932 w 1102894"/>
                      <a:gd name="connsiteY60" fmla="*/ 43177 h 1087440"/>
                      <a:gd name="connsiteX61" fmla="*/ 915506 w 1102894"/>
                      <a:gd name="connsiteY61" fmla="*/ 89031 h 1087440"/>
                      <a:gd name="connsiteX62" fmla="*/ 872289 w 1102894"/>
                      <a:gd name="connsiteY62" fmla="*/ 135381 h 1087440"/>
                      <a:gd name="connsiteX0" fmla="*/ 872289 w 1102894"/>
                      <a:gd name="connsiteY0" fmla="*/ 135381 h 1087440"/>
                      <a:gd name="connsiteX1" fmla="*/ 892342 w 1102894"/>
                      <a:gd name="connsiteY1" fmla="*/ 197353 h 1087440"/>
                      <a:gd name="connsiteX2" fmla="*/ 892342 w 1102894"/>
                      <a:gd name="connsiteY2" fmla="*/ 315855 h 1087440"/>
                      <a:gd name="connsiteX3" fmla="*/ 852236 w 1102894"/>
                      <a:gd name="connsiteY3" fmla="*/ 391052 h 1087440"/>
                      <a:gd name="connsiteX4" fmla="*/ 852236 w 1102894"/>
                      <a:gd name="connsiteY4" fmla="*/ 441184 h 1087440"/>
                      <a:gd name="connsiteX5" fmla="*/ 807118 w 1102894"/>
                      <a:gd name="connsiteY5" fmla="*/ 486302 h 1087440"/>
                      <a:gd name="connsiteX6" fmla="*/ 792078 w 1102894"/>
                      <a:gd name="connsiteY6" fmla="*/ 526407 h 1087440"/>
                      <a:gd name="connsiteX7" fmla="*/ 736934 w 1102894"/>
                      <a:gd name="connsiteY7" fmla="*/ 586565 h 1087440"/>
                      <a:gd name="connsiteX8" fmla="*/ 656723 w 1102894"/>
                      <a:gd name="connsiteY8" fmla="*/ 616644 h 1087440"/>
                      <a:gd name="connsiteX9" fmla="*/ 656723 w 1102894"/>
                      <a:gd name="connsiteY9" fmla="*/ 636697 h 1087440"/>
                      <a:gd name="connsiteX10" fmla="*/ 621631 w 1102894"/>
                      <a:gd name="connsiteY10" fmla="*/ 616644 h 1087440"/>
                      <a:gd name="connsiteX11" fmla="*/ 661736 w 1102894"/>
                      <a:gd name="connsiteY11" fmla="*/ 541447 h 1087440"/>
                      <a:gd name="connsiteX12" fmla="*/ 586539 w 1102894"/>
                      <a:gd name="connsiteY12" fmla="*/ 571526 h 1087440"/>
                      <a:gd name="connsiteX13" fmla="*/ 591552 w 1102894"/>
                      <a:gd name="connsiteY13" fmla="*/ 641710 h 1087440"/>
                      <a:gd name="connsiteX14" fmla="*/ 536407 w 1102894"/>
                      <a:gd name="connsiteY14" fmla="*/ 711894 h 1087440"/>
                      <a:gd name="connsiteX15" fmla="*/ 531394 w 1102894"/>
                      <a:gd name="connsiteY15" fmla="*/ 751999 h 1087440"/>
                      <a:gd name="connsiteX16" fmla="*/ 546434 w 1102894"/>
                      <a:gd name="connsiteY16" fmla="*/ 787091 h 1087440"/>
                      <a:gd name="connsiteX17" fmla="*/ 471236 w 1102894"/>
                      <a:gd name="connsiteY17" fmla="*/ 807144 h 1087440"/>
                      <a:gd name="connsiteX18" fmla="*/ 441157 w 1102894"/>
                      <a:gd name="connsiteY18" fmla="*/ 762026 h 1087440"/>
                      <a:gd name="connsiteX19" fmla="*/ 401052 w 1102894"/>
                      <a:gd name="connsiteY19" fmla="*/ 792105 h 1087440"/>
                      <a:gd name="connsiteX20" fmla="*/ 325855 w 1102894"/>
                      <a:gd name="connsiteY20" fmla="*/ 802131 h 1087440"/>
                      <a:gd name="connsiteX21" fmla="*/ 245644 w 1102894"/>
                      <a:gd name="connsiteY21" fmla="*/ 817170 h 1087440"/>
                      <a:gd name="connsiteX22" fmla="*/ 285750 w 1102894"/>
                      <a:gd name="connsiteY22" fmla="*/ 797118 h 1087440"/>
                      <a:gd name="connsiteX23" fmla="*/ 205539 w 1102894"/>
                      <a:gd name="connsiteY23" fmla="*/ 802131 h 1087440"/>
                      <a:gd name="connsiteX24" fmla="*/ 145381 w 1102894"/>
                      <a:gd name="connsiteY24" fmla="*/ 872315 h 1087440"/>
                      <a:gd name="connsiteX25" fmla="*/ 40105 w 1102894"/>
                      <a:gd name="connsiteY25" fmla="*/ 952526 h 1087440"/>
                      <a:gd name="connsiteX26" fmla="*/ 5013 w 1102894"/>
                      <a:gd name="connsiteY26" fmla="*/ 967565 h 1087440"/>
                      <a:gd name="connsiteX27" fmla="*/ 10026 w 1102894"/>
                      <a:gd name="connsiteY27" fmla="*/ 1022710 h 1087440"/>
                      <a:gd name="connsiteX28" fmla="*/ 95250 w 1102894"/>
                      <a:gd name="connsiteY28" fmla="*/ 1012684 h 1087440"/>
                      <a:gd name="connsiteX29" fmla="*/ 145381 w 1102894"/>
                      <a:gd name="connsiteY29" fmla="*/ 1027723 h 1087440"/>
                      <a:gd name="connsiteX30" fmla="*/ 175460 w 1102894"/>
                      <a:gd name="connsiteY30" fmla="*/ 962552 h 1087440"/>
                      <a:gd name="connsiteX31" fmla="*/ 370973 w 1102894"/>
                      <a:gd name="connsiteY31" fmla="*/ 932473 h 1087440"/>
                      <a:gd name="connsiteX32" fmla="*/ 476250 w 1102894"/>
                      <a:gd name="connsiteY32" fmla="*/ 917434 h 1087440"/>
                      <a:gd name="connsiteX33" fmla="*/ 431131 w 1102894"/>
                      <a:gd name="connsiteY33" fmla="*/ 982605 h 1087440"/>
                      <a:gd name="connsiteX34" fmla="*/ 461210 w 1102894"/>
                      <a:gd name="connsiteY34" fmla="*/ 1052789 h 1087440"/>
                      <a:gd name="connsiteX35" fmla="*/ 536407 w 1102894"/>
                      <a:gd name="connsiteY35" fmla="*/ 1082868 h 1087440"/>
                      <a:gd name="connsiteX36" fmla="*/ 571500 w 1102894"/>
                      <a:gd name="connsiteY36" fmla="*/ 957539 h 1087440"/>
                      <a:gd name="connsiteX37" fmla="*/ 626644 w 1102894"/>
                      <a:gd name="connsiteY37" fmla="*/ 932473 h 1087440"/>
                      <a:gd name="connsiteX38" fmla="*/ 586539 w 1102894"/>
                      <a:gd name="connsiteY38" fmla="*/ 912420 h 1087440"/>
                      <a:gd name="connsiteX39" fmla="*/ 671763 w 1102894"/>
                      <a:gd name="connsiteY39" fmla="*/ 867302 h 1087440"/>
                      <a:gd name="connsiteX40" fmla="*/ 626644 w 1102894"/>
                      <a:gd name="connsiteY40" fmla="*/ 912420 h 1087440"/>
                      <a:gd name="connsiteX41" fmla="*/ 716881 w 1102894"/>
                      <a:gd name="connsiteY41" fmla="*/ 907407 h 1087440"/>
                      <a:gd name="connsiteX42" fmla="*/ 777039 w 1102894"/>
                      <a:gd name="connsiteY42" fmla="*/ 912420 h 1087440"/>
                      <a:gd name="connsiteX43" fmla="*/ 807118 w 1102894"/>
                      <a:gd name="connsiteY43" fmla="*/ 847249 h 1087440"/>
                      <a:gd name="connsiteX44" fmla="*/ 807118 w 1102894"/>
                      <a:gd name="connsiteY44" fmla="*/ 922447 h 1087440"/>
                      <a:gd name="connsiteX45" fmla="*/ 847223 w 1102894"/>
                      <a:gd name="connsiteY45" fmla="*/ 842236 h 1087440"/>
                      <a:gd name="connsiteX46" fmla="*/ 932447 w 1102894"/>
                      <a:gd name="connsiteY46" fmla="*/ 777065 h 1087440"/>
                      <a:gd name="connsiteX47" fmla="*/ 897355 w 1102894"/>
                      <a:gd name="connsiteY47" fmla="*/ 867302 h 1087440"/>
                      <a:gd name="connsiteX48" fmla="*/ 997618 w 1102894"/>
                      <a:gd name="connsiteY48" fmla="*/ 782078 h 1087440"/>
                      <a:gd name="connsiteX49" fmla="*/ 1012657 w 1102894"/>
                      <a:gd name="connsiteY49" fmla="*/ 731947 h 1087440"/>
                      <a:gd name="connsiteX50" fmla="*/ 1012657 w 1102894"/>
                      <a:gd name="connsiteY50" fmla="*/ 581552 h 1087440"/>
                      <a:gd name="connsiteX51" fmla="*/ 1007644 w 1102894"/>
                      <a:gd name="connsiteY51" fmla="*/ 426144 h 1087440"/>
                      <a:gd name="connsiteX52" fmla="*/ 1092868 w 1102894"/>
                      <a:gd name="connsiteY52" fmla="*/ 330894 h 1087440"/>
                      <a:gd name="connsiteX53" fmla="*/ 1102894 w 1102894"/>
                      <a:gd name="connsiteY53" fmla="*/ 235644 h 1087440"/>
                      <a:gd name="connsiteX54" fmla="*/ 1037723 w 1102894"/>
                      <a:gd name="connsiteY54" fmla="*/ 95276 h 1087440"/>
                      <a:gd name="connsiteX55" fmla="*/ 997618 w 1102894"/>
                      <a:gd name="connsiteY55" fmla="*/ 5039 h 1087440"/>
                      <a:gd name="connsiteX56" fmla="*/ 967539 w 1102894"/>
                      <a:gd name="connsiteY56" fmla="*/ 15065 h 1087440"/>
                      <a:gd name="connsiteX57" fmla="*/ 987592 w 1102894"/>
                      <a:gd name="connsiteY57" fmla="*/ 45144 h 1087440"/>
                      <a:gd name="connsiteX58" fmla="*/ 984367 w 1102894"/>
                      <a:gd name="connsiteY58" fmla="*/ 85529 h 1087440"/>
                      <a:gd name="connsiteX59" fmla="*/ 953355 w 1102894"/>
                      <a:gd name="connsiteY59" fmla="*/ 90265 h 1087440"/>
                      <a:gd name="connsiteX60" fmla="*/ 934270 w 1102894"/>
                      <a:gd name="connsiteY60" fmla="*/ 52374 h 1087440"/>
                      <a:gd name="connsiteX61" fmla="*/ 906932 w 1102894"/>
                      <a:gd name="connsiteY61" fmla="*/ 43177 h 1087440"/>
                      <a:gd name="connsiteX62" fmla="*/ 915506 w 1102894"/>
                      <a:gd name="connsiteY62" fmla="*/ 89031 h 1087440"/>
                      <a:gd name="connsiteX63" fmla="*/ 872289 w 1102894"/>
                      <a:gd name="connsiteY63" fmla="*/ 135381 h 1087440"/>
                      <a:gd name="connsiteX0" fmla="*/ 872289 w 1102894"/>
                      <a:gd name="connsiteY0" fmla="*/ 136020 h 1088079"/>
                      <a:gd name="connsiteX1" fmla="*/ 892342 w 1102894"/>
                      <a:gd name="connsiteY1" fmla="*/ 197992 h 1088079"/>
                      <a:gd name="connsiteX2" fmla="*/ 892342 w 1102894"/>
                      <a:gd name="connsiteY2" fmla="*/ 316494 h 1088079"/>
                      <a:gd name="connsiteX3" fmla="*/ 852236 w 1102894"/>
                      <a:gd name="connsiteY3" fmla="*/ 391691 h 1088079"/>
                      <a:gd name="connsiteX4" fmla="*/ 852236 w 1102894"/>
                      <a:gd name="connsiteY4" fmla="*/ 441823 h 1088079"/>
                      <a:gd name="connsiteX5" fmla="*/ 807118 w 1102894"/>
                      <a:gd name="connsiteY5" fmla="*/ 486941 h 1088079"/>
                      <a:gd name="connsiteX6" fmla="*/ 792078 w 1102894"/>
                      <a:gd name="connsiteY6" fmla="*/ 527046 h 1088079"/>
                      <a:gd name="connsiteX7" fmla="*/ 736934 w 1102894"/>
                      <a:gd name="connsiteY7" fmla="*/ 587204 h 1088079"/>
                      <a:gd name="connsiteX8" fmla="*/ 656723 w 1102894"/>
                      <a:gd name="connsiteY8" fmla="*/ 617283 h 1088079"/>
                      <a:gd name="connsiteX9" fmla="*/ 656723 w 1102894"/>
                      <a:gd name="connsiteY9" fmla="*/ 637336 h 1088079"/>
                      <a:gd name="connsiteX10" fmla="*/ 621631 w 1102894"/>
                      <a:gd name="connsiteY10" fmla="*/ 617283 h 1088079"/>
                      <a:gd name="connsiteX11" fmla="*/ 661736 w 1102894"/>
                      <a:gd name="connsiteY11" fmla="*/ 542086 h 1088079"/>
                      <a:gd name="connsiteX12" fmla="*/ 586539 w 1102894"/>
                      <a:gd name="connsiteY12" fmla="*/ 572165 h 1088079"/>
                      <a:gd name="connsiteX13" fmla="*/ 591552 w 1102894"/>
                      <a:gd name="connsiteY13" fmla="*/ 642349 h 1088079"/>
                      <a:gd name="connsiteX14" fmla="*/ 536407 w 1102894"/>
                      <a:gd name="connsiteY14" fmla="*/ 712533 h 1088079"/>
                      <a:gd name="connsiteX15" fmla="*/ 531394 w 1102894"/>
                      <a:gd name="connsiteY15" fmla="*/ 752638 h 1088079"/>
                      <a:gd name="connsiteX16" fmla="*/ 546434 w 1102894"/>
                      <a:gd name="connsiteY16" fmla="*/ 787730 h 1088079"/>
                      <a:gd name="connsiteX17" fmla="*/ 471236 w 1102894"/>
                      <a:gd name="connsiteY17" fmla="*/ 807783 h 1088079"/>
                      <a:gd name="connsiteX18" fmla="*/ 441157 w 1102894"/>
                      <a:gd name="connsiteY18" fmla="*/ 762665 h 1088079"/>
                      <a:gd name="connsiteX19" fmla="*/ 401052 w 1102894"/>
                      <a:gd name="connsiteY19" fmla="*/ 792744 h 1088079"/>
                      <a:gd name="connsiteX20" fmla="*/ 325855 w 1102894"/>
                      <a:gd name="connsiteY20" fmla="*/ 802770 h 1088079"/>
                      <a:gd name="connsiteX21" fmla="*/ 245644 w 1102894"/>
                      <a:gd name="connsiteY21" fmla="*/ 817809 h 1088079"/>
                      <a:gd name="connsiteX22" fmla="*/ 285750 w 1102894"/>
                      <a:gd name="connsiteY22" fmla="*/ 797757 h 1088079"/>
                      <a:gd name="connsiteX23" fmla="*/ 205539 w 1102894"/>
                      <a:gd name="connsiteY23" fmla="*/ 802770 h 1088079"/>
                      <a:gd name="connsiteX24" fmla="*/ 145381 w 1102894"/>
                      <a:gd name="connsiteY24" fmla="*/ 872954 h 1088079"/>
                      <a:gd name="connsiteX25" fmla="*/ 40105 w 1102894"/>
                      <a:gd name="connsiteY25" fmla="*/ 953165 h 1088079"/>
                      <a:gd name="connsiteX26" fmla="*/ 5013 w 1102894"/>
                      <a:gd name="connsiteY26" fmla="*/ 968204 h 1088079"/>
                      <a:gd name="connsiteX27" fmla="*/ 10026 w 1102894"/>
                      <a:gd name="connsiteY27" fmla="*/ 1023349 h 1088079"/>
                      <a:gd name="connsiteX28" fmla="*/ 95250 w 1102894"/>
                      <a:gd name="connsiteY28" fmla="*/ 1013323 h 1088079"/>
                      <a:gd name="connsiteX29" fmla="*/ 145381 w 1102894"/>
                      <a:gd name="connsiteY29" fmla="*/ 1028362 h 1088079"/>
                      <a:gd name="connsiteX30" fmla="*/ 175460 w 1102894"/>
                      <a:gd name="connsiteY30" fmla="*/ 963191 h 1088079"/>
                      <a:gd name="connsiteX31" fmla="*/ 370973 w 1102894"/>
                      <a:gd name="connsiteY31" fmla="*/ 933112 h 1088079"/>
                      <a:gd name="connsiteX32" fmla="*/ 476250 w 1102894"/>
                      <a:gd name="connsiteY32" fmla="*/ 918073 h 1088079"/>
                      <a:gd name="connsiteX33" fmla="*/ 431131 w 1102894"/>
                      <a:gd name="connsiteY33" fmla="*/ 983244 h 1088079"/>
                      <a:gd name="connsiteX34" fmla="*/ 461210 w 1102894"/>
                      <a:gd name="connsiteY34" fmla="*/ 1053428 h 1088079"/>
                      <a:gd name="connsiteX35" fmla="*/ 536407 w 1102894"/>
                      <a:gd name="connsiteY35" fmla="*/ 1083507 h 1088079"/>
                      <a:gd name="connsiteX36" fmla="*/ 571500 w 1102894"/>
                      <a:gd name="connsiteY36" fmla="*/ 958178 h 1088079"/>
                      <a:gd name="connsiteX37" fmla="*/ 626644 w 1102894"/>
                      <a:gd name="connsiteY37" fmla="*/ 933112 h 1088079"/>
                      <a:gd name="connsiteX38" fmla="*/ 586539 w 1102894"/>
                      <a:gd name="connsiteY38" fmla="*/ 913059 h 1088079"/>
                      <a:gd name="connsiteX39" fmla="*/ 671763 w 1102894"/>
                      <a:gd name="connsiteY39" fmla="*/ 867941 h 1088079"/>
                      <a:gd name="connsiteX40" fmla="*/ 626644 w 1102894"/>
                      <a:gd name="connsiteY40" fmla="*/ 913059 h 1088079"/>
                      <a:gd name="connsiteX41" fmla="*/ 716881 w 1102894"/>
                      <a:gd name="connsiteY41" fmla="*/ 908046 h 1088079"/>
                      <a:gd name="connsiteX42" fmla="*/ 777039 w 1102894"/>
                      <a:gd name="connsiteY42" fmla="*/ 913059 h 1088079"/>
                      <a:gd name="connsiteX43" fmla="*/ 807118 w 1102894"/>
                      <a:gd name="connsiteY43" fmla="*/ 847888 h 1088079"/>
                      <a:gd name="connsiteX44" fmla="*/ 807118 w 1102894"/>
                      <a:gd name="connsiteY44" fmla="*/ 923086 h 1088079"/>
                      <a:gd name="connsiteX45" fmla="*/ 847223 w 1102894"/>
                      <a:gd name="connsiteY45" fmla="*/ 842875 h 1088079"/>
                      <a:gd name="connsiteX46" fmla="*/ 932447 w 1102894"/>
                      <a:gd name="connsiteY46" fmla="*/ 777704 h 1088079"/>
                      <a:gd name="connsiteX47" fmla="*/ 897355 w 1102894"/>
                      <a:gd name="connsiteY47" fmla="*/ 867941 h 1088079"/>
                      <a:gd name="connsiteX48" fmla="*/ 997618 w 1102894"/>
                      <a:gd name="connsiteY48" fmla="*/ 782717 h 1088079"/>
                      <a:gd name="connsiteX49" fmla="*/ 1012657 w 1102894"/>
                      <a:gd name="connsiteY49" fmla="*/ 732586 h 1088079"/>
                      <a:gd name="connsiteX50" fmla="*/ 1012657 w 1102894"/>
                      <a:gd name="connsiteY50" fmla="*/ 582191 h 1088079"/>
                      <a:gd name="connsiteX51" fmla="*/ 1007644 w 1102894"/>
                      <a:gd name="connsiteY51" fmla="*/ 426783 h 1088079"/>
                      <a:gd name="connsiteX52" fmla="*/ 1092868 w 1102894"/>
                      <a:gd name="connsiteY52" fmla="*/ 331533 h 1088079"/>
                      <a:gd name="connsiteX53" fmla="*/ 1102894 w 1102894"/>
                      <a:gd name="connsiteY53" fmla="*/ 236283 h 1088079"/>
                      <a:gd name="connsiteX54" fmla="*/ 1037723 w 1102894"/>
                      <a:gd name="connsiteY54" fmla="*/ 95915 h 1088079"/>
                      <a:gd name="connsiteX55" fmla="*/ 997618 w 1102894"/>
                      <a:gd name="connsiteY55" fmla="*/ 5678 h 1088079"/>
                      <a:gd name="connsiteX56" fmla="*/ 955611 w 1102894"/>
                      <a:gd name="connsiteY56" fmla="*/ 13336 h 1088079"/>
                      <a:gd name="connsiteX57" fmla="*/ 987592 w 1102894"/>
                      <a:gd name="connsiteY57" fmla="*/ 45783 h 1088079"/>
                      <a:gd name="connsiteX58" fmla="*/ 984367 w 1102894"/>
                      <a:gd name="connsiteY58" fmla="*/ 86168 h 1088079"/>
                      <a:gd name="connsiteX59" fmla="*/ 953355 w 1102894"/>
                      <a:gd name="connsiteY59" fmla="*/ 90904 h 1088079"/>
                      <a:gd name="connsiteX60" fmla="*/ 934270 w 1102894"/>
                      <a:gd name="connsiteY60" fmla="*/ 53013 h 1088079"/>
                      <a:gd name="connsiteX61" fmla="*/ 906932 w 1102894"/>
                      <a:gd name="connsiteY61" fmla="*/ 43816 h 1088079"/>
                      <a:gd name="connsiteX62" fmla="*/ 915506 w 1102894"/>
                      <a:gd name="connsiteY62" fmla="*/ 89670 h 1088079"/>
                      <a:gd name="connsiteX63" fmla="*/ 872289 w 1102894"/>
                      <a:gd name="connsiteY63" fmla="*/ 136020 h 1088079"/>
                      <a:gd name="connsiteX0" fmla="*/ 872289 w 1102894"/>
                      <a:gd name="connsiteY0" fmla="*/ 136176 h 1088235"/>
                      <a:gd name="connsiteX1" fmla="*/ 892342 w 1102894"/>
                      <a:gd name="connsiteY1" fmla="*/ 198148 h 1088235"/>
                      <a:gd name="connsiteX2" fmla="*/ 892342 w 1102894"/>
                      <a:gd name="connsiteY2" fmla="*/ 316650 h 1088235"/>
                      <a:gd name="connsiteX3" fmla="*/ 852236 w 1102894"/>
                      <a:gd name="connsiteY3" fmla="*/ 391847 h 1088235"/>
                      <a:gd name="connsiteX4" fmla="*/ 852236 w 1102894"/>
                      <a:gd name="connsiteY4" fmla="*/ 441979 h 1088235"/>
                      <a:gd name="connsiteX5" fmla="*/ 807118 w 1102894"/>
                      <a:gd name="connsiteY5" fmla="*/ 487097 h 1088235"/>
                      <a:gd name="connsiteX6" fmla="*/ 792078 w 1102894"/>
                      <a:gd name="connsiteY6" fmla="*/ 527202 h 1088235"/>
                      <a:gd name="connsiteX7" fmla="*/ 736934 w 1102894"/>
                      <a:gd name="connsiteY7" fmla="*/ 587360 h 1088235"/>
                      <a:gd name="connsiteX8" fmla="*/ 656723 w 1102894"/>
                      <a:gd name="connsiteY8" fmla="*/ 617439 h 1088235"/>
                      <a:gd name="connsiteX9" fmla="*/ 656723 w 1102894"/>
                      <a:gd name="connsiteY9" fmla="*/ 637492 h 1088235"/>
                      <a:gd name="connsiteX10" fmla="*/ 621631 w 1102894"/>
                      <a:gd name="connsiteY10" fmla="*/ 617439 h 1088235"/>
                      <a:gd name="connsiteX11" fmla="*/ 661736 w 1102894"/>
                      <a:gd name="connsiteY11" fmla="*/ 542242 h 1088235"/>
                      <a:gd name="connsiteX12" fmla="*/ 586539 w 1102894"/>
                      <a:gd name="connsiteY12" fmla="*/ 572321 h 1088235"/>
                      <a:gd name="connsiteX13" fmla="*/ 591552 w 1102894"/>
                      <a:gd name="connsiteY13" fmla="*/ 642505 h 1088235"/>
                      <a:gd name="connsiteX14" fmla="*/ 536407 w 1102894"/>
                      <a:gd name="connsiteY14" fmla="*/ 712689 h 1088235"/>
                      <a:gd name="connsiteX15" fmla="*/ 531394 w 1102894"/>
                      <a:gd name="connsiteY15" fmla="*/ 752794 h 1088235"/>
                      <a:gd name="connsiteX16" fmla="*/ 546434 w 1102894"/>
                      <a:gd name="connsiteY16" fmla="*/ 787886 h 1088235"/>
                      <a:gd name="connsiteX17" fmla="*/ 471236 w 1102894"/>
                      <a:gd name="connsiteY17" fmla="*/ 807939 h 1088235"/>
                      <a:gd name="connsiteX18" fmla="*/ 441157 w 1102894"/>
                      <a:gd name="connsiteY18" fmla="*/ 762821 h 1088235"/>
                      <a:gd name="connsiteX19" fmla="*/ 401052 w 1102894"/>
                      <a:gd name="connsiteY19" fmla="*/ 792900 h 1088235"/>
                      <a:gd name="connsiteX20" fmla="*/ 325855 w 1102894"/>
                      <a:gd name="connsiteY20" fmla="*/ 802926 h 1088235"/>
                      <a:gd name="connsiteX21" fmla="*/ 245644 w 1102894"/>
                      <a:gd name="connsiteY21" fmla="*/ 817965 h 1088235"/>
                      <a:gd name="connsiteX22" fmla="*/ 285750 w 1102894"/>
                      <a:gd name="connsiteY22" fmla="*/ 797913 h 1088235"/>
                      <a:gd name="connsiteX23" fmla="*/ 205539 w 1102894"/>
                      <a:gd name="connsiteY23" fmla="*/ 802926 h 1088235"/>
                      <a:gd name="connsiteX24" fmla="*/ 145381 w 1102894"/>
                      <a:gd name="connsiteY24" fmla="*/ 873110 h 1088235"/>
                      <a:gd name="connsiteX25" fmla="*/ 40105 w 1102894"/>
                      <a:gd name="connsiteY25" fmla="*/ 953321 h 1088235"/>
                      <a:gd name="connsiteX26" fmla="*/ 5013 w 1102894"/>
                      <a:gd name="connsiteY26" fmla="*/ 968360 h 1088235"/>
                      <a:gd name="connsiteX27" fmla="*/ 10026 w 1102894"/>
                      <a:gd name="connsiteY27" fmla="*/ 1023505 h 1088235"/>
                      <a:gd name="connsiteX28" fmla="*/ 95250 w 1102894"/>
                      <a:gd name="connsiteY28" fmla="*/ 1013479 h 1088235"/>
                      <a:gd name="connsiteX29" fmla="*/ 145381 w 1102894"/>
                      <a:gd name="connsiteY29" fmla="*/ 1028518 h 1088235"/>
                      <a:gd name="connsiteX30" fmla="*/ 175460 w 1102894"/>
                      <a:gd name="connsiteY30" fmla="*/ 963347 h 1088235"/>
                      <a:gd name="connsiteX31" fmla="*/ 370973 w 1102894"/>
                      <a:gd name="connsiteY31" fmla="*/ 933268 h 1088235"/>
                      <a:gd name="connsiteX32" fmla="*/ 476250 w 1102894"/>
                      <a:gd name="connsiteY32" fmla="*/ 918229 h 1088235"/>
                      <a:gd name="connsiteX33" fmla="*/ 431131 w 1102894"/>
                      <a:gd name="connsiteY33" fmla="*/ 983400 h 1088235"/>
                      <a:gd name="connsiteX34" fmla="*/ 461210 w 1102894"/>
                      <a:gd name="connsiteY34" fmla="*/ 1053584 h 1088235"/>
                      <a:gd name="connsiteX35" fmla="*/ 536407 w 1102894"/>
                      <a:gd name="connsiteY35" fmla="*/ 1083663 h 1088235"/>
                      <a:gd name="connsiteX36" fmla="*/ 571500 w 1102894"/>
                      <a:gd name="connsiteY36" fmla="*/ 958334 h 1088235"/>
                      <a:gd name="connsiteX37" fmla="*/ 626644 w 1102894"/>
                      <a:gd name="connsiteY37" fmla="*/ 933268 h 1088235"/>
                      <a:gd name="connsiteX38" fmla="*/ 586539 w 1102894"/>
                      <a:gd name="connsiteY38" fmla="*/ 913215 h 1088235"/>
                      <a:gd name="connsiteX39" fmla="*/ 671763 w 1102894"/>
                      <a:gd name="connsiteY39" fmla="*/ 868097 h 1088235"/>
                      <a:gd name="connsiteX40" fmla="*/ 626644 w 1102894"/>
                      <a:gd name="connsiteY40" fmla="*/ 913215 h 1088235"/>
                      <a:gd name="connsiteX41" fmla="*/ 716881 w 1102894"/>
                      <a:gd name="connsiteY41" fmla="*/ 908202 h 1088235"/>
                      <a:gd name="connsiteX42" fmla="*/ 777039 w 1102894"/>
                      <a:gd name="connsiteY42" fmla="*/ 913215 h 1088235"/>
                      <a:gd name="connsiteX43" fmla="*/ 807118 w 1102894"/>
                      <a:gd name="connsiteY43" fmla="*/ 848044 h 1088235"/>
                      <a:gd name="connsiteX44" fmla="*/ 807118 w 1102894"/>
                      <a:gd name="connsiteY44" fmla="*/ 923242 h 1088235"/>
                      <a:gd name="connsiteX45" fmla="*/ 847223 w 1102894"/>
                      <a:gd name="connsiteY45" fmla="*/ 843031 h 1088235"/>
                      <a:gd name="connsiteX46" fmla="*/ 932447 w 1102894"/>
                      <a:gd name="connsiteY46" fmla="*/ 777860 h 1088235"/>
                      <a:gd name="connsiteX47" fmla="*/ 897355 w 1102894"/>
                      <a:gd name="connsiteY47" fmla="*/ 868097 h 1088235"/>
                      <a:gd name="connsiteX48" fmla="*/ 997618 w 1102894"/>
                      <a:gd name="connsiteY48" fmla="*/ 782873 h 1088235"/>
                      <a:gd name="connsiteX49" fmla="*/ 1012657 w 1102894"/>
                      <a:gd name="connsiteY49" fmla="*/ 732742 h 1088235"/>
                      <a:gd name="connsiteX50" fmla="*/ 1012657 w 1102894"/>
                      <a:gd name="connsiteY50" fmla="*/ 582347 h 1088235"/>
                      <a:gd name="connsiteX51" fmla="*/ 1007644 w 1102894"/>
                      <a:gd name="connsiteY51" fmla="*/ 426939 h 1088235"/>
                      <a:gd name="connsiteX52" fmla="*/ 1092868 w 1102894"/>
                      <a:gd name="connsiteY52" fmla="*/ 331689 h 1088235"/>
                      <a:gd name="connsiteX53" fmla="*/ 1102894 w 1102894"/>
                      <a:gd name="connsiteY53" fmla="*/ 236439 h 1088235"/>
                      <a:gd name="connsiteX54" fmla="*/ 1037723 w 1102894"/>
                      <a:gd name="connsiteY54" fmla="*/ 96071 h 1088235"/>
                      <a:gd name="connsiteX55" fmla="*/ 997618 w 1102894"/>
                      <a:gd name="connsiteY55" fmla="*/ 5834 h 1088235"/>
                      <a:gd name="connsiteX56" fmla="*/ 955611 w 1102894"/>
                      <a:gd name="connsiteY56" fmla="*/ 13492 h 1088235"/>
                      <a:gd name="connsiteX57" fmla="*/ 958127 w 1102894"/>
                      <a:gd name="connsiteY57" fmla="*/ 50803 h 1088235"/>
                      <a:gd name="connsiteX58" fmla="*/ 987592 w 1102894"/>
                      <a:gd name="connsiteY58" fmla="*/ 45939 h 1088235"/>
                      <a:gd name="connsiteX59" fmla="*/ 984367 w 1102894"/>
                      <a:gd name="connsiteY59" fmla="*/ 86324 h 1088235"/>
                      <a:gd name="connsiteX60" fmla="*/ 953355 w 1102894"/>
                      <a:gd name="connsiteY60" fmla="*/ 91060 h 1088235"/>
                      <a:gd name="connsiteX61" fmla="*/ 934270 w 1102894"/>
                      <a:gd name="connsiteY61" fmla="*/ 53169 h 1088235"/>
                      <a:gd name="connsiteX62" fmla="*/ 906932 w 1102894"/>
                      <a:gd name="connsiteY62" fmla="*/ 43972 h 1088235"/>
                      <a:gd name="connsiteX63" fmla="*/ 915506 w 1102894"/>
                      <a:gd name="connsiteY63" fmla="*/ 89826 h 1088235"/>
                      <a:gd name="connsiteX64" fmla="*/ 872289 w 1102894"/>
                      <a:gd name="connsiteY64" fmla="*/ 136176 h 1088235"/>
                      <a:gd name="connsiteX0" fmla="*/ 872289 w 1092894"/>
                      <a:gd name="connsiteY0" fmla="*/ 136176 h 1088235"/>
                      <a:gd name="connsiteX1" fmla="*/ 892342 w 1092894"/>
                      <a:gd name="connsiteY1" fmla="*/ 198148 h 1088235"/>
                      <a:gd name="connsiteX2" fmla="*/ 892342 w 1092894"/>
                      <a:gd name="connsiteY2" fmla="*/ 316650 h 1088235"/>
                      <a:gd name="connsiteX3" fmla="*/ 852236 w 1092894"/>
                      <a:gd name="connsiteY3" fmla="*/ 391847 h 1088235"/>
                      <a:gd name="connsiteX4" fmla="*/ 852236 w 1092894"/>
                      <a:gd name="connsiteY4" fmla="*/ 441979 h 1088235"/>
                      <a:gd name="connsiteX5" fmla="*/ 807118 w 1092894"/>
                      <a:gd name="connsiteY5" fmla="*/ 487097 h 1088235"/>
                      <a:gd name="connsiteX6" fmla="*/ 792078 w 1092894"/>
                      <a:gd name="connsiteY6" fmla="*/ 527202 h 1088235"/>
                      <a:gd name="connsiteX7" fmla="*/ 736934 w 1092894"/>
                      <a:gd name="connsiteY7" fmla="*/ 587360 h 1088235"/>
                      <a:gd name="connsiteX8" fmla="*/ 656723 w 1092894"/>
                      <a:gd name="connsiteY8" fmla="*/ 617439 h 1088235"/>
                      <a:gd name="connsiteX9" fmla="*/ 656723 w 1092894"/>
                      <a:gd name="connsiteY9" fmla="*/ 637492 h 1088235"/>
                      <a:gd name="connsiteX10" fmla="*/ 621631 w 1092894"/>
                      <a:gd name="connsiteY10" fmla="*/ 617439 h 1088235"/>
                      <a:gd name="connsiteX11" fmla="*/ 661736 w 1092894"/>
                      <a:gd name="connsiteY11" fmla="*/ 542242 h 1088235"/>
                      <a:gd name="connsiteX12" fmla="*/ 586539 w 1092894"/>
                      <a:gd name="connsiteY12" fmla="*/ 572321 h 1088235"/>
                      <a:gd name="connsiteX13" fmla="*/ 591552 w 1092894"/>
                      <a:gd name="connsiteY13" fmla="*/ 642505 h 1088235"/>
                      <a:gd name="connsiteX14" fmla="*/ 536407 w 1092894"/>
                      <a:gd name="connsiteY14" fmla="*/ 712689 h 1088235"/>
                      <a:gd name="connsiteX15" fmla="*/ 531394 w 1092894"/>
                      <a:gd name="connsiteY15" fmla="*/ 752794 h 1088235"/>
                      <a:gd name="connsiteX16" fmla="*/ 546434 w 1092894"/>
                      <a:gd name="connsiteY16" fmla="*/ 787886 h 1088235"/>
                      <a:gd name="connsiteX17" fmla="*/ 471236 w 1092894"/>
                      <a:gd name="connsiteY17" fmla="*/ 807939 h 1088235"/>
                      <a:gd name="connsiteX18" fmla="*/ 441157 w 1092894"/>
                      <a:gd name="connsiteY18" fmla="*/ 762821 h 1088235"/>
                      <a:gd name="connsiteX19" fmla="*/ 401052 w 1092894"/>
                      <a:gd name="connsiteY19" fmla="*/ 792900 h 1088235"/>
                      <a:gd name="connsiteX20" fmla="*/ 325855 w 1092894"/>
                      <a:gd name="connsiteY20" fmla="*/ 802926 h 1088235"/>
                      <a:gd name="connsiteX21" fmla="*/ 245644 w 1092894"/>
                      <a:gd name="connsiteY21" fmla="*/ 817965 h 1088235"/>
                      <a:gd name="connsiteX22" fmla="*/ 285750 w 1092894"/>
                      <a:gd name="connsiteY22" fmla="*/ 797913 h 1088235"/>
                      <a:gd name="connsiteX23" fmla="*/ 205539 w 1092894"/>
                      <a:gd name="connsiteY23" fmla="*/ 802926 h 1088235"/>
                      <a:gd name="connsiteX24" fmla="*/ 145381 w 1092894"/>
                      <a:gd name="connsiteY24" fmla="*/ 873110 h 1088235"/>
                      <a:gd name="connsiteX25" fmla="*/ 40105 w 1092894"/>
                      <a:gd name="connsiteY25" fmla="*/ 953321 h 1088235"/>
                      <a:gd name="connsiteX26" fmla="*/ 5013 w 1092894"/>
                      <a:gd name="connsiteY26" fmla="*/ 968360 h 1088235"/>
                      <a:gd name="connsiteX27" fmla="*/ 10026 w 1092894"/>
                      <a:gd name="connsiteY27" fmla="*/ 1023505 h 1088235"/>
                      <a:gd name="connsiteX28" fmla="*/ 95250 w 1092894"/>
                      <a:gd name="connsiteY28" fmla="*/ 1013479 h 1088235"/>
                      <a:gd name="connsiteX29" fmla="*/ 145381 w 1092894"/>
                      <a:gd name="connsiteY29" fmla="*/ 1028518 h 1088235"/>
                      <a:gd name="connsiteX30" fmla="*/ 175460 w 1092894"/>
                      <a:gd name="connsiteY30" fmla="*/ 963347 h 1088235"/>
                      <a:gd name="connsiteX31" fmla="*/ 370973 w 1092894"/>
                      <a:gd name="connsiteY31" fmla="*/ 933268 h 1088235"/>
                      <a:gd name="connsiteX32" fmla="*/ 476250 w 1092894"/>
                      <a:gd name="connsiteY32" fmla="*/ 918229 h 1088235"/>
                      <a:gd name="connsiteX33" fmla="*/ 431131 w 1092894"/>
                      <a:gd name="connsiteY33" fmla="*/ 983400 h 1088235"/>
                      <a:gd name="connsiteX34" fmla="*/ 461210 w 1092894"/>
                      <a:gd name="connsiteY34" fmla="*/ 1053584 h 1088235"/>
                      <a:gd name="connsiteX35" fmla="*/ 536407 w 1092894"/>
                      <a:gd name="connsiteY35" fmla="*/ 1083663 h 1088235"/>
                      <a:gd name="connsiteX36" fmla="*/ 571500 w 1092894"/>
                      <a:gd name="connsiteY36" fmla="*/ 958334 h 1088235"/>
                      <a:gd name="connsiteX37" fmla="*/ 626644 w 1092894"/>
                      <a:gd name="connsiteY37" fmla="*/ 933268 h 1088235"/>
                      <a:gd name="connsiteX38" fmla="*/ 586539 w 1092894"/>
                      <a:gd name="connsiteY38" fmla="*/ 913215 h 1088235"/>
                      <a:gd name="connsiteX39" fmla="*/ 671763 w 1092894"/>
                      <a:gd name="connsiteY39" fmla="*/ 868097 h 1088235"/>
                      <a:gd name="connsiteX40" fmla="*/ 626644 w 1092894"/>
                      <a:gd name="connsiteY40" fmla="*/ 913215 h 1088235"/>
                      <a:gd name="connsiteX41" fmla="*/ 716881 w 1092894"/>
                      <a:gd name="connsiteY41" fmla="*/ 908202 h 1088235"/>
                      <a:gd name="connsiteX42" fmla="*/ 777039 w 1092894"/>
                      <a:gd name="connsiteY42" fmla="*/ 913215 h 1088235"/>
                      <a:gd name="connsiteX43" fmla="*/ 807118 w 1092894"/>
                      <a:gd name="connsiteY43" fmla="*/ 848044 h 1088235"/>
                      <a:gd name="connsiteX44" fmla="*/ 807118 w 1092894"/>
                      <a:gd name="connsiteY44" fmla="*/ 923242 h 1088235"/>
                      <a:gd name="connsiteX45" fmla="*/ 847223 w 1092894"/>
                      <a:gd name="connsiteY45" fmla="*/ 843031 h 1088235"/>
                      <a:gd name="connsiteX46" fmla="*/ 932447 w 1092894"/>
                      <a:gd name="connsiteY46" fmla="*/ 777860 h 1088235"/>
                      <a:gd name="connsiteX47" fmla="*/ 897355 w 1092894"/>
                      <a:gd name="connsiteY47" fmla="*/ 868097 h 1088235"/>
                      <a:gd name="connsiteX48" fmla="*/ 997618 w 1092894"/>
                      <a:gd name="connsiteY48" fmla="*/ 782873 h 1088235"/>
                      <a:gd name="connsiteX49" fmla="*/ 1012657 w 1092894"/>
                      <a:gd name="connsiteY49" fmla="*/ 732742 h 1088235"/>
                      <a:gd name="connsiteX50" fmla="*/ 1012657 w 1092894"/>
                      <a:gd name="connsiteY50" fmla="*/ 582347 h 1088235"/>
                      <a:gd name="connsiteX51" fmla="*/ 1007644 w 1092894"/>
                      <a:gd name="connsiteY51" fmla="*/ 426939 h 1088235"/>
                      <a:gd name="connsiteX52" fmla="*/ 1092868 w 1092894"/>
                      <a:gd name="connsiteY52" fmla="*/ 331689 h 1088235"/>
                      <a:gd name="connsiteX53" fmla="*/ 997928 w 1092894"/>
                      <a:gd name="connsiteY53" fmla="*/ 236439 h 1088235"/>
                      <a:gd name="connsiteX54" fmla="*/ 1037723 w 1092894"/>
                      <a:gd name="connsiteY54" fmla="*/ 96071 h 1088235"/>
                      <a:gd name="connsiteX55" fmla="*/ 997618 w 1092894"/>
                      <a:gd name="connsiteY55" fmla="*/ 5834 h 1088235"/>
                      <a:gd name="connsiteX56" fmla="*/ 955611 w 1092894"/>
                      <a:gd name="connsiteY56" fmla="*/ 13492 h 1088235"/>
                      <a:gd name="connsiteX57" fmla="*/ 958127 w 1092894"/>
                      <a:gd name="connsiteY57" fmla="*/ 50803 h 1088235"/>
                      <a:gd name="connsiteX58" fmla="*/ 987592 w 1092894"/>
                      <a:gd name="connsiteY58" fmla="*/ 45939 h 1088235"/>
                      <a:gd name="connsiteX59" fmla="*/ 984367 w 1092894"/>
                      <a:gd name="connsiteY59" fmla="*/ 86324 h 1088235"/>
                      <a:gd name="connsiteX60" fmla="*/ 953355 w 1092894"/>
                      <a:gd name="connsiteY60" fmla="*/ 91060 h 1088235"/>
                      <a:gd name="connsiteX61" fmla="*/ 934270 w 1092894"/>
                      <a:gd name="connsiteY61" fmla="*/ 53169 h 1088235"/>
                      <a:gd name="connsiteX62" fmla="*/ 906932 w 1092894"/>
                      <a:gd name="connsiteY62" fmla="*/ 43972 h 1088235"/>
                      <a:gd name="connsiteX63" fmla="*/ 915506 w 1092894"/>
                      <a:gd name="connsiteY63" fmla="*/ 89826 h 1088235"/>
                      <a:gd name="connsiteX64" fmla="*/ 872289 w 1092894"/>
                      <a:gd name="connsiteY64" fmla="*/ 136176 h 1088235"/>
                      <a:gd name="connsiteX0" fmla="*/ 872289 w 1092894"/>
                      <a:gd name="connsiteY0" fmla="*/ 136699 h 1088758"/>
                      <a:gd name="connsiteX1" fmla="*/ 892342 w 1092894"/>
                      <a:gd name="connsiteY1" fmla="*/ 198671 h 1088758"/>
                      <a:gd name="connsiteX2" fmla="*/ 892342 w 1092894"/>
                      <a:gd name="connsiteY2" fmla="*/ 317173 h 1088758"/>
                      <a:gd name="connsiteX3" fmla="*/ 852236 w 1092894"/>
                      <a:gd name="connsiteY3" fmla="*/ 392370 h 1088758"/>
                      <a:gd name="connsiteX4" fmla="*/ 852236 w 1092894"/>
                      <a:gd name="connsiteY4" fmla="*/ 442502 h 1088758"/>
                      <a:gd name="connsiteX5" fmla="*/ 807118 w 1092894"/>
                      <a:gd name="connsiteY5" fmla="*/ 487620 h 1088758"/>
                      <a:gd name="connsiteX6" fmla="*/ 792078 w 1092894"/>
                      <a:gd name="connsiteY6" fmla="*/ 527725 h 1088758"/>
                      <a:gd name="connsiteX7" fmla="*/ 736934 w 1092894"/>
                      <a:gd name="connsiteY7" fmla="*/ 587883 h 1088758"/>
                      <a:gd name="connsiteX8" fmla="*/ 656723 w 1092894"/>
                      <a:gd name="connsiteY8" fmla="*/ 617962 h 1088758"/>
                      <a:gd name="connsiteX9" fmla="*/ 656723 w 1092894"/>
                      <a:gd name="connsiteY9" fmla="*/ 638015 h 1088758"/>
                      <a:gd name="connsiteX10" fmla="*/ 621631 w 1092894"/>
                      <a:gd name="connsiteY10" fmla="*/ 617962 h 1088758"/>
                      <a:gd name="connsiteX11" fmla="*/ 661736 w 1092894"/>
                      <a:gd name="connsiteY11" fmla="*/ 542765 h 1088758"/>
                      <a:gd name="connsiteX12" fmla="*/ 586539 w 1092894"/>
                      <a:gd name="connsiteY12" fmla="*/ 572844 h 1088758"/>
                      <a:gd name="connsiteX13" fmla="*/ 591552 w 1092894"/>
                      <a:gd name="connsiteY13" fmla="*/ 643028 h 1088758"/>
                      <a:gd name="connsiteX14" fmla="*/ 536407 w 1092894"/>
                      <a:gd name="connsiteY14" fmla="*/ 713212 h 1088758"/>
                      <a:gd name="connsiteX15" fmla="*/ 531394 w 1092894"/>
                      <a:gd name="connsiteY15" fmla="*/ 753317 h 1088758"/>
                      <a:gd name="connsiteX16" fmla="*/ 546434 w 1092894"/>
                      <a:gd name="connsiteY16" fmla="*/ 788409 h 1088758"/>
                      <a:gd name="connsiteX17" fmla="*/ 471236 w 1092894"/>
                      <a:gd name="connsiteY17" fmla="*/ 808462 h 1088758"/>
                      <a:gd name="connsiteX18" fmla="*/ 441157 w 1092894"/>
                      <a:gd name="connsiteY18" fmla="*/ 763344 h 1088758"/>
                      <a:gd name="connsiteX19" fmla="*/ 401052 w 1092894"/>
                      <a:gd name="connsiteY19" fmla="*/ 793423 h 1088758"/>
                      <a:gd name="connsiteX20" fmla="*/ 325855 w 1092894"/>
                      <a:gd name="connsiteY20" fmla="*/ 803449 h 1088758"/>
                      <a:gd name="connsiteX21" fmla="*/ 245644 w 1092894"/>
                      <a:gd name="connsiteY21" fmla="*/ 818488 h 1088758"/>
                      <a:gd name="connsiteX22" fmla="*/ 285750 w 1092894"/>
                      <a:gd name="connsiteY22" fmla="*/ 798436 h 1088758"/>
                      <a:gd name="connsiteX23" fmla="*/ 205539 w 1092894"/>
                      <a:gd name="connsiteY23" fmla="*/ 803449 h 1088758"/>
                      <a:gd name="connsiteX24" fmla="*/ 145381 w 1092894"/>
                      <a:gd name="connsiteY24" fmla="*/ 873633 h 1088758"/>
                      <a:gd name="connsiteX25" fmla="*/ 40105 w 1092894"/>
                      <a:gd name="connsiteY25" fmla="*/ 953844 h 1088758"/>
                      <a:gd name="connsiteX26" fmla="*/ 5013 w 1092894"/>
                      <a:gd name="connsiteY26" fmla="*/ 968883 h 1088758"/>
                      <a:gd name="connsiteX27" fmla="*/ 10026 w 1092894"/>
                      <a:gd name="connsiteY27" fmla="*/ 1024028 h 1088758"/>
                      <a:gd name="connsiteX28" fmla="*/ 95250 w 1092894"/>
                      <a:gd name="connsiteY28" fmla="*/ 1014002 h 1088758"/>
                      <a:gd name="connsiteX29" fmla="*/ 145381 w 1092894"/>
                      <a:gd name="connsiteY29" fmla="*/ 1029041 h 1088758"/>
                      <a:gd name="connsiteX30" fmla="*/ 175460 w 1092894"/>
                      <a:gd name="connsiteY30" fmla="*/ 963870 h 1088758"/>
                      <a:gd name="connsiteX31" fmla="*/ 370973 w 1092894"/>
                      <a:gd name="connsiteY31" fmla="*/ 933791 h 1088758"/>
                      <a:gd name="connsiteX32" fmla="*/ 476250 w 1092894"/>
                      <a:gd name="connsiteY32" fmla="*/ 918752 h 1088758"/>
                      <a:gd name="connsiteX33" fmla="*/ 431131 w 1092894"/>
                      <a:gd name="connsiteY33" fmla="*/ 983923 h 1088758"/>
                      <a:gd name="connsiteX34" fmla="*/ 461210 w 1092894"/>
                      <a:gd name="connsiteY34" fmla="*/ 1054107 h 1088758"/>
                      <a:gd name="connsiteX35" fmla="*/ 536407 w 1092894"/>
                      <a:gd name="connsiteY35" fmla="*/ 1084186 h 1088758"/>
                      <a:gd name="connsiteX36" fmla="*/ 571500 w 1092894"/>
                      <a:gd name="connsiteY36" fmla="*/ 958857 h 1088758"/>
                      <a:gd name="connsiteX37" fmla="*/ 626644 w 1092894"/>
                      <a:gd name="connsiteY37" fmla="*/ 933791 h 1088758"/>
                      <a:gd name="connsiteX38" fmla="*/ 586539 w 1092894"/>
                      <a:gd name="connsiteY38" fmla="*/ 913738 h 1088758"/>
                      <a:gd name="connsiteX39" fmla="*/ 671763 w 1092894"/>
                      <a:gd name="connsiteY39" fmla="*/ 868620 h 1088758"/>
                      <a:gd name="connsiteX40" fmla="*/ 626644 w 1092894"/>
                      <a:gd name="connsiteY40" fmla="*/ 913738 h 1088758"/>
                      <a:gd name="connsiteX41" fmla="*/ 716881 w 1092894"/>
                      <a:gd name="connsiteY41" fmla="*/ 908725 h 1088758"/>
                      <a:gd name="connsiteX42" fmla="*/ 777039 w 1092894"/>
                      <a:gd name="connsiteY42" fmla="*/ 913738 h 1088758"/>
                      <a:gd name="connsiteX43" fmla="*/ 807118 w 1092894"/>
                      <a:gd name="connsiteY43" fmla="*/ 848567 h 1088758"/>
                      <a:gd name="connsiteX44" fmla="*/ 807118 w 1092894"/>
                      <a:gd name="connsiteY44" fmla="*/ 923765 h 1088758"/>
                      <a:gd name="connsiteX45" fmla="*/ 847223 w 1092894"/>
                      <a:gd name="connsiteY45" fmla="*/ 843554 h 1088758"/>
                      <a:gd name="connsiteX46" fmla="*/ 932447 w 1092894"/>
                      <a:gd name="connsiteY46" fmla="*/ 778383 h 1088758"/>
                      <a:gd name="connsiteX47" fmla="*/ 897355 w 1092894"/>
                      <a:gd name="connsiteY47" fmla="*/ 868620 h 1088758"/>
                      <a:gd name="connsiteX48" fmla="*/ 997618 w 1092894"/>
                      <a:gd name="connsiteY48" fmla="*/ 783396 h 1088758"/>
                      <a:gd name="connsiteX49" fmla="*/ 1012657 w 1092894"/>
                      <a:gd name="connsiteY49" fmla="*/ 733265 h 1088758"/>
                      <a:gd name="connsiteX50" fmla="*/ 1012657 w 1092894"/>
                      <a:gd name="connsiteY50" fmla="*/ 582870 h 1088758"/>
                      <a:gd name="connsiteX51" fmla="*/ 1007644 w 1092894"/>
                      <a:gd name="connsiteY51" fmla="*/ 427462 h 1088758"/>
                      <a:gd name="connsiteX52" fmla="*/ 1092868 w 1092894"/>
                      <a:gd name="connsiteY52" fmla="*/ 332212 h 1088758"/>
                      <a:gd name="connsiteX53" fmla="*/ 997928 w 1092894"/>
                      <a:gd name="connsiteY53" fmla="*/ 236962 h 1088758"/>
                      <a:gd name="connsiteX54" fmla="*/ 1006710 w 1092894"/>
                      <a:gd name="connsiteY54" fmla="*/ 103699 h 1088758"/>
                      <a:gd name="connsiteX55" fmla="*/ 997618 w 1092894"/>
                      <a:gd name="connsiteY55" fmla="*/ 6357 h 1088758"/>
                      <a:gd name="connsiteX56" fmla="*/ 955611 w 1092894"/>
                      <a:gd name="connsiteY56" fmla="*/ 14015 h 1088758"/>
                      <a:gd name="connsiteX57" fmla="*/ 958127 w 1092894"/>
                      <a:gd name="connsiteY57" fmla="*/ 51326 h 1088758"/>
                      <a:gd name="connsiteX58" fmla="*/ 987592 w 1092894"/>
                      <a:gd name="connsiteY58" fmla="*/ 46462 h 1088758"/>
                      <a:gd name="connsiteX59" fmla="*/ 984367 w 1092894"/>
                      <a:gd name="connsiteY59" fmla="*/ 86847 h 1088758"/>
                      <a:gd name="connsiteX60" fmla="*/ 953355 w 1092894"/>
                      <a:gd name="connsiteY60" fmla="*/ 91583 h 1088758"/>
                      <a:gd name="connsiteX61" fmla="*/ 934270 w 1092894"/>
                      <a:gd name="connsiteY61" fmla="*/ 53692 h 1088758"/>
                      <a:gd name="connsiteX62" fmla="*/ 906932 w 1092894"/>
                      <a:gd name="connsiteY62" fmla="*/ 44495 h 1088758"/>
                      <a:gd name="connsiteX63" fmla="*/ 915506 w 1092894"/>
                      <a:gd name="connsiteY63" fmla="*/ 90349 h 1088758"/>
                      <a:gd name="connsiteX64" fmla="*/ 872289 w 1092894"/>
                      <a:gd name="connsiteY64" fmla="*/ 136699 h 1088758"/>
                      <a:gd name="connsiteX0" fmla="*/ 872289 w 1092894"/>
                      <a:gd name="connsiteY0" fmla="*/ 137223 h 1089282"/>
                      <a:gd name="connsiteX1" fmla="*/ 892342 w 1092894"/>
                      <a:gd name="connsiteY1" fmla="*/ 199195 h 1089282"/>
                      <a:gd name="connsiteX2" fmla="*/ 892342 w 1092894"/>
                      <a:gd name="connsiteY2" fmla="*/ 317697 h 1089282"/>
                      <a:gd name="connsiteX3" fmla="*/ 852236 w 1092894"/>
                      <a:gd name="connsiteY3" fmla="*/ 392894 h 1089282"/>
                      <a:gd name="connsiteX4" fmla="*/ 852236 w 1092894"/>
                      <a:gd name="connsiteY4" fmla="*/ 443026 h 1089282"/>
                      <a:gd name="connsiteX5" fmla="*/ 807118 w 1092894"/>
                      <a:gd name="connsiteY5" fmla="*/ 488144 h 1089282"/>
                      <a:gd name="connsiteX6" fmla="*/ 792078 w 1092894"/>
                      <a:gd name="connsiteY6" fmla="*/ 528249 h 1089282"/>
                      <a:gd name="connsiteX7" fmla="*/ 736934 w 1092894"/>
                      <a:gd name="connsiteY7" fmla="*/ 588407 h 1089282"/>
                      <a:gd name="connsiteX8" fmla="*/ 656723 w 1092894"/>
                      <a:gd name="connsiteY8" fmla="*/ 618486 h 1089282"/>
                      <a:gd name="connsiteX9" fmla="*/ 656723 w 1092894"/>
                      <a:gd name="connsiteY9" fmla="*/ 638539 h 1089282"/>
                      <a:gd name="connsiteX10" fmla="*/ 621631 w 1092894"/>
                      <a:gd name="connsiteY10" fmla="*/ 618486 h 1089282"/>
                      <a:gd name="connsiteX11" fmla="*/ 661736 w 1092894"/>
                      <a:gd name="connsiteY11" fmla="*/ 543289 h 1089282"/>
                      <a:gd name="connsiteX12" fmla="*/ 586539 w 1092894"/>
                      <a:gd name="connsiteY12" fmla="*/ 573368 h 1089282"/>
                      <a:gd name="connsiteX13" fmla="*/ 591552 w 1092894"/>
                      <a:gd name="connsiteY13" fmla="*/ 643552 h 1089282"/>
                      <a:gd name="connsiteX14" fmla="*/ 536407 w 1092894"/>
                      <a:gd name="connsiteY14" fmla="*/ 713736 h 1089282"/>
                      <a:gd name="connsiteX15" fmla="*/ 531394 w 1092894"/>
                      <a:gd name="connsiteY15" fmla="*/ 753841 h 1089282"/>
                      <a:gd name="connsiteX16" fmla="*/ 546434 w 1092894"/>
                      <a:gd name="connsiteY16" fmla="*/ 788933 h 1089282"/>
                      <a:gd name="connsiteX17" fmla="*/ 471236 w 1092894"/>
                      <a:gd name="connsiteY17" fmla="*/ 808986 h 1089282"/>
                      <a:gd name="connsiteX18" fmla="*/ 441157 w 1092894"/>
                      <a:gd name="connsiteY18" fmla="*/ 763868 h 1089282"/>
                      <a:gd name="connsiteX19" fmla="*/ 401052 w 1092894"/>
                      <a:gd name="connsiteY19" fmla="*/ 793947 h 1089282"/>
                      <a:gd name="connsiteX20" fmla="*/ 325855 w 1092894"/>
                      <a:gd name="connsiteY20" fmla="*/ 803973 h 1089282"/>
                      <a:gd name="connsiteX21" fmla="*/ 245644 w 1092894"/>
                      <a:gd name="connsiteY21" fmla="*/ 819012 h 1089282"/>
                      <a:gd name="connsiteX22" fmla="*/ 285750 w 1092894"/>
                      <a:gd name="connsiteY22" fmla="*/ 798960 h 1089282"/>
                      <a:gd name="connsiteX23" fmla="*/ 205539 w 1092894"/>
                      <a:gd name="connsiteY23" fmla="*/ 803973 h 1089282"/>
                      <a:gd name="connsiteX24" fmla="*/ 145381 w 1092894"/>
                      <a:gd name="connsiteY24" fmla="*/ 874157 h 1089282"/>
                      <a:gd name="connsiteX25" fmla="*/ 40105 w 1092894"/>
                      <a:gd name="connsiteY25" fmla="*/ 954368 h 1089282"/>
                      <a:gd name="connsiteX26" fmla="*/ 5013 w 1092894"/>
                      <a:gd name="connsiteY26" fmla="*/ 969407 h 1089282"/>
                      <a:gd name="connsiteX27" fmla="*/ 10026 w 1092894"/>
                      <a:gd name="connsiteY27" fmla="*/ 1024552 h 1089282"/>
                      <a:gd name="connsiteX28" fmla="*/ 95250 w 1092894"/>
                      <a:gd name="connsiteY28" fmla="*/ 1014526 h 1089282"/>
                      <a:gd name="connsiteX29" fmla="*/ 145381 w 1092894"/>
                      <a:gd name="connsiteY29" fmla="*/ 1029565 h 1089282"/>
                      <a:gd name="connsiteX30" fmla="*/ 175460 w 1092894"/>
                      <a:gd name="connsiteY30" fmla="*/ 964394 h 1089282"/>
                      <a:gd name="connsiteX31" fmla="*/ 370973 w 1092894"/>
                      <a:gd name="connsiteY31" fmla="*/ 934315 h 1089282"/>
                      <a:gd name="connsiteX32" fmla="*/ 476250 w 1092894"/>
                      <a:gd name="connsiteY32" fmla="*/ 919276 h 1089282"/>
                      <a:gd name="connsiteX33" fmla="*/ 431131 w 1092894"/>
                      <a:gd name="connsiteY33" fmla="*/ 984447 h 1089282"/>
                      <a:gd name="connsiteX34" fmla="*/ 461210 w 1092894"/>
                      <a:gd name="connsiteY34" fmla="*/ 1054631 h 1089282"/>
                      <a:gd name="connsiteX35" fmla="*/ 536407 w 1092894"/>
                      <a:gd name="connsiteY35" fmla="*/ 1084710 h 1089282"/>
                      <a:gd name="connsiteX36" fmla="*/ 571500 w 1092894"/>
                      <a:gd name="connsiteY36" fmla="*/ 959381 h 1089282"/>
                      <a:gd name="connsiteX37" fmla="*/ 626644 w 1092894"/>
                      <a:gd name="connsiteY37" fmla="*/ 934315 h 1089282"/>
                      <a:gd name="connsiteX38" fmla="*/ 586539 w 1092894"/>
                      <a:gd name="connsiteY38" fmla="*/ 914262 h 1089282"/>
                      <a:gd name="connsiteX39" fmla="*/ 671763 w 1092894"/>
                      <a:gd name="connsiteY39" fmla="*/ 869144 h 1089282"/>
                      <a:gd name="connsiteX40" fmla="*/ 626644 w 1092894"/>
                      <a:gd name="connsiteY40" fmla="*/ 914262 h 1089282"/>
                      <a:gd name="connsiteX41" fmla="*/ 716881 w 1092894"/>
                      <a:gd name="connsiteY41" fmla="*/ 909249 h 1089282"/>
                      <a:gd name="connsiteX42" fmla="*/ 777039 w 1092894"/>
                      <a:gd name="connsiteY42" fmla="*/ 914262 h 1089282"/>
                      <a:gd name="connsiteX43" fmla="*/ 807118 w 1092894"/>
                      <a:gd name="connsiteY43" fmla="*/ 849091 h 1089282"/>
                      <a:gd name="connsiteX44" fmla="*/ 807118 w 1092894"/>
                      <a:gd name="connsiteY44" fmla="*/ 924289 h 1089282"/>
                      <a:gd name="connsiteX45" fmla="*/ 847223 w 1092894"/>
                      <a:gd name="connsiteY45" fmla="*/ 844078 h 1089282"/>
                      <a:gd name="connsiteX46" fmla="*/ 932447 w 1092894"/>
                      <a:gd name="connsiteY46" fmla="*/ 778907 h 1089282"/>
                      <a:gd name="connsiteX47" fmla="*/ 897355 w 1092894"/>
                      <a:gd name="connsiteY47" fmla="*/ 869144 h 1089282"/>
                      <a:gd name="connsiteX48" fmla="*/ 997618 w 1092894"/>
                      <a:gd name="connsiteY48" fmla="*/ 783920 h 1089282"/>
                      <a:gd name="connsiteX49" fmla="*/ 1012657 w 1092894"/>
                      <a:gd name="connsiteY49" fmla="*/ 733789 h 1089282"/>
                      <a:gd name="connsiteX50" fmla="*/ 1012657 w 1092894"/>
                      <a:gd name="connsiteY50" fmla="*/ 583394 h 1089282"/>
                      <a:gd name="connsiteX51" fmla="*/ 1007644 w 1092894"/>
                      <a:gd name="connsiteY51" fmla="*/ 427986 h 1089282"/>
                      <a:gd name="connsiteX52" fmla="*/ 1092868 w 1092894"/>
                      <a:gd name="connsiteY52" fmla="*/ 332736 h 1089282"/>
                      <a:gd name="connsiteX53" fmla="*/ 997928 w 1092894"/>
                      <a:gd name="connsiteY53" fmla="*/ 237486 h 1089282"/>
                      <a:gd name="connsiteX54" fmla="*/ 1016253 w 1092894"/>
                      <a:gd name="connsiteY54" fmla="*/ 111328 h 1089282"/>
                      <a:gd name="connsiteX55" fmla="*/ 997618 w 1092894"/>
                      <a:gd name="connsiteY55" fmla="*/ 6881 h 1089282"/>
                      <a:gd name="connsiteX56" fmla="*/ 955611 w 1092894"/>
                      <a:gd name="connsiteY56" fmla="*/ 14539 h 1089282"/>
                      <a:gd name="connsiteX57" fmla="*/ 958127 w 1092894"/>
                      <a:gd name="connsiteY57" fmla="*/ 51850 h 1089282"/>
                      <a:gd name="connsiteX58" fmla="*/ 987592 w 1092894"/>
                      <a:gd name="connsiteY58" fmla="*/ 46986 h 1089282"/>
                      <a:gd name="connsiteX59" fmla="*/ 984367 w 1092894"/>
                      <a:gd name="connsiteY59" fmla="*/ 87371 h 1089282"/>
                      <a:gd name="connsiteX60" fmla="*/ 953355 w 1092894"/>
                      <a:gd name="connsiteY60" fmla="*/ 92107 h 1089282"/>
                      <a:gd name="connsiteX61" fmla="*/ 934270 w 1092894"/>
                      <a:gd name="connsiteY61" fmla="*/ 54216 h 1089282"/>
                      <a:gd name="connsiteX62" fmla="*/ 906932 w 1092894"/>
                      <a:gd name="connsiteY62" fmla="*/ 45019 h 1089282"/>
                      <a:gd name="connsiteX63" fmla="*/ 915506 w 1092894"/>
                      <a:gd name="connsiteY63" fmla="*/ 90873 h 1089282"/>
                      <a:gd name="connsiteX64" fmla="*/ 872289 w 1092894"/>
                      <a:gd name="connsiteY64" fmla="*/ 137223 h 1089282"/>
                      <a:gd name="connsiteX0" fmla="*/ 872289 w 1094717"/>
                      <a:gd name="connsiteY0" fmla="*/ 137223 h 1089282"/>
                      <a:gd name="connsiteX1" fmla="*/ 892342 w 1094717"/>
                      <a:gd name="connsiteY1" fmla="*/ 199195 h 1089282"/>
                      <a:gd name="connsiteX2" fmla="*/ 892342 w 1094717"/>
                      <a:gd name="connsiteY2" fmla="*/ 317697 h 1089282"/>
                      <a:gd name="connsiteX3" fmla="*/ 852236 w 1094717"/>
                      <a:gd name="connsiteY3" fmla="*/ 392894 h 1089282"/>
                      <a:gd name="connsiteX4" fmla="*/ 852236 w 1094717"/>
                      <a:gd name="connsiteY4" fmla="*/ 443026 h 1089282"/>
                      <a:gd name="connsiteX5" fmla="*/ 807118 w 1094717"/>
                      <a:gd name="connsiteY5" fmla="*/ 488144 h 1089282"/>
                      <a:gd name="connsiteX6" fmla="*/ 792078 w 1094717"/>
                      <a:gd name="connsiteY6" fmla="*/ 528249 h 1089282"/>
                      <a:gd name="connsiteX7" fmla="*/ 736934 w 1094717"/>
                      <a:gd name="connsiteY7" fmla="*/ 588407 h 1089282"/>
                      <a:gd name="connsiteX8" fmla="*/ 656723 w 1094717"/>
                      <a:gd name="connsiteY8" fmla="*/ 618486 h 1089282"/>
                      <a:gd name="connsiteX9" fmla="*/ 656723 w 1094717"/>
                      <a:gd name="connsiteY9" fmla="*/ 638539 h 1089282"/>
                      <a:gd name="connsiteX10" fmla="*/ 621631 w 1094717"/>
                      <a:gd name="connsiteY10" fmla="*/ 618486 h 1089282"/>
                      <a:gd name="connsiteX11" fmla="*/ 661736 w 1094717"/>
                      <a:gd name="connsiteY11" fmla="*/ 543289 h 1089282"/>
                      <a:gd name="connsiteX12" fmla="*/ 586539 w 1094717"/>
                      <a:gd name="connsiteY12" fmla="*/ 573368 h 1089282"/>
                      <a:gd name="connsiteX13" fmla="*/ 591552 w 1094717"/>
                      <a:gd name="connsiteY13" fmla="*/ 643552 h 1089282"/>
                      <a:gd name="connsiteX14" fmla="*/ 536407 w 1094717"/>
                      <a:gd name="connsiteY14" fmla="*/ 713736 h 1089282"/>
                      <a:gd name="connsiteX15" fmla="*/ 531394 w 1094717"/>
                      <a:gd name="connsiteY15" fmla="*/ 753841 h 1089282"/>
                      <a:gd name="connsiteX16" fmla="*/ 546434 w 1094717"/>
                      <a:gd name="connsiteY16" fmla="*/ 788933 h 1089282"/>
                      <a:gd name="connsiteX17" fmla="*/ 471236 w 1094717"/>
                      <a:gd name="connsiteY17" fmla="*/ 808986 h 1089282"/>
                      <a:gd name="connsiteX18" fmla="*/ 441157 w 1094717"/>
                      <a:gd name="connsiteY18" fmla="*/ 763868 h 1089282"/>
                      <a:gd name="connsiteX19" fmla="*/ 401052 w 1094717"/>
                      <a:gd name="connsiteY19" fmla="*/ 793947 h 1089282"/>
                      <a:gd name="connsiteX20" fmla="*/ 325855 w 1094717"/>
                      <a:gd name="connsiteY20" fmla="*/ 803973 h 1089282"/>
                      <a:gd name="connsiteX21" fmla="*/ 245644 w 1094717"/>
                      <a:gd name="connsiteY21" fmla="*/ 819012 h 1089282"/>
                      <a:gd name="connsiteX22" fmla="*/ 285750 w 1094717"/>
                      <a:gd name="connsiteY22" fmla="*/ 798960 h 1089282"/>
                      <a:gd name="connsiteX23" fmla="*/ 205539 w 1094717"/>
                      <a:gd name="connsiteY23" fmla="*/ 803973 h 1089282"/>
                      <a:gd name="connsiteX24" fmla="*/ 145381 w 1094717"/>
                      <a:gd name="connsiteY24" fmla="*/ 874157 h 1089282"/>
                      <a:gd name="connsiteX25" fmla="*/ 40105 w 1094717"/>
                      <a:gd name="connsiteY25" fmla="*/ 954368 h 1089282"/>
                      <a:gd name="connsiteX26" fmla="*/ 5013 w 1094717"/>
                      <a:gd name="connsiteY26" fmla="*/ 969407 h 1089282"/>
                      <a:gd name="connsiteX27" fmla="*/ 10026 w 1094717"/>
                      <a:gd name="connsiteY27" fmla="*/ 1024552 h 1089282"/>
                      <a:gd name="connsiteX28" fmla="*/ 95250 w 1094717"/>
                      <a:gd name="connsiteY28" fmla="*/ 1014526 h 1089282"/>
                      <a:gd name="connsiteX29" fmla="*/ 145381 w 1094717"/>
                      <a:gd name="connsiteY29" fmla="*/ 1029565 h 1089282"/>
                      <a:gd name="connsiteX30" fmla="*/ 175460 w 1094717"/>
                      <a:gd name="connsiteY30" fmla="*/ 964394 h 1089282"/>
                      <a:gd name="connsiteX31" fmla="*/ 370973 w 1094717"/>
                      <a:gd name="connsiteY31" fmla="*/ 934315 h 1089282"/>
                      <a:gd name="connsiteX32" fmla="*/ 476250 w 1094717"/>
                      <a:gd name="connsiteY32" fmla="*/ 919276 h 1089282"/>
                      <a:gd name="connsiteX33" fmla="*/ 431131 w 1094717"/>
                      <a:gd name="connsiteY33" fmla="*/ 984447 h 1089282"/>
                      <a:gd name="connsiteX34" fmla="*/ 461210 w 1094717"/>
                      <a:gd name="connsiteY34" fmla="*/ 1054631 h 1089282"/>
                      <a:gd name="connsiteX35" fmla="*/ 536407 w 1094717"/>
                      <a:gd name="connsiteY35" fmla="*/ 1084710 h 1089282"/>
                      <a:gd name="connsiteX36" fmla="*/ 571500 w 1094717"/>
                      <a:gd name="connsiteY36" fmla="*/ 959381 h 1089282"/>
                      <a:gd name="connsiteX37" fmla="*/ 626644 w 1094717"/>
                      <a:gd name="connsiteY37" fmla="*/ 934315 h 1089282"/>
                      <a:gd name="connsiteX38" fmla="*/ 586539 w 1094717"/>
                      <a:gd name="connsiteY38" fmla="*/ 914262 h 1089282"/>
                      <a:gd name="connsiteX39" fmla="*/ 671763 w 1094717"/>
                      <a:gd name="connsiteY39" fmla="*/ 869144 h 1089282"/>
                      <a:gd name="connsiteX40" fmla="*/ 626644 w 1094717"/>
                      <a:gd name="connsiteY40" fmla="*/ 914262 h 1089282"/>
                      <a:gd name="connsiteX41" fmla="*/ 716881 w 1094717"/>
                      <a:gd name="connsiteY41" fmla="*/ 909249 h 1089282"/>
                      <a:gd name="connsiteX42" fmla="*/ 777039 w 1094717"/>
                      <a:gd name="connsiteY42" fmla="*/ 914262 h 1089282"/>
                      <a:gd name="connsiteX43" fmla="*/ 807118 w 1094717"/>
                      <a:gd name="connsiteY43" fmla="*/ 849091 h 1089282"/>
                      <a:gd name="connsiteX44" fmla="*/ 807118 w 1094717"/>
                      <a:gd name="connsiteY44" fmla="*/ 924289 h 1089282"/>
                      <a:gd name="connsiteX45" fmla="*/ 847223 w 1094717"/>
                      <a:gd name="connsiteY45" fmla="*/ 844078 h 1089282"/>
                      <a:gd name="connsiteX46" fmla="*/ 932447 w 1094717"/>
                      <a:gd name="connsiteY46" fmla="*/ 778907 h 1089282"/>
                      <a:gd name="connsiteX47" fmla="*/ 897355 w 1094717"/>
                      <a:gd name="connsiteY47" fmla="*/ 869144 h 1089282"/>
                      <a:gd name="connsiteX48" fmla="*/ 997618 w 1094717"/>
                      <a:gd name="connsiteY48" fmla="*/ 783920 h 1089282"/>
                      <a:gd name="connsiteX49" fmla="*/ 1012657 w 1094717"/>
                      <a:gd name="connsiteY49" fmla="*/ 733789 h 1089282"/>
                      <a:gd name="connsiteX50" fmla="*/ 1012657 w 1094717"/>
                      <a:gd name="connsiteY50" fmla="*/ 583394 h 1089282"/>
                      <a:gd name="connsiteX51" fmla="*/ 1007644 w 1094717"/>
                      <a:gd name="connsiteY51" fmla="*/ 427986 h 1089282"/>
                      <a:gd name="connsiteX52" fmla="*/ 1092868 w 1094717"/>
                      <a:gd name="connsiteY52" fmla="*/ 332736 h 1089282"/>
                      <a:gd name="connsiteX53" fmla="*/ 1062338 w 1094717"/>
                      <a:gd name="connsiteY53" fmla="*/ 164073 h 1089282"/>
                      <a:gd name="connsiteX54" fmla="*/ 1016253 w 1094717"/>
                      <a:gd name="connsiteY54" fmla="*/ 111328 h 1089282"/>
                      <a:gd name="connsiteX55" fmla="*/ 997618 w 1094717"/>
                      <a:gd name="connsiteY55" fmla="*/ 6881 h 1089282"/>
                      <a:gd name="connsiteX56" fmla="*/ 955611 w 1094717"/>
                      <a:gd name="connsiteY56" fmla="*/ 14539 h 1089282"/>
                      <a:gd name="connsiteX57" fmla="*/ 958127 w 1094717"/>
                      <a:gd name="connsiteY57" fmla="*/ 51850 h 1089282"/>
                      <a:gd name="connsiteX58" fmla="*/ 987592 w 1094717"/>
                      <a:gd name="connsiteY58" fmla="*/ 46986 h 1089282"/>
                      <a:gd name="connsiteX59" fmla="*/ 984367 w 1094717"/>
                      <a:gd name="connsiteY59" fmla="*/ 87371 h 1089282"/>
                      <a:gd name="connsiteX60" fmla="*/ 953355 w 1094717"/>
                      <a:gd name="connsiteY60" fmla="*/ 92107 h 1089282"/>
                      <a:gd name="connsiteX61" fmla="*/ 934270 w 1094717"/>
                      <a:gd name="connsiteY61" fmla="*/ 54216 h 1089282"/>
                      <a:gd name="connsiteX62" fmla="*/ 906932 w 1094717"/>
                      <a:gd name="connsiteY62" fmla="*/ 45019 h 1089282"/>
                      <a:gd name="connsiteX63" fmla="*/ 915506 w 1094717"/>
                      <a:gd name="connsiteY63" fmla="*/ 90873 h 1089282"/>
                      <a:gd name="connsiteX64" fmla="*/ 872289 w 1094717"/>
                      <a:gd name="connsiteY64" fmla="*/ 137223 h 1089282"/>
                      <a:gd name="connsiteX0" fmla="*/ 872289 w 1063140"/>
                      <a:gd name="connsiteY0" fmla="*/ 137223 h 1089282"/>
                      <a:gd name="connsiteX1" fmla="*/ 892342 w 1063140"/>
                      <a:gd name="connsiteY1" fmla="*/ 199195 h 1089282"/>
                      <a:gd name="connsiteX2" fmla="*/ 892342 w 1063140"/>
                      <a:gd name="connsiteY2" fmla="*/ 317697 h 1089282"/>
                      <a:gd name="connsiteX3" fmla="*/ 852236 w 1063140"/>
                      <a:gd name="connsiteY3" fmla="*/ 392894 h 1089282"/>
                      <a:gd name="connsiteX4" fmla="*/ 852236 w 1063140"/>
                      <a:gd name="connsiteY4" fmla="*/ 443026 h 1089282"/>
                      <a:gd name="connsiteX5" fmla="*/ 807118 w 1063140"/>
                      <a:gd name="connsiteY5" fmla="*/ 488144 h 1089282"/>
                      <a:gd name="connsiteX6" fmla="*/ 792078 w 1063140"/>
                      <a:gd name="connsiteY6" fmla="*/ 528249 h 1089282"/>
                      <a:gd name="connsiteX7" fmla="*/ 736934 w 1063140"/>
                      <a:gd name="connsiteY7" fmla="*/ 588407 h 1089282"/>
                      <a:gd name="connsiteX8" fmla="*/ 656723 w 1063140"/>
                      <a:gd name="connsiteY8" fmla="*/ 618486 h 1089282"/>
                      <a:gd name="connsiteX9" fmla="*/ 656723 w 1063140"/>
                      <a:gd name="connsiteY9" fmla="*/ 638539 h 1089282"/>
                      <a:gd name="connsiteX10" fmla="*/ 621631 w 1063140"/>
                      <a:gd name="connsiteY10" fmla="*/ 618486 h 1089282"/>
                      <a:gd name="connsiteX11" fmla="*/ 661736 w 1063140"/>
                      <a:gd name="connsiteY11" fmla="*/ 543289 h 1089282"/>
                      <a:gd name="connsiteX12" fmla="*/ 586539 w 1063140"/>
                      <a:gd name="connsiteY12" fmla="*/ 573368 h 1089282"/>
                      <a:gd name="connsiteX13" fmla="*/ 591552 w 1063140"/>
                      <a:gd name="connsiteY13" fmla="*/ 643552 h 1089282"/>
                      <a:gd name="connsiteX14" fmla="*/ 536407 w 1063140"/>
                      <a:gd name="connsiteY14" fmla="*/ 713736 h 1089282"/>
                      <a:gd name="connsiteX15" fmla="*/ 531394 w 1063140"/>
                      <a:gd name="connsiteY15" fmla="*/ 753841 h 1089282"/>
                      <a:gd name="connsiteX16" fmla="*/ 546434 w 1063140"/>
                      <a:gd name="connsiteY16" fmla="*/ 788933 h 1089282"/>
                      <a:gd name="connsiteX17" fmla="*/ 471236 w 1063140"/>
                      <a:gd name="connsiteY17" fmla="*/ 808986 h 1089282"/>
                      <a:gd name="connsiteX18" fmla="*/ 441157 w 1063140"/>
                      <a:gd name="connsiteY18" fmla="*/ 763868 h 1089282"/>
                      <a:gd name="connsiteX19" fmla="*/ 401052 w 1063140"/>
                      <a:gd name="connsiteY19" fmla="*/ 793947 h 1089282"/>
                      <a:gd name="connsiteX20" fmla="*/ 325855 w 1063140"/>
                      <a:gd name="connsiteY20" fmla="*/ 803973 h 1089282"/>
                      <a:gd name="connsiteX21" fmla="*/ 245644 w 1063140"/>
                      <a:gd name="connsiteY21" fmla="*/ 819012 h 1089282"/>
                      <a:gd name="connsiteX22" fmla="*/ 285750 w 1063140"/>
                      <a:gd name="connsiteY22" fmla="*/ 798960 h 1089282"/>
                      <a:gd name="connsiteX23" fmla="*/ 205539 w 1063140"/>
                      <a:gd name="connsiteY23" fmla="*/ 803973 h 1089282"/>
                      <a:gd name="connsiteX24" fmla="*/ 145381 w 1063140"/>
                      <a:gd name="connsiteY24" fmla="*/ 874157 h 1089282"/>
                      <a:gd name="connsiteX25" fmla="*/ 40105 w 1063140"/>
                      <a:gd name="connsiteY25" fmla="*/ 954368 h 1089282"/>
                      <a:gd name="connsiteX26" fmla="*/ 5013 w 1063140"/>
                      <a:gd name="connsiteY26" fmla="*/ 969407 h 1089282"/>
                      <a:gd name="connsiteX27" fmla="*/ 10026 w 1063140"/>
                      <a:gd name="connsiteY27" fmla="*/ 1024552 h 1089282"/>
                      <a:gd name="connsiteX28" fmla="*/ 95250 w 1063140"/>
                      <a:gd name="connsiteY28" fmla="*/ 1014526 h 1089282"/>
                      <a:gd name="connsiteX29" fmla="*/ 145381 w 1063140"/>
                      <a:gd name="connsiteY29" fmla="*/ 1029565 h 1089282"/>
                      <a:gd name="connsiteX30" fmla="*/ 175460 w 1063140"/>
                      <a:gd name="connsiteY30" fmla="*/ 964394 h 1089282"/>
                      <a:gd name="connsiteX31" fmla="*/ 370973 w 1063140"/>
                      <a:gd name="connsiteY31" fmla="*/ 934315 h 1089282"/>
                      <a:gd name="connsiteX32" fmla="*/ 476250 w 1063140"/>
                      <a:gd name="connsiteY32" fmla="*/ 919276 h 1089282"/>
                      <a:gd name="connsiteX33" fmla="*/ 431131 w 1063140"/>
                      <a:gd name="connsiteY33" fmla="*/ 984447 h 1089282"/>
                      <a:gd name="connsiteX34" fmla="*/ 461210 w 1063140"/>
                      <a:gd name="connsiteY34" fmla="*/ 1054631 h 1089282"/>
                      <a:gd name="connsiteX35" fmla="*/ 536407 w 1063140"/>
                      <a:gd name="connsiteY35" fmla="*/ 1084710 h 1089282"/>
                      <a:gd name="connsiteX36" fmla="*/ 571500 w 1063140"/>
                      <a:gd name="connsiteY36" fmla="*/ 959381 h 1089282"/>
                      <a:gd name="connsiteX37" fmla="*/ 626644 w 1063140"/>
                      <a:gd name="connsiteY37" fmla="*/ 934315 h 1089282"/>
                      <a:gd name="connsiteX38" fmla="*/ 586539 w 1063140"/>
                      <a:gd name="connsiteY38" fmla="*/ 914262 h 1089282"/>
                      <a:gd name="connsiteX39" fmla="*/ 671763 w 1063140"/>
                      <a:gd name="connsiteY39" fmla="*/ 869144 h 1089282"/>
                      <a:gd name="connsiteX40" fmla="*/ 626644 w 1063140"/>
                      <a:gd name="connsiteY40" fmla="*/ 914262 h 1089282"/>
                      <a:gd name="connsiteX41" fmla="*/ 716881 w 1063140"/>
                      <a:gd name="connsiteY41" fmla="*/ 909249 h 1089282"/>
                      <a:gd name="connsiteX42" fmla="*/ 777039 w 1063140"/>
                      <a:gd name="connsiteY42" fmla="*/ 914262 h 1089282"/>
                      <a:gd name="connsiteX43" fmla="*/ 807118 w 1063140"/>
                      <a:gd name="connsiteY43" fmla="*/ 849091 h 1089282"/>
                      <a:gd name="connsiteX44" fmla="*/ 807118 w 1063140"/>
                      <a:gd name="connsiteY44" fmla="*/ 924289 h 1089282"/>
                      <a:gd name="connsiteX45" fmla="*/ 847223 w 1063140"/>
                      <a:gd name="connsiteY45" fmla="*/ 844078 h 1089282"/>
                      <a:gd name="connsiteX46" fmla="*/ 932447 w 1063140"/>
                      <a:gd name="connsiteY46" fmla="*/ 778907 h 1089282"/>
                      <a:gd name="connsiteX47" fmla="*/ 897355 w 1063140"/>
                      <a:gd name="connsiteY47" fmla="*/ 869144 h 1089282"/>
                      <a:gd name="connsiteX48" fmla="*/ 997618 w 1063140"/>
                      <a:gd name="connsiteY48" fmla="*/ 783920 h 1089282"/>
                      <a:gd name="connsiteX49" fmla="*/ 1012657 w 1063140"/>
                      <a:gd name="connsiteY49" fmla="*/ 733789 h 1089282"/>
                      <a:gd name="connsiteX50" fmla="*/ 1012657 w 1063140"/>
                      <a:gd name="connsiteY50" fmla="*/ 583394 h 1089282"/>
                      <a:gd name="connsiteX51" fmla="*/ 1007644 w 1063140"/>
                      <a:gd name="connsiteY51" fmla="*/ 427986 h 1089282"/>
                      <a:gd name="connsiteX52" fmla="*/ 1042770 w 1063140"/>
                      <a:gd name="connsiteY52" fmla="*/ 325631 h 1089282"/>
                      <a:gd name="connsiteX53" fmla="*/ 1062338 w 1063140"/>
                      <a:gd name="connsiteY53" fmla="*/ 164073 h 1089282"/>
                      <a:gd name="connsiteX54" fmla="*/ 1016253 w 1063140"/>
                      <a:gd name="connsiteY54" fmla="*/ 111328 h 1089282"/>
                      <a:gd name="connsiteX55" fmla="*/ 997618 w 1063140"/>
                      <a:gd name="connsiteY55" fmla="*/ 6881 h 1089282"/>
                      <a:gd name="connsiteX56" fmla="*/ 955611 w 1063140"/>
                      <a:gd name="connsiteY56" fmla="*/ 14539 h 1089282"/>
                      <a:gd name="connsiteX57" fmla="*/ 958127 w 1063140"/>
                      <a:gd name="connsiteY57" fmla="*/ 51850 h 1089282"/>
                      <a:gd name="connsiteX58" fmla="*/ 987592 w 1063140"/>
                      <a:gd name="connsiteY58" fmla="*/ 46986 h 1089282"/>
                      <a:gd name="connsiteX59" fmla="*/ 984367 w 1063140"/>
                      <a:gd name="connsiteY59" fmla="*/ 87371 h 1089282"/>
                      <a:gd name="connsiteX60" fmla="*/ 953355 w 1063140"/>
                      <a:gd name="connsiteY60" fmla="*/ 92107 h 1089282"/>
                      <a:gd name="connsiteX61" fmla="*/ 934270 w 1063140"/>
                      <a:gd name="connsiteY61" fmla="*/ 54216 h 1089282"/>
                      <a:gd name="connsiteX62" fmla="*/ 906932 w 1063140"/>
                      <a:gd name="connsiteY62" fmla="*/ 45019 h 1089282"/>
                      <a:gd name="connsiteX63" fmla="*/ 915506 w 1063140"/>
                      <a:gd name="connsiteY63" fmla="*/ 90873 h 1089282"/>
                      <a:gd name="connsiteX64" fmla="*/ 872289 w 1063140"/>
                      <a:gd name="connsiteY64" fmla="*/ 137223 h 1089282"/>
                      <a:gd name="connsiteX0" fmla="*/ 872289 w 1079263"/>
                      <a:gd name="connsiteY0" fmla="*/ 137223 h 1089282"/>
                      <a:gd name="connsiteX1" fmla="*/ 892342 w 1079263"/>
                      <a:gd name="connsiteY1" fmla="*/ 199195 h 1089282"/>
                      <a:gd name="connsiteX2" fmla="*/ 892342 w 1079263"/>
                      <a:gd name="connsiteY2" fmla="*/ 317697 h 1089282"/>
                      <a:gd name="connsiteX3" fmla="*/ 852236 w 1079263"/>
                      <a:gd name="connsiteY3" fmla="*/ 392894 h 1089282"/>
                      <a:gd name="connsiteX4" fmla="*/ 852236 w 1079263"/>
                      <a:gd name="connsiteY4" fmla="*/ 443026 h 1089282"/>
                      <a:gd name="connsiteX5" fmla="*/ 807118 w 1079263"/>
                      <a:gd name="connsiteY5" fmla="*/ 488144 h 1089282"/>
                      <a:gd name="connsiteX6" fmla="*/ 792078 w 1079263"/>
                      <a:gd name="connsiteY6" fmla="*/ 528249 h 1089282"/>
                      <a:gd name="connsiteX7" fmla="*/ 736934 w 1079263"/>
                      <a:gd name="connsiteY7" fmla="*/ 588407 h 1089282"/>
                      <a:gd name="connsiteX8" fmla="*/ 656723 w 1079263"/>
                      <a:gd name="connsiteY8" fmla="*/ 618486 h 1089282"/>
                      <a:gd name="connsiteX9" fmla="*/ 656723 w 1079263"/>
                      <a:gd name="connsiteY9" fmla="*/ 638539 h 1089282"/>
                      <a:gd name="connsiteX10" fmla="*/ 621631 w 1079263"/>
                      <a:gd name="connsiteY10" fmla="*/ 618486 h 1089282"/>
                      <a:gd name="connsiteX11" fmla="*/ 661736 w 1079263"/>
                      <a:gd name="connsiteY11" fmla="*/ 543289 h 1089282"/>
                      <a:gd name="connsiteX12" fmla="*/ 586539 w 1079263"/>
                      <a:gd name="connsiteY12" fmla="*/ 573368 h 1089282"/>
                      <a:gd name="connsiteX13" fmla="*/ 591552 w 1079263"/>
                      <a:gd name="connsiteY13" fmla="*/ 643552 h 1089282"/>
                      <a:gd name="connsiteX14" fmla="*/ 536407 w 1079263"/>
                      <a:gd name="connsiteY14" fmla="*/ 713736 h 1089282"/>
                      <a:gd name="connsiteX15" fmla="*/ 531394 w 1079263"/>
                      <a:gd name="connsiteY15" fmla="*/ 753841 h 1089282"/>
                      <a:gd name="connsiteX16" fmla="*/ 546434 w 1079263"/>
                      <a:gd name="connsiteY16" fmla="*/ 788933 h 1089282"/>
                      <a:gd name="connsiteX17" fmla="*/ 471236 w 1079263"/>
                      <a:gd name="connsiteY17" fmla="*/ 808986 h 1089282"/>
                      <a:gd name="connsiteX18" fmla="*/ 441157 w 1079263"/>
                      <a:gd name="connsiteY18" fmla="*/ 763868 h 1089282"/>
                      <a:gd name="connsiteX19" fmla="*/ 401052 w 1079263"/>
                      <a:gd name="connsiteY19" fmla="*/ 793947 h 1089282"/>
                      <a:gd name="connsiteX20" fmla="*/ 325855 w 1079263"/>
                      <a:gd name="connsiteY20" fmla="*/ 803973 h 1089282"/>
                      <a:gd name="connsiteX21" fmla="*/ 245644 w 1079263"/>
                      <a:gd name="connsiteY21" fmla="*/ 819012 h 1089282"/>
                      <a:gd name="connsiteX22" fmla="*/ 285750 w 1079263"/>
                      <a:gd name="connsiteY22" fmla="*/ 798960 h 1089282"/>
                      <a:gd name="connsiteX23" fmla="*/ 205539 w 1079263"/>
                      <a:gd name="connsiteY23" fmla="*/ 803973 h 1089282"/>
                      <a:gd name="connsiteX24" fmla="*/ 145381 w 1079263"/>
                      <a:gd name="connsiteY24" fmla="*/ 874157 h 1089282"/>
                      <a:gd name="connsiteX25" fmla="*/ 40105 w 1079263"/>
                      <a:gd name="connsiteY25" fmla="*/ 954368 h 1089282"/>
                      <a:gd name="connsiteX26" fmla="*/ 5013 w 1079263"/>
                      <a:gd name="connsiteY26" fmla="*/ 969407 h 1089282"/>
                      <a:gd name="connsiteX27" fmla="*/ 10026 w 1079263"/>
                      <a:gd name="connsiteY27" fmla="*/ 1024552 h 1089282"/>
                      <a:gd name="connsiteX28" fmla="*/ 95250 w 1079263"/>
                      <a:gd name="connsiteY28" fmla="*/ 1014526 h 1089282"/>
                      <a:gd name="connsiteX29" fmla="*/ 145381 w 1079263"/>
                      <a:gd name="connsiteY29" fmla="*/ 1029565 h 1089282"/>
                      <a:gd name="connsiteX30" fmla="*/ 175460 w 1079263"/>
                      <a:gd name="connsiteY30" fmla="*/ 964394 h 1089282"/>
                      <a:gd name="connsiteX31" fmla="*/ 370973 w 1079263"/>
                      <a:gd name="connsiteY31" fmla="*/ 934315 h 1089282"/>
                      <a:gd name="connsiteX32" fmla="*/ 476250 w 1079263"/>
                      <a:gd name="connsiteY32" fmla="*/ 919276 h 1089282"/>
                      <a:gd name="connsiteX33" fmla="*/ 431131 w 1079263"/>
                      <a:gd name="connsiteY33" fmla="*/ 984447 h 1089282"/>
                      <a:gd name="connsiteX34" fmla="*/ 461210 w 1079263"/>
                      <a:gd name="connsiteY34" fmla="*/ 1054631 h 1089282"/>
                      <a:gd name="connsiteX35" fmla="*/ 536407 w 1079263"/>
                      <a:gd name="connsiteY35" fmla="*/ 1084710 h 1089282"/>
                      <a:gd name="connsiteX36" fmla="*/ 571500 w 1079263"/>
                      <a:gd name="connsiteY36" fmla="*/ 959381 h 1089282"/>
                      <a:gd name="connsiteX37" fmla="*/ 626644 w 1079263"/>
                      <a:gd name="connsiteY37" fmla="*/ 934315 h 1089282"/>
                      <a:gd name="connsiteX38" fmla="*/ 586539 w 1079263"/>
                      <a:gd name="connsiteY38" fmla="*/ 914262 h 1089282"/>
                      <a:gd name="connsiteX39" fmla="*/ 671763 w 1079263"/>
                      <a:gd name="connsiteY39" fmla="*/ 869144 h 1089282"/>
                      <a:gd name="connsiteX40" fmla="*/ 626644 w 1079263"/>
                      <a:gd name="connsiteY40" fmla="*/ 914262 h 1089282"/>
                      <a:gd name="connsiteX41" fmla="*/ 716881 w 1079263"/>
                      <a:gd name="connsiteY41" fmla="*/ 909249 h 1089282"/>
                      <a:gd name="connsiteX42" fmla="*/ 777039 w 1079263"/>
                      <a:gd name="connsiteY42" fmla="*/ 914262 h 1089282"/>
                      <a:gd name="connsiteX43" fmla="*/ 807118 w 1079263"/>
                      <a:gd name="connsiteY43" fmla="*/ 849091 h 1089282"/>
                      <a:gd name="connsiteX44" fmla="*/ 807118 w 1079263"/>
                      <a:gd name="connsiteY44" fmla="*/ 924289 h 1089282"/>
                      <a:gd name="connsiteX45" fmla="*/ 847223 w 1079263"/>
                      <a:gd name="connsiteY45" fmla="*/ 844078 h 1089282"/>
                      <a:gd name="connsiteX46" fmla="*/ 932447 w 1079263"/>
                      <a:gd name="connsiteY46" fmla="*/ 778907 h 1089282"/>
                      <a:gd name="connsiteX47" fmla="*/ 897355 w 1079263"/>
                      <a:gd name="connsiteY47" fmla="*/ 869144 h 1089282"/>
                      <a:gd name="connsiteX48" fmla="*/ 997618 w 1079263"/>
                      <a:gd name="connsiteY48" fmla="*/ 783920 h 1089282"/>
                      <a:gd name="connsiteX49" fmla="*/ 1012657 w 1079263"/>
                      <a:gd name="connsiteY49" fmla="*/ 733789 h 1089282"/>
                      <a:gd name="connsiteX50" fmla="*/ 1012657 w 1079263"/>
                      <a:gd name="connsiteY50" fmla="*/ 583394 h 1089282"/>
                      <a:gd name="connsiteX51" fmla="*/ 1007644 w 1079263"/>
                      <a:gd name="connsiteY51" fmla="*/ 427986 h 1089282"/>
                      <a:gd name="connsiteX52" fmla="*/ 1076168 w 1079263"/>
                      <a:gd name="connsiteY52" fmla="*/ 304318 h 1089282"/>
                      <a:gd name="connsiteX53" fmla="*/ 1062338 w 1079263"/>
                      <a:gd name="connsiteY53" fmla="*/ 164073 h 1089282"/>
                      <a:gd name="connsiteX54" fmla="*/ 1016253 w 1079263"/>
                      <a:gd name="connsiteY54" fmla="*/ 111328 h 1089282"/>
                      <a:gd name="connsiteX55" fmla="*/ 997618 w 1079263"/>
                      <a:gd name="connsiteY55" fmla="*/ 6881 h 1089282"/>
                      <a:gd name="connsiteX56" fmla="*/ 955611 w 1079263"/>
                      <a:gd name="connsiteY56" fmla="*/ 14539 h 1089282"/>
                      <a:gd name="connsiteX57" fmla="*/ 958127 w 1079263"/>
                      <a:gd name="connsiteY57" fmla="*/ 51850 h 1089282"/>
                      <a:gd name="connsiteX58" fmla="*/ 987592 w 1079263"/>
                      <a:gd name="connsiteY58" fmla="*/ 46986 h 1089282"/>
                      <a:gd name="connsiteX59" fmla="*/ 984367 w 1079263"/>
                      <a:gd name="connsiteY59" fmla="*/ 87371 h 1089282"/>
                      <a:gd name="connsiteX60" fmla="*/ 953355 w 1079263"/>
                      <a:gd name="connsiteY60" fmla="*/ 92107 h 1089282"/>
                      <a:gd name="connsiteX61" fmla="*/ 934270 w 1079263"/>
                      <a:gd name="connsiteY61" fmla="*/ 54216 h 1089282"/>
                      <a:gd name="connsiteX62" fmla="*/ 906932 w 1079263"/>
                      <a:gd name="connsiteY62" fmla="*/ 45019 h 1089282"/>
                      <a:gd name="connsiteX63" fmla="*/ 915506 w 1079263"/>
                      <a:gd name="connsiteY63" fmla="*/ 90873 h 1089282"/>
                      <a:gd name="connsiteX64" fmla="*/ 872289 w 1079263"/>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1012657 w 1076931"/>
                      <a:gd name="connsiteY50" fmla="*/ 583394 h 1089282"/>
                      <a:gd name="connsiteX51" fmla="*/ 1043428 w 1076931"/>
                      <a:gd name="connsiteY51" fmla="*/ 387728 h 1089282"/>
                      <a:gd name="connsiteX52" fmla="*/ 1076168 w 1076931"/>
                      <a:gd name="connsiteY52" fmla="*/ 304318 h 1089282"/>
                      <a:gd name="connsiteX53" fmla="*/ 1062338 w 1076931"/>
                      <a:gd name="connsiteY53" fmla="*/ 164073 h 1089282"/>
                      <a:gd name="connsiteX54" fmla="*/ 1016253 w 1076931"/>
                      <a:gd name="connsiteY54" fmla="*/ 111328 h 1089282"/>
                      <a:gd name="connsiteX55" fmla="*/ 997618 w 1076931"/>
                      <a:gd name="connsiteY55" fmla="*/ 6881 h 1089282"/>
                      <a:gd name="connsiteX56" fmla="*/ 955611 w 1076931"/>
                      <a:gd name="connsiteY56" fmla="*/ 14539 h 1089282"/>
                      <a:gd name="connsiteX57" fmla="*/ 958127 w 1076931"/>
                      <a:gd name="connsiteY57" fmla="*/ 51850 h 1089282"/>
                      <a:gd name="connsiteX58" fmla="*/ 987592 w 1076931"/>
                      <a:gd name="connsiteY58" fmla="*/ 46986 h 1089282"/>
                      <a:gd name="connsiteX59" fmla="*/ 984367 w 1076931"/>
                      <a:gd name="connsiteY59" fmla="*/ 87371 h 1089282"/>
                      <a:gd name="connsiteX60" fmla="*/ 953355 w 1076931"/>
                      <a:gd name="connsiteY60" fmla="*/ 92107 h 1089282"/>
                      <a:gd name="connsiteX61" fmla="*/ 934270 w 1076931"/>
                      <a:gd name="connsiteY61" fmla="*/ 54216 h 1089282"/>
                      <a:gd name="connsiteX62" fmla="*/ 906932 w 1076931"/>
                      <a:gd name="connsiteY62" fmla="*/ 45019 h 1089282"/>
                      <a:gd name="connsiteX63" fmla="*/ 915506 w 1076931"/>
                      <a:gd name="connsiteY63" fmla="*/ 90873 h 1089282"/>
                      <a:gd name="connsiteX64" fmla="*/ 872289 w 1076931"/>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1043428 w 1076931"/>
                      <a:gd name="connsiteY51" fmla="*/ 387728 h 1089282"/>
                      <a:gd name="connsiteX52" fmla="*/ 1076168 w 1076931"/>
                      <a:gd name="connsiteY52" fmla="*/ 304318 h 1089282"/>
                      <a:gd name="connsiteX53" fmla="*/ 1062338 w 1076931"/>
                      <a:gd name="connsiteY53" fmla="*/ 164073 h 1089282"/>
                      <a:gd name="connsiteX54" fmla="*/ 1016253 w 1076931"/>
                      <a:gd name="connsiteY54" fmla="*/ 111328 h 1089282"/>
                      <a:gd name="connsiteX55" fmla="*/ 997618 w 1076931"/>
                      <a:gd name="connsiteY55" fmla="*/ 6881 h 1089282"/>
                      <a:gd name="connsiteX56" fmla="*/ 955611 w 1076931"/>
                      <a:gd name="connsiteY56" fmla="*/ 14539 h 1089282"/>
                      <a:gd name="connsiteX57" fmla="*/ 958127 w 1076931"/>
                      <a:gd name="connsiteY57" fmla="*/ 51850 h 1089282"/>
                      <a:gd name="connsiteX58" fmla="*/ 987592 w 1076931"/>
                      <a:gd name="connsiteY58" fmla="*/ 46986 h 1089282"/>
                      <a:gd name="connsiteX59" fmla="*/ 984367 w 1076931"/>
                      <a:gd name="connsiteY59" fmla="*/ 87371 h 1089282"/>
                      <a:gd name="connsiteX60" fmla="*/ 953355 w 1076931"/>
                      <a:gd name="connsiteY60" fmla="*/ 92107 h 1089282"/>
                      <a:gd name="connsiteX61" fmla="*/ 934270 w 1076931"/>
                      <a:gd name="connsiteY61" fmla="*/ 54216 h 1089282"/>
                      <a:gd name="connsiteX62" fmla="*/ 906932 w 1076931"/>
                      <a:gd name="connsiteY62" fmla="*/ 45019 h 1089282"/>
                      <a:gd name="connsiteX63" fmla="*/ 915506 w 1076931"/>
                      <a:gd name="connsiteY63" fmla="*/ 90873 h 1089282"/>
                      <a:gd name="connsiteX64" fmla="*/ 872289 w 1076931"/>
                      <a:gd name="connsiteY64"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972440 w 1076931"/>
                      <a:gd name="connsiteY51" fmla="*/ 395232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19619 w 1076931"/>
                      <a:gd name="connsiteY50" fmla="*/ 559713 h 1089282"/>
                      <a:gd name="connsiteX51" fmla="*/ 1008224 w 1076931"/>
                      <a:gd name="connsiteY51" fmla="*/ 414177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1010272 w 1076931"/>
                      <a:gd name="connsiteY50" fmla="*/ 521823 h 1089282"/>
                      <a:gd name="connsiteX51" fmla="*/ 1008224 w 1076931"/>
                      <a:gd name="connsiteY51" fmla="*/ 414177 h 1089282"/>
                      <a:gd name="connsiteX52" fmla="*/ 1043428 w 1076931"/>
                      <a:gd name="connsiteY52" fmla="*/ 387728 h 1089282"/>
                      <a:gd name="connsiteX53" fmla="*/ 1076168 w 1076931"/>
                      <a:gd name="connsiteY53" fmla="*/ 304318 h 1089282"/>
                      <a:gd name="connsiteX54" fmla="*/ 1062338 w 1076931"/>
                      <a:gd name="connsiteY54" fmla="*/ 164073 h 1089282"/>
                      <a:gd name="connsiteX55" fmla="*/ 1016253 w 1076931"/>
                      <a:gd name="connsiteY55" fmla="*/ 111328 h 1089282"/>
                      <a:gd name="connsiteX56" fmla="*/ 997618 w 1076931"/>
                      <a:gd name="connsiteY56" fmla="*/ 6881 h 1089282"/>
                      <a:gd name="connsiteX57" fmla="*/ 955611 w 1076931"/>
                      <a:gd name="connsiteY57" fmla="*/ 14539 h 1089282"/>
                      <a:gd name="connsiteX58" fmla="*/ 958127 w 1076931"/>
                      <a:gd name="connsiteY58" fmla="*/ 51850 h 1089282"/>
                      <a:gd name="connsiteX59" fmla="*/ 987592 w 1076931"/>
                      <a:gd name="connsiteY59" fmla="*/ 46986 h 1089282"/>
                      <a:gd name="connsiteX60" fmla="*/ 984367 w 1076931"/>
                      <a:gd name="connsiteY60" fmla="*/ 87371 h 1089282"/>
                      <a:gd name="connsiteX61" fmla="*/ 953355 w 1076931"/>
                      <a:gd name="connsiteY61" fmla="*/ 92107 h 1089282"/>
                      <a:gd name="connsiteX62" fmla="*/ 934270 w 1076931"/>
                      <a:gd name="connsiteY62" fmla="*/ 54216 h 1089282"/>
                      <a:gd name="connsiteX63" fmla="*/ 906932 w 1076931"/>
                      <a:gd name="connsiteY63" fmla="*/ 45019 h 1089282"/>
                      <a:gd name="connsiteX64" fmla="*/ 915506 w 1076931"/>
                      <a:gd name="connsiteY64" fmla="*/ 90873 h 1089282"/>
                      <a:gd name="connsiteX65" fmla="*/ 872289 w 1076931"/>
                      <a:gd name="connsiteY65"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00873 w 1076931"/>
                      <a:gd name="connsiteY50" fmla="*/ 658097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97618 w 1076931"/>
                      <a:gd name="connsiteY48" fmla="*/ 783920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26050 w 1076931"/>
                      <a:gd name="connsiteY48" fmla="*/ 731821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78533 w 1076931"/>
                      <a:gd name="connsiteY48" fmla="*/ 767343 h 1089282"/>
                      <a:gd name="connsiteX49" fmla="*/ 1012657 w 1076931"/>
                      <a:gd name="connsiteY49" fmla="*/ 733789 h 1089282"/>
                      <a:gd name="connsiteX50" fmla="*/ 981983 w 1076931"/>
                      <a:gd name="connsiteY50" fmla="*/ 650993 h 1089282"/>
                      <a:gd name="connsiteX51" fmla="*/ 1010272 w 1076931"/>
                      <a:gd name="connsiteY51" fmla="*/ 521823 h 1089282"/>
                      <a:gd name="connsiteX52" fmla="*/ 1008224 w 1076931"/>
                      <a:gd name="connsiteY52" fmla="*/ 414177 h 1089282"/>
                      <a:gd name="connsiteX53" fmla="*/ 1043428 w 1076931"/>
                      <a:gd name="connsiteY53" fmla="*/ 387728 h 1089282"/>
                      <a:gd name="connsiteX54" fmla="*/ 1076168 w 1076931"/>
                      <a:gd name="connsiteY54" fmla="*/ 304318 h 1089282"/>
                      <a:gd name="connsiteX55" fmla="*/ 1062338 w 1076931"/>
                      <a:gd name="connsiteY55" fmla="*/ 164073 h 1089282"/>
                      <a:gd name="connsiteX56" fmla="*/ 1016253 w 1076931"/>
                      <a:gd name="connsiteY56" fmla="*/ 111328 h 1089282"/>
                      <a:gd name="connsiteX57" fmla="*/ 997618 w 1076931"/>
                      <a:gd name="connsiteY57" fmla="*/ 6881 h 1089282"/>
                      <a:gd name="connsiteX58" fmla="*/ 955611 w 1076931"/>
                      <a:gd name="connsiteY58" fmla="*/ 14539 h 1089282"/>
                      <a:gd name="connsiteX59" fmla="*/ 958127 w 1076931"/>
                      <a:gd name="connsiteY59" fmla="*/ 51850 h 1089282"/>
                      <a:gd name="connsiteX60" fmla="*/ 987592 w 1076931"/>
                      <a:gd name="connsiteY60" fmla="*/ 46986 h 1089282"/>
                      <a:gd name="connsiteX61" fmla="*/ 984367 w 1076931"/>
                      <a:gd name="connsiteY61" fmla="*/ 87371 h 1089282"/>
                      <a:gd name="connsiteX62" fmla="*/ 953355 w 1076931"/>
                      <a:gd name="connsiteY62" fmla="*/ 92107 h 1089282"/>
                      <a:gd name="connsiteX63" fmla="*/ 934270 w 1076931"/>
                      <a:gd name="connsiteY63" fmla="*/ 54216 h 1089282"/>
                      <a:gd name="connsiteX64" fmla="*/ 906932 w 1076931"/>
                      <a:gd name="connsiteY64" fmla="*/ 45019 h 1089282"/>
                      <a:gd name="connsiteX65" fmla="*/ 915506 w 1076931"/>
                      <a:gd name="connsiteY65" fmla="*/ 90873 h 1089282"/>
                      <a:gd name="connsiteX66" fmla="*/ 872289 w 1076931"/>
                      <a:gd name="connsiteY66"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897355 w 1076931"/>
                      <a:gd name="connsiteY47" fmla="*/ 869144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23597 w 1076931"/>
                      <a:gd name="connsiteY47" fmla="*/ 828886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18826 w 1076931"/>
                      <a:gd name="connsiteY47" fmla="*/ 857304 h 1089282"/>
                      <a:gd name="connsiteX48" fmla="*/ 967669 w 1076931"/>
                      <a:gd name="connsiteY48" fmla="*/ 809658 h 1089282"/>
                      <a:gd name="connsiteX49" fmla="*/ 978533 w 1076931"/>
                      <a:gd name="connsiteY49" fmla="*/ 767343 h 1089282"/>
                      <a:gd name="connsiteX50" fmla="*/ 1012657 w 1076931"/>
                      <a:gd name="connsiteY50" fmla="*/ 733789 h 1089282"/>
                      <a:gd name="connsiteX51" fmla="*/ 981983 w 1076931"/>
                      <a:gd name="connsiteY51" fmla="*/ 650993 h 1089282"/>
                      <a:gd name="connsiteX52" fmla="*/ 1010272 w 1076931"/>
                      <a:gd name="connsiteY52" fmla="*/ 521823 h 1089282"/>
                      <a:gd name="connsiteX53" fmla="*/ 1008224 w 1076931"/>
                      <a:gd name="connsiteY53" fmla="*/ 414177 h 1089282"/>
                      <a:gd name="connsiteX54" fmla="*/ 1043428 w 1076931"/>
                      <a:gd name="connsiteY54" fmla="*/ 387728 h 1089282"/>
                      <a:gd name="connsiteX55" fmla="*/ 1076168 w 1076931"/>
                      <a:gd name="connsiteY55" fmla="*/ 304318 h 1089282"/>
                      <a:gd name="connsiteX56" fmla="*/ 1062338 w 1076931"/>
                      <a:gd name="connsiteY56" fmla="*/ 164073 h 1089282"/>
                      <a:gd name="connsiteX57" fmla="*/ 1016253 w 1076931"/>
                      <a:gd name="connsiteY57" fmla="*/ 111328 h 1089282"/>
                      <a:gd name="connsiteX58" fmla="*/ 997618 w 1076931"/>
                      <a:gd name="connsiteY58" fmla="*/ 6881 h 1089282"/>
                      <a:gd name="connsiteX59" fmla="*/ 955611 w 1076931"/>
                      <a:gd name="connsiteY59" fmla="*/ 14539 h 1089282"/>
                      <a:gd name="connsiteX60" fmla="*/ 958127 w 1076931"/>
                      <a:gd name="connsiteY60" fmla="*/ 51850 h 1089282"/>
                      <a:gd name="connsiteX61" fmla="*/ 987592 w 1076931"/>
                      <a:gd name="connsiteY61" fmla="*/ 46986 h 1089282"/>
                      <a:gd name="connsiteX62" fmla="*/ 984367 w 1076931"/>
                      <a:gd name="connsiteY62" fmla="*/ 87371 h 1089282"/>
                      <a:gd name="connsiteX63" fmla="*/ 953355 w 1076931"/>
                      <a:gd name="connsiteY63" fmla="*/ 92107 h 1089282"/>
                      <a:gd name="connsiteX64" fmla="*/ 934270 w 1076931"/>
                      <a:gd name="connsiteY64" fmla="*/ 54216 h 1089282"/>
                      <a:gd name="connsiteX65" fmla="*/ 906932 w 1076931"/>
                      <a:gd name="connsiteY65" fmla="*/ 45019 h 1089282"/>
                      <a:gd name="connsiteX66" fmla="*/ 915506 w 1076931"/>
                      <a:gd name="connsiteY66" fmla="*/ 90873 h 1089282"/>
                      <a:gd name="connsiteX67" fmla="*/ 872289 w 1076931"/>
                      <a:gd name="connsiteY67"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32447 w 1076931"/>
                      <a:gd name="connsiteY46" fmla="*/ 778907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47223 w 1076931"/>
                      <a:gd name="connsiteY45" fmla="*/ 844078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51995 w 1076931"/>
                      <a:gd name="connsiteY45" fmla="*/ 739879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118 w 1076931"/>
                      <a:gd name="connsiteY44" fmla="*/ 924289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38131 w 1076931"/>
                      <a:gd name="connsiteY44" fmla="*/ 846140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38131 w 1076931"/>
                      <a:gd name="connsiteY44" fmla="*/ 846140 h 1089282"/>
                      <a:gd name="connsiteX45" fmla="*/ 861537 w 1076931"/>
                      <a:gd name="connsiteY45" fmla="*/ 796715 h 1089282"/>
                      <a:gd name="connsiteX46" fmla="*/ 908592 w 1076931"/>
                      <a:gd name="connsiteY46" fmla="*/ 816798 h 1089282"/>
                      <a:gd name="connsiteX47" fmla="*/ 912799 w 1076931"/>
                      <a:gd name="connsiteY47" fmla="*/ 814394 h 1089282"/>
                      <a:gd name="connsiteX48" fmla="*/ 918826 w 1076931"/>
                      <a:gd name="connsiteY48" fmla="*/ 857304 h 1089282"/>
                      <a:gd name="connsiteX49" fmla="*/ 967669 w 1076931"/>
                      <a:gd name="connsiteY49" fmla="*/ 809658 h 1089282"/>
                      <a:gd name="connsiteX50" fmla="*/ 978533 w 1076931"/>
                      <a:gd name="connsiteY50" fmla="*/ 767343 h 1089282"/>
                      <a:gd name="connsiteX51" fmla="*/ 1012657 w 1076931"/>
                      <a:gd name="connsiteY51" fmla="*/ 733789 h 1089282"/>
                      <a:gd name="connsiteX52" fmla="*/ 981983 w 1076931"/>
                      <a:gd name="connsiteY52" fmla="*/ 650993 h 1089282"/>
                      <a:gd name="connsiteX53" fmla="*/ 1010272 w 1076931"/>
                      <a:gd name="connsiteY53" fmla="*/ 521823 h 1089282"/>
                      <a:gd name="connsiteX54" fmla="*/ 1008224 w 1076931"/>
                      <a:gd name="connsiteY54" fmla="*/ 414177 h 1089282"/>
                      <a:gd name="connsiteX55" fmla="*/ 1043428 w 1076931"/>
                      <a:gd name="connsiteY55" fmla="*/ 387728 h 1089282"/>
                      <a:gd name="connsiteX56" fmla="*/ 1076168 w 1076931"/>
                      <a:gd name="connsiteY56" fmla="*/ 304318 h 1089282"/>
                      <a:gd name="connsiteX57" fmla="*/ 1062338 w 1076931"/>
                      <a:gd name="connsiteY57" fmla="*/ 164073 h 1089282"/>
                      <a:gd name="connsiteX58" fmla="*/ 1016253 w 1076931"/>
                      <a:gd name="connsiteY58" fmla="*/ 111328 h 1089282"/>
                      <a:gd name="connsiteX59" fmla="*/ 997618 w 1076931"/>
                      <a:gd name="connsiteY59" fmla="*/ 6881 h 1089282"/>
                      <a:gd name="connsiteX60" fmla="*/ 955611 w 1076931"/>
                      <a:gd name="connsiteY60" fmla="*/ 14539 h 1089282"/>
                      <a:gd name="connsiteX61" fmla="*/ 958127 w 1076931"/>
                      <a:gd name="connsiteY61" fmla="*/ 51850 h 1089282"/>
                      <a:gd name="connsiteX62" fmla="*/ 987592 w 1076931"/>
                      <a:gd name="connsiteY62" fmla="*/ 46986 h 1089282"/>
                      <a:gd name="connsiteX63" fmla="*/ 984367 w 1076931"/>
                      <a:gd name="connsiteY63" fmla="*/ 87371 h 1089282"/>
                      <a:gd name="connsiteX64" fmla="*/ 953355 w 1076931"/>
                      <a:gd name="connsiteY64" fmla="*/ 92107 h 1089282"/>
                      <a:gd name="connsiteX65" fmla="*/ 934270 w 1076931"/>
                      <a:gd name="connsiteY65" fmla="*/ 54216 h 1089282"/>
                      <a:gd name="connsiteX66" fmla="*/ 906932 w 1076931"/>
                      <a:gd name="connsiteY66" fmla="*/ 45019 h 1089282"/>
                      <a:gd name="connsiteX67" fmla="*/ 915506 w 1076931"/>
                      <a:gd name="connsiteY67" fmla="*/ 90873 h 1089282"/>
                      <a:gd name="connsiteX68" fmla="*/ 872289 w 1076931"/>
                      <a:gd name="connsiteY68"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833 w 1076931"/>
                      <a:gd name="connsiteY44" fmla="*/ 916225 h 1089282"/>
                      <a:gd name="connsiteX45" fmla="*/ 838131 w 1076931"/>
                      <a:gd name="connsiteY45" fmla="*/ 846140 h 1089282"/>
                      <a:gd name="connsiteX46" fmla="*/ 861537 w 1076931"/>
                      <a:gd name="connsiteY46" fmla="*/ 796715 h 1089282"/>
                      <a:gd name="connsiteX47" fmla="*/ 908592 w 1076931"/>
                      <a:gd name="connsiteY47" fmla="*/ 816798 h 1089282"/>
                      <a:gd name="connsiteX48" fmla="*/ 912799 w 1076931"/>
                      <a:gd name="connsiteY48" fmla="*/ 814394 h 1089282"/>
                      <a:gd name="connsiteX49" fmla="*/ 918826 w 1076931"/>
                      <a:gd name="connsiteY49" fmla="*/ 857304 h 1089282"/>
                      <a:gd name="connsiteX50" fmla="*/ 967669 w 1076931"/>
                      <a:gd name="connsiteY50" fmla="*/ 809658 h 1089282"/>
                      <a:gd name="connsiteX51" fmla="*/ 978533 w 1076931"/>
                      <a:gd name="connsiteY51" fmla="*/ 767343 h 1089282"/>
                      <a:gd name="connsiteX52" fmla="*/ 1012657 w 1076931"/>
                      <a:gd name="connsiteY52" fmla="*/ 733789 h 1089282"/>
                      <a:gd name="connsiteX53" fmla="*/ 981983 w 1076931"/>
                      <a:gd name="connsiteY53" fmla="*/ 650993 h 1089282"/>
                      <a:gd name="connsiteX54" fmla="*/ 1010272 w 1076931"/>
                      <a:gd name="connsiteY54" fmla="*/ 521823 h 1089282"/>
                      <a:gd name="connsiteX55" fmla="*/ 1008224 w 1076931"/>
                      <a:gd name="connsiteY55" fmla="*/ 414177 h 1089282"/>
                      <a:gd name="connsiteX56" fmla="*/ 1043428 w 1076931"/>
                      <a:gd name="connsiteY56" fmla="*/ 387728 h 1089282"/>
                      <a:gd name="connsiteX57" fmla="*/ 1076168 w 1076931"/>
                      <a:gd name="connsiteY57" fmla="*/ 304318 h 1089282"/>
                      <a:gd name="connsiteX58" fmla="*/ 1062338 w 1076931"/>
                      <a:gd name="connsiteY58" fmla="*/ 164073 h 1089282"/>
                      <a:gd name="connsiteX59" fmla="*/ 1016253 w 1076931"/>
                      <a:gd name="connsiteY59" fmla="*/ 111328 h 1089282"/>
                      <a:gd name="connsiteX60" fmla="*/ 997618 w 1076931"/>
                      <a:gd name="connsiteY60" fmla="*/ 6881 h 1089282"/>
                      <a:gd name="connsiteX61" fmla="*/ 955611 w 1076931"/>
                      <a:gd name="connsiteY61" fmla="*/ 14539 h 1089282"/>
                      <a:gd name="connsiteX62" fmla="*/ 958127 w 1076931"/>
                      <a:gd name="connsiteY62" fmla="*/ 51850 h 1089282"/>
                      <a:gd name="connsiteX63" fmla="*/ 987592 w 1076931"/>
                      <a:gd name="connsiteY63" fmla="*/ 46986 h 1089282"/>
                      <a:gd name="connsiteX64" fmla="*/ 984367 w 1076931"/>
                      <a:gd name="connsiteY64" fmla="*/ 87371 h 1089282"/>
                      <a:gd name="connsiteX65" fmla="*/ 953355 w 1076931"/>
                      <a:gd name="connsiteY65" fmla="*/ 92107 h 1089282"/>
                      <a:gd name="connsiteX66" fmla="*/ 934270 w 1076931"/>
                      <a:gd name="connsiteY66" fmla="*/ 54216 h 1089282"/>
                      <a:gd name="connsiteX67" fmla="*/ 906932 w 1076931"/>
                      <a:gd name="connsiteY67" fmla="*/ 45019 h 1089282"/>
                      <a:gd name="connsiteX68" fmla="*/ 915506 w 1076931"/>
                      <a:gd name="connsiteY68" fmla="*/ 90873 h 1089282"/>
                      <a:gd name="connsiteX69" fmla="*/ 872289 w 1076931"/>
                      <a:gd name="connsiteY69"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77039 w 1076931"/>
                      <a:gd name="connsiteY42" fmla="*/ 914262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38870 w 1076931"/>
                      <a:gd name="connsiteY42" fmla="*/ 847954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67497 w 1076931"/>
                      <a:gd name="connsiteY42" fmla="*/ 869268 h 1089282"/>
                      <a:gd name="connsiteX43" fmla="*/ 807118 w 1076931"/>
                      <a:gd name="connsiteY43" fmla="*/ 849091 h 1089282"/>
                      <a:gd name="connsiteX44" fmla="*/ 807833 w 1076931"/>
                      <a:gd name="connsiteY44" fmla="*/ 916225 h 1089282"/>
                      <a:gd name="connsiteX45" fmla="*/ 838847 w 1076931"/>
                      <a:gd name="connsiteY45" fmla="*/ 883070 h 1089282"/>
                      <a:gd name="connsiteX46" fmla="*/ 838131 w 1076931"/>
                      <a:gd name="connsiteY46" fmla="*/ 846140 h 1089282"/>
                      <a:gd name="connsiteX47" fmla="*/ 861537 w 1076931"/>
                      <a:gd name="connsiteY47" fmla="*/ 796715 h 1089282"/>
                      <a:gd name="connsiteX48" fmla="*/ 908592 w 1076931"/>
                      <a:gd name="connsiteY48" fmla="*/ 816798 h 1089282"/>
                      <a:gd name="connsiteX49" fmla="*/ 912799 w 1076931"/>
                      <a:gd name="connsiteY49" fmla="*/ 814394 h 1089282"/>
                      <a:gd name="connsiteX50" fmla="*/ 918826 w 1076931"/>
                      <a:gd name="connsiteY50" fmla="*/ 857304 h 1089282"/>
                      <a:gd name="connsiteX51" fmla="*/ 967669 w 1076931"/>
                      <a:gd name="connsiteY51" fmla="*/ 809658 h 1089282"/>
                      <a:gd name="connsiteX52" fmla="*/ 978533 w 1076931"/>
                      <a:gd name="connsiteY52" fmla="*/ 767343 h 1089282"/>
                      <a:gd name="connsiteX53" fmla="*/ 1012657 w 1076931"/>
                      <a:gd name="connsiteY53" fmla="*/ 733789 h 1089282"/>
                      <a:gd name="connsiteX54" fmla="*/ 981983 w 1076931"/>
                      <a:gd name="connsiteY54" fmla="*/ 650993 h 1089282"/>
                      <a:gd name="connsiteX55" fmla="*/ 1010272 w 1076931"/>
                      <a:gd name="connsiteY55" fmla="*/ 521823 h 1089282"/>
                      <a:gd name="connsiteX56" fmla="*/ 1008224 w 1076931"/>
                      <a:gd name="connsiteY56" fmla="*/ 414177 h 1089282"/>
                      <a:gd name="connsiteX57" fmla="*/ 1043428 w 1076931"/>
                      <a:gd name="connsiteY57" fmla="*/ 387728 h 1089282"/>
                      <a:gd name="connsiteX58" fmla="*/ 1076168 w 1076931"/>
                      <a:gd name="connsiteY58" fmla="*/ 304318 h 1089282"/>
                      <a:gd name="connsiteX59" fmla="*/ 1062338 w 1076931"/>
                      <a:gd name="connsiteY59" fmla="*/ 164073 h 1089282"/>
                      <a:gd name="connsiteX60" fmla="*/ 1016253 w 1076931"/>
                      <a:gd name="connsiteY60" fmla="*/ 111328 h 1089282"/>
                      <a:gd name="connsiteX61" fmla="*/ 997618 w 1076931"/>
                      <a:gd name="connsiteY61" fmla="*/ 6881 h 1089282"/>
                      <a:gd name="connsiteX62" fmla="*/ 955611 w 1076931"/>
                      <a:gd name="connsiteY62" fmla="*/ 14539 h 1089282"/>
                      <a:gd name="connsiteX63" fmla="*/ 958127 w 1076931"/>
                      <a:gd name="connsiteY63" fmla="*/ 51850 h 1089282"/>
                      <a:gd name="connsiteX64" fmla="*/ 987592 w 1076931"/>
                      <a:gd name="connsiteY64" fmla="*/ 46986 h 1089282"/>
                      <a:gd name="connsiteX65" fmla="*/ 984367 w 1076931"/>
                      <a:gd name="connsiteY65" fmla="*/ 87371 h 1089282"/>
                      <a:gd name="connsiteX66" fmla="*/ 953355 w 1076931"/>
                      <a:gd name="connsiteY66" fmla="*/ 92107 h 1089282"/>
                      <a:gd name="connsiteX67" fmla="*/ 934270 w 1076931"/>
                      <a:gd name="connsiteY67" fmla="*/ 54216 h 1089282"/>
                      <a:gd name="connsiteX68" fmla="*/ 906932 w 1076931"/>
                      <a:gd name="connsiteY68" fmla="*/ 45019 h 1089282"/>
                      <a:gd name="connsiteX69" fmla="*/ 915506 w 1076931"/>
                      <a:gd name="connsiteY69" fmla="*/ 90873 h 1089282"/>
                      <a:gd name="connsiteX70" fmla="*/ 872289 w 1076931"/>
                      <a:gd name="connsiteY70"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6881 w 1076931"/>
                      <a:gd name="connsiteY41" fmla="*/ 90924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33580 w 1076931"/>
                      <a:gd name="connsiteY41" fmla="*/ 850046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26644 w 1076931"/>
                      <a:gd name="connsiteY40" fmla="*/ 914262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71763 w 1076931"/>
                      <a:gd name="connsiteY39" fmla="*/ 869144 h 1089282"/>
                      <a:gd name="connsiteX40" fmla="*/ 640958 w 1076931"/>
                      <a:gd name="connsiteY40" fmla="*/ 907158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640958 w 1076931"/>
                      <a:gd name="connsiteY40" fmla="*/ 907158 h 1089282"/>
                      <a:gd name="connsiteX41" fmla="*/ 712110 w 1076931"/>
                      <a:gd name="connsiteY41" fmla="*/ 897409 h 1089282"/>
                      <a:gd name="connsiteX42" fmla="*/ 743423 w 1076931"/>
                      <a:gd name="connsiteY42" fmla="*/ 913857 h 1089282"/>
                      <a:gd name="connsiteX43" fmla="*/ 767497 w 1076931"/>
                      <a:gd name="connsiteY43" fmla="*/ 869268 h 1089282"/>
                      <a:gd name="connsiteX44" fmla="*/ 807118 w 1076931"/>
                      <a:gd name="connsiteY44" fmla="*/ 849091 h 1089282"/>
                      <a:gd name="connsiteX45" fmla="*/ 807833 w 1076931"/>
                      <a:gd name="connsiteY45" fmla="*/ 916225 h 1089282"/>
                      <a:gd name="connsiteX46" fmla="*/ 838847 w 1076931"/>
                      <a:gd name="connsiteY46" fmla="*/ 883070 h 1089282"/>
                      <a:gd name="connsiteX47" fmla="*/ 838131 w 1076931"/>
                      <a:gd name="connsiteY47" fmla="*/ 846140 h 1089282"/>
                      <a:gd name="connsiteX48" fmla="*/ 861537 w 1076931"/>
                      <a:gd name="connsiteY48" fmla="*/ 796715 h 1089282"/>
                      <a:gd name="connsiteX49" fmla="*/ 908592 w 1076931"/>
                      <a:gd name="connsiteY49" fmla="*/ 816798 h 1089282"/>
                      <a:gd name="connsiteX50" fmla="*/ 912799 w 1076931"/>
                      <a:gd name="connsiteY50" fmla="*/ 814394 h 1089282"/>
                      <a:gd name="connsiteX51" fmla="*/ 918826 w 1076931"/>
                      <a:gd name="connsiteY51" fmla="*/ 857304 h 1089282"/>
                      <a:gd name="connsiteX52" fmla="*/ 967669 w 1076931"/>
                      <a:gd name="connsiteY52" fmla="*/ 809658 h 1089282"/>
                      <a:gd name="connsiteX53" fmla="*/ 978533 w 1076931"/>
                      <a:gd name="connsiteY53" fmla="*/ 767343 h 1089282"/>
                      <a:gd name="connsiteX54" fmla="*/ 1012657 w 1076931"/>
                      <a:gd name="connsiteY54" fmla="*/ 733789 h 1089282"/>
                      <a:gd name="connsiteX55" fmla="*/ 981983 w 1076931"/>
                      <a:gd name="connsiteY55" fmla="*/ 650993 h 1089282"/>
                      <a:gd name="connsiteX56" fmla="*/ 1010272 w 1076931"/>
                      <a:gd name="connsiteY56" fmla="*/ 521823 h 1089282"/>
                      <a:gd name="connsiteX57" fmla="*/ 1008224 w 1076931"/>
                      <a:gd name="connsiteY57" fmla="*/ 414177 h 1089282"/>
                      <a:gd name="connsiteX58" fmla="*/ 1043428 w 1076931"/>
                      <a:gd name="connsiteY58" fmla="*/ 387728 h 1089282"/>
                      <a:gd name="connsiteX59" fmla="*/ 1076168 w 1076931"/>
                      <a:gd name="connsiteY59" fmla="*/ 304318 h 1089282"/>
                      <a:gd name="connsiteX60" fmla="*/ 1062338 w 1076931"/>
                      <a:gd name="connsiteY60" fmla="*/ 164073 h 1089282"/>
                      <a:gd name="connsiteX61" fmla="*/ 1016253 w 1076931"/>
                      <a:gd name="connsiteY61" fmla="*/ 111328 h 1089282"/>
                      <a:gd name="connsiteX62" fmla="*/ 997618 w 1076931"/>
                      <a:gd name="connsiteY62" fmla="*/ 6881 h 1089282"/>
                      <a:gd name="connsiteX63" fmla="*/ 955611 w 1076931"/>
                      <a:gd name="connsiteY63" fmla="*/ 14539 h 1089282"/>
                      <a:gd name="connsiteX64" fmla="*/ 958127 w 1076931"/>
                      <a:gd name="connsiteY64" fmla="*/ 51850 h 1089282"/>
                      <a:gd name="connsiteX65" fmla="*/ 987592 w 1076931"/>
                      <a:gd name="connsiteY65" fmla="*/ 46986 h 1089282"/>
                      <a:gd name="connsiteX66" fmla="*/ 984367 w 1076931"/>
                      <a:gd name="connsiteY66" fmla="*/ 87371 h 1089282"/>
                      <a:gd name="connsiteX67" fmla="*/ 953355 w 1076931"/>
                      <a:gd name="connsiteY67" fmla="*/ 92107 h 1089282"/>
                      <a:gd name="connsiteX68" fmla="*/ 934270 w 1076931"/>
                      <a:gd name="connsiteY68" fmla="*/ 54216 h 1089282"/>
                      <a:gd name="connsiteX69" fmla="*/ 906932 w 1076931"/>
                      <a:gd name="connsiteY69" fmla="*/ 45019 h 1089282"/>
                      <a:gd name="connsiteX70" fmla="*/ 915506 w 1076931"/>
                      <a:gd name="connsiteY70" fmla="*/ 90873 h 1089282"/>
                      <a:gd name="connsiteX71" fmla="*/ 872289 w 1076931"/>
                      <a:gd name="connsiteY71"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700482 w 1076931"/>
                      <a:gd name="connsiteY40" fmla="*/ 828603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26437 w 1076931"/>
                      <a:gd name="connsiteY39" fmla="*/ 805204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86539 w 1076931"/>
                      <a:gd name="connsiteY38" fmla="*/ 914262 h 1089282"/>
                      <a:gd name="connsiteX39" fmla="*/ 638364 w 1076931"/>
                      <a:gd name="connsiteY39" fmla="*/ 866775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9282"/>
                      <a:gd name="connsiteX1" fmla="*/ 892342 w 1076931"/>
                      <a:gd name="connsiteY1" fmla="*/ 199195 h 1089282"/>
                      <a:gd name="connsiteX2" fmla="*/ 892342 w 1076931"/>
                      <a:gd name="connsiteY2" fmla="*/ 317697 h 1089282"/>
                      <a:gd name="connsiteX3" fmla="*/ 852236 w 1076931"/>
                      <a:gd name="connsiteY3" fmla="*/ 392894 h 1089282"/>
                      <a:gd name="connsiteX4" fmla="*/ 852236 w 1076931"/>
                      <a:gd name="connsiteY4" fmla="*/ 443026 h 1089282"/>
                      <a:gd name="connsiteX5" fmla="*/ 807118 w 1076931"/>
                      <a:gd name="connsiteY5" fmla="*/ 488144 h 1089282"/>
                      <a:gd name="connsiteX6" fmla="*/ 792078 w 1076931"/>
                      <a:gd name="connsiteY6" fmla="*/ 528249 h 1089282"/>
                      <a:gd name="connsiteX7" fmla="*/ 736934 w 1076931"/>
                      <a:gd name="connsiteY7" fmla="*/ 588407 h 1089282"/>
                      <a:gd name="connsiteX8" fmla="*/ 656723 w 1076931"/>
                      <a:gd name="connsiteY8" fmla="*/ 618486 h 1089282"/>
                      <a:gd name="connsiteX9" fmla="*/ 656723 w 1076931"/>
                      <a:gd name="connsiteY9" fmla="*/ 638539 h 1089282"/>
                      <a:gd name="connsiteX10" fmla="*/ 621631 w 1076931"/>
                      <a:gd name="connsiteY10" fmla="*/ 618486 h 1089282"/>
                      <a:gd name="connsiteX11" fmla="*/ 661736 w 1076931"/>
                      <a:gd name="connsiteY11" fmla="*/ 543289 h 1089282"/>
                      <a:gd name="connsiteX12" fmla="*/ 586539 w 1076931"/>
                      <a:gd name="connsiteY12" fmla="*/ 573368 h 1089282"/>
                      <a:gd name="connsiteX13" fmla="*/ 591552 w 1076931"/>
                      <a:gd name="connsiteY13" fmla="*/ 643552 h 1089282"/>
                      <a:gd name="connsiteX14" fmla="*/ 536407 w 1076931"/>
                      <a:gd name="connsiteY14" fmla="*/ 713736 h 1089282"/>
                      <a:gd name="connsiteX15" fmla="*/ 531394 w 1076931"/>
                      <a:gd name="connsiteY15" fmla="*/ 753841 h 1089282"/>
                      <a:gd name="connsiteX16" fmla="*/ 546434 w 1076931"/>
                      <a:gd name="connsiteY16" fmla="*/ 788933 h 1089282"/>
                      <a:gd name="connsiteX17" fmla="*/ 471236 w 1076931"/>
                      <a:gd name="connsiteY17" fmla="*/ 808986 h 1089282"/>
                      <a:gd name="connsiteX18" fmla="*/ 441157 w 1076931"/>
                      <a:gd name="connsiteY18" fmla="*/ 763868 h 1089282"/>
                      <a:gd name="connsiteX19" fmla="*/ 401052 w 1076931"/>
                      <a:gd name="connsiteY19" fmla="*/ 793947 h 1089282"/>
                      <a:gd name="connsiteX20" fmla="*/ 325855 w 1076931"/>
                      <a:gd name="connsiteY20" fmla="*/ 803973 h 1089282"/>
                      <a:gd name="connsiteX21" fmla="*/ 245644 w 1076931"/>
                      <a:gd name="connsiteY21" fmla="*/ 819012 h 1089282"/>
                      <a:gd name="connsiteX22" fmla="*/ 285750 w 1076931"/>
                      <a:gd name="connsiteY22" fmla="*/ 798960 h 1089282"/>
                      <a:gd name="connsiteX23" fmla="*/ 205539 w 1076931"/>
                      <a:gd name="connsiteY23" fmla="*/ 803973 h 1089282"/>
                      <a:gd name="connsiteX24" fmla="*/ 145381 w 1076931"/>
                      <a:gd name="connsiteY24" fmla="*/ 874157 h 1089282"/>
                      <a:gd name="connsiteX25" fmla="*/ 40105 w 1076931"/>
                      <a:gd name="connsiteY25" fmla="*/ 954368 h 1089282"/>
                      <a:gd name="connsiteX26" fmla="*/ 5013 w 1076931"/>
                      <a:gd name="connsiteY26" fmla="*/ 969407 h 1089282"/>
                      <a:gd name="connsiteX27" fmla="*/ 10026 w 1076931"/>
                      <a:gd name="connsiteY27" fmla="*/ 1024552 h 1089282"/>
                      <a:gd name="connsiteX28" fmla="*/ 95250 w 1076931"/>
                      <a:gd name="connsiteY28" fmla="*/ 1014526 h 1089282"/>
                      <a:gd name="connsiteX29" fmla="*/ 145381 w 1076931"/>
                      <a:gd name="connsiteY29" fmla="*/ 1029565 h 1089282"/>
                      <a:gd name="connsiteX30" fmla="*/ 175460 w 1076931"/>
                      <a:gd name="connsiteY30" fmla="*/ 964394 h 1089282"/>
                      <a:gd name="connsiteX31" fmla="*/ 370973 w 1076931"/>
                      <a:gd name="connsiteY31" fmla="*/ 934315 h 1089282"/>
                      <a:gd name="connsiteX32" fmla="*/ 476250 w 1076931"/>
                      <a:gd name="connsiteY32" fmla="*/ 919276 h 1089282"/>
                      <a:gd name="connsiteX33" fmla="*/ 431131 w 1076931"/>
                      <a:gd name="connsiteY33" fmla="*/ 984447 h 1089282"/>
                      <a:gd name="connsiteX34" fmla="*/ 461210 w 1076931"/>
                      <a:gd name="connsiteY34" fmla="*/ 1054631 h 1089282"/>
                      <a:gd name="connsiteX35" fmla="*/ 536407 w 1076931"/>
                      <a:gd name="connsiteY35" fmla="*/ 1084710 h 1089282"/>
                      <a:gd name="connsiteX36" fmla="*/ 571500 w 1076931"/>
                      <a:gd name="connsiteY36" fmla="*/ 959381 h 1089282"/>
                      <a:gd name="connsiteX37" fmla="*/ 626644 w 1076931"/>
                      <a:gd name="connsiteY37" fmla="*/ 934315 h 1089282"/>
                      <a:gd name="connsiteX38" fmla="*/ 522128 w 1076931"/>
                      <a:gd name="connsiteY38" fmla="*/ 883477 h 1089282"/>
                      <a:gd name="connsiteX39" fmla="*/ 638364 w 1076931"/>
                      <a:gd name="connsiteY39" fmla="*/ 866775 h 1089282"/>
                      <a:gd name="connsiteX40" fmla="*/ 681398 w 1076931"/>
                      <a:gd name="connsiteY40" fmla="*/ 864126 h 1089282"/>
                      <a:gd name="connsiteX41" fmla="*/ 640958 w 1076931"/>
                      <a:gd name="connsiteY41" fmla="*/ 907158 h 1089282"/>
                      <a:gd name="connsiteX42" fmla="*/ 712110 w 1076931"/>
                      <a:gd name="connsiteY42" fmla="*/ 897409 h 1089282"/>
                      <a:gd name="connsiteX43" fmla="*/ 743423 w 1076931"/>
                      <a:gd name="connsiteY43" fmla="*/ 913857 h 1089282"/>
                      <a:gd name="connsiteX44" fmla="*/ 767497 w 1076931"/>
                      <a:gd name="connsiteY44" fmla="*/ 869268 h 1089282"/>
                      <a:gd name="connsiteX45" fmla="*/ 807118 w 1076931"/>
                      <a:gd name="connsiteY45" fmla="*/ 849091 h 1089282"/>
                      <a:gd name="connsiteX46" fmla="*/ 807833 w 1076931"/>
                      <a:gd name="connsiteY46" fmla="*/ 916225 h 1089282"/>
                      <a:gd name="connsiteX47" fmla="*/ 838847 w 1076931"/>
                      <a:gd name="connsiteY47" fmla="*/ 883070 h 1089282"/>
                      <a:gd name="connsiteX48" fmla="*/ 838131 w 1076931"/>
                      <a:gd name="connsiteY48" fmla="*/ 846140 h 1089282"/>
                      <a:gd name="connsiteX49" fmla="*/ 861537 w 1076931"/>
                      <a:gd name="connsiteY49" fmla="*/ 796715 h 1089282"/>
                      <a:gd name="connsiteX50" fmla="*/ 908592 w 1076931"/>
                      <a:gd name="connsiteY50" fmla="*/ 816798 h 1089282"/>
                      <a:gd name="connsiteX51" fmla="*/ 912799 w 1076931"/>
                      <a:gd name="connsiteY51" fmla="*/ 814394 h 1089282"/>
                      <a:gd name="connsiteX52" fmla="*/ 918826 w 1076931"/>
                      <a:gd name="connsiteY52" fmla="*/ 857304 h 1089282"/>
                      <a:gd name="connsiteX53" fmla="*/ 967669 w 1076931"/>
                      <a:gd name="connsiteY53" fmla="*/ 809658 h 1089282"/>
                      <a:gd name="connsiteX54" fmla="*/ 978533 w 1076931"/>
                      <a:gd name="connsiteY54" fmla="*/ 767343 h 1089282"/>
                      <a:gd name="connsiteX55" fmla="*/ 1012657 w 1076931"/>
                      <a:gd name="connsiteY55" fmla="*/ 733789 h 1089282"/>
                      <a:gd name="connsiteX56" fmla="*/ 981983 w 1076931"/>
                      <a:gd name="connsiteY56" fmla="*/ 650993 h 1089282"/>
                      <a:gd name="connsiteX57" fmla="*/ 1010272 w 1076931"/>
                      <a:gd name="connsiteY57" fmla="*/ 521823 h 1089282"/>
                      <a:gd name="connsiteX58" fmla="*/ 1008224 w 1076931"/>
                      <a:gd name="connsiteY58" fmla="*/ 414177 h 1089282"/>
                      <a:gd name="connsiteX59" fmla="*/ 1043428 w 1076931"/>
                      <a:gd name="connsiteY59" fmla="*/ 387728 h 1089282"/>
                      <a:gd name="connsiteX60" fmla="*/ 1076168 w 1076931"/>
                      <a:gd name="connsiteY60" fmla="*/ 304318 h 1089282"/>
                      <a:gd name="connsiteX61" fmla="*/ 1062338 w 1076931"/>
                      <a:gd name="connsiteY61" fmla="*/ 164073 h 1089282"/>
                      <a:gd name="connsiteX62" fmla="*/ 1016253 w 1076931"/>
                      <a:gd name="connsiteY62" fmla="*/ 111328 h 1089282"/>
                      <a:gd name="connsiteX63" fmla="*/ 997618 w 1076931"/>
                      <a:gd name="connsiteY63" fmla="*/ 6881 h 1089282"/>
                      <a:gd name="connsiteX64" fmla="*/ 955611 w 1076931"/>
                      <a:gd name="connsiteY64" fmla="*/ 14539 h 1089282"/>
                      <a:gd name="connsiteX65" fmla="*/ 958127 w 1076931"/>
                      <a:gd name="connsiteY65" fmla="*/ 51850 h 1089282"/>
                      <a:gd name="connsiteX66" fmla="*/ 987592 w 1076931"/>
                      <a:gd name="connsiteY66" fmla="*/ 46986 h 1089282"/>
                      <a:gd name="connsiteX67" fmla="*/ 984367 w 1076931"/>
                      <a:gd name="connsiteY67" fmla="*/ 87371 h 1089282"/>
                      <a:gd name="connsiteX68" fmla="*/ 953355 w 1076931"/>
                      <a:gd name="connsiteY68" fmla="*/ 92107 h 1089282"/>
                      <a:gd name="connsiteX69" fmla="*/ 934270 w 1076931"/>
                      <a:gd name="connsiteY69" fmla="*/ 54216 h 1089282"/>
                      <a:gd name="connsiteX70" fmla="*/ 906932 w 1076931"/>
                      <a:gd name="connsiteY70" fmla="*/ 45019 h 1089282"/>
                      <a:gd name="connsiteX71" fmla="*/ 915506 w 1076931"/>
                      <a:gd name="connsiteY71" fmla="*/ 90873 h 1089282"/>
                      <a:gd name="connsiteX72" fmla="*/ 872289 w 1076931"/>
                      <a:gd name="connsiteY72" fmla="*/ 137223 h 1089282"/>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626644 w 1076931"/>
                      <a:gd name="connsiteY37" fmla="*/ 934315 h 1086828"/>
                      <a:gd name="connsiteX38" fmla="*/ 522128 w 1076931"/>
                      <a:gd name="connsiteY38" fmla="*/ 883477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305 w 1076931"/>
                      <a:gd name="connsiteY37" fmla="*/ 946156 h 1086828"/>
                      <a:gd name="connsiteX38" fmla="*/ 522128 w 1076931"/>
                      <a:gd name="connsiteY38" fmla="*/ 883477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305 w 1076931"/>
                      <a:gd name="connsiteY37" fmla="*/ 946156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95631 w 1076931"/>
                      <a:gd name="connsiteY37" fmla="*/ 927211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614716 w 1076931"/>
                      <a:gd name="connsiteY37" fmla="*/ 946156 h 1086828"/>
                      <a:gd name="connsiteX38" fmla="*/ 576996 w 1076931"/>
                      <a:gd name="connsiteY38" fmla="*/ 890582 h 1086828"/>
                      <a:gd name="connsiteX39" fmla="*/ 638364 w 1076931"/>
                      <a:gd name="connsiteY39" fmla="*/ 866775 h 1086828"/>
                      <a:gd name="connsiteX40" fmla="*/ 681398 w 1076931"/>
                      <a:gd name="connsiteY40" fmla="*/ 864126 h 1086828"/>
                      <a:gd name="connsiteX41" fmla="*/ 640958 w 1076931"/>
                      <a:gd name="connsiteY41" fmla="*/ 907158 h 1086828"/>
                      <a:gd name="connsiteX42" fmla="*/ 712110 w 1076931"/>
                      <a:gd name="connsiteY42" fmla="*/ 897409 h 1086828"/>
                      <a:gd name="connsiteX43" fmla="*/ 743423 w 1076931"/>
                      <a:gd name="connsiteY43" fmla="*/ 913857 h 1086828"/>
                      <a:gd name="connsiteX44" fmla="*/ 767497 w 1076931"/>
                      <a:gd name="connsiteY44" fmla="*/ 869268 h 1086828"/>
                      <a:gd name="connsiteX45" fmla="*/ 807118 w 1076931"/>
                      <a:gd name="connsiteY45" fmla="*/ 849091 h 1086828"/>
                      <a:gd name="connsiteX46" fmla="*/ 807833 w 1076931"/>
                      <a:gd name="connsiteY46" fmla="*/ 916225 h 1086828"/>
                      <a:gd name="connsiteX47" fmla="*/ 838847 w 1076931"/>
                      <a:gd name="connsiteY47" fmla="*/ 883070 h 1086828"/>
                      <a:gd name="connsiteX48" fmla="*/ 838131 w 1076931"/>
                      <a:gd name="connsiteY48" fmla="*/ 846140 h 1086828"/>
                      <a:gd name="connsiteX49" fmla="*/ 861537 w 1076931"/>
                      <a:gd name="connsiteY49" fmla="*/ 796715 h 1086828"/>
                      <a:gd name="connsiteX50" fmla="*/ 908592 w 1076931"/>
                      <a:gd name="connsiteY50" fmla="*/ 816798 h 1086828"/>
                      <a:gd name="connsiteX51" fmla="*/ 912799 w 1076931"/>
                      <a:gd name="connsiteY51" fmla="*/ 814394 h 1086828"/>
                      <a:gd name="connsiteX52" fmla="*/ 918826 w 1076931"/>
                      <a:gd name="connsiteY52" fmla="*/ 857304 h 1086828"/>
                      <a:gd name="connsiteX53" fmla="*/ 967669 w 1076931"/>
                      <a:gd name="connsiteY53" fmla="*/ 809658 h 1086828"/>
                      <a:gd name="connsiteX54" fmla="*/ 978533 w 1076931"/>
                      <a:gd name="connsiteY54" fmla="*/ 767343 h 1086828"/>
                      <a:gd name="connsiteX55" fmla="*/ 1012657 w 1076931"/>
                      <a:gd name="connsiteY55" fmla="*/ 733789 h 1086828"/>
                      <a:gd name="connsiteX56" fmla="*/ 981983 w 1076931"/>
                      <a:gd name="connsiteY56" fmla="*/ 650993 h 1086828"/>
                      <a:gd name="connsiteX57" fmla="*/ 1010272 w 1076931"/>
                      <a:gd name="connsiteY57" fmla="*/ 521823 h 1086828"/>
                      <a:gd name="connsiteX58" fmla="*/ 1008224 w 1076931"/>
                      <a:gd name="connsiteY58" fmla="*/ 414177 h 1086828"/>
                      <a:gd name="connsiteX59" fmla="*/ 1043428 w 1076931"/>
                      <a:gd name="connsiteY59" fmla="*/ 387728 h 1086828"/>
                      <a:gd name="connsiteX60" fmla="*/ 1076168 w 1076931"/>
                      <a:gd name="connsiteY60" fmla="*/ 304318 h 1086828"/>
                      <a:gd name="connsiteX61" fmla="*/ 1062338 w 1076931"/>
                      <a:gd name="connsiteY61" fmla="*/ 164073 h 1086828"/>
                      <a:gd name="connsiteX62" fmla="*/ 1016253 w 1076931"/>
                      <a:gd name="connsiteY62" fmla="*/ 111328 h 1086828"/>
                      <a:gd name="connsiteX63" fmla="*/ 997618 w 1076931"/>
                      <a:gd name="connsiteY63" fmla="*/ 6881 h 1086828"/>
                      <a:gd name="connsiteX64" fmla="*/ 955611 w 1076931"/>
                      <a:gd name="connsiteY64" fmla="*/ 14539 h 1086828"/>
                      <a:gd name="connsiteX65" fmla="*/ 958127 w 1076931"/>
                      <a:gd name="connsiteY65" fmla="*/ 51850 h 1086828"/>
                      <a:gd name="connsiteX66" fmla="*/ 987592 w 1076931"/>
                      <a:gd name="connsiteY66" fmla="*/ 46986 h 1086828"/>
                      <a:gd name="connsiteX67" fmla="*/ 984367 w 1076931"/>
                      <a:gd name="connsiteY67" fmla="*/ 87371 h 1086828"/>
                      <a:gd name="connsiteX68" fmla="*/ 953355 w 1076931"/>
                      <a:gd name="connsiteY68" fmla="*/ 92107 h 1086828"/>
                      <a:gd name="connsiteX69" fmla="*/ 934270 w 1076931"/>
                      <a:gd name="connsiteY69" fmla="*/ 54216 h 1086828"/>
                      <a:gd name="connsiteX70" fmla="*/ 906932 w 1076931"/>
                      <a:gd name="connsiteY70" fmla="*/ 45019 h 1086828"/>
                      <a:gd name="connsiteX71" fmla="*/ 915506 w 1076931"/>
                      <a:gd name="connsiteY71" fmla="*/ 90873 h 1086828"/>
                      <a:gd name="connsiteX72" fmla="*/ 872289 w 1076931"/>
                      <a:gd name="connsiteY72"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71661 w 1076931"/>
                      <a:gd name="connsiteY37" fmla="*/ 954115 h 1086828"/>
                      <a:gd name="connsiteX38" fmla="*/ 614716 w 1076931"/>
                      <a:gd name="connsiteY38" fmla="*/ 946156 h 1086828"/>
                      <a:gd name="connsiteX39" fmla="*/ 576996 w 1076931"/>
                      <a:gd name="connsiteY39" fmla="*/ 890582 h 1086828"/>
                      <a:gd name="connsiteX40" fmla="*/ 638364 w 1076931"/>
                      <a:gd name="connsiteY40" fmla="*/ 866775 h 1086828"/>
                      <a:gd name="connsiteX41" fmla="*/ 681398 w 1076931"/>
                      <a:gd name="connsiteY41" fmla="*/ 864126 h 1086828"/>
                      <a:gd name="connsiteX42" fmla="*/ 640958 w 1076931"/>
                      <a:gd name="connsiteY42" fmla="*/ 907158 h 1086828"/>
                      <a:gd name="connsiteX43" fmla="*/ 712110 w 1076931"/>
                      <a:gd name="connsiteY43" fmla="*/ 897409 h 1086828"/>
                      <a:gd name="connsiteX44" fmla="*/ 743423 w 1076931"/>
                      <a:gd name="connsiteY44" fmla="*/ 913857 h 1086828"/>
                      <a:gd name="connsiteX45" fmla="*/ 767497 w 1076931"/>
                      <a:gd name="connsiteY45" fmla="*/ 869268 h 1086828"/>
                      <a:gd name="connsiteX46" fmla="*/ 807118 w 1076931"/>
                      <a:gd name="connsiteY46" fmla="*/ 849091 h 1086828"/>
                      <a:gd name="connsiteX47" fmla="*/ 807833 w 1076931"/>
                      <a:gd name="connsiteY47" fmla="*/ 916225 h 1086828"/>
                      <a:gd name="connsiteX48" fmla="*/ 838847 w 1076931"/>
                      <a:gd name="connsiteY48" fmla="*/ 883070 h 1086828"/>
                      <a:gd name="connsiteX49" fmla="*/ 838131 w 1076931"/>
                      <a:gd name="connsiteY49" fmla="*/ 846140 h 1086828"/>
                      <a:gd name="connsiteX50" fmla="*/ 861537 w 1076931"/>
                      <a:gd name="connsiteY50" fmla="*/ 796715 h 1086828"/>
                      <a:gd name="connsiteX51" fmla="*/ 908592 w 1076931"/>
                      <a:gd name="connsiteY51" fmla="*/ 816798 h 1086828"/>
                      <a:gd name="connsiteX52" fmla="*/ 912799 w 1076931"/>
                      <a:gd name="connsiteY52" fmla="*/ 814394 h 1086828"/>
                      <a:gd name="connsiteX53" fmla="*/ 918826 w 1076931"/>
                      <a:gd name="connsiteY53" fmla="*/ 857304 h 1086828"/>
                      <a:gd name="connsiteX54" fmla="*/ 967669 w 1076931"/>
                      <a:gd name="connsiteY54" fmla="*/ 809658 h 1086828"/>
                      <a:gd name="connsiteX55" fmla="*/ 978533 w 1076931"/>
                      <a:gd name="connsiteY55" fmla="*/ 767343 h 1086828"/>
                      <a:gd name="connsiteX56" fmla="*/ 1012657 w 1076931"/>
                      <a:gd name="connsiteY56" fmla="*/ 733789 h 1086828"/>
                      <a:gd name="connsiteX57" fmla="*/ 981983 w 1076931"/>
                      <a:gd name="connsiteY57" fmla="*/ 650993 h 1086828"/>
                      <a:gd name="connsiteX58" fmla="*/ 1010272 w 1076931"/>
                      <a:gd name="connsiteY58" fmla="*/ 521823 h 1086828"/>
                      <a:gd name="connsiteX59" fmla="*/ 1008224 w 1076931"/>
                      <a:gd name="connsiteY59" fmla="*/ 414177 h 1086828"/>
                      <a:gd name="connsiteX60" fmla="*/ 1043428 w 1076931"/>
                      <a:gd name="connsiteY60" fmla="*/ 387728 h 1086828"/>
                      <a:gd name="connsiteX61" fmla="*/ 1076168 w 1076931"/>
                      <a:gd name="connsiteY61" fmla="*/ 304318 h 1086828"/>
                      <a:gd name="connsiteX62" fmla="*/ 1062338 w 1076931"/>
                      <a:gd name="connsiteY62" fmla="*/ 164073 h 1086828"/>
                      <a:gd name="connsiteX63" fmla="*/ 1016253 w 1076931"/>
                      <a:gd name="connsiteY63" fmla="*/ 111328 h 1086828"/>
                      <a:gd name="connsiteX64" fmla="*/ 997618 w 1076931"/>
                      <a:gd name="connsiteY64" fmla="*/ 6881 h 1086828"/>
                      <a:gd name="connsiteX65" fmla="*/ 955611 w 1076931"/>
                      <a:gd name="connsiteY65" fmla="*/ 14539 h 1086828"/>
                      <a:gd name="connsiteX66" fmla="*/ 958127 w 1076931"/>
                      <a:gd name="connsiteY66" fmla="*/ 51850 h 1086828"/>
                      <a:gd name="connsiteX67" fmla="*/ 987592 w 1076931"/>
                      <a:gd name="connsiteY67" fmla="*/ 46986 h 1086828"/>
                      <a:gd name="connsiteX68" fmla="*/ 984367 w 1076931"/>
                      <a:gd name="connsiteY68" fmla="*/ 87371 h 1086828"/>
                      <a:gd name="connsiteX69" fmla="*/ 953355 w 1076931"/>
                      <a:gd name="connsiteY69" fmla="*/ 92107 h 1086828"/>
                      <a:gd name="connsiteX70" fmla="*/ 934270 w 1076931"/>
                      <a:gd name="connsiteY70" fmla="*/ 54216 h 1086828"/>
                      <a:gd name="connsiteX71" fmla="*/ 906932 w 1076931"/>
                      <a:gd name="connsiteY71" fmla="*/ 45019 h 1086828"/>
                      <a:gd name="connsiteX72" fmla="*/ 915506 w 1076931"/>
                      <a:gd name="connsiteY72" fmla="*/ 90873 h 1086828"/>
                      <a:gd name="connsiteX73" fmla="*/ 872289 w 1076931"/>
                      <a:gd name="connsiteY73"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76432 w 1076931"/>
                      <a:gd name="connsiteY37" fmla="*/ 958852 h 1086828"/>
                      <a:gd name="connsiteX38" fmla="*/ 614716 w 1076931"/>
                      <a:gd name="connsiteY38" fmla="*/ 946156 h 1086828"/>
                      <a:gd name="connsiteX39" fmla="*/ 576996 w 1076931"/>
                      <a:gd name="connsiteY39" fmla="*/ 890582 h 1086828"/>
                      <a:gd name="connsiteX40" fmla="*/ 638364 w 1076931"/>
                      <a:gd name="connsiteY40" fmla="*/ 866775 h 1086828"/>
                      <a:gd name="connsiteX41" fmla="*/ 681398 w 1076931"/>
                      <a:gd name="connsiteY41" fmla="*/ 864126 h 1086828"/>
                      <a:gd name="connsiteX42" fmla="*/ 640958 w 1076931"/>
                      <a:gd name="connsiteY42" fmla="*/ 907158 h 1086828"/>
                      <a:gd name="connsiteX43" fmla="*/ 712110 w 1076931"/>
                      <a:gd name="connsiteY43" fmla="*/ 897409 h 1086828"/>
                      <a:gd name="connsiteX44" fmla="*/ 743423 w 1076931"/>
                      <a:gd name="connsiteY44" fmla="*/ 913857 h 1086828"/>
                      <a:gd name="connsiteX45" fmla="*/ 767497 w 1076931"/>
                      <a:gd name="connsiteY45" fmla="*/ 869268 h 1086828"/>
                      <a:gd name="connsiteX46" fmla="*/ 807118 w 1076931"/>
                      <a:gd name="connsiteY46" fmla="*/ 849091 h 1086828"/>
                      <a:gd name="connsiteX47" fmla="*/ 807833 w 1076931"/>
                      <a:gd name="connsiteY47" fmla="*/ 916225 h 1086828"/>
                      <a:gd name="connsiteX48" fmla="*/ 838847 w 1076931"/>
                      <a:gd name="connsiteY48" fmla="*/ 883070 h 1086828"/>
                      <a:gd name="connsiteX49" fmla="*/ 838131 w 1076931"/>
                      <a:gd name="connsiteY49" fmla="*/ 846140 h 1086828"/>
                      <a:gd name="connsiteX50" fmla="*/ 861537 w 1076931"/>
                      <a:gd name="connsiteY50" fmla="*/ 796715 h 1086828"/>
                      <a:gd name="connsiteX51" fmla="*/ 908592 w 1076931"/>
                      <a:gd name="connsiteY51" fmla="*/ 816798 h 1086828"/>
                      <a:gd name="connsiteX52" fmla="*/ 912799 w 1076931"/>
                      <a:gd name="connsiteY52" fmla="*/ 814394 h 1086828"/>
                      <a:gd name="connsiteX53" fmla="*/ 918826 w 1076931"/>
                      <a:gd name="connsiteY53" fmla="*/ 857304 h 1086828"/>
                      <a:gd name="connsiteX54" fmla="*/ 967669 w 1076931"/>
                      <a:gd name="connsiteY54" fmla="*/ 809658 h 1086828"/>
                      <a:gd name="connsiteX55" fmla="*/ 978533 w 1076931"/>
                      <a:gd name="connsiteY55" fmla="*/ 767343 h 1086828"/>
                      <a:gd name="connsiteX56" fmla="*/ 1012657 w 1076931"/>
                      <a:gd name="connsiteY56" fmla="*/ 733789 h 1086828"/>
                      <a:gd name="connsiteX57" fmla="*/ 981983 w 1076931"/>
                      <a:gd name="connsiteY57" fmla="*/ 650993 h 1086828"/>
                      <a:gd name="connsiteX58" fmla="*/ 1010272 w 1076931"/>
                      <a:gd name="connsiteY58" fmla="*/ 521823 h 1086828"/>
                      <a:gd name="connsiteX59" fmla="*/ 1008224 w 1076931"/>
                      <a:gd name="connsiteY59" fmla="*/ 414177 h 1086828"/>
                      <a:gd name="connsiteX60" fmla="*/ 1043428 w 1076931"/>
                      <a:gd name="connsiteY60" fmla="*/ 387728 h 1086828"/>
                      <a:gd name="connsiteX61" fmla="*/ 1076168 w 1076931"/>
                      <a:gd name="connsiteY61" fmla="*/ 304318 h 1086828"/>
                      <a:gd name="connsiteX62" fmla="*/ 1062338 w 1076931"/>
                      <a:gd name="connsiteY62" fmla="*/ 164073 h 1086828"/>
                      <a:gd name="connsiteX63" fmla="*/ 1016253 w 1076931"/>
                      <a:gd name="connsiteY63" fmla="*/ 111328 h 1086828"/>
                      <a:gd name="connsiteX64" fmla="*/ 997618 w 1076931"/>
                      <a:gd name="connsiteY64" fmla="*/ 6881 h 1086828"/>
                      <a:gd name="connsiteX65" fmla="*/ 955611 w 1076931"/>
                      <a:gd name="connsiteY65" fmla="*/ 14539 h 1086828"/>
                      <a:gd name="connsiteX66" fmla="*/ 958127 w 1076931"/>
                      <a:gd name="connsiteY66" fmla="*/ 51850 h 1086828"/>
                      <a:gd name="connsiteX67" fmla="*/ 987592 w 1076931"/>
                      <a:gd name="connsiteY67" fmla="*/ 46986 h 1086828"/>
                      <a:gd name="connsiteX68" fmla="*/ 984367 w 1076931"/>
                      <a:gd name="connsiteY68" fmla="*/ 87371 h 1086828"/>
                      <a:gd name="connsiteX69" fmla="*/ 953355 w 1076931"/>
                      <a:gd name="connsiteY69" fmla="*/ 92107 h 1086828"/>
                      <a:gd name="connsiteX70" fmla="*/ 934270 w 1076931"/>
                      <a:gd name="connsiteY70" fmla="*/ 54216 h 1086828"/>
                      <a:gd name="connsiteX71" fmla="*/ 906932 w 1076931"/>
                      <a:gd name="connsiteY71" fmla="*/ 45019 h 1086828"/>
                      <a:gd name="connsiteX72" fmla="*/ 915506 w 1076931"/>
                      <a:gd name="connsiteY72" fmla="*/ 90873 h 1086828"/>
                      <a:gd name="connsiteX73" fmla="*/ 872289 w 1076931"/>
                      <a:gd name="connsiteY73" fmla="*/ 137223 h 1086828"/>
                      <a:gd name="connsiteX0" fmla="*/ 872289 w 1076931"/>
                      <a:gd name="connsiteY0" fmla="*/ 137223 h 1086828"/>
                      <a:gd name="connsiteX1" fmla="*/ 892342 w 1076931"/>
                      <a:gd name="connsiteY1" fmla="*/ 199195 h 1086828"/>
                      <a:gd name="connsiteX2" fmla="*/ 892342 w 1076931"/>
                      <a:gd name="connsiteY2" fmla="*/ 317697 h 1086828"/>
                      <a:gd name="connsiteX3" fmla="*/ 852236 w 1076931"/>
                      <a:gd name="connsiteY3" fmla="*/ 392894 h 1086828"/>
                      <a:gd name="connsiteX4" fmla="*/ 852236 w 1076931"/>
                      <a:gd name="connsiteY4" fmla="*/ 443026 h 1086828"/>
                      <a:gd name="connsiteX5" fmla="*/ 807118 w 1076931"/>
                      <a:gd name="connsiteY5" fmla="*/ 488144 h 1086828"/>
                      <a:gd name="connsiteX6" fmla="*/ 792078 w 1076931"/>
                      <a:gd name="connsiteY6" fmla="*/ 528249 h 1086828"/>
                      <a:gd name="connsiteX7" fmla="*/ 736934 w 1076931"/>
                      <a:gd name="connsiteY7" fmla="*/ 588407 h 1086828"/>
                      <a:gd name="connsiteX8" fmla="*/ 656723 w 1076931"/>
                      <a:gd name="connsiteY8" fmla="*/ 618486 h 1086828"/>
                      <a:gd name="connsiteX9" fmla="*/ 656723 w 1076931"/>
                      <a:gd name="connsiteY9" fmla="*/ 638539 h 1086828"/>
                      <a:gd name="connsiteX10" fmla="*/ 621631 w 1076931"/>
                      <a:gd name="connsiteY10" fmla="*/ 618486 h 1086828"/>
                      <a:gd name="connsiteX11" fmla="*/ 661736 w 1076931"/>
                      <a:gd name="connsiteY11" fmla="*/ 543289 h 1086828"/>
                      <a:gd name="connsiteX12" fmla="*/ 586539 w 1076931"/>
                      <a:gd name="connsiteY12" fmla="*/ 573368 h 1086828"/>
                      <a:gd name="connsiteX13" fmla="*/ 591552 w 1076931"/>
                      <a:gd name="connsiteY13" fmla="*/ 643552 h 1086828"/>
                      <a:gd name="connsiteX14" fmla="*/ 536407 w 1076931"/>
                      <a:gd name="connsiteY14" fmla="*/ 713736 h 1086828"/>
                      <a:gd name="connsiteX15" fmla="*/ 531394 w 1076931"/>
                      <a:gd name="connsiteY15" fmla="*/ 753841 h 1086828"/>
                      <a:gd name="connsiteX16" fmla="*/ 546434 w 1076931"/>
                      <a:gd name="connsiteY16" fmla="*/ 788933 h 1086828"/>
                      <a:gd name="connsiteX17" fmla="*/ 471236 w 1076931"/>
                      <a:gd name="connsiteY17" fmla="*/ 808986 h 1086828"/>
                      <a:gd name="connsiteX18" fmla="*/ 441157 w 1076931"/>
                      <a:gd name="connsiteY18" fmla="*/ 763868 h 1086828"/>
                      <a:gd name="connsiteX19" fmla="*/ 401052 w 1076931"/>
                      <a:gd name="connsiteY19" fmla="*/ 793947 h 1086828"/>
                      <a:gd name="connsiteX20" fmla="*/ 325855 w 1076931"/>
                      <a:gd name="connsiteY20" fmla="*/ 803973 h 1086828"/>
                      <a:gd name="connsiteX21" fmla="*/ 245644 w 1076931"/>
                      <a:gd name="connsiteY21" fmla="*/ 819012 h 1086828"/>
                      <a:gd name="connsiteX22" fmla="*/ 285750 w 1076931"/>
                      <a:gd name="connsiteY22" fmla="*/ 798960 h 1086828"/>
                      <a:gd name="connsiteX23" fmla="*/ 205539 w 1076931"/>
                      <a:gd name="connsiteY23" fmla="*/ 803973 h 1086828"/>
                      <a:gd name="connsiteX24" fmla="*/ 145381 w 1076931"/>
                      <a:gd name="connsiteY24" fmla="*/ 874157 h 1086828"/>
                      <a:gd name="connsiteX25" fmla="*/ 40105 w 1076931"/>
                      <a:gd name="connsiteY25" fmla="*/ 954368 h 1086828"/>
                      <a:gd name="connsiteX26" fmla="*/ 5013 w 1076931"/>
                      <a:gd name="connsiteY26" fmla="*/ 969407 h 1086828"/>
                      <a:gd name="connsiteX27" fmla="*/ 10026 w 1076931"/>
                      <a:gd name="connsiteY27" fmla="*/ 1024552 h 1086828"/>
                      <a:gd name="connsiteX28" fmla="*/ 95250 w 1076931"/>
                      <a:gd name="connsiteY28" fmla="*/ 1014526 h 1086828"/>
                      <a:gd name="connsiteX29" fmla="*/ 145381 w 1076931"/>
                      <a:gd name="connsiteY29" fmla="*/ 1029565 h 1086828"/>
                      <a:gd name="connsiteX30" fmla="*/ 175460 w 1076931"/>
                      <a:gd name="connsiteY30" fmla="*/ 964394 h 1086828"/>
                      <a:gd name="connsiteX31" fmla="*/ 370973 w 1076931"/>
                      <a:gd name="connsiteY31" fmla="*/ 934315 h 1086828"/>
                      <a:gd name="connsiteX32" fmla="*/ 476250 w 1076931"/>
                      <a:gd name="connsiteY32" fmla="*/ 919276 h 1086828"/>
                      <a:gd name="connsiteX33" fmla="*/ 431131 w 1076931"/>
                      <a:gd name="connsiteY33" fmla="*/ 984447 h 1086828"/>
                      <a:gd name="connsiteX34" fmla="*/ 461210 w 1076931"/>
                      <a:gd name="connsiteY34" fmla="*/ 1054631 h 1086828"/>
                      <a:gd name="connsiteX35" fmla="*/ 536407 w 1076931"/>
                      <a:gd name="connsiteY35" fmla="*/ 1084710 h 1086828"/>
                      <a:gd name="connsiteX36" fmla="*/ 514245 w 1076931"/>
                      <a:gd name="connsiteY36" fmla="*/ 999640 h 1086828"/>
                      <a:gd name="connsiteX37" fmla="*/ 550190 w 1076931"/>
                      <a:gd name="connsiteY37" fmla="*/ 996741 h 1086828"/>
                      <a:gd name="connsiteX38" fmla="*/ 576432 w 1076931"/>
                      <a:gd name="connsiteY38" fmla="*/ 958852 h 1086828"/>
                      <a:gd name="connsiteX39" fmla="*/ 614716 w 1076931"/>
                      <a:gd name="connsiteY39" fmla="*/ 946156 h 1086828"/>
                      <a:gd name="connsiteX40" fmla="*/ 576996 w 1076931"/>
                      <a:gd name="connsiteY40" fmla="*/ 890582 h 1086828"/>
                      <a:gd name="connsiteX41" fmla="*/ 638364 w 1076931"/>
                      <a:gd name="connsiteY41" fmla="*/ 866775 h 1086828"/>
                      <a:gd name="connsiteX42" fmla="*/ 681398 w 1076931"/>
                      <a:gd name="connsiteY42" fmla="*/ 864126 h 1086828"/>
                      <a:gd name="connsiteX43" fmla="*/ 640958 w 1076931"/>
                      <a:gd name="connsiteY43" fmla="*/ 907158 h 1086828"/>
                      <a:gd name="connsiteX44" fmla="*/ 712110 w 1076931"/>
                      <a:gd name="connsiteY44" fmla="*/ 897409 h 1086828"/>
                      <a:gd name="connsiteX45" fmla="*/ 743423 w 1076931"/>
                      <a:gd name="connsiteY45" fmla="*/ 913857 h 1086828"/>
                      <a:gd name="connsiteX46" fmla="*/ 767497 w 1076931"/>
                      <a:gd name="connsiteY46" fmla="*/ 869268 h 1086828"/>
                      <a:gd name="connsiteX47" fmla="*/ 807118 w 1076931"/>
                      <a:gd name="connsiteY47" fmla="*/ 849091 h 1086828"/>
                      <a:gd name="connsiteX48" fmla="*/ 807833 w 1076931"/>
                      <a:gd name="connsiteY48" fmla="*/ 916225 h 1086828"/>
                      <a:gd name="connsiteX49" fmla="*/ 838847 w 1076931"/>
                      <a:gd name="connsiteY49" fmla="*/ 883070 h 1086828"/>
                      <a:gd name="connsiteX50" fmla="*/ 838131 w 1076931"/>
                      <a:gd name="connsiteY50" fmla="*/ 846140 h 1086828"/>
                      <a:gd name="connsiteX51" fmla="*/ 861537 w 1076931"/>
                      <a:gd name="connsiteY51" fmla="*/ 796715 h 1086828"/>
                      <a:gd name="connsiteX52" fmla="*/ 908592 w 1076931"/>
                      <a:gd name="connsiteY52" fmla="*/ 816798 h 1086828"/>
                      <a:gd name="connsiteX53" fmla="*/ 912799 w 1076931"/>
                      <a:gd name="connsiteY53" fmla="*/ 814394 h 1086828"/>
                      <a:gd name="connsiteX54" fmla="*/ 918826 w 1076931"/>
                      <a:gd name="connsiteY54" fmla="*/ 857304 h 1086828"/>
                      <a:gd name="connsiteX55" fmla="*/ 967669 w 1076931"/>
                      <a:gd name="connsiteY55" fmla="*/ 809658 h 1086828"/>
                      <a:gd name="connsiteX56" fmla="*/ 978533 w 1076931"/>
                      <a:gd name="connsiteY56" fmla="*/ 767343 h 1086828"/>
                      <a:gd name="connsiteX57" fmla="*/ 1012657 w 1076931"/>
                      <a:gd name="connsiteY57" fmla="*/ 733789 h 1086828"/>
                      <a:gd name="connsiteX58" fmla="*/ 981983 w 1076931"/>
                      <a:gd name="connsiteY58" fmla="*/ 650993 h 1086828"/>
                      <a:gd name="connsiteX59" fmla="*/ 1010272 w 1076931"/>
                      <a:gd name="connsiteY59" fmla="*/ 521823 h 1086828"/>
                      <a:gd name="connsiteX60" fmla="*/ 1008224 w 1076931"/>
                      <a:gd name="connsiteY60" fmla="*/ 414177 h 1086828"/>
                      <a:gd name="connsiteX61" fmla="*/ 1043428 w 1076931"/>
                      <a:gd name="connsiteY61" fmla="*/ 387728 h 1086828"/>
                      <a:gd name="connsiteX62" fmla="*/ 1076168 w 1076931"/>
                      <a:gd name="connsiteY62" fmla="*/ 304318 h 1086828"/>
                      <a:gd name="connsiteX63" fmla="*/ 1062338 w 1076931"/>
                      <a:gd name="connsiteY63" fmla="*/ 164073 h 1086828"/>
                      <a:gd name="connsiteX64" fmla="*/ 1016253 w 1076931"/>
                      <a:gd name="connsiteY64" fmla="*/ 111328 h 1086828"/>
                      <a:gd name="connsiteX65" fmla="*/ 997618 w 1076931"/>
                      <a:gd name="connsiteY65" fmla="*/ 6881 h 1086828"/>
                      <a:gd name="connsiteX66" fmla="*/ 955611 w 1076931"/>
                      <a:gd name="connsiteY66" fmla="*/ 14539 h 1086828"/>
                      <a:gd name="connsiteX67" fmla="*/ 958127 w 1076931"/>
                      <a:gd name="connsiteY67" fmla="*/ 51850 h 1086828"/>
                      <a:gd name="connsiteX68" fmla="*/ 987592 w 1076931"/>
                      <a:gd name="connsiteY68" fmla="*/ 46986 h 1086828"/>
                      <a:gd name="connsiteX69" fmla="*/ 984367 w 1076931"/>
                      <a:gd name="connsiteY69" fmla="*/ 87371 h 1086828"/>
                      <a:gd name="connsiteX70" fmla="*/ 953355 w 1076931"/>
                      <a:gd name="connsiteY70" fmla="*/ 92107 h 1086828"/>
                      <a:gd name="connsiteX71" fmla="*/ 934270 w 1076931"/>
                      <a:gd name="connsiteY71" fmla="*/ 54216 h 1086828"/>
                      <a:gd name="connsiteX72" fmla="*/ 906932 w 1076931"/>
                      <a:gd name="connsiteY72" fmla="*/ 45019 h 1086828"/>
                      <a:gd name="connsiteX73" fmla="*/ 915506 w 1076931"/>
                      <a:gd name="connsiteY73" fmla="*/ 90873 h 1086828"/>
                      <a:gd name="connsiteX74" fmla="*/ 872289 w 1076931"/>
                      <a:gd name="connsiteY74" fmla="*/ 137223 h 1086828"/>
                      <a:gd name="connsiteX0" fmla="*/ 872289 w 1076931"/>
                      <a:gd name="connsiteY0" fmla="*/ 137223 h 1085299"/>
                      <a:gd name="connsiteX1" fmla="*/ 892342 w 1076931"/>
                      <a:gd name="connsiteY1" fmla="*/ 199195 h 1085299"/>
                      <a:gd name="connsiteX2" fmla="*/ 892342 w 1076931"/>
                      <a:gd name="connsiteY2" fmla="*/ 317697 h 1085299"/>
                      <a:gd name="connsiteX3" fmla="*/ 852236 w 1076931"/>
                      <a:gd name="connsiteY3" fmla="*/ 392894 h 1085299"/>
                      <a:gd name="connsiteX4" fmla="*/ 852236 w 1076931"/>
                      <a:gd name="connsiteY4" fmla="*/ 443026 h 1085299"/>
                      <a:gd name="connsiteX5" fmla="*/ 807118 w 1076931"/>
                      <a:gd name="connsiteY5" fmla="*/ 488144 h 1085299"/>
                      <a:gd name="connsiteX6" fmla="*/ 792078 w 1076931"/>
                      <a:gd name="connsiteY6" fmla="*/ 528249 h 1085299"/>
                      <a:gd name="connsiteX7" fmla="*/ 736934 w 1076931"/>
                      <a:gd name="connsiteY7" fmla="*/ 588407 h 1085299"/>
                      <a:gd name="connsiteX8" fmla="*/ 656723 w 1076931"/>
                      <a:gd name="connsiteY8" fmla="*/ 618486 h 1085299"/>
                      <a:gd name="connsiteX9" fmla="*/ 656723 w 1076931"/>
                      <a:gd name="connsiteY9" fmla="*/ 638539 h 1085299"/>
                      <a:gd name="connsiteX10" fmla="*/ 621631 w 1076931"/>
                      <a:gd name="connsiteY10" fmla="*/ 618486 h 1085299"/>
                      <a:gd name="connsiteX11" fmla="*/ 661736 w 1076931"/>
                      <a:gd name="connsiteY11" fmla="*/ 543289 h 1085299"/>
                      <a:gd name="connsiteX12" fmla="*/ 586539 w 1076931"/>
                      <a:gd name="connsiteY12" fmla="*/ 573368 h 1085299"/>
                      <a:gd name="connsiteX13" fmla="*/ 591552 w 1076931"/>
                      <a:gd name="connsiteY13" fmla="*/ 643552 h 1085299"/>
                      <a:gd name="connsiteX14" fmla="*/ 536407 w 1076931"/>
                      <a:gd name="connsiteY14" fmla="*/ 713736 h 1085299"/>
                      <a:gd name="connsiteX15" fmla="*/ 531394 w 1076931"/>
                      <a:gd name="connsiteY15" fmla="*/ 753841 h 1085299"/>
                      <a:gd name="connsiteX16" fmla="*/ 546434 w 1076931"/>
                      <a:gd name="connsiteY16" fmla="*/ 788933 h 1085299"/>
                      <a:gd name="connsiteX17" fmla="*/ 471236 w 1076931"/>
                      <a:gd name="connsiteY17" fmla="*/ 808986 h 1085299"/>
                      <a:gd name="connsiteX18" fmla="*/ 441157 w 1076931"/>
                      <a:gd name="connsiteY18" fmla="*/ 763868 h 1085299"/>
                      <a:gd name="connsiteX19" fmla="*/ 401052 w 1076931"/>
                      <a:gd name="connsiteY19" fmla="*/ 793947 h 1085299"/>
                      <a:gd name="connsiteX20" fmla="*/ 325855 w 1076931"/>
                      <a:gd name="connsiteY20" fmla="*/ 803973 h 1085299"/>
                      <a:gd name="connsiteX21" fmla="*/ 245644 w 1076931"/>
                      <a:gd name="connsiteY21" fmla="*/ 819012 h 1085299"/>
                      <a:gd name="connsiteX22" fmla="*/ 285750 w 1076931"/>
                      <a:gd name="connsiteY22" fmla="*/ 798960 h 1085299"/>
                      <a:gd name="connsiteX23" fmla="*/ 205539 w 1076931"/>
                      <a:gd name="connsiteY23" fmla="*/ 803973 h 1085299"/>
                      <a:gd name="connsiteX24" fmla="*/ 145381 w 1076931"/>
                      <a:gd name="connsiteY24" fmla="*/ 874157 h 1085299"/>
                      <a:gd name="connsiteX25" fmla="*/ 40105 w 1076931"/>
                      <a:gd name="connsiteY25" fmla="*/ 954368 h 1085299"/>
                      <a:gd name="connsiteX26" fmla="*/ 5013 w 1076931"/>
                      <a:gd name="connsiteY26" fmla="*/ 969407 h 1085299"/>
                      <a:gd name="connsiteX27" fmla="*/ 10026 w 1076931"/>
                      <a:gd name="connsiteY27" fmla="*/ 1024552 h 1085299"/>
                      <a:gd name="connsiteX28" fmla="*/ 95250 w 1076931"/>
                      <a:gd name="connsiteY28" fmla="*/ 1014526 h 1085299"/>
                      <a:gd name="connsiteX29" fmla="*/ 145381 w 1076931"/>
                      <a:gd name="connsiteY29" fmla="*/ 1029565 h 1085299"/>
                      <a:gd name="connsiteX30" fmla="*/ 175460 w 1076931"/>
                      <a:gd name="connsiteY30" fmla="*/ 964394 h 1085299"/>
                      <a:gd name="connsiteX31" fmla="*/ 370973 w 1076931"/>
                      <a:gd name="connsiteY31" fmla="*/ 934315 h 1085299"/>
                      <a:gd name="connsiteX32" fmla="*/ 476250 w 1076931"/>
                      <a:gd name="connsiteY32" fmla="*/ 919276 h 1085299"/>
                      <a:gd name="connsiteX33" fmla="*/ 431131 w 1076931"/>
                      <a:gd name="connsiteY33" fmla="*/ 984447 h 1085299"/>
                      <a:gd name="connsiteX34" fmla="*/ 461210 w 1076931"/>
                      <a:gd name="connsiteY34" fmla="*/ 1054631 h 1085299"/>
                      <a:gd name="connsiteX35" fmla="*/ 536407 w 1076931"/>
                      <a:gd name="connsiteY35" fmla="*/ 1084710 h 1085299"/>
                      <a:gd name="connsiteX36" fmla="*/ 528558 w 1076931"/>
                      <a:gd name="connsiteY36" fmla="*/ 1030426 h 1085299"/>
                      <a:gd name="connsiteX37" fmla="*/ 550190 w 1076931"/>
                      <a:gd name="connsiteY37" fmla="*/ 996741 h 1085299"/>
                      <a:gd name="connsiteX38" fmla="*/ 576432 w 1076931"/>
                      <a:gd name="connsiteY38" fmla="*/ 958852 h 1085299"/>
                      <a:gd name="connsiteX39" fmla="*/ 614716 w 1076931"/>
                      <a:gd name="connsiteY39" fmla="*/ 946156 h 1085299"/>
                      <a:gd name="connsiteX40" fmla="*/ 576996 w 1076931"/>
                      <a:gd name="connsiteY40" fmla="*/ 890582 h 1085299"/>
                      <a:gd name="connsiteX41" fmla="*/ 638364 w 1076931"/>
                      <a:gd name="connsiteY41" fmla="*/ 866775 h 1085299"/>
                      <a:gd name="connsiteX42" fmla="*/ 681398 w 1076931"/>
                      <a:gd name="connsiteY42" fmla="*/ 864126 h 1085299"/>
                      <a:gd name="connsiteX43" fmla="*/ 640958 w 1076931"/>
                      <a:gd name="connsiteY43" fmla="*/ 907158 h 1085299"/>
                      <a:gd name="connsiteX44" fmla="*/ 712110 w 1076931"/>
                      <a:gd name="connsiteY44" fmla="*/ 897409 h 1085299"/>
                      <a:gd name="connsiteX45" fmla="*/ 743423 w 1076931"/>
                      <a:gd name="connsiteY45" fmla="*/ 913857 h 1085299"/>
                      <a:gd name="connsiteX46" fmla="*/ 767497 w 1076931"/>
                      <a:gd name="connsiteY46" fmla="*/ 869268 h 1085299"/>
                      <a:gd name="connsiteX47" fmla="*/ 807118 w 1076931"/>
                      <a:gd name="connsiteY47" fmla="*/ 849091 h 1085299"/>
                      <a:gd name="connsiteX48" fmla="*/ 807833 w 1076931"/>
                      <a:gd name="connsiteY48" fmla="*/ 916225 h 1085299"/>
                      <a:gd name="connsiteX49" fmla="*/ 838847 w 1076931"/>
                      <a:gd name="connsiteY49" fmla="*/ 883070 h 1085299"/>
                      <a:gd name="connsiteX50" fmla="*/ 838131 w 1076931"/>
                      <a:gd name="connsiteY50" fmla="*/ 846140 h 1085299"/>
                      <a:gd name="connsiteX51" fmla="*/ 861537 w 1076931"/>
                      <a:gd name="connsiteY51" fmla="*/ 796715 h 1085299"/>
                      <a:gd name="connsiteX52" fmla="*/ 908592 w 1076931"/>
                      <a:gd name="connsiteY52" fmla="*/ 816798 h 1085299"/>
                      <a:gd name="connsiteX53" fmla="*/ 912799 w 1076931"/>
                      <a:gd name="connsiteY53" fmla="*/ 814394 h 1085299"/>
                      <a:gd name="connsiteX54" fmla="*/ 918826 w 1076931"/>
                      <a:gd name="connsiteY54" fmla="*/ 857304 h 1085299"/>
                      <a:gd name="connsiteX55" fmla="*/ 967669 w 1076931"/>
                      <a:gd name="connsiteY55" fmla="*/ 809658 h 1085299"/>
                      <a:gd name="connsiteX56" fmla="*/ 978533 w 1076931"/>
                      <a:gd name="connsiteY56" fmla="*/ 767343 h 1085299"/>
                      <a:gd name="connsiteX57" fmla="*/ 1012657 w 1076931"/>
                      <a:gd name="connsiteY57" fmla="*/ 733789 h 1085299"/>
                      <a:gd name="connsiteX58" fmla="*/ 981983 w 1076931"/>
                      <a:gd name="connsiteY58" fmla="*/ 650993 h 1085299"/>
                      <a:gd name="connsiteX59" fmla="*/ 1010272 w 1076931"/>
                      <a:gd name="connsiteY59" fmla="*/ 521823 h 1085299"/>
                      <a:gd name="connsiteX60" fmla="*/ 1008224 w 1076931"/>
                      <a:gd name="connsiteY60" fmla="*/ 414177 h 1085299"/>
                      <a:gd name="connsiteX61" fmla="*/ 1043428 w 1076931"/>
                      <a:gd name="connsiteY61" fmla="*/ 387728 h 1085299"/>
                      <a:gd name="connsiteX62" fmla="*/ 1076168 w 1076931"/>
                      <a:gd name="connsiteY62" fmla="*/ 304318 h 1085299"/>
                      <a:gd name="connsiteX63" fmla="*/ 1062338 w 1076931"/>
                      <a:gd name="connsiteY63" fmla="*/ 164073 h 1085299"/>
                      <a:gd name="connsiteX64" fmla="*/ 1016253 w 1076931"/>
                      <a:gd name="connsiteY64" fmla="*/ 111328 h 1085299"/>
                      <a:gd name="connsiteX65" fmla="*/ 997618 w 1076931"/>
                      <a:gd name="connsiteY65" fmla="*/ 6881 h 1085299"/>
                      <a:gd name="connsiteX66" fmla="*/ 955611 w 1076931"/>
                      <a:gd name="connsiteY66" fmla="*/ 14539 h 1085299"/>
                      <a:gd name="connsiteX67" fmla="*/ 958127 w 1076931"/>
                      <a:gd name="connsiteY67" fmla="*/ 51850 h 1085299"/>
                      <a:gd name="connsiteX68" fmla="*/ 987592 w 1076931"/>
                      <a:gd name="connsiteY68" fmla="*/ 46986 h 1085299"/>
                      <a:gd name="connsiteX69" fmla="*/ 984367 w 1076931"/>
                      <a:gd name="connsiteY69" fmla="*/ 87371 h 1085299"/>
                      <a:gd name="connsiteX70" fmla="*/ 953355 w 1076931"/>
                      <a:gd name="connsiteY70" fmla="*/ 92107 h 1085299"/>
                      <a:gd name="connsiteX71" fmla="*/ 934270 w 1076931"/>
                      <a:gd name="connsiteY71" fmla="*/ 54216 h 1085299"/>
                      <a:gd name="connsiteX72" fmla="*/ 906932 w 1076931"/>
                      <a:gd name="connsiteY72" fmla="*/ 45019 h 1085299"/>
                      <a:gd name="connsiteX73" fmla="*/ 915506 w 1076931"/>
                      <a:gd name="connsiteY73" fmla="*/ 90873 h 1085299"/>
                      <a:gd name="connsiteX74" fmla="*/ 872289 w 1076931"/>
                      <a:gd name="connsiteY74" fmla="*/ 137223 h 1085299"/>
                      <a:gd name="connsiteX0" fmla="*/ 872289 w 1076931"/>
                      <a:gd name="connsiteY0" fmla="*/ 137223 h 1118117"/>
                      <a:gd name="connsiteX1" fmla="*/ 892342 w 1076931"/>
                      <a:gd name="connsiteY1" fmla="*/ 199195 h 1118117"/>
                      <a:gd name="connsiteX2" fmla="*/ 892342 w 1076931"/>
                      <a:gd name="connsiteY2" fmla="*/ 317697 h 1118117"/>
                      <a:gd name="connsiteX3" fmla="*/ 852236 w 1076931"/>
                      <a:gd name="connsiteY3" fmla="*/ 392894 h 1118117"/>
                      <a:gd name="connsiteX4" fmla="*/ 852236 w 1076931"/>
                      <a:gd name="connsiteY4" fmla="*/ 443026 h 1118117"/>
                      <a:gd name="connsiteX5" fmla="*/ 807118 w 1076931"/>
                      <a:gd name="connsiteY5" fmla="*/ 488144 h 1118117"/>
                      <a:gd name="connsiteX6" fmla="*/ 792078 w 1076931"/>
                      <a:gd name="connsiteY6" fmla="*/ 528249 h 1118117"/>
                      <a:gd name="connsiteX7" fmla="*/ 736934 w 1076931"/>
                      <a:gd name="connsiteY7" fmla="*/ 588407 h 1118117"/>
                      <a:gd name="connsiteX8" fmla="*/ 656723 w 1076931"/>
                      <a:gd name="connsiteY8" fmla="*/ 618486 h 1118117"/>
                      <a:gd name="connsiteX9" fmla="*/ 656723 w 1076931"/>
                      <a:gd name="connsiteY9" fmla="*/ 638539 h 1118117"/>
                      <a:gd name="connsiteX10" fmla="*/ 621631 w 1076931"/>
                      <a:gd name="connsiteY10" fmla="*/ 618486 h 1118117"/>
                      <a:gd name="connsiteX11" fmla="*/ 661736 w 1076931"/>
                      <a:gd name="connsiteY11" fmla="*/ 543289 h 1118117"/>
                      <a:gd name="connsiteX12" fmla="*/ 586539 w 1076931"/>
                      <a:gd name="connsiteY12" fmla="*/ 573368 h 1118117"/>
                      <a:gd name="connsiteX13" fmla="*/ 591552 w 1076931"/>
                      <a:gd name="connsiteY13" fmla="*/ 643552 h 1118117"/>
                      <a:gd name="connsiteX14" fmla="*/ 536407 w 1076931"/>
                      <a:gd name="connsiteY14" fmla="*/ 713736 h 1118117"/>
                      <a:gd name="connsiteX15" fmla="*/ 531394 w 1076931"/>
                      <a:gd name="connsiteY15" fmla="*/ 753841 h 1118117"/>
                      <a:gd name="connsiteX16" fmla="*/ 546434 w 1076931"/>
                      <a:gd name="connsiteY16" fmla="*/ 788933 h 1118117"/>
                      <a:gd name="connsiteX17" fmla="*/ 471236 w 1076931"/>
                      <a:gd name="connsiteY17" fmla="*/ 808986 h 1118117"/>
                      <a:gd name="connsiteX18" fmla="*/ 441157 w 1076931"/>
                      <a:gd name="connsiteY18" fmla="*/ 763868 h 1118117"/>
                      <a:gd name="connsiteX19" fmla="*/ 401052 w 1076931"/>
                      <a:gd name="connsiteY19" fmla="*/ 793947 h 1118117"/>
                      <a:gd name="connsiteX20" fmla="*/ 325855 w 1076931"/>
                      <a:gd name="connsiteY20" fmla="*/ 803973 h 1118117"/>
                      <a:gd name="connsiteX21" fmla="*/ 245644 w 1076931"/>
                      <a:gd name="connsiteY21" fmla="*/ 819012 h 1118117"/>
                      <a:gd name="connsiteX22" fmla="*/ 285750 w 1076931"/>
                      <a:gd name="connsiteY22" fmla="*/ 798960 h 1118117"/>
                      <a:gd name="connsiteX23" fmla="*/ 205539 w 1076931"/>
                      <a:gd name="connsiteY23" fmla="*/ 803973 h 1118117"/>
                      <a:gd name="connsiteX24" fmla="*/ 145381 w 1076931"/>
                      <a:gd name="connsiteY24" fmla="*/ 874157 h 1118117"/>
                      <a:gd name="connsiteX25" fmla="*/ 40105 w 1076931"/>
                      <a:gd name="connsiteY25" fmla="*/ 954368 h 1118117"/>
                      <a:gd name="connsiteX26" fmla="*/ 5013 w 1076931"/>
                      <a:gd name="connsiteY26" fmla="*/ 969407 h 1118117"/>
                      <a:gd name="connsiteX27" fmla="*/ 10026 w 1076931"/>
                      <a:gd name="connsiteY27" fmla="*/ 1024552 h 1118117"/>
                      <a:gd name="connsiteX28" fmla="*/ 95250 w 1076931"/>
                      <a:gd name="connsiteY28" fmla="*/ 1014526 h 1118117"/>
                      <a:gd name="connsiteX29" fmla="*/ 145381 w 1076931"/>
                      <a:gd name="connsiteY29" fmla="*/ 1029565 h 1118117"/>
                      <a:gd name="connsiteX30" fmla="*/ 175460 w 1076931"/>
                      <a:gd name="connsiteY30" fmla="*/ 964394 h 1118117"/>
                      <a:gd name="connsiteX31" fmla="*/ 370973 w 1076931"/>
                      <a:gd name="connsiteY31" fmla="*/ 934315 h 1118117"/>
                      <a:gd name="connsiteX32" fmla="*/ 476250 w 1076931"/>
                      <a:gd name="connsiteY32" fmla="*/ 919276 h 1118117"/>
                      <a:gd name="connsiteX33" fmla="*/ 431131 w 1076931"/>
                      <a:gd name="connsiteY33" fmla="*/ 984447 h 1118117"/>
                      <a:gd name="connsiteX34" fmla="*/ 461210 w 1076931"/>
                      <a:gd name="connsiteY34" fmla="*/ 1054631 h 1118117"/>
                      <a:gd name="connsiteX35" fmla="*/ 452911 w 1076931"/>
                      <a:gd name="connsiteY35" fmla="*/ 1117864 h 1118117"/>
                      <a:gd name="connsiteX36" fmla="*/ 528558 w 1076931"/>
                      <a:gd name="connsiteY36" fmla="*/ 1030426 h 1118117"/>
                      <a:gd name="connsiteX37" fmla="*/ 550190 w 1076931"/>
                      <a:gd name="connsiteY37" fmla="*/ 996741 h 1118117"/>
                      <a:gd name="connsiteX38" fmla="*/ 576432 w 1076931"/>
                      <a:gd name="connsiteY38" fmla="*/ 958852 h 1118117"/>
                      <a:gd name="connsiteX39" fmla="*/ 614716 w 1076931"/>
                      <a:gd name="connsiteY39" fmla="*/ 946156 h 1118117"/>
                      <a:gd name="connsiteX40" fmla="*/ 576996 w 1076931"/>
                      <a:gd name="connsiteY40" fmla="*/ 890582 h 1118117"/>
                      <a:gd name="connsiteX41" fmla="*/ 638364 w 1076931"/>
                      <a:gd name="connsiteY41" fmla="*/ 866775 h 1118117"/>
                      <a:gd name="connsiteX42" fmla="*/ 681398 w 1076931"/>
                      <a:gd name="connsiteY42" fmla="*/ 864126 h 1118117"/>
                      <a:gd name="connsiteX43" fmla="*/ 640958 w 1076931"/>
                      <a:gd name="connsiteY43" fmla="*/ 907158 h 1118117"/>
                      <a:gd name="connsiteX44" fmla="*/ 712110 w 1076931"/>
                      <a:gd name="connsiteY44" fmla="*/ 897409 h 1118117"/>
                      <a:gd name="connsiteX45" fmla="*/ 743423 w 1076931"/>
                      <a:gd name="connsiteY45" fmla="*/ 913857 h 1118117"/>
                      <a:gd name="connsiteX46" fmla="*/ 767497 w 1076931"/>
                      <a:gd name="connsiteY46" fmla="*/ 869268 h 1118117"/>
                      <a:gd name="connsiteX47" fmla="*/ 807118 w 1076931"/>
                      <a:gd name="connsiteY47" fmla="*/ 849091 h 1118117"/>
                      <a:gd name="connsiteX48" fmla="*/ 807833 w 1076931"/>
                      <a:gd name="connsiteY48" fmla="*/ 916225 h 1118117"/>
                      <a:gd name="connsiteX49" fmla="*/ 838847 w 1076931"/>
                      <a:gd name="connsiteY49" fmla="*/ 883070 h 1118117"/>
                      <a:gd name="connsiteX50" fmla="*/ 838131 w 1076931"/>
                      <a:gd name="connsiteY50" fmla="*/ 846140 h 1118117"/>
                      <a:gd name="connsiteX51" fmla="*/ 861537 w 1076931"/>
                      <a:gd name="connsiteY51" fmla="*/ 796715 h 1118117"/>
                      <a:gd name="connsiteX52" fmla="*/ 908592 w 1076931"/>
                      <a:gd name="connsiteY52" fmla="*/ 816798 h 1118117"/>
                      <a:gd name="connsiteX53" fmla="*/ 912799 w 1076931"/>
                      <a:gd name="connsiteY53" fmla="*/ 814394 h 1118117"/>
                      <a:gd name="connsiteX54" fmla="*/ 918826 w 1076931"/>
                      <a:gd name="connsiteY54" fmla="*/ 857304 h 1118117"/>
                      <a:gd name="connsiteX55" fmla="*/ 967669 w 1076931"/>
                      <a:gd name="connsiteY55" fmla="*/ 809658 h 1118117"/>
                      <a:gd name="connsiteX56" fmla="*/ 978533 w 1076931"/>
                      <a:gd name="connsiteY56" fmla="*/ 767343 h 1118117"/>
                      <a:gd name="connsiteX57" fmla="*/ 1012657 w 1076931"/>
                      <a:gd name="connsiteY57" fmla="*/ 733789 h 1118117"/>
                      <a:gd name="connsiteX58" fmla="*/ 981983 w 1076931"/>
                      <a:gd name="connsiteY58" fmla="*/ 650993 h 1118117"/>
                      <a:gd name="connsiteX59" fmla="*/ 1010272 w 1076931"/>
                      <a:gd name="connsiteY59" fmla="*/ 521823 h 1118117"/>
                      <a:gd name="connsiteX60" fmla="*/ 1008224 w 1076931"/>
                      <a:gd name="connsiteY60" fmla="*/ 414177 h 1118117"/>
                      <a:gd name="connsiteX61" fmla="*/ 1043428 w 1076931"/>
                      <a:gd name="connsiteY61" fmla="*/ 387728 h 1118117"/>
                      <a:gd name="connsiteX62" fmla="*/ 1076168 w 1076931"/>
                      <a:gd name="connsiteY62" fmla="*/ 304318 h 1118117"/>
                      <a:gd name="connsiteX63" fmla="*/ 1062338 w 1076931"/>
                      <a:gd name="connsiteY63" fmla="*/ 164073 h 1118117"/>
                      <a:gd name="connsiteX64" fmla="*/ 1016253 w 1076931"/>
                      <a:gd name="connsiteY64" fmla="*/ 111328 h 1118117"/>
                      <a:gd name="connsiteX65" fmla="*/ 997618 w 1076931"/>
                      <a:gd name="connsiteY65" fmla="*/ 6881 h 1118117"/>
                      <a:gd name="connsiteX66" fmla="*/ 955611 w 1076931"/>
                      <a:gd name="connsiteY66" fmla="*/ 14539 h 1118117"/>
                      <a:gd name="connsiteX67" fmla="*/ 958127 w 1076931"/>
                      <a:gd name="connsiteY67" fmla="*/ 51850 h 1118117"/>
                      <a:gd name="connsiteX68" fmla="*/ 987592 w 1076931"/>
                      <a:gd name="connsiteY68" fmla="*/ 46986 h 1118117"/>
                      <a:gd name="connsiteX69" fmla="*/ 984367 w 1076931"/>
                      <a:gd name="connsiteY69" fmla="*/ 87371 h 1118117"/>
                      <a:gd name="connsiteX70" fmla="*/ 953355 w 1076931"/>
                      <a:gd name="connsiteY70" fmla="*/ 92107 h 1118117"/>
                      <a:gd name="connsiteX71" fmla="*/ 934270 w 1076931"/>
                      <a:gd name="connsiteY71" fmla="*/ 54216 h 1118117"/>
                      <a:gd name="connsiteX72" fmla="*/ 906932 w 1076931"/>
                      <a:gd name="connsiteY72" fmla="*/ 45019 h 1118117"/>
                      <a:gd name="connsiteX73" fmla="*/ 915506 w 1076931"/>
                      <a:gd name="connsiteY73" fmla="*/ 90873 h 1118117"/>
                      <a:gd name="connsiteX74" fmla="*/ 872289 w 1076931"/>
                      <a:gd name="connsiteY74" fmla="*/ 137223 h 1118117"/>
                      <a:gd name="connsiteX0" fmla="*/ 872289 w 1076931"/>
                      <a:gd name="connsiteY0" fmla="*/ 137223 h 1117961"/>
                      <a:gd name="connsiteX1" fmla="*/ 892342 w 1076931"/>
                      <a:gd name="connsiteY1" fmla="*/ 199195 h 1117961"/>
                      <a:gd name="connsiteX2" fmla="*/ 892342 w 1076931"/>
                      <a:gd name="connsiteY2" fmla="*/ 317697 h 1117961"/>
                      <a:gd name="connsiteX3" fmla="*/ 852236 w 1076931"/>
                      <a:gd name="connsiteY3" fmla="*/ 392894 h 1117961"/>
                      <a:gd name="connsiteX4" fmla="*/ 852236 w 1076931"/>
                      <a:gd name="connsiteY4" fmla="*/ 443026 h 1117961"/>
                      <a:gd name="connsiteX5" fmla="*/ 807118 w 1076931"/>
                      <a:gd name="connsiteY5" fmla="*/ 488144 h 1117961"/>
                      <a:gd name="connsiteX6" fmla="*/ 792078 w 1076931"/>
                      <a:gd name="connsiteY6" fmla="*/ 528249 h 1117961"/>
                      <a:gd name="connsiteX7" fmla="*/ 736934 w 1076931"/>
                      <a:gd name="connsiteY7" fmla="*/ 588407 h 1117961"/>
                      <a:gd name="connsiteX8" fmla="*/ 656723 w 1076931"/>
                      <a:gd name="connsiteY8" fmla="*/ 618486 h 1117961"/>
                      <a:gd name="connsiteX9" fmla="*/ 656723 w 1076931"/>
                      <a:gd name="connsiteY9" fmla="*/ 638539 h 1117961"/>
                      <a:gd name="connsiteX10" fmla="*/ 621631 w 1076931"/>
                      <a:gd name="connsiteY10" fmla="*/ 618486 h 1117961"/>
                      <a:gd name="connsiteX11" fmla="*/ 661736 w 1076931"/>
                      <a:gd name="connsiteY11" fmla="*/ 543289 h 1117961"/>
                      <a:gd name="connsiteX12" fmla="*/ 586539 w 1076931"/>
                      <a:gd name="connsiteY12" fmla="*/ 573368 h 1117961"/>
                      <a:gd name="connsiteX13" fmla="*/ 591552 w 1076931"/>
                      <a:gd name="connsiteY13" fmla="*/ 643552 h 1117961"/>
                      <a:gd name="connsiteX14" fmla="*/ 536407 w 1076931"/>
                      <a:gd name="connsiteY14" fmla="*/ 713736 h 1117961"/>
                      <a:gd name="connsiteX15" fmla="*/ 531394 w 1076931"/>
                      <a:gd name="connsiteY15" fmla="*/ 753841 h 1117961"/>
                      <a:gd name="connsiteX16" fmla="*/ 546434 w 1076931"/>
                      <a:gd name="connsiteY16" fmla="*/ 788933 h 1117961"/>
                      <a:gd name="connsiteX17" fmla="*/ 471236 w 1076931"/>
                      <a:gd name="connsiteY17" fmla="*/ 808986 h 1117961"/>
                      <a:gd name="connsiteX18" fmla="*/ 441157 w 1076931"/>
                      <a:gd name="connsiteY18" fmla="*/ 763868 h 1117961"/>
                      <a:gd name="connsiteX19" fmla="*/ 401052 w 1076931"/>
                      <a:gd name="connsiteY19" fmla="*/ 793947 h 1117961"/>
                      <a:gd name="connsiteX20" fmla="*/ 325855 w 1076931"/>
                      <a:gd name="connsiteY20" fmla="*/ 803973 h 1117961"/>
                      <a:gd name="connsiteX21" fmla="*/ 245644 w 1076931"/>
                      <a:gd name="connsiteY21" fmla="*/ 819012 h 1117961"/>
                      <a:gd name="connsiteX22" fmla="*/ 285750 w 1076931"/>
                      <a:gd name="connsiteY22" fmla="*/ 798960 h 1117961"/>
                      <a:gd name="connsiteX23" fmla="*/ 205539 w 1076931"/>
                      <a:gd name="connsiteY23" fmla="*/ 803973 h 1117961"/>
                      <a:gd name="connsiteX24" fmla="*/ 145381 w 1076931"/>
                      <a:gd name="connsiteY24" fmla="*/ 874157 h 1117961"/>
                      <a:gd name="connsiteX25" fmla="*/ 40105 w 1076931"/>
                      <a:gd name="connsiteY25" fmla="*/ 954368 h 1117961"/>
                      <a:gd name="connsiteX26" fmla="*/ 5013 w 1076931"/>
                      <a:gd name="connsiteY26" fmla="*/ 969407 h 1117961"/>
                      <a:gd name="connsiteX27" fmla="*/ 10026 w 1076931"/>
                      <a:gd name="connsiteY27" fmla="*/ 1024552 h 1117961"/>
                      <a:gd name="connsiteX28" fmla="*/ 95250 w 1076931"/>
                      <a:gd name="connsiteY28" fmla="*/ 1014526 h 1117961"/>
                      <a:gd name="connsiteX29" fmla="*/ 145381 w 1076931"/>
                      <a:gd name="connsiteY29" fmla="*/ 1029565 h 1117961"/>
                      <a:gd name="connsiteX30" fmla="*/ 175460 w 1076931"/>
                      <a:gd name="connsiteY30" fmla="*/ 964394 h 1117961"/>
                      <a:gd name="connsiteX31" fmla="*/ 370973 w 1076931"/>
                      <a:gd name="connsiteY31" fmla="*/ 934315 h 1117961"/>
                      <a:gd name="connsiteX32" fmla="*/ 476250 w 1076931"/>
                      <a:gd name="connsiteY32" fmla="*/ 919276 h 1117961"/>
                      <a:gd name="connsiteX33" fmla="*/ 431131 w 1076931"/>
                      <a:gd name="connsiteY33" fmla="*/ 984447 h 1117961"/>
                      <a:gd name="connsiteX34" fmla="*/ 427811 w 1076931"/>
                      <a:gd name="connsiteY34" fmla="*/ 1012005 h 1117961"/>
                      <a:gd name="connsiteX35" fmla="*/ 452911 w 1076931"/>
                      <a:gd name="connsiteY35" fmla="*/ 1117864 h 1117961"/>
                      <a:gd name="connsiteX36" fmla="*/ 528558 w 1076931"/>
                      <a:gd name="connsiteY36" fmla="*/ 1030426 h 1117961"/>
                      <a:gd name="connsiteX37" fmla="*/ 550190 w 1076931"/>
                      <a:gd name="connsiteY37" fmla="*/ 996741 h 1117961"/>
                      <a:gd name="connsiteX38" fmla="*/ 576432 w 1076931"/>
                      <a:gd name="connsiteY38" fmla="*/ 958852 h 1117961"/>
                      <a:gd name="connsiteX39" fmla="*/ 614716 w 1076931"/>
                      <a:gd name="connsiteY39" fmla="*/ 946156 h 1117961"/>
                      <a:gd name="connsiteX40" fmla="*/ 576996 w 1076931"/>
                      <a:gd name="connsiteY40" fmla="*/ 890582 h 1117961"/>
                      <a:gd name="connsiteX41" fmla="*/ 638364 w 1076931"/>
                      <a:gd name="connsiteY41" fmla="*/ 866775 h 1117961"/>
                      <a:gd name="connsiteX42" fmla="*/ 681398 w 1076931"/>
                      <a:gd name="connsiteY42" fmla="*/ 864126 h 1117961"/>
                      <a:gd name="connsiteX43" fmla="*/ 640958 w 1076931"/>
                      <a:gd name="connsiteY43" fmla="*/ 907158 h 1117961"/>
                      <a:gd name="connsiteX44" fmla="*/ 712110 w 1076931"/>
                      <a:gd name="connsiteY44" fmla="*/ 897409 h 1117961"/>
                      <a:gd name="connsiteX45" fmla="*/ 743423 w 1076931"/>
                      <a:gd name="connsiteY45" fmla="*/ 913857 h 1117961"/>
                      <a:gd name="connsiteX46" fmla="*/ 767497 w 1076931"/>
                      <a:gd name="connsiteY46" fmla="*/ 869268 h 1117961"/>
                      <a:gd name="connsiteX47" fmla="*/ 807118 w 1076931"/>
                      <a:gd name="connsiteY47" fmla="*/ 849091 h 1117961"/>
                      <a:gd name="connsiteX48" fmla="*/ 807833 w 1076931"/>
                      <a:gd name="connsiteY48" fmla="*/ 916225 h 1117961"/>
                      <a:gd name="connsiteX49" fmla="*/ 838847 w 1076931"/>
                      <a:gd name="connsiteY49" fmla="*/ 883070 h 1117961"/>
                      <a:gd name="connsiteX50" fmla="*/ 838131 w 1076931"/>
                      <a:gd name="connsiteY50" fmla="*/ 846140 h 1117961"/>
                      <a:gd name="connsiteX51" fmla="*/ 861537 w 1076931"/>
                      <a:gd name="connsiteY51" fmla="*/ 796715 h 1117961"/>
                      <a:gd name="connsiteX52" fmla="*/ 908592 w 1076931"/>
                      <a:gd name="connsiteY52" fmla="*/ 816798 h 1117961"/>
                      <a:gd name="connsiteX53" fmla="*/ 912799 w 1076931"/>
                      <a:gd name="connsiteY53" fmla="*/ 814394 h 1117961"/>
                      <a:gd name="connsiteX54" fmla="*/ 918826 w 1076931"/>
                      <a:gd name="connsiteY54" fmla="*/ 857304 h 1117961"/>
                      <a:gd name="connsiteX55" fmla="*/ 967669 w 1076931"/>
                      <a:gd name="connsiteY55" fmla="*/ 809658 h 1117961"/>
                      <a:gd name="connsiteX56" fmla="*/ 978533 w 1076931"/>
                      <a:gd name="connsiteY56" fmla="*/ 767343 h 1117961"/>
                      <a:gd name="connsiteX57" fmla="*/ 1012657 w 1076931"/>
                      <a:gd name="connsiteY57" fmla="*/ 733789 h 1117961"/>
                      <a:gd name="connsiteX58" fmla="*/ 981983 w 1076931"/>
                      <a:gd name="connsiteY58" fmla="*/ 650993 h 1117961"/>
                      <a:gd name="connsiteX59" fmla="*/ 1010272 w 1076931"/>
                      <a:gd name="connsiteY59" fmla="*/ 521823 h 1117961"/>
                      <a:gd name="connsiteX60" fmla="*/ 1008224 w 1076931"/>
                      <a:gd name="connsiteY60" fmla="*/ 414177 h 1117961"/>
                      <a:gd name="connsiteX61" fmla="*/ 1043428 w 1076931"/>
                      <a:gd name="connsiteY61" fmla="*/ 387728 h 1117961"/>
                      <a:gd name="connsiteX62" fmla="*/ 1076168 w 1076931"/>
                      <a:gd name="connsiteY62" fmla="*/ 304318 h 1117961"/>
                      <a:gd name="connsiteX63" fmla="*/ 1062338 w 1076931"/>
                      <a:gd name="connsiteY63" fmla="*/ 164073 h 1117961"/>
                      <a:gd name="connsiteX64" fmla="*/ 1016253 w 1076931"/>
                      <a:gd name="connsiteY64" fmla="*/ 111328 h 1117961"/>
                      <a:gd name="connsiteX65" fmla="*/ 997618 w 1076931"/>
                      <a:gd name="connsiteY65" fmla="*/ 6881 h 1117961"/>
                      <a:gd name="connsiteX66" fmla="*/ 955611 w 1076931"/>
                      <a:gd name="connsiteY66" fmla="*/ 14539 h 1117961"/>
                      <a:gd name="connsiteX67" fmla="*/ 958127 w 1076931"/>
                      <a:gd name="connsiteY67" fmla="*/ 51850 h 1117961"/>
                      <a:gd name="connsiteX68" fmla="*/ 987592 w 1076931"/>
                      <a:gd name="connsiteY68" fmla="*/ 46986 h 1117961"/>
                      <a:gd name="connsiteX69" fmla="*/ 984367 w 1076931"/>
                      <a:gd name="connsiteY69" fmla="*/ 87371 h 1117961"/>
                      <a:gd name="connsiteX70" fmla="*/ 953355 w 1076931"/>
                      <a:gd name="connsiteY70" fmla="*/ 92107 h 1117961"/>
                      <a:gd name="connsiteX71" fmla="*/ 934270 w 1076931"/>
                      <a:gd name="connsiteY71" fmla="*/ 54216 h 1117961"/>
                      <a:gd name="connsiteX72" fmla="*/ 906932 w 1076931"/>
                      <a:gd name="connsiteY72" fmla="*/ 45019 h 1117961"/>
                      <a:gd name="connsiteX73" fmla="*/ 915506 w 1076931"/>
                      <a:gd name="connsiteY73" fmla="*/ 90873 h 1117961"/>
                      <a:gd name="connsiteX74" fmla="*/ 872289 w 1076931"/>
                      <a:gd name="connsiteY74" fmla="*/ 137223 h 1117961"/>
                      <a:gd name="connsiteX0" fmla="*/ 872289 w 1076931"/>
                      <a:gd name="connsiteY0" fmla="*/ 137223 h 1031652"/>
                      <a:gd name="connsiteX1" fmla="*/ 892342 w 1076931"/>
                      <a:gd name="connsiteY1" fmla="*/ 199195 h 1031652"/>
                      <a:gd name="connsiteX2" fmla="*/ 892342 w 1076931"/>
                      <a:gd name="connsiteY2" fmla="*/ 317697 h 1031652"/>
                      <a:gd name="connsiteX3" fmla="*/ 852236 w 1076931"/>
                      <a:gd name="connsiteY3" fmla="*/ 392894 h 1031652"/>
                      <a:gd name="connsiteX4" fmla="*/ 852236 w 1076931"/>
                      <a:gd name="connsiteY4" fmla="*/ 443026 h 1031652"/>
                      <a:gd name="connsiteX5" fmla="*/ 807118 w 1076931"/>
                      <a:gd name="connsiteY5" fmla="*/ 488144 h 1031652"/>
                      <a:gd name="connsiteX6" fmla="*/ 792078 w 1076931"/>
                      <a:gd name="connsiteY6" fmla="*/ 528249 h 1031652"/>
                      <a:gd name="connsiteX7" fmla="*/ 736934 w 1076931"/>
                      <a:gd name="connsiteY7" fmla="*/ 588407 h 1031652"/>
                      <a:gd name="connsiteX8" fmla="*/ 656723 w 1076931"/>
                      <a:gd name="connsiteY8" fmla="*/ 618486 h 1031652"/>
                      <a:gd name="connsiteX9" fmla="*/ 656723 w 1076931"/>
                      <a:gd name="connsiteY9" fmla="*/ 638539 h 1031652"/>
                      <a:gd name="connsiteX10" fmla="*/ 621631 w 1076931"/>
                      <a:gd name="connsiteY10" fmla="*/ 618486 h 1031652"/>
                      <a:gd name="connsiteX11" fmla="*/ 661736 w 1076931"/>
                      <a:gd name="connsiteY11" fmla="*/ 543289 h 1031652"/>
                      <a:gd name="connsiteX12" fmla="*/ 586539 w 1076931"/>
                      <a:gd name="connsiteY12" fmla="*/ 573368 h 1031652"/>
                      <a:gd name="connsiteX13" fmla="*/ 591552 w 1076931"/>
                      <a:gd name="connsiteY13" fmla="*/ 643552 h 1031652"/>
                      <a:gd name="connsiteX14" fmla="*/ 536407 w 1076931"/>
                      <a:gd name="connsiteY14" fmla="*/ 713736 h 1031652"/>
                      <a:gd name="connsiteX15" fmla="*/ 531394 w 1076931"/>
                      <a:gd name="connsiteY15" fmla="*/ 753841 h 1031652"/>
                      <a:gd name="connsiteX16" fmla="*/ 546434 w 1076931"/>
                      <a:gd name="connsiteY16" fmla="*/ 788933 h 1031652"/>
                      <a:gd name="connsiteX17" fmla="*/ 471236 w 1076931"/>
                      <a:gd name="connsiteY17" fmla="*/ 808986 h 1031652"/>
                      <a:gd name="connsiteX18" fmla="*/ 441157 w 1076931"/>
                      <a:gd name="connsiteY18" fmla="*/ 763868 h 1031652"/>
                      <a:gd name="connsiteX19" fmla="*/ 401052 w 1076931"/>
                      <a:gd name="connsiteY19" fmla="*/ 793947 h 1031652"/>
                      <a:gd name="connsiteX20" fmla="*/ 325855 w 1076931"/>
                      <a:gd name="connsiteY20" fmla="*/ 803973 h 1031652"/>
                      <a:gd name="connsiteX21" fmla="*/ 245644 w 1076931"/>
                      <a:gd name="connsiteY21" fmla="*/ 819012 h 1031652"/>
                      <a:gd name="connsiteX22" fmla="*/ 285750 w 1076931"/>
                      <a:gd name="connsiteY22" fmla="*/ 798960 h 1031652"/>
                      <a:gd name="connsiteX23" fmla="*/ 205539 w 1076931"/>
                      <a:gd name="connsiteY23" fmla="*/ 803973 h 1031652"/>
                      <a:gd name="connsiteX24" fmla="*/ 145381 w 1076931"/>
                      <a:gd name="connsiteY24" fmla="*/ 874157 h 1031652"/>
                      <a:gd name="connsiteX25" fmla="*/ 40105 w 1076931"/>
                      <a:gd name="connsiteY25" fmla="*/ 954368 h 1031652"/>
                      <a:gd name="connsiteX26" fmla="*/ 5013 w 1076931"/>
                      <a:gd name="connsiteY26" fmla="*/ 969407 h 1031652"/>
                      <a:gd name="connsiteX27" fmla="*/ 10026 w 1076931"/>
                      <a:gd name="connsiteY27" fmla="*/ 1024552 h 1031652"/>
                      <a:gd name="connsiteX28" fmla="*/ 95250 w 1076931"/>
                      <a:gd name="connsiteY28" fmla="*/ 1014526 h 1031652"/>
                      <a:gd name="connsiteX29" fmla="*/ 145381 w 1076931"/>
                      <a:gd name="connsiteY29" fmla="*/ 1029565 h 1031652"/>
                      <a:gd name="connsiteX30" fmla="*/ 175460 w 1076931"/>
                      <a:gd name="connsiteY30" fmla="*/ 964394 h 1031652"/>
                      <a:gd name="connsiteX31" fmla="*/ 370973 w 1076931"/>
                      <a:gd name="connsiteY31" fmla="*/ 934315 h 1031652"/>
                      <a:gd name="connsiteX32" fmla="*/ 476250 w 1076931"/>
                      <a:gd name="connsiteY32" fmla="*/ 919276 h 1031652"/>
                      <a:gd name="connsiteX33" fmla="*/ 431131 w 1076931"/>
                      <a:gd name="connsiteY33" fmla="*/ 984447 h 1031652"/>
                      <a:gd name="connsiteX34" fmla="*/ 427811 w 1076931"/>
                      <a:gd name="connsiteY34" fmla="*/ 1012005 h 1031652"/>
                      <a:gd name="connsiteX35" fmla="*/ 486310 w 1076931"/>
                      <a:gd name="connsiteY35" fmla="*/ 1023139 h 1031652"/>
                      <a:gd name="connsiteX36" fmla="*/ 528558 w 1076931"/>
                      <a:gd name="connsiteY36" fmla="*/ 1030426 h 1031652"/>
                      <a:gd name="connsiteX37" fmla="*/ 550190 w 1076931"/>
                      <a:gd name="connsiteY37" fmla="*/ 996741 h 1031652"/>
                      <a:gd name="connsiteX38" fmla="*/ 576432 w 1076931"/>
                      <a:gd name="connsiteY38" fmla="*/ 958852 h 1031652"/>
                      <a:gd name="connsiteX39" fmla="*/ 614716 w 1076931"/>
                      <a:gd name="connsiteY39" fmla="*/ 946156 h 1031652"/>
                      <a:gd name="connsiteX40" fmla="*/ 576996 w 1076931"/>
                      <a:gd name="connsiteY40" fmla="*/ 890582 h 1031652"/>
                      <a:gd name="connsiteX41" fmla="*/ 638364 w 1076931"/>
                      <a:gd name="connsiteY41" fmla="*/ 866775 h 1031652"/>
                      <a:gd name="connsiteX42" fmla="*/ 681398 w 1076931"/>
                      <a:gd name="connsiteY42" fmla="*/ 864126 h 1031652"/>
                      <a:gd name="connsiteX43" fmla="*/ 640958 w 1076931"/>
                      <a:gd name="connsiteY43" fmla="*/ 907158 h 1031652"/>
                      <a:gd name="connsiteX44" fmla="*/ 712110 w 1076931"/>
                      <a:gd name="connsiteY44" fmla="*/ 897409 h 1031652"/>
                      <a:gd name="connsiteX45" fmla="*/ 743423 w 1076931"/>
                      <a:gd name="connsiteY45" fmla="*/ 913857 h 1031652"/>
                      <a:gd name="connsiteX46" fmla="*/ 767497 w 1076931"/>
                      <a:gd name="connsiteY46" fmla="*/ 869268 h 1031652"/>
                      <a:gd name="connsiteX47" fmla="*/ 807118 w 1076931"/>
                      <a:gd name="connsiteY47" fmla="*/ 849091 h 1031652"/>
                      <a:gd name="connsiteX48" fmla="*/ 807833 w 1076931"/>
                      <a:gd name="connsiteY48" fmla="*/ 916225 h 1031652"/>
                      <a:gd name="connsiteX49" fmla="*/ 838847 w 1076931"/>
                      <a:gd name="connsiteY49" fmla="*/ 883070 h 1031652"/>
                      <a:gd name="connsiteX50" fmla="*/ 838131 w 1076931"/>
                      <a:gd name="connsiteY50" fmla="*/ 846140 h 1031652"/>
                      <a:gd name="connsiteX51" fmla="*/ 861537 w 1076931"/>
                      <a:gd name="connsiteY51" fmla="*/ 796715 h 1031652"/>
                      <a:gd name="connsiteX52" fmla="*/ 908592 w 1076931"/>
                      <a:gd name="connsiteY52" fmla="*/ 816798 h 1031652"/>
                      <a:gd name="connsiteX53" fmla="*/ 912799 w 1076931"/>
                      <a:gd name="connsiteY53" fmla="*/ 814394 h 1031652"/>
                      <a:gd name="connsiteX54" fmla="*/ 918826 w 1076931"/>
                      <a:gd name="connsiteY54" fmla="*/ 857304 h 1031652"/>
                      <a:gd name="connsiteX55" fmla="*/ 967669 w 1076931"/>
                      <a:gd name="connsiteY55" fmla="*/ 809658 h 1031652"/>
                      <a:gd name="connsiteX56" fmla="*/ 978533 w 1076931"/>
                      <a:gd name="connsiteY56" fmla="*/ 767343 h 1031652"/>
                      <a:gd name="connsiteX57" fmla="*/ 1012657 w 1076931"/>
                      <a:gd name="connsiteY57" fmla="*/ 733789 h 1031652"/>
                      <a:gd name="connsiteX58" fmla="*/ 981983 w 1076931"/>
                      <a:gd name="connsiteY58" fmla="*/ 650993 h 1031652"/>
                      <a:gd name="connsiteX59" fmla="*/ 1010272 w 1076931"/>
                      <a:gd name="connsiteY59" fmla="*/ 521823 h 1031652"/>
                      <a:gd name="connsiteX60" fmla="*/ 1008224 w 1076931"/>
                      <a:gd name="connsiteY60" fmla="*/ 414177 h 1031652"/>
                      <a:gd name="connsiteX61" fmla="*/ 1043428 w 1076931"/>
                      <a:gd name="connsiteY61" fmla="*/ 387728 h 1031652"/>
                      <a:gd name="connsiteX62" fmla="*/ 1076168 w 1076931"/>
                      <a:gd name="connsiteY62" fmla="*/ 304318 h 1031652"/>
                      <a:gd name="connsiteX63" fmla="*/ 1062338 w 1076931"/>
                      <a:gd name="connsiteY63" fmla="*/ 164073 h 1031652"/>
                      <a:gd name="connsiteX64" fmla="*/ 1016253 w 1076931"/>
                      <a:gd name="connsiteY64" fmla="*/ 111328 h 1031652"/>
                      <a:gd name="connsiteX65" fmla="*/ 997618 w 1076931"/>
                      <a:gd name="connsiteY65" fmla="*/ 6881 h 1031652"/>
                      <a:gd name="connsiteX66" fmla="*/ 955611 w 1076931"/>
                      <a:gd name="connsiteY66" fmla="*/ 14539 h 1031652"/>
                      <a:gd name="connsiteX67" fmla="*/ 958127 w 1076931"/>
                      <a:gd name="connsiteY67" fmla="*/ 51850 h 1031652"/>
                      <a:gd name="connsiteX68" fmla="*/ 987592 w 1076931"/>
                      <a:gd name="connsiteY68" fmla="*/ 46986 h 1031652"/>
                      <a:gd name="connsiteX69" fmla="*/ 984367 w 1076931"/>
                      <a:gd name="connsiteY69" fmla="*/ 87371 h 1031652"/>
                      <a:gd name="connsiteX70" fmla="*/ 953355 w 1076931"/>
                      <a:gd name="connsiteY70" fmla="*/ 92107 h 1031652"/>
                      <a:gd name="connsiteX71" fmla="*/ 934270 w 1076931"/>
                      <a:gd name="connsiteY71" fmla="*/ 54216 h 1031652"/>
                      <a:gd name="connsiteX72" fmla="*/ 906932 w 1076931"/>
                      <a:gd name="connsiteY72" fmla="*/ 45019 h 1031652"/>
                      <a:gd name="connsiteX73" fmla="*/ 915506 w 1076931"/>
                      <a:gd name="connsiteY73" fmla="*/ 90873 h 1031652"/>
                      <a:gd name="connsiteX74" fmla="*/ 872289 w 1076931"/>
                      <a:gd name="connsiteY74" fmla="*/ 137223 h 103165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31131 w 1076931"/>
                      <a:gd name="connsiteY33" fmla="*/ 984447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83615 w 1076931"/>
                      <a:gd name="connsiteY33" fmla="*/ 998656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35903 w 1076931"/>
                      <a:gd name="connsiteY33" fmla="*/ 972606 h 1073072"/>
                      <a:gd name="connsiteX34" fmla="*/ 427811 w 1076931"/>
                      <a:gd name="connsiteY34" fmla="*/ 1012005 h 1073072"/>
                      <a:gd name="connsiteX35" fmla="*/ 500623 w 1076931"/>
                      <a:gd name="connsiteY35" fmla="*/ 1072871 h 1073072"/>
                      <a:gd name="connsiteX36" fmla="*/ 528558 w 1076931"/>
                      <a:gd name="connsiteY36" fmla="*/ 1030426 h 1073072"/>
                      <a:gd name="connsiteX37" fmla="*/ 550190 w 1076931"/>
                      <a:gd name="connsiteY37" fmla="*/ 996741 h 1073072"/>
                      <a:gd name="connsiteX38" fmla="*/ 576432 w 1076931"/>
                      <a:gd name="connsiteY38" fmla="*/ 958852 h 1073072"/>
                      <a:gd name="connsiteX39" fmla="*/ 614716 w 1076931"/>
                      <a:gd name="connsiteY39" fmla="*/ 946156 h 1073072"/>
                      <a:gd name="connsiteX40" fmla="*/ 576996 w 1076931"/>
                      <a:gd name="connsiteY40" fmla="*/ 890582 h 1073072"/>
                      <a:gd name="connsiteX41" fmla="*/ 638364 w 1076931"/>
                      <a:gd name="connsiteY41" fmla="*/ 866775 h 1073072"/>
                      <a:gd name="connsiteX42" fmla="*/ 681398 w 1076931"/>
                      <a:gd name="connsiteY42" fmla="*/ 864126 h 1073072"/>
                      <a:gd name="connsiteX43" fmla="*/ 640958 w 1076931"/>
                      <a:gd name="connsiteY43" fmla="*/ 907158 h 1073072"/>
                      <a:gd name="connsiteX44" fmla="*/ 712110 w 1076931"/>
                      <a:gd name="connsiteY44" fmla="*/ 897409 h 1073072"/>
                      <a:gd name="connsiteX45" fmla="*/ 743423 w 1076931"/>
                      <a:gd name="connsiteY45" fmla="*/ 913857 h 1073072"/>
                      <a:gd name="connsiteX46" fmla="*/ 767497 w 1076931"/>
                      <a:gd name="connsiteY46" fmla="*/ 869268 h 1073072"/>
                      <a:gd name="connsiteX47" fmla="*/ 807118 w 1076931"/>
                      <a:gd name="connsiteY47" fmla="*/ 849091 h 1073072"/>
                      <a:gd name="connsiteX48" fmla="*/ 807833 w 1076931"/>
                      <a:gd name="connsiteY48" fmla="*/ 916225 h 1073072"/>
                      <a:gd name="connsiteX49" fmla="*/ 838847 w 1076931"/>
                      <a:gd name="connsiteY49" fmla="*/ 883070 h 1073072"/>
                      <a:gd name="connsiteX50" fmla="*/ 838131 w 1076931"/>
                      <a:gd name="connsiteY50" fmla="*/ 846140 h 1073072"/>
                      <a:gd name="connsiteX51" fmla="*/ 861537 w 1076931"/>
                      <a:gd name="connsiteY51" fmla="*/ 796715 h 1073072"/>
                      <a:gd name="connsiteX52" fmla="*/ 908592 w 1076931"/>
                      <a:gd name="connsiteY52" fmla="*/ 816798 h 1073072"/>
                      <a:gd name="connsiteX53" fmla="*/ 912799 w 1076931"/>
                      <a:gd name="connsiteY53" fmla="*/ 814394 h 1073072"/>
                      <a:gd name="connsiteX54" fmla="*/ 918826 w 1076931"/>
                      <a:gd name="connsiteY54" fmla="*/ 857304 h 1073072"/>
                      <a:gd name="connsiteX55" fmla="*/ 967669 w 1076931"/>
                      <a:gd name="connsiteY55" fmla="*/ 809658 h 1073072"/>
                      <a:gd name="connsiteX56" fmla="*/ 978533 w 1076931"/>
                      <a:gd name="connsiteY56" fmla="*/ 767343 h 1073072"/>
                      <a:gd name="connsiteX57" fmla="*/ 1012657 w 1076931"/>
                      <a:gd name="connsiteY57" fmla="*/ 733789 h 1073072"/>
                      <a:gd name="connsiteX58" fmla="*/ 981983 w 1076931"/>
                      <a:gd name="connsiteY58" fmla="*/ 650993 h 1073072"/>
                      <a:gd name="connsiteX59" fmla="*/ 1010272 w 1076931"/>
                      <a:gd name="connsiteY59" fmla="*/ 521823 h 1073072"/>
                      <a:gd name="connsiteX60" fmla="*/ 1008224 w 1076931"/>
                      <a:gd name="connsiteY60" fmla="*/ 414177 h 1073072"/>
                      <a:gd name="connsiteX61" fmla="*/ 1043428 w 1076931"/>
                      <a:gd name="connsiteY61" fmla="*/ 387728 h 1073072"/>
                      <a:gd name="connsiteX62" fmla="*/ 1076168 w 1076931"/>
                      <a:gd name="connsiteY62" fmla="*/ 304318 h 1073072"/>
                      <a:gd name="connsiteX63" fmla="*/ 1062338 w 1076931"/>
                      <a:gd name="connsiteY63" fmla="*/ 164073 h 1073072"/>
                      <a:gd name="connsiteX64" fmla="*/ 1016253 w 1076931"/>
                      <a:gd name="connsiteY64" fmla="*/ 111328 h 1073072"/>
                      <a:gd name="connsiteX65" fmla="*/ 997618 w 1076931"/>
                      <a:gd name="connsiteY65" fmla="*/ 6881 h 1073072"/>
                      <a:gd name="connsiteX66" fmla="*/ 955611 w 1076931"/>
                      <a:gd name="connsiteY66" fmla="*/ 14539 h 1073072"/>
                      <a:gd name="connsiteX67" fmla="*/ 958127 w 1076931"/>
                      <a:gd name="connsiteY67" fmla="*/ 51850 h 1073072"/>
                      <a:gd name="connsiteX68" fmla="*/ 987592 w 1076931"/>
                      <a:gd name="connsiteY68" fmla="*/ 46986 h 1073072"/>
                      <a:gd name="connsiteX69" fmla="*/ 984367 w 1076931"/>
                      <a:gd name="connsiteY69" fmla="*/ 87371 h 1073072"/>
                      <a:gd name="connsiteX70" fmla="*/ 953355 w 1076931"/>
                      <a:gd name="connsiteY70" fmla="*/ 92107 h 1073072"/>
                      <a:gd name="connsiteX71" fmla="*/ 934270 w 1076931"/>
                      <a:gd name="connsiteY71" fmla="*/ 54216 h 1073072"/>
                      <a:gd name="connsiteX72" fmla="*/ 906932 w 1076931"/>
                      <a:gd name="connsiteY72" fmla="*/ 45019 h 1073072"/>
                      <a:gd name="connsiteX73" fmla="*/ 915506 w 1076931"/>
                      <a:gd name="connsiteY73" fmla="*/ 90873 h 1073072"/>
                      <a:gd name="connsiteX74" fmla="*/ 872289 w 1076931"/>
                      <a:gd name="connsiteY74"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476250 w 1076931"/>
                      <a:gd name="connsiteY32" fmla="*/ 919276 h 1073072"/>
                      <a:gd name="connsiteX33" fmla="*/ 464309 w 1076931"/>
                      <a:gd name="connsiteY33" fmla="*/ 930434 h 1073072"/>
                      <a:gd name="connsiteX34" fmla="*/ 435903 w 1076931"/>
                      <a:gd name="connsiteY34" fmla="*/ 972606 h 1073072"/>
                      <a:gd name="connsiteX35" fmla="*/ 427811 w 1076931"/>
                      <a:gd name="connsiteY35" fmla="*/ 1012005 h 1073072"/>
                      <a:gd name="connsiteX36" fmla="*/ 500623 w 1076931"/>
                      <a:gd name="connsiteY36" fmla="*/ 1072871 h 1073072"/>
                      <a:gd name="connsiteX37" fmla="*/ 528558 w 1076931"/>
                      <a:gd name="connsiteY37" fmla="*/ 1030426 h 1073072"/>
                      <a:gd name="connsiteX38" fmla="*/ 550190 w 1076931"/>
                      <a:gd name="connsiteY38" fmla="*/ 996741 h 1073072"/>
                      <a:gd name="connsiteX39" fmla="*/ 576432 w 1076931"/>
                      <a:gd name="connsiteY39" fmla="*/ 958852 h 1073072"/>
                      <a:gd name="connsiteX40" fmla="*/ 614716 w 1076931"/>
                      <a:gd name="connsiteY40" fmla="*/ 946156 h 1073072"/>
                      <a:gd name="connsiteX41" fmla="*/ 576996 w 1076931"/>
                      <a:gd name="connsiteY41" fmla="*/ 890582 h 1073072"/>
                      <a:gd name="connsiteX42" fmla="*/ 638364 w 1076931"/>
                      <a:gd name="connsiteY42" fmla="*/ 866775 h 1073072"/>
                      <a:gd name="connsiteX43" fmla="*/ 681398 w 1076931"/>
                      <a:gd name="connsiteY43" fmla="*/ 864126 h 1073072"/>
                      <a:gd name="connsiteX44" fmla="*/ 640958 w 1076931"/>
                      <a:gd name="connsiteY44" fmla="*/ 907158 h 1073072"/>
                      <a:gd name="connsiteX45" fmla="*/ 712110 w 1076931"/>
                      <a:gd name="connsiteY45" fmla="*/ 897409 h 1073072"/>
                      <a:gd name="connsiteX46" fmla="*/ 743423 w 1076931"/>
                      <a:gd name="connsiteY46" fmla="*/ 913857 h 1073072"/>
                      <a:gd name="connsiteX47" fmla="*/ 767497 w 1076931"/>
                      <a:gd name="connsiteY47" fmla="*/ 869268 h 1073072"/>
                      <a:gd name="connsiteX48" fmla="*/ 807118 w 1076931"/>
                      <a:gd name="connsiteY48" fmla="*/ 849091 h 1073072"/>
                      <a:gd name="connsiteX49" fmla="*/ 807833 w 1076931"/>
                      <a:gd name="connsiteY49" fmla="*/ 916225 h 1073072"/>
                      <a:gd name="connsiteX50" fmla="*/ 838847 w 1076931"/>
                      <a:gd name="connsiteY50" fmla="*/ 883070 h 1073072"/>
                      <a:gd name="connsiteX51" fmla="*/ 838131 w 1076931"/>
                      <a:gd name="connsiteY51" fmla="*/ 846140 h 1073072"/>
                      <a:gd name="connsiteX52" fmla="*/ 861537 w 1076931"/>
                      <a:gd name="connsiteY52" fmla="*/ 796715 h 1073072"/>
                      <a:gd name="connsiteX53" fmla="*/ 908592 w 1076931"/>
                      <a:gd name="connsiteY53" fmla="*/ 816798 h 1073072"/>
                      <a:gd name="connsiteX54" fmla="*/ 912799 w 1076931"/>
                      <a:gd name="connsiteY54" fmla="*/ 814394 h 1073072"/>
                      <a:gd name="connsiteX55" fmla="*/ 918826 w 1076931"/>
                      <a:gd name="connsiteY55" fmla="*/ 857304 h 1073072"/>
                      <a:gd name="connsiteX56" fmla="*/ 967669 w 1076931"/>
                      <a:gd name="connsiteY56" fmla="*/ 809658 h 1073072"/>
                      <a:gd name="connsiteX57" fmla="*/ 978533 w 1076931"/>
                      <a:gd name="connsiteY57" fmla="*/ 767343 h 1073072"/>
                      <a:gd name="connsiteX58" fmla="*/ 1012657 w 1076931"/>
                      <a:gd name="connsiteY58" fmla="*/ 733789 h 1073072"/>
                      <a:gd name="connsiteX59" fmla="*/ 981983 w 1076931"/>
                      <a:gd name="connsiteY59" fmla="*/ 650993 h 1073072"/>
                      <a:gd name="connsiteX60" fmla="*/ 1010272 w 1076931"/>
                      <a:gd name="connsiteY60" fmla="*/ 521823 h 1073072"/>
                      <a:gd name="connsiteX61" fmla="*/ 1008224 w 1076931"/>
                      <a:gd name="connsiteY61" fmla="*/ 414177 h 1073072"/>
                      <a:gd name="connsiteX62" fmla="*/ 1043428 w 1076931"/>
                      <a:gd name="connsiteY62" fmla="*/ 387728 h 1073072"/>
                      <a:gd name="connsiteX63" fmla="*/ 1076168 w 1076931"/>
                      <a:gd name="connsiteY63" fmla="*/ 304318 h 1073072"/>
                      <a:gd name="connsiteX64" fmla="*/ 1062338 w 1076931"/>
                      <a:gd name="connsiteY64" fmla="*/ 164073 h 1073072"/>
                      <a:gd name="connsiteX65" fmla="*/ 1016253 w 1076931"/>
                      <a:gd name="connsiteY65" fmla="*/ 111328 h 1073072"/>
                      <a:gd name="connsiteX66" fmla="*/ 997618 w 1076931"/>
                      <a:gd name="connsiteY66" fmla="*/ 6881 h 1073072"/>
                      <a:gd name="connsiteX67" fmla="*/ 955611 w 1076931"/>
                      <a:gd name="connsiteY67" fmla="*/ 14539 h 1073072"/>
                      <a:gd name="connsiteX68" fmla="*/ 958127 w 1076931"/>
                      <a:gd name="connsiteY68" fmla="*/ 51850 h 1073072"/>
                      <a:gd name="connsiteX69" fmla="*/ 987592 w 1076931"/>
                      <a:gd name="connsiteY69" fmla="*/ 46986 h 1073072"/>
                      <a:gd name="connsiteX70" fmla="*/ 984367 w 1076931"/>
                      <a:gd name="connsiteY70" fmla="*/ 87371 h 1073072"/>
                      <a:gd name="connsiteX71" fmla="*/ 953355 w 1076931"/>
                      <a:gd name="connsiteY71" fmla="*/ 92107 h 1073072"/>
                      <a:gd name="connsiteX72" fmla="*/ 934270 w 1076931"/>
                      <a:gd name="connsiteY72" fmla="*/ 54216 h 1073072"/>
                      <a:gd name="connsiteX73" fmla="*/ 906932 w 1076931"/>
                      <a:gd name="connsiteY73" fmla="*/ 45019 h 1073072"/>
                      <a:gd name="connsiteX74" fmla="*/ 915506 w 1076931"/>
                      <a:gd name="connsiteY74" fmla="*/ 90873 h 1073072"/>
                      <a:gd name="connsiteX75" fmla="*/ 872289 w 1076931"/>
                      <a:gd name="connsiteY75"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370973 w 1076931"/>
                      <a:gd name="connsiteY31" fmla="*/ 934315 h 1073072"/>
                      <a:gd name="connsiteX32" fmla="*/ 371271 w 1076931"/>
                      <a:gd name="connsiteY32" fmla="*/ 883071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71271 w 1076931"/>
                      <a:gd name="connsiteY32" fmla="*/ 883071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421369 w 1076931"/>
                      <a:gd name="connsiteY32" fmla="*/ 928065 h 1073072"/>
                      <a:gd name="connsiteX33" fmla="*/ 476250 w 1076931"/>
                      <a:gd name="connsiteY33" fmla="*/ 919276 h 1073072"/>
                      <a:gd name="connsiteX34" fmla="*/ 464309 w 1076931"/>
                      <a:gd name="connsiteY34" fmla="*/ 930434 h 1073072"/>
                      <a:gd name="connsiteX35" fmla="*/ 435903 w 1076931"/>
                      <a:gd name="connsiteY35" fmla="*/ 972606 h 1073072"/>
                      <a:gd name="connsiteX36" fmla="*/ 427811 w 1076931"/>
                      <a:gd name="connsiteY36" fmla="*/ 1012005 h 1073072"/>
                      <a:gd name="connsiteX37" fmla="*/ 500623 w 1076931"/>
                      <a:gd name="connsiteY37" fmla="*/ 1072871 h 1073072"/>
                      <a:gd name="connsiteX38" fmla="*/ 528558 w 1076931"/>
                      <a:gd name="connsiteY38" fmla="*/ 1030426 h 1073072"/>
                      <a:gd name="connsiteX39" fmla="*/ 550190 w 1076931"/>
                      <a:gd name="connsiteY39" fmla="*/ 996741 h 1073072"/>
                      <a:gd name="connsiteX40" fmla="*/ 576432 w 1076931"/>
                      <a:gd name="connsiteY40" fmla="*/ 958852 h 1073072"/>
                      <a:gd name="connsiteX41" fmla="*/ 614716 w 1076931"/>
                      <a:gd name="connsiteY41" fmla="*/ 946156 h 1073072"/>
                      <a:gd name="connsiteX42" fmla="*/ 576996 w 1076931"/>
                      <a:gd name="connsiteY42" fmla="*/ 890582 h 1073072"/>
                      <a:gd name="connsiteX43" fmla="*/ 638364 w 1076931"/>
                      <a:gd name="connsiteY43" fmla="*/ 866775 h 1073072"/>
                      <a:gd name="connsiteX44" fmla="*/ 681398 w 1076931"/>
                      <a:gd name="connsiteY44" fmla="*/ 864126 h 1073072"/>
                      <a:gd name="connsiteX45" fmla="*/ 640958 w 1076931"/>
                      <a:gd name="connsiteY45" fmla="*/ 907158 h 1073072"/>
                      <a:gd name="connsiteX46" fmla="*/ 712110 w 1076931"/>
                      <a:gd name="connsiteY46" fmla="*/ 897409 h 1073072"/>
                      <a:gd name="connsiteX47" fmla="*/ 743423 w 1076931"/>
                      <a:gd name="connsiteY47" fmla="*/ 913857 h 1073072"/>
                      <a:gd name="connsiteX48" fmla="*/ 767497 w 1076931"/>
                      <a:gd name="connsiteY48" fmla="*/ 869268 h 1073072"/>
                      <a:gd name="connsiteX49" fmla="*/ 807118 w 1076931"/>
                      <a:gd name="connsiteY49" fmla="*/ 849091 h 1073072"/>
                      <a:gd name="connsiteX50" fmla="*/ 807833 w 1076931"/>
                      <a:gd name="connsiteY50" fmla="*/ 916225 h 1073072"/>
                      <a:gd name="connsiteX51" fmla="*/ 838847 w 1076931"/>
                      <a:gd name="connsiteY51" fmla="*/ 883070 h 1073072"/>
                      <a:gd name="connsiteX52" fmla="*/ 838131 w 1076931"/>
                      <a:gd name="connsiteY52" fmla="*/ 846140 h 1073072"/>
                      <a:gd name="connsiteX53" fmla="*/ 861537 w 1076931"/>
                      <a:gd name="connsiteY53" fmla="*/ 796715 h 1073072"/>
                      <a:gd name="connsiteX54" fmla="*/ 908592 w 1076931"/>
                      <a:gd name="connsiteY54" fmla="*/ 816798 h 1073072"/>
                      <a:gd name="connsiteX55" fmla="*/ 912799 w 1076931"/>
                      <a:gd name="connsiteY55" fmla="*/ 814394 h 1073072"/>
                      <a:gd name="connsiteX56" fmla="*/ 918826 w 1076931"/>
                      <a:gd name="connsiteY56" fmla="*/ 857304 h 1073072"/>
                      <a:gd name="connsiteX57" fmla="*/ 967669 w 1076931"/>
                      <a:gd name="connsiteY57" fmla="*/ 809658 h 1073072"/>
                      <a:gd name="connsiteX58" fmla="*/ 978533 w 1076931"/>
                      <a:gd name="connsiteY58" fmla="*/ 767343 h 1073072"/>
                      <a:gd name="connsiteX59" fmla="*/ 1012657 w 1076931"/>
                      <a:gd name="connsiteY59" fmla="*/ 733789 h 1073072"/>
                      <a:gd name="connsiteX60" fmla="*/ 981983 w 1076931"/>
                      <a:gd name="connsiteY60" fmla="*/ 650993 h 1073072"/>
                      <a:gd name="connsiteX61" fmla="*/ 1010272 w 1076931"/>
                      <a:gd name="connsiteY61" fmla="*/ 521823 h 1073072"/>
                      <a:gd name="connsiteX62" fmla="*/ 1008224 w 1076931"/>
                      <a:gd name="connsiteY62" fmla="*/ 414177 h 1073072"/>
                      <a:gd name="connsiteX63" fmla="*/ 1043428 w 1076931"/>
                      <a:gd name="connsiteY63" fmla="*/ 387728 h 1073072"/>
                      <a:gd name="connsiteX64" fmla="*/ 1076168 w 1076931"/>
                      <a:gd name="connsiteY64" fmla="*/ 304318 h 1073072"/>
                      <a:gd name="connsiteX65" fmla="*/ 1062338 w 1076931"/>
                      <a:gd name="connsiteY65" fmla="*/ 164073 h 1073072"/>
                      <a:gd name="connsiteX66" fmla="*/ 1016253 w 1076931"/>
                      <a:gd name="connsiteY66" fmla="*/ 111328 h 1073072"/>
                      <a:gd name="connsiteX67" fmla="*/ 997618 w 1076931"/>
                      <a:gd name="connsiteY67" fmla="*/ 6881 h 1073072"/>
                      <a:gd name="connsiteX68" fmla="*/ 955611 w 1076931"/>
                      <a:gd name="connsiteY68" fmla="*/ 14539 h 1073072"/>
                      <a:gd name="connsiteX69" fmla="*/ 958127 w 1076931"/>
                      <a:gd name="connsiteY69" fmla="*/ 51850 h 1073072"/>
                      <a:gd name="connsiteX70" fmla="*/ 987592 w 1076931"/>
                      <a:gd name="connsiteY70" fmla="*/ 46986 h 1073072"/>
                      <a:gd name="connsiteX71" fmla="*/ 984367 w 1076931"/>
                      <a:gd name="connsiteY71" fmla="*/ 87371 h 1073072"/>
                      <a:gd name="connsiteX72" fmla="*/ 953355 w 1076931"/>
                      <a:gd name="connsiteY72" fmla="*/ 92107 h 1073072"/>
                      <a:gd name="connsiteX73" fmla="*/ 934270 w 1076931"/>
                      <a:gd name="connsiteY73" fmla="*/ 54216 h 1073072"/>
                      <a:gd name="connsiteX74" fmla="*/ 906932 w 1076931"/>
                      <a:gd name="connsiteY74" fmla="*/ 45019 h 1073072"/>
                      <a:gd name="connsiteX75" fmla="*/ 915506 w 1076931"/>
                      <a:gd name="connsiteY75" fmla="*/ 90873 h 1073072"/>
                      <a:gd name="connsiteX76" fmla="*/ 872289 w 1076931"/>
                      <a:gd name="connsiteY76"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59343 w 1076931"/>
                      <a:gd name="connsiteY32" fmla="*/ 871231 h 1073072"/>
                      <a:gd name="connsiteX33" fmla="*/ 421369 w 1076931"/>
                      <a:gd name="connsiteY33" fmla="*/ 928065 h 1073072"/>
                      <a:gd name="connsiteX34" fmla="*/ 476250 w 1076931"/>
                      <a:gd name="connsiteY34" fmla="*/ 919276 h 1073072"/>
                      <a:gd name="connsiteX35" fmla="*/ 464309 w 1076931"/>
                      <a:gd name="connsiteY35" fmla="*/ 930434 h 1073072"/>
                      <a:gd name="connsiteX36" fmla="*/ 435903 w 1076931"/>
                      <a:gd name="connsiteY36" fmla="*/ 972606 h 1073072"/>
                      <a:gd name="connsiteX37" fmla="*/ 427811 w 1076931"/>
                      <a:gd name="connsiteY37" fmla="*/ 1012005 h 1073072"/>
                      <a:gd name="connsiteX38" fmla="*/ 500623 w 1076931"/>
                      <a:gd name="connsiteY38" fmla="*/ 1072871 h 1073072"/>
                      <a:gd name="connsiteX39" fmla="*/ 528558 w 1076931"/>
                      <a:gd name="connsiteY39" fmla="*/ 1030426 h 1073072"/>
                      <a:gd name="connsiteX40" fmla="*/ 550190 w 1076931"/>
                      <a:gd name="connsiteY40" fmla="*/ 996741 h 1073072"/>
                      <a:gd name="connsiteX41" fmla="*/ 576432 w 1076931"/>
                      <a:gd name="connsiteY41" fmla="*/ 958852 h 1073072"/>
                      <a:gd name="connsiteX42" fmla="*/ 614716 w 1076931"/>
                      <a:gd name="connsiteY42" fmla="*/ 946156 h 1073072"/>
                      <a:gd name="connsiteX43" fmla="*/ 576996 w 1076931"/>
                      <a:gd name="connsiteY43" fmla="*/ 890582 h 1073072"/>
                      <a:gd name="connsiteX44" fmla="*/ 638364 w 1076931"/>
                      <a:gd name="connsiteY44" fmla="*/ 866775 h 1073072"/>
                      <a:gd name="connsiteX45" fmla="*/ 681398 w 1076931"/>
                      <a:gd name="connsiteY45" fmla="*/ 864126 h 1073072"/>
                      <a:gd name="connsiteX46" fmla="*/ 640958 w 1076931"/>
                      <a:gd name="connsiteY46" fmla="*/ 907158 h 1073072"/>
                      <a:gd name="connsiteX47" fmla="*/ 712110 w 1076931"/>
                      <a:gd name="connsiteY47" fmla="*/ 897409 h 1073072"/>
                      <a:gd name="connsiteX48" fmla="*/ 743423 w 1076931"/>
                      <a:gd name="connsiteY48" fmla="*/ 913857 h 1073072"/>
                      <a:gd name="connsiteX49" fmla="*/ 767497 w 1076931"/>
                      <a:gd name="connsiteY49" fmla="*/ 869268 h 1073072"/>
                      <a:gd name="connsiteX50" fmla="*/ 807118 w 1076931"/>
                      <a:gd name="connsiteY50" fmla="*/ 849091 h 1073072"/>
                      <a:gd name="connsiteX51" fmla="*/ 807833 w 1076931"/>
                      <a:gd name="connsiteY51" fmla="*/ 916225 h 1073072"/>
                      <a:gd name="connsiteX52" fmla="*/ 838847 w 1076931"/>
                      <a:gd name="connsiteY52" fmla="*/ 883070 h 1073072"/>
                      <a:gd name="connsiteX53" fmla="*/ 838131 w 1076931"/>
                      <a:gd name="connsiteY53" fmla="*/ 846140 h 1073072"/>
                      <a:gd name="connsiteX54" fmla="*/ 861537 w 1076931"/>
                      <a:gd name="connsiteY54" fmla="*/ 796715 h 1073072"/>
                      <a:gd name="connsiteX55" fmla="*/ 908592 w 1076931"/>
                      <a:gd name="connsiteY55" fmla="*/ 816798 h 1073072"/>
                      <a:gd name="connsiteX56" fmla="*/ 912799 w 1076931"/>
                      <a:gd name="connsiteY56" fmla="*/ 814394 h 1073072"/>
                      <a:gd name="connsiteX57" fmla="*/ 918826 w 1076931"/>
                      <a:gd name="connsiteY57" fmla="*/ 857304 h 1073072"/>
                      <a:gd name="connsiteX58" fmla="*/ 967669 w 1076931"/>
                      <a:gd name="connsiteY58" fmla="*/ 809658 h 1073072"/>
                      <a:gd name="connsiteX59" fmla="*/ 978533 w 1076931"/>
                      <a:gd name="connsiteY59" fmla="*/ 767343 h 1073072"/>
                      <a:gd name="connsiteX60" fmla="*/ 1012657 w 1076931"/>
                      <a:gd name="connsiteY60" fmla="*/ 733789 h 1073072"/>
                      <a:gd name="connsiteX61" fmla="*/ 981983 w 1076931"/>
                      <a:gd name="connsiteY61" fmla="*/ 650993 h 1073072"/>
                      <a:gd name="connsiteX62" fmla="*/ 1010272 w 1076931"/>
                      <a:gd name="connsiteY62" fmla="*/ 521823 h 1073072"/>
                      <a:gd name="connsiteX63" fmla="*/ 1008224 w 1076931"/>
                      <a:gd name="connsiteY63" fmla="*/ 414177 h 1073072"/>
                      <a:gd name="connsiteX64" fmla="*/ 1043428 w 1076931"/>
                      <a:gd name="connsiteY64" fmla="*/ 387728 h 1073072"/>
                      <a:gd name="connsiteX65" fmla="*/ 1076168 w 1076931"/>
                      <a:gd name="connsiteY65" fmla="*/ 304318 h 1073072"/>
                      <a:gd name="connsiteX66" fmla="*/ 1062338 w 1076931"/>
                      <a:gd name="connsiteY66" fmla="*/ 164073 h 1073072"/>
                      <a:gd name="connsiteX67" fmla="*/ 1016253 w 1076931"/>
                      <a:gd name="connsiteY67" fmla="*/ 111328 h 1073072"/>
                      <a:gd name="connsiteX68" fmla="*/ 997618 w 1076931"/>
                      <a:gd name="connsiteY68" fmla="*/ 6881 h 1073072"/>
                      <a:gd name="connsiteX69" fmla="*/ 955611 w 1076931"/>
                      <a:gd name="connsiteY69" fmla="*/ 14539 h 1073072"/>
                      <a:gd name="connsiteX70" fmla="*/ 958127 w 1076931"/>
                      <a:gd name="connsiteY70" fmla="*/ 51850 h 1073072"/>
                      <a:gd name="connsiteX71" fmla="*/ 987592 w 1076931"/>
                      <a:gd name="connsiteY71" fmla="*/ 46986 h 1073072"/>
                      <a:gd name="connsiteX72" fmla="*/ 984367 w 1076931"/>
                      <a:gd name="connsiteY72" fmla="*/ 87371 h 1073072"/>
                      <a:gd name="connsiteX73" fmla="*/ 953355 w 1076931"/>
                      <a:gd name="connsiteY73" fmla="*/ 92107 h 1073072"/>
                      <a:gd name="connsiteX74" fmla="*/ 934270 w 1076931"/>
                      <a:gd name="connsiteY74" fmla="*/ 54216 h 1073072"/>
                      <a:gd name="connsiteX75" fmla="*/ 906932 w 1076931"/>
                      <a:gd name="connsiteY75" fmla="*/ 45019 h 1073072"/>
                      <a:gd name="connsiteX76" fmla="*/ 915506 w 1076931"/>
                      <a:gd name="connsiteY76" fmla="*/ 90873 h 1073072"/>
                      <a:gd name="connsiteX77" fmla="*/ 872289 w 1076931"/>
                      <a:gd name="connsiteY77"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364114 w 1076931"/>
                      <a:gd name="connsiteY32" fmla="*/ 904384 h 1073072"/>
                      <a:gd name="connsiteX33" fmla="*/ 421369 w 1076931"/>
                      <a:gd name="connsiteY33" fmla="*/ 928065 h 1073072"/>
                      <a:gd name="connsiteX34" fmla="*/ 476250 w 1076931"/>
                      <a:gd name="connsiteY34" fmla="*/ 919276 h 1073072"/>
                      <a:gd name="connsiteX35" fmla="*/ 464309 w 1076931"/>
                      <a:gd name="connsiteY35" fmla="*/ 930434 h 1073072"/>
                      <a:gd name="connsiteX36" fmla="*/ 435903 w 1076931"/>
                      <a:gd name="connsiteY36" fmla="*/ 972606 h 1073072"/>
                      <a:gd name="connsiteX37" fmla="*/ 427811 w 1076931"/>
                      <a:gd name="connsiteY37" fmla="*/ 1012005 h 1073072"/>
                      <a:gd name="connsiteX38" fmla="*/ 500623 w 1076931"/>
                      <a:gd name="connsiteY38" fmla="*/ 1072871 h 1073072"/>
                      <a:gd name="connsiteX39" fmla="*/ 528558 w 1076931"/>
                      <a:gd name="connsiteY39" fmla="*/ 1030426 h 1073072"/>
                      <a:gd name="connsiteX40" fmla="*/ 550190 w 1076931"/>
                      <a:gd name="connsiteY40" fmla="*/ 996741 h 1073072"/>
                      <a:gd name="connsiteX41" fmla="*/ 576432 w 1076931"/>
                      <a:gd name="connsiteY41" fmla="*/ 958852 h 1073072"/>
                      <a:gd name="connsiteX42" fmla="*/ 614716 w 1076931"/>
                      <a:gd name="connsiteY42" fmla="*/ 946156 h 1073072"/>
                      <a:gd name="connsiteX43" fmla="*/ 576996 w 1076931"/>
                      <a:gd name="connsiteY43" fmla="*/ 890582 h 1073072"/>
                      <a:gd name="connsiteX44" fmla="*/ 638364 w 1076931"/>
                      <a:gd name="connsiteY44" fmla="*/ 866775 h 1073072"/>
                      <a:gd name="connsiteX45" fmla="*/ 681398 w 1076931"/>
                      <a:gd name="connsiteY45" fmla="*/ 864126 h 1073072"/>
                      <a:gd name="connsiteX46" fmla="*/ 640958 w 1076931"/>
                      <a:gd name="connsiteY46" fmla="*/ 907158 h 1073072"/>
                      <a:gd name="connsiteX47" fmla="*/ 712110 w 1076931"/>
                      <a:gd name="connsiteY47" fmla="*/ 897409 h 1073072"/>
                      <a:gd name="connsiteX48" fmla="*/ 743423 w 1076931"/>
                      <a:gd name="connsiteY48" fmla="*/ 913857 h 1073072"/>
                      <a:gd name="connsiteX49" fmla="*/ 767497 w 1076931"/>
                      <a:gd name="connsiteY49" fmla="*/ 869268 h 1073072"/>
                      <a:gd name="connsiteX50" fmla="*/ 807118 w 1076931"/>
                      <a:gd name="connsiteY50" fmla="*/ 849091 h 1073072"/>
                      <a:gd name="connsiteX51" fmla="*/ 807833 w 1076931"/>
                      <a:gd name="connsiteY51" fmla="*/ 916225 h 1073072"/>
                      <a:gd name="connsiteX52" fmla="*/ 838847 w 1076931"/>
                      <a:gd name="connsiteY52" fmla="*/ 883070 h 1073072"/>
                      <a:gd name="connsiteX53" fmla="*/ 838131 w 1076931"/>
                      <a:gd name="connsiteY53" fmla="*/ 846140 h 1073072"/>
                      <a:gd name="connsiteX54" fmla="*/ 861537 w 1076931"/>
                      <a:gd name="connsiteY54" fmla="*/ 796715 h 1073072"/>
                      <a:gd name="connsiteX55" fmla="*/ 908592 w 1076931"/>
                      <a:gd name="connsiteY55" fmla="*/ 816798 h 1073072"/>
                      <a:gd name="connsiteX56" fmla="*/ 912799 w 1076931"/>
                      <a:gd name="connsiteY56" fmla="*/ 814394 h 1073072"/>
                      <a:gd name="connsiteX57" fmla="*/ 918826 w 1076931"/>
                      <a:gd name="connsiteY57" fmla="*/ 857304 h 1073072"/>
                      <a:gd name="connsiteX58" fmla="*/ 967669 w 1076931"/>
                      <a:gd name="connsiteY58" fmla="*/ 809658 h 1073072"/>
                      <a:gd name="connsiteX59" fmla="*/ 978533 w 1076931"/>
                      <a:gd name="connsiteY59" fmla="*/ 767343 h 1073072"/>
                      <a:gd name="connsiteX60" fmla="*/ 1012657 w 1076931"/>
                      <a:gd name="connsiteY60" fmla="*/ 733789 h 1073072"/>
                      <a:gd name="connsiteX61" fmla="*/ 981983 w 1076931"/>
                      <a:gd name="connsiteY61" fmla="*/ 650993 h 1073072"/>
                      <a:gd name="connsiteX62" fmla="*/ 1010272 w 1076931"/>
                      <a:gd name="connsiteY62" fmla="*/ 521823 h 1073072"/>
                      <a:gd name="connsiteX63" fmla="*/ 1008224 w 1076931"/>
                      <a:gd name="connsiteY63" fmla="*/ 414177 h 1073072"/>
                      <a:gd name="connsiteX64" fmla="*/ 1043428 w 1076931"/>
                      <a:gd name="connsiteY64" fmla="*/ 387728 h 1073072"/>
                      <a:gd name="connsiteX65" fmla="*/ 1076168 w 1076931"/>
                      <a:gd name="connsiteY65" fmla="*/ 304318 h 1073072"/>
                      <a:gd name="connsiteX66" fmla="*/ 1062338 w 1076931"/>
                      <a:gd name="connsiteY66" fmla="*/ 164073 h 1073072"/>
                      <a:gd name="connsiteX67" fmla="*/ 1016253 w 1076931"/>
                      <a:gd name="connsiteY67" fmla="*/ 111328 h 1073072"/>
                      <a:gd name="connsiteX68" fmla="*/ 997618 w 1076931"/>
                      <a:gd name="connsiteY68" fmla="*/ 6881 h 1073072"/>
                      <a:gd name="connsiteX69" fmla="*/ 955611 w 1076931"/>
                      <a:gd name="connsiteY69" fmla="*/ 14539 h 1073072"/>
                      <a:gd name="connsiteX70" fmla="*/ 958127 w 1076931"/>
                      <a:gd name="connsiteY70" fmla="*/ 51850 h 1073072"/>
                      <a:gd name="connsiteX71" fmla="*/ 987592 w 1076931"/>
                      <a:gd name="connsiteY71" fmla="*/ 46986 h 1073072"/>
                      <a:gd name="connsiteX72" fmla="*/ 984367 w 1076931"/>
                      <a:gd name="connsiteY72" fmla="*/ 87371 h 1073072"/>
                      <a:gd name="connsiteX73" fmla="*/ 953355 w 1076931"/>
                      <a:gd name="connsiteY73" fmla="*/ 92107 h 1073072"/>
                      <a:gd name="connsiteX74" fmla="*/ 934270 w 1076931"/>
                      <a:gd name="connsiteY74" fmla="*/ 54216 h 1073072"/>
                      <a:gd name="connsiteX75" fmla="*/ 906932 w 1076931"/>
                      <a:gd name="connsiteY75" fmla="*/ 45019 h 1073072"/>
                      <a:gd name="connsiteX76" fmla="*/ 915506 w 1076931"/>
                      <a:gd name="connsiteY76" fmla="*/ 90873 h 1073072"/>
                      <a:gd name="connsiteX77" fmla="*/ 872289 w 1076931"/>
                      <a:gd name="connsiteY77"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58850 w 1076931"/>
                      <a:gd name="connsiteY31" fmla="*/ 910634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45381 w 1076931"/>
                      <a:gd name="connsiteY29" fmla="*/ 1029565 h 1073072"/>
                      <a:gd name="connsiteX30" fmla="*/ 175460 w 1076931"/>
                      <a:gd name="connsiteY30" fmla="*/ 964394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911 w 1076931"/>
                      <a:gd name="connsiteY29" fmla="*/ 972729 h 1073072"/>
                      <a:gd name="connsiteX30" fmla="*/ 175460 w 1076931"/>
                      <a:gd name="connsiteY30" fmla="*/ 964394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911 w 1076931"/>
                      <a:gd name="connsiteY29" fmla="*/ 972729 h 1073072"/>
                      <a:gd name="connsiteX30" fmla="*/ 173074 w 1076931"/>
                      <a:gd name="connsiteY30" fmla="*/ 973867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35839 w 1076931"/>
                      <a:gd name="connsiteY29" fmla="*/ 982202 h 1073072"/>
                      <a:gd name="connsiteX30" fmla="*/ 173074 w 1076931"/>
                      <a:gd name="connsiteY30" fmla="*/ 973867 h 1073072"/>
                      <a:gd name="connsiteX31" fmla="*/ 234994 w 1076931"/>
                      <a:gd name="connsiteY31" fmla="*/ 957997 h 1073072"/>
                      <a:gd name="connsiteX32" fmla="*/ 297318 w 1076931"/>
                      <a:gd name="connsiteY32" fmla="*/ 944644 h 1073072"/>
                      <a:gd name="connsiteX33" fmla="*/ 364114 w 1076931"/>
                      <a:gd name="connsiteY33" fmla="*/ 904384 h 1073072"/>
                      <a:gd name="connsiteX34" fmla="*/ 421369 w 1076931"/>
                      <a:gd name="connsiteY34" fmla="*/ 928065 h 1073072"/>
                      <a:gd name="connsiteX35" fmla="*/ 476250 w 1076931"/>
                      <a:gd name="connsiteY35" fmla="*/ 919276 h 1073072"/>
                      <a:gd name="connsiteX36" fmla="*/ 464309 w 1076931"/>
                      <a:gd name="connsiteY36" fmla="*/ 930434 h 1073072"/>
                      <a:gd name="connsiteX37" fmla="*/ 435903 w 1076931"/>
                      <a:gd name="connsiteY37" fmla="*/ 972606 h 1073072"/>
                      <a:gd name="connsiteX38" fmla="*/ 427811 w 1076931"/>
                      <a:gd name="connsiteY38" fmla="*/ 1012005 h 1073072"/>
                      <a:gd name="connsiteX39" fmla="*/ 500623 w 1076931"/>
                      <a:gd name="connsiteY39" fmla="*/ 1072871 h 1073072"/>
                      <a:gd name="connsiteX40" fmla="*/ 528558 w 1076931"/>
                      <a:gd name="connsiteY40" fmla="*/ 1030426 h 1073072"/>
                      <a:gd name="connsiteX41" fmla="*/ 550190 w 1076931"/>
                      <a:gd name="connsiteY41" fmla="*/ 996741 h 1073072"/>
                      <a:gd name="connsiteX42" fmla="*/ 576432 w 1076931"/>
                      <a:gd name="connsiteY42" fmla="*/ 958852 h 1073072"/>
                      <a:gd name="connsiteX43" fmla="*/ 614716 w 1076931"/>
                      <a:gd name="connsiteY43" fmla="*/ 946156 h 1073072"/>
                      <a:gd name="connsiteX44" fmla="*/ 576996 w 1076931"/>
                      <a:gd name="connsiteY44" fmla="*/ 890582 h 1073072"/>
                      <a:gd name="connsiteX45" fmla="*/ 638364 w 1076931"/>
                      <a:gd name="connsiteY45" fmla="*/ 866775 h 1073072"/>
                      <a:gd name="connsiteX46" fmla="*/ 681398 w 1076931"/>
                      <a:gd name="connsiteY46" fmla="*/ 864126 h 1073072"/>
                      <a:gd name="connsiteX47" fmla="*/ 640958 w 1076931"/>
                      <a:gd name="connsiteY47" fmla="*/ 907158 h 1073072"/>
                      <a:gd name="connsiteX48" fmla="*/ 712110 w 1076931"/>
                      <a:gd name="connsiteY48" fmla="*/ 897409 h 1073072"/>
                      <a:gd name="connsiteX49" fmla="*/ 743423 w 1076931"/>
                      <a:gd name="connsiteY49" fmla="*/ 913857 h 1073072"/>
                      <a:gd name="connsiteX50" fmla="*/ 767497 w 1076931"/>
                      <a:gd name="connsiteY50" fmla="*/ 869268 h 1073072"/>
                      <a:gd name="connsiteX51" fmla="*/ 807118 w 1076931"/>
                      <a:gd name="connsiteY51" fmla="*/ 849091 h 1073072"/>
                      <a:gd name="connsiteX52" fmla="*/ 807833 w 1076931"/>
                      <a:gd name="connsiteY52" fmla="*/ 916225 h 1073072"/>
                      <a:gd name="connsiteX53" fmla="*/ 838847 w 1076931"/>
                      <a:gd name="connsiteY53" fmla="*/ 883070 h 1073072"/>
                      <a:gd name="connsiteX54" fmla="*/ 838131 w 1076931"/>
                      <a:gd name="connsiteY54" fmla="*/ 846140 h 1073072"/>
                      <a:gd name="connsiteX55" fmla="*/ 861537 w 1076931"/>
                      <a:gd name="connsiteY55" fmla="*/ 796715 h 1073072"/>
                      <a:gd name="connsiteX56" fmla="*/ 908592 w 1076931"/>
                      <a:gd name="connsiteY56" fmla="*/ 816798 h 1073072"/>
                      <a:gd name="connsiteX57" fmla="*/ 912799 w 1076931"/>
                      <a:gd name="connsiteY57" fmla="*/ 814394 h 1073072"/>
                      <a:gd name="connsiteX58" fmla="*/ 918826 w 1076931"/>
                      <a:gd name="connsiteY58" fmla="*/ 857304 h 1073072"/>
                      <a:gd name="connsiteX59" fmla="*/ 967669 w 1076931"/>
                      <a:gd name="connsiteY59" fmla="*/ 809658 h 1073072"/>
                      <a:gd name="connsiteX60" fmla="*/ 978533 w 1076931"/>
                      <a:gd name="connsiteY60" fmla="*/ 767343 h 1073072"/>
                      <a:gd name="connsiteX61" fmla="*/ 1012657 w 1076931"/>
                      <a:gd name="connsiteY61" fmla="*/ 733789 h 1073072"/>
                      <a:gd name="connsiteX62" fmla="*/ 981983 w 1076931"/>
                      <a:gd name="connsiteY62" fmla="*/ 650993 h 1073072"/>
                      <a:gd name="connsiteX63" fmla="*/ 1010272 w 1076931"/>
                      <a:gd name="connsiteY63" fmla="*/ 521823 h 1073072"/>
                      <a:gd name="connsiteX64" fmla="*/ 1008224 w 1076931"/>
                      <a:gd name="connsiteY64" fmla="*/ 414177 h 1073072"/>
                      <a:gd name="connsiteX65" fmla="*/ 1043428 w 1076931"/>
                      <a:gd name="connsiteY65" fmla="*/ 387728 h 1073072"/>
                      <a:gd name="connsiteX66" fmla="*/ 1076168 w 1076931"/>
                      <a:gd name="connsiteY66" fmla="*/ 304318 h 1073072"/>
                      <a:gd name="connsiteX67" fmla="*/ 1062338 w 1076931"/>
                      <a:gd name="connsiteY67" fmla="*/ 164073 h 1073072"/>
                      <a:gd name="connsiteX68" fmla="*/ 1016253 w 1076931"/>
                      <a:gd name="connsiteY68" fmla="*/ 111328 h 1073072"/>
                      <a:gd name="connsiteX69" fmla="*/ 997618 w 1076931"/>
                      <a:gd name="connsiteY69" fmla="*/ 6881 h 1073072"/>
                      <a:gd name="connsiteX70" fmla="*/ 955611 w 1076931"/>
                      <a:gd name="connsiteY70" fmla="*/ 14539 h 1073072"/>
                      <a:gd name="connsiteX71" fmla="*/ 958127 w 1076931"/>
                      <a:gd name="connsiteY71" fmla="*/ 51850 h 1073072"/>
                      <a:gd name="connsiteX72" fmla="*/ 987592 w 1076931"/>
                      <a:gd name="connsiteY72" fmla="*/ 46986 h 1073072"/>
                      <a:gd name="connsiteX73" fmla="*/ 984367 w 1076931"/>
                      <a:gd name="connsiteY73" fmla="*/ 87371 h 1073072"/>
                      <a:gd name="connsiteX74" fmla="*/ 953355 w 1076931"/>
                      <a:gd name="connsiteY74" fmla="*/ 92107 h 1073072"/>
                      <a:gd name="connsiteX75" fmla="*/ 934270 w 1076931"/>
                      <a:gd name="connsiteY75" fmla="*/ 54216 h 1073072"/>
                      <a:gd name="connsiteX76" fmla="*/ 906932 w 1076931"/>
                      <a:gd name="connsiteY76" fmla="*/ 45019 h 1073072"/>
                      <a:gd name="connsiteX77" fmla="*/ 915506 w 1076931"/>
                      <a:gd name="connsiteY77" fmla="*/ 90873 h 1073072"/>
                      <a:gd name="connsiteX78" fmla="*/ 872289 w 1076931"/>
                      <a:gd name="connsiteY78" fmla="*/ 137223 h 1073072"/>
                      <a:gd name="connsiteX0" fmla="*/ 872289 w 1076931"/>
                      <a:gd name="connsiteY0" fmla="*/ 137223 h 1073072"/>
                      <a:gd name="connsiteX1" fmla="*/ 892342 w 1076931"/>
                      <a:gd name="connsiteY1" fmla="*/ 199195 h 1073072"/>
                      <a:gd name="connsiteX2" fmla="*/ 892342 w 1076931"/>
                      <a:gd name="connsiteY2" fmla="*/ 317697 h 1073072"/>
                      <a:gd name="connsiteX3" fmla="*/ 852236 w 1076931"/>
                      <a:gd name="connsiteY3" fmla="*/ 392894 h 1073072"/>
                      <a:gd name="connsiteX4" fmla="*/ 852236 w 1076931"/>
                      <a:gd name="connsiteY4" fmla="*/ 443026 h 1073072"/>
                      <a:gd name="connsiteX5" fmla="*/ 807118 w 1076931"/>
                      <a:gd name="connsiteY5" fmla="*/ 488144 h 1073072"/>
                      <a:gd name="connsiteX6" fmla="*/ 792078 w 1076931"/>
                      <a:gd name="connsiteY6" fmla="*/ 528249 h 1073072"/>
                      <a:gd name="connsiteX7" fmla="*/ 736934 w 1076931"/>
                      <a:gd name="connsiteY7" fmla="*/ 588407 h 1073072"/>
                      <a:gd name="connsiteX8" fmla="*/ 656723 w 1076931"/>
                      <a:gd name="connsiteY8" fmla="*/ 618486 h 1073072"/>
                      <a:gd name="connsiteX9" fmla="*/ 656723 w 1076931"/>
                      <a:gd name="connsiteY9" fmla="*/ 638539 h 1073072"/>
                      <a:gd name="connsiteX10" fmla="*/ 621631 w 1076931"/>
                      <a:gd name="connsiteY10" fmla="*/ 618486 h 1073072"/>
                      <a:gd name="connsiteX11" fmla="*/ 661736 w 1076931"/>
                      <a:gd name="connsiteY11" fmla="*/ 543289 h 1073072"/>
                      <a:gd name="connsiteX12" fmla="*/ 586539 w 1076931"/>
                      <a:gd name="connsiteY12" fmla="*/ 573368 h 1073072"/>
                      <a:gd name="connsiteX13" fmla="*/ 591552 w 1076931"/>
                      <a:gd name="connsiteY13" fmla="*/ 643552 h 1073072"/>
                      <a:gd name="connsiteX14" fmla="*/ 536407 w 1076931"/>
                      <a:gd name="connsiteY14" fmla="*/ 713736 h 1073072"/>
                      <a:gd name="connsiteX15" fmla="*/ 531394 w 1076931"/>
                      <a:gd name="connsiteY15" fmla="*/ 753841 h 1073072"/>
                      <a:gd name="connsiteX16" fmla="*/ 546434 w 1076931"/>
                      <a:gd name="connsiteY16" fmla="*/ 788933 h 1073072"/>
                      <a:gd name="connsiteX17" fmla="*/ 471236 w 1076931"/>
                      <a:gd name="connsiteY17" fmla="*/ 808986 h 1073072"/>
                      <a:gd name="connsiteX18" fmla="*/ 441157 w 1076931"/>
                      <a:gd name="connsiteY18" fmla="*/ 763868 h 1073072"/>
                      <a:gd name="connsiteX19" fmla="*/ 401052 w 1076931"/>
                      <a:gd name="connsiteY19" fmla="*/ 793947 h 1073072"/>
                      <a:gd name="connsiteX20" fmla="*/ 325855 w 1076931"/>
                      <a:gd name="connsiteY20" fmla="*/ 803973 h 1073072"/>
                      <a:gd name="connsiteX21" fmla="*/ 245644 w 1076931"/>
                      <a:gd name="connsiteY21" fmla="*/ 819012 h 1073072"/>
                      <a:gd name="connsiteX22" fmla="*/ 285750 w 1076931"/>
                      <a:gd name="connsiteY22" fmla="*/ 798960 h 1073072"/>
                      <a:gd name="connsiteX23" fmla="*/ 205539 w 1076931"/>
                      <a:gd name="connsiteY23" fmla="*/ 803973 h 1073072"/>
                      <a:gd name="connsiteX24" fmla="*/ 145381 w 1076931"/>
                      <a:gd name="connsiteY24" fmla="*/ 874157 h 1073072"/>
                      <a:gd name="connsiteX25" fmla="*/ 40105 w 1076931"/>
                      <a:gd name="connsiteY25" fmla="*/ 954368 h 1073072"/>
                      <a:gd name="connsiteX26" fmla="*/ 5013 w 1076931"/>
                      <a:gd name="connsiteY26" fmla="*/ 969407 h 1073072"/>
                      <a:gd name="connsiteX27" fmla="*/ 10026 w 1076931"/>
                      <a:gd name="connsiteY27" fmla="*/ 1024552 h 1073072"/>
                      <a:gd name="connsiteX28" fmla="*/ 95250 w 1076931"/>
                      <a:gd name="connsiteY28" fmla="*/ 1014526 h 1073072"/>
                      <a:gd name="connsiteX29" fmla="*/ 123170 w 1076931"/>
                      <a:gd name="connsiteY29" fmla="*/ 1025160 h 1073072"/>
                      <a:gd name="connsiteX30" fmla="*/ 135839 w 1076931"/>
                      <a:gd name="connsiteY30" fmla="*/ 982202 h 1073072"/>
                      <a:gd name="connsiteX31" fmla="*/ 173074 w 1076931"/>
                      <a:gd name="connsiteY31" fmla="*/ 973867 h 1073072"/>
                      <a:gd name="connsiteX32" fmla="*/ 234994 w 1076931"/>
                      <a:gd name="connsiteY32" fmla="*/ 957997 h 1073072"/>
                      <a:gd name="connsiteX33" fmla="*/ 297318 w 1076931"/>
                      <a:gd name="connsiteY33" fmla="*/ 944644 h 1073072"/>
                      <a:gd name="connsiteX34" fmla="*/ 364114 w 1076931"/>
                      <a:gd name="connsiteY34" fmla="*/ 904384 h 1073072"/>
                      <a:gd name="connsiteX35" fmla="*/ 421369 w 1076931"/>
                      <a:gd name="connsiteY35" fmla="*/ 928065 h 1073072"/>
                      <a:gd name="connsiteX36" fmla="*/ 476250 w 1076931"/>
                      <a:gd name="connsiteY36" fmla="*/ 919276 h 1073072"/>
                      <a:gd name="connsiteX37" fmla="*/ 464309 w 1076931"/>
                      <a:gd name="connsiteY37" fmla="*/ 930434 h 1073072"/>
                      <a:gd name="connsiteX38" fmla="*/ 435903 w 1076931"/>
                      <a:gd name="connsiteY38" fmla="*/ 972606 h 1073072"/>
                      <a:gd name="connsiteX39" fmla="*/ 427811 w 1076931"/>
                      <a:gd name="connsiteY39" fmla="*/ 1012005 h 1073072"/>
                      <a:gd name="connsiteX40" fmla="*/ 500623 w 1076931"/>
                      <a:gd name="connsiteY40" fmla="*/ 1072871 h 1073072"/>
                      <a:gd name="connsiteX41" fmla="*/ 528558 w 1076931"/>
                      <a:gd name="connsiteY41" fmla="*/ 1030426 h 1073072"/>
                      <a:gd name="connsiteX42" fmla="*/ 550190 w 1076931"/>
                      <a:gd name="connsiteY42" fmla="*/ 996741 h 1073072"/>
                      <a:gd name="connsiteX43" fmla="*/ 576432 w 1076931"/>
                      <a:gd name="connsiteY43" fmla="*/ 958852 h 1073072"/>
                      <a:gd name="connsiteX44" fmla="*/ 614716 w 1076931"/>
                      <a:gd name="connsiteY44" fmla="*/ 946156 h 1073072"/>
                      <a:gd name="connsiteX45" fmla="*/ 576996 w 1076931"/>
                      <a:gd name="connsiteY45" fmla="*/ 890582 h 1073072"/>
                      <a:gd name="connsiteX46" fmla="*/ 638364 w 1076931"/>
                      <a:gd name="connsiteY46" fmla="*/ 866775 h 1073072"/>
                      <a:gd name="connsiteX47" fmla="*/ 681398 w 1076931"/>
                      <a:gd name="connsiteY47" fmla="*/ 864126 h 1073072"/>
                      <a:gd name="connsiteX48" fmla="*/ 640958 w 1076931"/>
                      <a:gd name="connsiteY48" fmla="*/ 907158 h 1073072"/>
                      <a:gd name="connsiteX49" fmla="*/ 712110 w 1076931"/>
                      <a:gd name="connsiteY49" fmla="*/ 897409 h 1073072"/>
                      <a:gd name="connsiteX50" fmla="*/ 743423 w 1076931"/>
                      <a:gd name="connsiteY50" fmla="*/ 913857 h 1073072"/>
                      <a:gd name="connsiteX51" fmla="*/ 767497 w 1076931"/>
                      <a:gd name="connsiteY51" fmla="*/ 869268 h 1073072"/>
                      <a:gd name="connsiteX52" fmla="*/ 807118 w 1076931"/>
                      <a:gd name="connsiteY52" fmla="*/ 849091 h 1073072"/>
                      <a:gd name="connsiteX53" fmla="*/ 807833 w 1076931"/>
                      <a:gd name="connsiteY53" fmla="*/ 916225 h 1073072"/>
                      <a:gd name="connsiteX54" fmla="*/ 838847 w 1076931"/>
                      <a:gd name="connsiteY54" fmla="*/ 883070 h 1073072"/>
                      <a:gd name="connsiteX55" fmla="*/ 838131 w 1076931"/>
                      <a:gd name="connsiteY55" fmla="*/ 846140 h 1073072"/>
                      <a:gd name="connsiteX56" fmla="*/ 861537 w 1076931"/>
                      <a:gd name="connsiteY56" fmla="*/ 796715 h 1073072"/>
                      <a:gd name="connsiteX57" fmla="*/ 908592 w 1076931"/>
                      <a:gd name="connsiteY57" fmla="*/ 816798 h 1073072"/>
                      <a:gd name="connsiteX58" fmla="*/ 912799 w 1076931"/>
                      <a:gd name="connsiteY58" fmla="*/ 814394 h 1073072"/>
                      <a:gd name="connsiteX59" fmla="*/ 918826 w 1076931"/>
                      <a:gd name="connsiteY59" fmla="*/ 857304 h 1073072"/>
                      <a:gd name="connsiteX60" fmla="*/ 967669 w 1076931"/>
                      <a:gd name="connsiteY60" fmla="*/ 809658 h 1073072"/>
                      <a:gd name="connsiteX61" fmla="*/ 978533 w 1076931"/>
                      <a:gd name="connsiteY61" fmla="*/ 767343 h 1073072"/>
                      <a:gd name="connsiteX62" fmla="*/ 1012657 w 1076931"/>
                      <a:gd name="connsiteY62" fmla="*/ 733789 h 1073072"/>
                      <a:gd name="connsiteX63" fmla="*/ 981983 w 1076931"/>
                      <a:gd name="connsiteY63" fmla="*/ 650993 h 1073072"/>
                      <a:gd name="connsiteX64" fmla="*/ 1010272 w 1076931"/>
                      <a:gd name="connsiteY64" fmla="*/ 521823 h 1073072"/>
                      <a:gd name="connsiteX65" fmla="*/ 1008224 w 1076931"/>
                      <a:gd name="connsiteY65" fmla="*/ 414177 h 1073072"/>
                      <a:gd name="connsiteX66" fmla="*/ 1043428 w 1076931"/>
                      <a:gd name="connsiteY66" fmla="*/ 387728 h 1073072"/>
                      <a:gd name="connsiteX67" fmla="*/ 1076168 w 1076931"/>
                      <a:gd name="connsiteY67" fmla="*/ 304318 h 1073072"/>
                      <a:gd name="connsiteX68" fmla="*/ 1062338 w 1076931"/>
                      <a:gd name="connsiteY68" fmla="*/ 164073 h 1073072"/>
                      <a:gd name="connsiteX69" fmla="*/ 1016253 w 1076931"/>
                      <a:gd name="connsiteY69" fmla="*/ 111328 h 1073072"/>
                      <a:gd name="connsiteX70" fmla="*/ 997618 w 1076931"/>
                      <a:gd name="connsiteY70" fmla="*/ 6881 h 1073072"/>
                      <a:gd name="connsiteX71" fmla="*/ 955611 w 1076931"/>
                      <a:gd name="connsiteY71" fmla="*/ 14539 h 1073072"/>
                      <a:gd name="connsiteX72" fmla="*/ 958127 w 1076931"/>
                      <a:gd name="connsiteY72" fmla="*/ 51850 h 1073072"/>
                      <a:gd name="connsiteX73" fmla="*/ 987592 w 1076931"/>
                      <a:gd name="connsiteY73" fmla="*/ 46986 h 1073072"/>
                      <a:gd name="connsiteX74" fmla="*/ 984367 w 1076931"/>
                      <a:gd name="connsiteY74" fmla="*/ 87371 h 1073072"/>
                      <a:gd name="connsiteX75" fmla="*/ 953355 w 1076931"/>
                      <a:gd name="connsiteY75" fmla="*/ 92107 h 1073072"/>
                      <a:gd name="connsiteX76" fmla="*/ 934270 w 1076931"/>
                      <a:gd name="connsiteY76" fmla="*/ 54216 h 1073072"/>
                      <a:gd name="connsiteX77" fmla="*/ 906932 w 1076931"/>
                      <a:gd name="connsiteY77" fmla="*/ 45019 h 1073072"/>
                      <a:gd name="connsiteX78" fmla="*/ 915506 w 1076931"/>
                      <a:gd name="connsiteY78" fmla="*/ 90873 h 1073072"/>
                      <a:gd name="connsiteX79" fmla="*/ 872289 w 1076931"/>
                      <a:gd name="connsiteY79" fmla="*/ 137223 h 1073072"/>
                      <a:gd name="connsiteX0" fmla="*/ 868492 w 1073134"/>
                      <a:gd name="connsiteY0" fmla="*/ 137223 h 1073072"/>
                      <a:gd name="connsiteX1" fmla="*/ 888545 w 1073134"/>
                      <a:gd name="connsiteY1" fmla="*/ 199195 h 1073072"/>
                      <a:gd name="connsiteX2" fmla="*/ 888545 w 1073134"/>
                      <a:gd name="connsiteY2" fmla="*/ 317697 h 1073072"/>
                      <a:gd name="connsiteX3" fmla="*/ 848439 w 1073134"/>
                      <a:gd name="connsiteY3" fmla="*/ 392894 h 1073072"/>
                      <a:gd name="connsiteX4" fmla="*/ 848439 w 1073134"/>
                      <a:gd name="connsiteY4" fmla="*/ 443026 h 1073072"/>
                      <a:gd name="connsiteX5" fmla="*/ 803321 w 1073134"/>
                      <a:gd name="connsiteY5" fmla="*/ 488144 h 1073072"/>
                      <a:gd name="connsiteX6" fmla="*/ 788281 w 1073134"/>
                      <a:gd name="connsiteY6" fmla="*/ 528249 h 1073072"/>
                      <a:gd name="connsiteX7" fmla="*/ 733137 w 1073134"/>
                      <a:gd name="connsiteY7" fmla="*/ 588407 h 1073072"/>
                      <a:gd name="connsiteX8" fmla="*/ 652926 w 1073134"/>
                      <a:gd name="connsiteY8" fmla="*/ 618486 h 1073072"/>
                      <a:gd name="connsiteX9" fmla="*/ 652926 w 1073134"/>
                      <a:gd name="connsiteY9" fmla="*/ 638539 h 1073072"/>
                      <a:gd name="connsiteX10" fmla="*/ 617834 w 1073134"/>
                      <a:gd name="connsiteY10" fmla="*/ 618486 h 1073072"/>
                      <a:gd name="connsiteX11" fmla="*/ 657939 w 1073134"/>
                      <a:gd name="connsiteY11" fmla="*/ 543289 h 1073072"/>
                      <a:gd name="connsiteX12" fmla="*/ 582742 w 1073134"/>
                      <a:gd name="connsiteY12" fmla="*/ 573368 h 1073072"/>
                      <a:gd name="connsiteX13" fmla="*/ 587755 w 1073134"/>
                      <a:gd name="connsiteY13" fmla="*/ 643552 h 1073072"/>
                      <a:gd name="connsiteX14" fmla="*/ 532610 w 1073134"/>
                      <a:gd name="connsiteY14" fmla="*/ 713736 h 1073072"/>
                      <a:gd name="connsiteX15" fmla="*/ 527597 w 1073134"/>
                      <a:gd name="connsiteY15" fmla="*/ 753841 h 1073072"/>
                      <a:gd name="connsiteX16" fmla="*/ 542637 w 1073134"/>
                      <a:gd name="connsiteY16" fmla="*/ 788933 h 1073072"/>
                      <a:gd name="connsiteX17" fmla="*/ 467439 w 1073134"/>
                      <a:gd name="connsiteY17" fmla="*/ 808986 h 1073072"/>
                      <a:gd name="connsiteX18" fmla="*/ 437360 w 1073134"/>
                      <a:gd name="connsiteY18" fmla="*/ 763868 h 1073072"/>
                      <a:gd name="connsiteX19" fmla="*/ 397255 w 1073134"/>
                      <a:gd name="connsiteY19" fmla="*/ 793947 h 1073072"/>
                      <a:gd name="connsiteX20" fmla="*/ 322058 w 1073134"/>
                      <a:gd name="connsiteY20" fmla="*/ 803973 h 1073072"/>
                      <a:gd name="connsiteX21" fmla="*/ 241847 w 1073134"/>
                      <a:gd name="connsiteY21" fmla="*/ 819012 h 1073072"/>
                      <a:gd name="connsiteX22" fmla="*/ 281953 w 1073134"/>
                      <a:gd name="connsiteY22" fmla="*/ 798960 h 1073072"/>
                      <a:gd name="connsiteX23" fmla="*/ 201742 w 1073134"/>
                      <a:gd name="connsiteY23" fmla="*/ 803973 h 1073072"/>
                      <a:gd name="connsiteX24" fmla="*/ 141584 w 1073134"/>
                      <a:gd name="connsiteY24" fmla="*/ 874157 h 1073072"/>
                      <a:gd name="connsiteX25" fmla="*/ 36308 w 1073134"/>
                      <a:gd name="connsiteY25" fmla="*/ 954368 h 1073072"/>
                      <a:gd name="connsiteX26" fmla="*/ 1216 w 1073134"/>
                      <a:gd name="connsiteY26" fmla="*/ 969407 h 1073072"/>
                      <a:gd name="connsiteX27" fmla="*/ 73026 w 1073134"/>
                      <a:gd name="connsiteY27" fmla="*/ 1000870 h 1073072"/>
                      <a:gd name="connsiteX28" fmla="*/ 91453 w 1073134"/>
                      <a:gd name="connsiteY28" fmla="*/ 1014526 h 1073072"/>
                      <a:gd name="connsiteX29" fmla="*/ 119373 w 1073134"/>
                      <a:gd name="connsiteY29" fmla="*/ 1025160 h 1073072"/>
                      <a:gd name="connsiteX30" fmla="*/ 132042 w 1073134"/>
                      <a:gd name="connsiteY30" fmla="*/ 982202 h 1073072"/>
                      <a:gd name="connsiteX31" fmla="*/ 169277 w 1073134"/>
                      <a:gd name="connsiteY31" fmla="*/ 973867 h 1073072"/>
                      <a:gd name="connsiteX32" fmla="*/ 231197 w 1073134"/>
                      <a:gd name="connsiteY32" fmla="*/ 957997 h 1073072"/>
                      <a:gd name="connsiteX33" fmla="*/ 293521 w 1073134"/>
                      <a:gd name="connsiteY33" fmla="*/ 944644 h 1073072"/>
                      <a:gd name="connsiteX34" fmla="*/ 360317 w 1073134"/>
                      <a:gd name="connsiteY34" fmla="*/ 904384 h 1073072"/>
                      <a:gd name="connsiteX35" fmla="*/ 417572 w 1073134"/>
                      <a:gd name="connsiteY35" fmla="*/ 928065 h 1073072"/>
                      <a:gd name="connsiteX36" fmla="*/ 472453 w 1073134"/>
                      <a:gd name="connsiteY36" fmla="*/ 919276 h 1073072"/>
                      <a:gd name="connsiteX37" fmla="*/ 460512 w 1073134"/>
                      <a:gd name="connsiteY37" fmla="*/ 930434 h 1073072"/>
                      <a:gd name="connsiteX38" fmla="*/ 432106 w 1073134"/>
                      <a:gd name="connsiteY38" fmla="*/ 972606 h 1073072"/>
                      <a:gd name="connsiteX39" fmla="*/ 424014 w 1073134"/>
                      <a:gd name="connsiteY39" fmla="*/ 1012005 h 1073072"/>
                      <a:gd name="connsiteX40" fmla="*/ 496826 w 1073134"/>
                      <a:gd name="connsiteY40" fmla="*/ 1072871 h 1073072"/>
                      <a:gd name="connsiteX41" fmla="*/ 524761 w 1073134"/>
                      <a:gd name="connsiteY41" fmla="*/ 1030426 h 1073072"/>
                      <a:gd name="connsiteX42" fmla="*/ 546393 w 1073134"/>
                      <a:gd name="connsiteY42" fmla="*/ 996741 h 1073072"/>
                      <a:gd name="connsiteX43" fmla="*/ 572635 w 1073134"/>
                      <a:gd name="connsiteY43" fmla="*/ 958852 h 1073072"/>
                      <a:gd name="connsiteX44" fmla="*/ 610919 w 1073134"/>
                      <a:gd name="connsiteY44" fmla="*/ 946156 h 1073072"/>
                      <a:gd name="connsiteX45" fmla="*/ 573199 w 1073134"/>
                      <a:gd name="connsiteY45" fmla="*/ 890582 h 1073072"/>
                      <a:gd name="connsiteX46" fmla="*/ 634567 w 1073134"/>
                      <a:gd name="connsiteY46" fmla="*/ 866775 h 1073072"/>
                      <a:gd name="connsiteX47" fmla="*/ 677601 w 1073134"/>
                      <a:gd name="connsiteY47" fmla="*/ 864126 h 1073072"/>
                      <a:gd name="connsiteX48" fmla="*/ 637161 w 1073134"/>
                      <a:gd name="connsiteY48" fmla="*/ 907158 h 1073072"/>
                      <a:gd name="connsiteX49" fmla="*/ 708313 w 1073134"/>
                      <a:gd name="connsiteY49" fmla="*/ 897409 h 1073072"/>
                      <a:gd name="connsiteX50" fmla="*/ 739626 w 1073134"/>
                      <a:gd name="connsiteY50" fmla="*/ 913857 h 1073072"/>
                      <a:gd name="connsiteX51" fmla="*/ 763700 w 1073134"/>
                      <a:gd name="connsiteY51" fmla="*/ 869268 h 1073072"/>
                      <a:gd name="connsiteX52" fmla="*/ 803321 w 1073134"/>
                      <a:gd name="connsiteY52" fmla="*/ 849091 h 1073072"/>
                      <a:gd name="connsiteX53" fmla="*/ 804036 w 1073134"/>
                      <a:gd name="connsiteY53" fmla="*/ 916225 h 1073072"/>
                      <a:gd name="connsiteX54" fmla="*/ 835050 w 1073134"/>
                      <a:gd name="connsiteY54" fmla="*/ 883070 h 1073072"/>
                      <a:gd name="connsiteX55" fmla="*/ 834334 w 1073134"/>
                      <a:gd name="connsiteY55" fmla="*/ 846140 h 1073072"/>
                      <a:gd name="connsiteX56" fmla="*/ 857740 w 1073134"/>
                      <a:gd name="connsiteY56" fmla="*/ 796715 h 1073072"/>
                      <a:gd name="connsiteX57" fmla="*/ 904795 w 1073134"/>
                      <a:gd name="connsiteY57" fmla="*/ 816798 h 1073072"/>
                      <a:gd name="connsiteX58" fmla="*/ 909002 w 1073134"/>
                      <a:gd name="connsiteY58" fmla="*/ 814394 h 1073072"/>
                      <a:gd name="connsiteX59" fmla="*/ 915029 w 1073134"/>
                      <a:gd name="connsiteY59" fmla="*/ 857304 h 1073072"/>
                      <a:gd name="connsiteX60" fmla="*/ 963872 w 1073134"/>
                      <a:gd name="connsiteY60" fmla="*/ 809658 h 1073072"/>
                      <a:gd name="connsiteX61" fmla="*/ 974736 w 1073134"/>
                      <a:gd name="connsiteY61" fmla="*/ 767343 h 1073072"/>
                      <a:gd name="connsiteX62" fmla="*/ 1008860 w 1073134"/>
                      <a:gd name="connsiteY62" fmla="*/ 733789 h 1073072"/>
                      <a:gd name="connsiteX63" fmla="*/ 978186 w 1073134"/>
                      <a:gd name="connsiteY63" fmla="*/ 650993 h 1073072"/>
                      <a:gd name="connsiteX64" fmla="*/ 1006475 w 1073134"/>
                      <a:gd name="connsiteY64" fmla="*/ 521823 h 1073072"/>
                      <a:gd name="connsiteX65" fmla="*/ 1004427 w 1073134"/>
                      <a:gd name="connsiteY65" fmla="*/ 414177 h 1073072"/>
                      <a:gd name="connsiteX66" fmla="*/ 1039631 w 1073134"/>
                      <a:gd name="connsiteY66" fmla="*/ 387728 h 1073072"/>
                      <a:gd name="connsiteX67" fmla="*/ 1072371 w 1073134"/>
                      <a:gd name="connsiteY67" fmla="*/ 304318 h 1073072"/>
                      <a:gd name="connsiteX68" fmla="*/ 1058541 w 1073134"/>
                      <a:gd name="connsiteY68" fmla="*/ 164073 h 1073072"/>
                      <a:gd name="connsiteX69" fmla="*/ 1012456 w 1073134"/>
                      <a:gd name="connsiteY69" fmla="*/ 111328 h 1073072"/>
                      <a:gd name="connsiteX70" fmla="*/ 993821 w 1073134"/>
                      <a:gd name="connsiteY70" fmla="*/ 6881 h 1073072"/>
                      <a:gd name="connsiteX71" fmla="*/ 951814 w 1073134"/>
                      <a:gd name="connsiteY71" fmla="*/ 14539 h 1073072"/>
                      <a:gd name="connsiteX72" fmla="*/ 954330 w 1073134"/>
                      <a:gd name="connsiteY72" fmla="*/ 51850 h 1073072"/>
                      <a:gd name="connsiteX73" fmla="*/ 983795 w 1073134"/>
                      <a:gd name="connsiteY73" fmla="*/ 46986 h 1073072"/>
                      <a:gd name="connsiteX74" fmla="*/ 980570 w 1073134"/>
                      <a:gd name="connsiteY74" fmla="*/ 87371 h 1073072"/>
                      <a:gd name="connsiteX75" fmla="*/ 949558 w 1073134"/>
                      <a:gd name="connsiteY75" fmla="*/ 92107 h 1073072"/>
                      <a:gd name="connsiteX76" fmla="*/ 930473 w 1073134"/>
                      <a:gd name="connsiteY76" fmla="*/ 54216 h 1073072"/>
                      <a:gd name="connsiteX77" fmla="*/ 903135 w 1073134"/>
                      <a:gd name="connsiteY77" fmla="*/ 45019 h 1073072"/>
                      <a:gd name="connsiteX78" fmla="*/ 911709 w 1073134"/>
                      <a:gd name="connsiteY78" fmla="*/ 90873 h 1073072"/>
                      <a:gd name="connsiteX79" fmla="*/ 868492 w 1073134"/>
                      <a:gd name="connsiteY79" fmla="*/ 137223 h 1073072"/>
                      <a:gd name="connsiteX0" fmla="*/ 867372 w 1072014"/>
                      <a:gd name="connsiteY0" fmla="*/ 137223 h 1073072"/>
                      <a:gd name="connsiteX1" fmla="*/ 887425 w 1072014"/>
                      <a:gd name="connsiteY1" fmla="*/ 199195 h 1073072"/>
                      <a:gd name="connsiteX2" fmla="*/ 887425 w 1072014"/>
                      <a:gd name="connsiteY2" fmla="*/ 317697 h 1073072"/>
                      <a:gd name="connsiteX3" fmla="*/ 847319 w 1072014"/>
                      <a:gd name="connsiteY3" fmla="*/ 392894 h 1073072"/>
                      <a:gd name="connsiteX4" fmla="*/ 847319 w 1072014"/>
                      <a:gd name="connsiteY4" fmla="*/ 443026 h 1073072"/>
                      <a:gd name="connsiteX5" fmla="*/ 802201 w 1072014"/>
                      <a:gd name="connsiteY5" fmla="*/ 488144 h 1073072"/>
                      <a:gd name="connsiteX6" fmla="*/ 787161 w 1072014"/>
                      <a:gd name="connsiteY6" fmla="*/ 528249 h 1073072"/>
                      <a:gd name="connsiteX7" fmla="*/ 732017 w 1072014"/>
                      <a:gd name="connsiteY7" fmla="*/ 588407 h 1073072"/>
                      <a:gd name="connsiteX8" fmla="*/ 651806 w 1072014"/>
                      <a:gd name="connsiteY8" fmla="*/ 618486 h 1073072"/>
                      <a:gd name="connsiteX9" fmla="*/ 651806 w 1072014"/>
                      <a:gd name="connsiteY9" fmla="*/ 638539 h 1073072"/>
                      <a:gd name="connsiteX10" fmla="*/ 616714 w 1072014"/>
                      <a:gd name="connsiteY10" fmla="*/ 618486 h 1073072"/>
                      <a:gd name="connsiteX11" fmla="*/ 656819 w 1072014"/>
                      <a:gd name="connsiteY11" fmla="*/ 543289 h 1073072"/>
                      <a:gd name="connsiteX12" fmla="*/ 581622 w 1072014"/>
                      <a:gd name="connsiteY12" fmla="*/ 573368 h 1073072"/>
                      <a:gd name="connsiteX13" fmla="*/ 586635 w 1072014"/>
                      <a:gd name="connsiteY13" fmla="*/ 643552 h 1073072"/>
                      <a:gd name="connsiteX14" fmla="*/ 531490 w 1072014"/>
                      <a:gd name="connsiteY14" fmla="*/ 713736 h 1073072"/>
                      <a:gd name="connsiteX15" fmla="*/ 526477 w 1072014"/>
                      <a:gd name="connsiteY15" fmla="*/ 753841 h 1073072"/>
                      <a:gd name="connsiteX16" fmla="*/ 541517 w 1072014"/>
                      <a:gd name="connsiteY16" fmla="*/ 788933 h 1073072"/>
                      <a:gd name="connsiteX17" fmla="*/ 466319 w 1072014"/>
                      <a:gd name="connsiteY17" fmla="*/ 808986 h 1073072"/>
                      <a:gd name="connsiteX18" fmla="*/ 436240 w 1072014"/>
                      <a:gd name="connsiteY18" fmla="*/ 763868 h 1073072"/>
                      <a:gd name="connsiteX19" fmla="*/ 396135 w 1072014"/>
                      <a:gd name="connsiteY19" fmla="*/ 793947 h 1073072"/>
                      <a:gd name="connsiteX20" fmla="*/ 320938 w 1072014"/>
                      <a:gd name="connsiteY20" fmla="*/ 803973 h 1073072"/>
                      <a:gd name="connsiteX21" fmla="*/ 240727 w 1072014"/>
                      <a:gd name="connsiteY21" fmla="*/ 819012 h 1073072"/>
                      <a:gd name="connsiteX22" fmla="*/ 280833 w 1072014"/>
                      <a:gd name="connsiteY22" fmla="*/ 798960 h 1073072"/>
                      <a:gd name="connsiteX23" fmla="*/ 200622 w 1072014"/>
                      <a:gd name="connsiteY23" fmla="*/ 803973 h 1073072"/>
                      <a:gd name="connsiteX24" fmla="*/ 140464 w 1072014"/>
                      <a:gd name="connsiteY24" fmla="*/ 874157 h 1073072"/>
                      <a:gd name="connsiteX25" fmla="*/ 35188 w 1072014"/>
                      <a:gd name="connsiteY25" fmla="*/ 954368 h 1073072"/>
                      <a:gd name="connsiteX26" fmla="*/ 96 w 1072014"/>
                      <a:gd name="connsiteY26" fmla="*/ 969407 h 1073072"/>
                      <a:gd name="connsiteX27" fmla="*/ 43279 w 1072014"/>
                      <a:gd name="connsiteY27" fmla="*/ 1003238 h 1073072"/>
                      <a:gd name="connsiteX28" fmla="*/ 90333 w 1072014"/>
                      <a:gd name="connsiteY28" fmla="*/ 1014526 h 1073072"/>
                      <a:gd name="connsiteX29" fmla="*/ 118253 w 1072014"/>
                      <a:gd name="connsiteY29" fmla="*/ 1025160 h 1073072"/>
                      <a:gd name="connsiteX30" fmla="*/ 130922 w 1072014"/>
                      <a:gd name="connsiteY30" fmla="*/ 982202 h 1073072"/>
                      <a:gd name="connsiteX31" fmla="*/ 168157 w 1072014"/>
                      <a:gd name="connsiteY31" fmla="*/ 973867 h 1073072"/>
                      <a:gd name="connsiteX32" fmla="*/ 230077 w 1072014"/>
                      <a:gd name="connsiteY32" fmla="*/ 957997 h 1073072"/>
                      <a:gd name="connsiteX33" fmla="*/ 292401 w 1072014"/>
                      <a:gd name="connsiteY33" fmla="*/ 944644 h 1073072"/>
                      <a:gd name="connsiteX34" fmla="*/ 359197 w 1072014"/>
                      <a:gd name="connsiteY34" fmla="*/ 904384 h 1073072"/>
                      <a:gd name="connsiteX35" fmla="*/ 416452 w 1072014"/>
                      <a:gd name="connsiteY35" fmla="*/ 928065 h 1073072"/>
                      <a:gd name="connsiteX36" fmla="*/ 471333 w 1072014"/>
                      <a:gd name="connsiteY36" fmla="*/ 919276 h 1073072"/>
                      <a:gd name="connsiteX37" fmla="*/ 459392 w 1072014"/>
                      <a:gd name="connsiteY37" fmla="*/ 930434 h 1073072"/>
                      <a:gd name="connsiteX38" fmla="*/ 430986 w 1072014"/>
                      <a:gd name="connsiteY38" fmla="*/ 972606 h 1073072"/>
                      <a:gd name="connsiteX39" fmla="*/ 422894 w 1072014"/>
                      <a:gd name="connsiteY39" fmla="*/ 1012005 h 1073072"/>
                      <a:gd name="connsiteX40" fmla="*/ 495706 w 1072014"/>
                      <a:gd name="connsiteY40" fmla="*/ 1072871 h 1073072"/>
                      <a:gd name="connsiteX41" fmla="*/ 523641 w 1072014"/>
                      <a:gd name="connsiteY41" fmla="*/ 1030426 h 1073072"/>
                      <a:gd name="connsiteX42" fmla="*/ 545273 w 1072014"/>
                      <a:gd name="connsiteY42" fmla="*/ 996741 h 1073072"/>
                      <a:gd name="connsiteX43" fmla="*/ 571515 w 1072014"/>
                      <a:gd name="connsiteY43" fmla="*/ 958852 h 1073072"/>
                      <a:gd name="connsiteX44" fmla="*/ 609799 w 1072014"/>
                      <a:gd name="connsiteY44" fmla="*/ 946156 h 1073072"/>
                      <a:gd name="connsiteX45" fmla="*/ 572079 w 1072014"/>
                      <a:gd name="connsiteY45" fmla="*/ 890582 h 1073072"/>
                      <a:gd name="connsiteX46" fmla="*/ 633447 w 1072014"/>
                      <a:gd name="connsiteY46" fmla="*/ 866775 h 1073072"/>
                      <a:gd name="connsiteX47" fmla="*/ 676481 w 1072014"/>
                      <a:gd name="connsiteY47" fmla="*/ 864126 h 1073072"/>
                      <a:gd name="connsiteX48" fmla="*/ 636041 w 1072014"/>
                      <a:gd name="connsiteY48" fmla="*/ 907158 h 1073072"/>
                      <a:gd name="connsiteX49" fmla="*/ 707193 w 1072014"/>
                      <a:gd name="connsiteY49" fmla="*/ 897409 h 1073072"/>
                      <a:gd name="connsiteX50" fmla="*/ 738506 w 1072014"/>
                      <a:gd name="connsiteY50" fmla="*/ 913857 h 1073072"/>
                      <a:gd name="connsiteX51" fmla="*/ 762580 w 1072014"/>
                      <a:gd name="connsiteY51" fmla="*/ 869268 h 1073072"/>
                      <a:gd name="connsiteX52" fmla="*/ 802201 w 1072014"/>
                      <a:gd name="connsiteY52" fmla="*/ 849091 h 1073072"/>
                      <a:gd name="connsiteX53" fmla="*/ 802916 w 1072014"/>
                      <a:gd name="connsiteY53" fmla="*/ 916225 h 1073072"/>
                      <a:gd name="connsiteX54" fmla="*/ 833930 w 1072014"/>
                      <a:gd name="connsiteY54" fmla="*/ 883070 h 1073072"/>
                      <a:gd name="connsiteX55" fmla="*/ 833214 w 1072014"/>
                      <a:gd name="connsiteY55" fmla="*/ 846140 h 1073072"/>
                      <a:gd name="connsiteX56" fmla="*/ 856620 w 1072014"/>
                      <a:gd name="connsiteY56" fmla="*/ 796715 h 1073072"/>
                      <a:gd name="connsiteX57" fmla="*/ 903675 w 1072014"/>
                      <a:gd name="connsiteY57" fmla="*/ 816798 h 1073072"/>
                      <a:gd name="connsiteX58" fmla="*/ 907882 w 1072014"/>
                      <a:gd name="connsiteY58" fmla="*/ 814394 h 1073072"/>
                      <a:gd name="connsiteX59" fmla="*/ 913909 w 1072014"/>
                      <a:gd name="connsiteY59" fmla="*/ 857304 h 1073072"/>
                      <a:gd name="connsiteX60" fmla="*/ 962752 w 1072014"/>
                      <a:gd name="connsiteY60" fmla="*/ 809658 h 1073072"/>
                      <a:gd name="connsiteX61" fmla="*/ 973616 w 1072014"/>
                      <a:gd name="connsiteY61" fmla="*/ 767343 h 1073072"/>
                      <a:gd name="connsiteX62" fmla="*/ 1007740 w 1072014"/>
                      <a:gd name="connsiteY62" fmla="*/ 733789 h 1073072"/>
                      <a:gd name="connsiteX63" fmla="*/ 977066 w 1072014"/>
                      <a:gd name="connsiteY63" fmla="*/ 650993 h 1073072"/>
                      <a:gd name="connsiteX64" fmla="*/ 1005355 w 1072014"/>
                      <a:gd name="connsiteY64" fmla="*/ 521823 h 1073072"/>
                      <a:gd name="connsiteX65" fmla="*/ 1003307 w 1072014"/>
                      <a:gd name="connsiteY65" fmla="*/ 414177 h 1073072"/>
                      <a:gd name="connsiteX66" fmla="*/ 1038511 w 1072014"/>
                      <a:gd name="connsiteY66" fmla="*/ 387728 h 1073072"/>
                      <a:gd name="connsiteX67" fmla="*/ 1071251 w 1072014"/>
                      <a:gd name="connsiteY67" fmla="*/ 304318 h 1073072"/>
                      <a:gd name="connsiteX68" fmla="*/ 1057421 w 1072014"/>
                      <a:gd name="connsiteY68" fmla="*/ 164073 h 1073072"/>
                      <a:gd name="connsiteX69" fmla="*/ 1011336 w 1072014"/>
                      <a:gd name="connsiteY69" fmla="*/ 111328 h 1073072"/>
                      <a:gd name="connsiteX70" fmla="*/ 992701 w 1072014"/>
                      <a:gd name="connsiteY70" fmla="*/ 6881 h 1073072"/>
                      <a:gd name="connsiteX71" fmla="*/ 950694 w 1072014"/>
                      <a:gd name="connsiteY71" fmla="*/ 14539 h 1073072"/>
                      <a:gd name="connsiteX72" fmla="*/ 953210 w 1072014"/>
                      <a:gd name="connsiteY72" fmla="*/ 51850 h 1073072"/>
                      <a:gd name="connsiteX73" fmla="*/ 982675 w 1072014"/>
                      <a:gd name="connsiteY73" fmla="*/ 46986 h 1073072"/>
                      <a:gd name="connsiteX74" fmla="*/ 979450 w 1072014"/>
                      <a:gd name="connsiteY74" fmla="*/ 87371 h 1073072"/>
                      <a:gd name="connsiteX75" fmla="*/ 948438 w 1072014"/>
                      <a:gd name="connsiteY75" fmla="*/ 92107 h 1073072"/>
                      <a:gd name="connsiteX76" fmla="*/ 929353 w 1072014"/>
                      <a:gd name="connsiteY76" fmla="*/ 54216 h 1073072"/>
                      <a:gd name="connsiteX77" fmla="*/ 902015 w 1072014"/>
                      <a:gd name="connsiteY77" fmla="*/ 45019 h 1073072"/>
                      <a:gd name="connsiteX78" fmla="*/ 910589 w 1072014"/>
                      <a:gd name="connsiteY78" fmla="*/ 90873 h 1073072"/>
                      <a:gd name="connsiteX79" fmla="*/ 867372 w 1072014"/>
                      <a:gd name="connsiteY79" fmla="*/ 137223 h 1073072"/>
                      <a:gd name="connsiteX0" fmla="*/ 868074 w 1072716"/>
                      <a:gd name="connsiteY0" fmla="*/ 137223 h 1073072"/>
                      <a:gd name="connsiteX1" fmla="*/ 888127 w 1072716"/>
                      <a:gd name="connsiteY1" fmla="*/ 199195 h 1073072"/>
                      <a:gd name="connsiteX2" fmla="*/ 888127 w 1072716"/>
                      <a:gd name="connsiteY2" fmla="*/ 317697 h 1073072"/>
                      <a:gd name="connsiteX3" fmla="*/ 848021 w 1072716"/>
                      <a:gd name="connsiteY3" fmla="*/ 392894 h 1073072"/>
                      <a:gd name="connsiteX4" fmla="*/ 848021 w 1072716"/>
                      <a:gd name="connsiteY4" fmla="*/ 443026 h 1073072"/>
                      <a:gd name="connsiteX5" fmla="*/ 802903 w 1072716"/>
                      <a:gd name="connsiteY5" fmla="*/ 488144 h 1073072"/>
                      <a:gd name="connsiteX6" fmla="*/ 787863 w 1072716"/>
                      <a:gd name="connsiteY6" fmla="*/ 528249 h 1073072"/>
                      <a:gd name="connsiteX7" fmla="*/ 732719 w 1072716"/>
                      <a:gd name="connsiteY7" fmla="*/ 588407 h 1073072"/>
                      <a:gd name="connsiteX8" fmla="*/ 652508 w 1072716"/>
                      <a:gd name="connsiteY8" fmla="*/ 618486 h 1073072"/>
                      <a:gd name="connsiteX9" fmla="*/ 652508 w 1072716"/>
                      <a:gd name="connsiteY9" fmla="*/ 638539 h 1073072"/>
                      <a:gd name="connsiteX10" fmla="*/ 617416 w 1072716"/>
                      <a:gd name="connsiteY10" fmla="*/ 618486 h 1073072"/>
                      <a:gd name="connsiteX11" fmla="*/ 657521 w 1072716"/>
                      <a:gd name="connsiteY11" fmla="*/ 543289 h 1073072"/>
                      <a:gd name="connsiteX12" fmla="*/ 582324 w 1072716"/>
                      <a:gd name="connsiteY12" fmla="*/ 573368 h 1073072"/>
                      <a:gd name="connsiteX13" fmla="*/ 587337 w 1072716"/>
                      <a:gd name="connsiteY13" fmla="*/ 643552 h 1073072"/>
                      <a:gd name="connsiteX14" fmla="*/ 532192 w 1072716"/>
                      <a:gd name="connsiteY14" fmla="*/ 713736 h 1073072"/>
                      <a:gd name="connsiteX15" fmla="*/ 527179 w 1072716"/>
                      <a:gd name="connsiteY15" fmla="*/ 753841 h 1073072"/>
                      <a:gd name="connsiteX16" fmla="*/ 542219 w 1072716"/>
                      <a:gd name="connsiteY16" fmla="*/ 788933 h 1073072"/>
                      <a:gd name="connsiteX17" fmla="*/ 467021 w 1072716"/>
                      <a:gd name="connsiteY17" fmla="*/ 808986 h 1073072"/>
                      <a:gd name="connsiteX18" fmla="*/ 436942 w 1072716"/>
                      <a:gd name="connsiteY18" fmla="*/ 763868 h 1073072"/>
                      <a:gd name="connsiteX19" fmla="*/ 396837 w 1072716"/>
                      <a:gd name="connsiteY19" fmla="*/ 793947 h 1073072"/>
                      <a:gd name="connsiteX20" fmla="*/ 321640 w 1072716"/>
                      <a:gd name="connsiteY20" fmla="*/ 803973 h 1073072"/>
                      <a:gd name="connsiteX21" fmla="*/ 241429 w 1072716"/>
                      <a:gd name="connsiteY21" fmla="*/ 819012 h 1073072"/>
                      <a:gd name="connsiteX22" fmla="*/ 281535 w 1072716"/>
                      <a:gd name="connsiteY22" fmla="*/ 798960 h 1073072"/>
                      <a:gd name="connsiteX23" fmla="*/ 201324 w 1072716"/>
                      <a:gd name="connsiteY23" fmla="*/ 803973 h 1073072"/>
                      <a:gd name="connsiteX24" fmla="*/ 141166 w 1072716"/>
                      <a:gd name="connsiteY24" fmla="*/ 874157 h 1073072"/>
                      <a:gd name="connsiteX25" fmla="*/ 35890 w 1072716"/>
                      <a:gd name="connsiteY25" fmla="*/ 954368 h 1073072"/>
                      <a:gd name="connsiteX26" fmla="*/ 798 w 1072716"/>
                      <a:gd name="connsiteY26" fmla="*/ 969407 h 1073072"/>
                      <a:gd name="connsiteX27" fmla="*/ 13989 w 1072716"/>
                      <a:gd name="connsiteY27" fmla="*/ 1013320 h 1073072"/>
                      <a:gd name="connsiteX28" fmla="*/ 43981 w 1072716"/>
                      <a:gd name="connsiteY28" fmla="*/ 1003238 h 1073072"/>
                      <a:gd name="connsiteX29" fmla="*/ 91035 w 1072716"/>
                      <a:gd name="connsiteY29" fmla="*/ 1014526 h 1073072"/>
                      <a:gd name="connsiteX30" fmla="*/ 118955 w 1072716"/>
                      <a:gd name="connsiteY30" fmla="*/ 1025160 h 1073072"/>
                      <a:gd name="connsiteX31" fmla="*/ 131624 w 1072716"/>
                      <a:gd name="connsiteY31" fmla="*/ 982202 h 1073072"/>
                      <a:gd name="connsiteX32" fmla="*/ 168859 w 1072716"/>
                      <a:gd name="connsiteY32" fmla="*/ 973867 h 1073072"/>
                      <a:gd name="connsiteX33" fmla="*/ 230779 w 1072716"/>
                      <a:gd name="connsiteY33" fmla="*/ 957997 h 1073072"/>
                      <a:gd name="connsiteX34" fmla="*/ 293103 w 1072716"/>
                      <a:gd name="connsiteY34" fmla="*/ 944644 h 1073072"/>
                      <a:gd name="connsiteX35" fmla="*/ 359899 w 1072716"/>
                      <a:gd name="connsiteY35" fmla="*/ 904384 h 1073072"/>
                      <a:gd name="connsiteX36" fmla="*/ 417154 w 1072716"/>
                      <a:gd name="connsiteY36" fmla="*/ 928065 h 1073072"/>
                      <a:gd name="connsiteX37" fmla="*/ 472035 w 1072716"/>
                      <a:gd name="connsiteY37" fmla="*/ 919276 h 1073072"/>
                      <a:gd name="connsiteX38" fmla="*/ 460094 w 1072716"/>
                      <a:gd name="connsiteY38" fmla="*/ 930434 h 1073072"/>
                      <a:gd name="connsiteX39" fmla="*/ 431688 w 1072716"/>
                      <a:gd name="connsiteY39" fmla="*/ 972606 h 1073072"/>
                      <a:gd name="connsiteX40" fmla="*/ 423596 w 1072716"/>
                      <a:gd name="connsiteY40" fmla="*/ 1012005 h 1073072"/>
                      <a:gd name="connsiteX41" fmla="*/ 496408 w 1072716"/>
                      <a:gd name="connsiteY41" fmla="*/ 1072871 h 1073072"/>
                      <a:gd name="connsiteX42" fmla="*/ 524343 w 1072716"/>
                      <a:gd name="connsiteY42" fmla="*/ 1030426 h 1073072"/>
                      <a:gd name="connsiteX43" fmla="*/ 545975 w 1072716"/>
                      <a:gd name="connsiteY43" fmla="*/ 996741 h 1073072"/>
                      <a:gd name="connsiteX44" fmla="*/ 572217 w 1072716"/>
                      <a:gd name="connsiteY44" fmla="*/ 958852 h 1073072"/>
                      <a:gd name="connsiteX45" fmla="*/ 610501 w 1072716"/>
                      <a:gd name="connsiteY45" fmla="*/ 946156 h 1073072"/>
                      <a:gd name="connsiteX46" fmla="*/ 572781 w 1072716"/>
                      <a:gd name="connsiteY46" fmla="*/ 890582 h 1073072"/>
                      <a:gd name="connsiteX47" fmla="*/ 634149 w 1072716"/>
                      <a:gd name="connsiteY47" fmla="*/ 866775 h 1073072"/>
                      <a:gd name="connsiteX48" fmla="*/ 677183 w 1072716"/>
                      <a:gd name="connsiteY48" fmla="*/ 864126 h 1073072"/>
                      <a:gd name="connsiteX49" fmla="*/ 636743 w 1072716"/>
                      <a:gd name="connsiteY49" fmla="*/ 907158 h 1073072"/>
                      <a:gd name="connsiteX50" fmla="*/ 707895 w 1072716"/>
                      <a:gd name="connsiteY50" fmla="*/ 897409 h 1073072"/>
                      <a:gd name="connsiteX51" fmla="*/ 739208 w 1072716"/>
                      <a:gd name="connsiteY51" fmla="*/ 913857 h 1073072"/>
                      <a:gd name="connsiteX52" fmla="*/ 763282 w 1072716"/>
                      <a:gd name="connsiteY52" fmla="*/ 869268 h 1073072"/>
                      <a:gd name="connsiteX53" fmla="*/ 802903 w 1072716"/>
                      <a:gd name="connsiteY53" fmla="*/ 849091 h 1073072"/>
                      <a:gd name="connsiteX54" fmla="*/ 803618 w 1072716"/>
                      <a:gd name="connsiteY54" fmla="*/ 916225 h 1073072"/>
                      <a:gd name="connsiteX55" fmla="*/ 834632 w 1072716"/>
                      <a:gd name="connsiteY55" fmla="*/ 883070 h 1073072"/>
                      <a:gd name="connsiteX56" fmla="*/ 833916 w 1072716"/>
                      <a:gd name="connsiteY56" fmla="*/ 846140 h 1073072"/>
                      <a:gd name="connsiteX57" fmla="*/ 857322 w 1072716"/>
                      <a:gd name="connsiteY57" fmla="*/ 796715 h 1073072"/>
                      <a:gd name="connsiteX58" fmla="*/ 904377 w 1072716"/>
                      <a:gd name="connsiteY58" fmla="*/ 816798 h 1073072"/>
                      <a:gd name="connsiteX59" fmla="*/ 908584 w 1072716"/>
                      <a:gd name="connsiteY59" fmla="*/ 814394 h 1073072"/>
                      <a:gd name="connsiteX60" fmla="*/ 914611 w 1072716"/>
                      <a:gd name="connsiteY60" fmla="*/ 857304 h 1073072"/>
                      <a:gd name="connsiteX61" fmla="*/ 963454 w 1072716"/>
                      <a:gd name="connsiteY61" fmla="*/ 809658 h 1073072"/>
                      <a:gd name="connsiteX62" fmla="*/ 974318 w 1072716"/>
                      <a:gd name="connsiteY62" fmla="*/ 767343 h 1073072"/>
                      <a:gd name="connsiteX63" fmla="*/ 1008442 w 1072716"/>
                      <a:gd name="connsiteY63" fmla="*/ 733789 h 1073072"/>
                      <a:gd name="connsiteX64" fmla="*/ 977768 w 1072716"/>
                      <a:gd name="connsiteY64" fmla="*/ 650993 h 1073072"/>
                      <a:gd name="connsiteX65" fmla="*/ 1006057 w 1072716"/>
                      <a:gd name="connsiteY65" fmla="*/ 521823 h 1073072"/>
                      <a:gd name="connsiteX66" fmla="*/ 1004009 w 1072716"/>
                      <a:gd name="connsiteY66" fmla="*/ 414177 h 1073072"/>
                      <a:gd name="connsiteX67" fmla="*/ 1039213 w 1072716"/>
                      <a:gd name="connsiteY67" fmla="*/ 387728 h 1073072"/>
                      <a:gd name="connsiteX68" fmla="*/ 1071953 w 1072716"/>
                      <a:gd name="connsiteY68" fmla="*/ 304318 h 1073072"/>
                      <a:gd name="connsiteX69" fmla="*/ 1058123 w 1072716"/>
                      <a:gd name="connsiteY69" fmla="*/ 164073 h 1073072"/>
                      <a:gd name="connsiteX70" fmla="*/ 1012038 w 1072716"/>
                      <a:gd name="connsiteY70" fmla="*/ 111328 h 1073072"/>
                      <a:gd name="connsiteX71" fmla="*/ 993403 w 1072716"/>
                      <a:gd name="connsiteY71" fmla="*/ 6881 h 1073072"/>
                      <a:gd name="connsiteX72" fmla="*/ 951396 w 1072716"/>
                      <a:gd name="connsiteY72" fmla="*/ 14539 h 1073072"/>
                      <a:gd name="connsiteX73" fmla="*/ 953912 w 1072716"/>
                      <a:gd name="connsiteY73" fmla="*/ 51850 h 1073072"/>
                      <a:gd name="connsiteX74" fmla="*/ 983377 w 1072716"/>
                      <a:gd name="connsiteY74" fmla="*/ 46986 h 1073072"/>
                      <a:gd name="connsiteX75" fmla="*/ 980152 w 1072716"/>
                      <a:gd name="connsiteY75" fmla="*/ 87371 h 1073072"/>
                      <a:gd name="connsiteX76" fmla="*/ 949140 w 1072716"/>
                      <a:gd name="connsiteY76" fmla="*/ 92107 h 1073072"/>
                      <a:gd name="connsiteX77" fmla="*/ 930055 w 1072716"/>
                      <a:gd name="connsiteY77" fmla="*/ 54216 h 1073072"/>
                      <a:gd name="connsiteX78" fmla="*/ 902717 w 1072716"/>
                      <a:gd name="connsiteY78" fmla="*/ 45019 h 1073072"/>
                      <a:gd name="connsiteX79" fmla="*/ 911291 w 1072716"/>
                      <a:gd name="connsiteY79" fmla="*/ 90873 h 1073072"/>
                      <a:gd name="connsiteX80" fmla="*/ 868074 w 1072716"/>
                      <a:gd name="connsiteY80" fmla="*/ 137223 h 1073072"/>
                      <a:gd name="connsiteX0" fmla="*/ 876232 w 1080874"/>
                      <a:gd name="connsiteY0" fmla="*/ 137223 h 1073072"/>
                      <a:gd name="connsiteX1" fmla="*/ 896285 w 1080874"/>
                      <a:gd name="connsiteY1" fmla="*/ 199195 h 1073072"/>
                      <a:gd name="connsiteX2" fmla="*/ 896285 w 1080874"/>
                      <a:gd name="connsiteY2" fmla="*/ 317697 h 1073072"/>
                      <a:gd name="connsiteX3" fmla="*/ 856179 w 1080874"/>
                      <a:gd name="connsiteY3" fmla="*/ 392894 h 1073072"/>
                      <a:gd name="connsiteX4" fmla="*/ 856179 w 1080874"/>
                      <a:gd name="connsiteY4" fmla="*/ 443026 h 1073072"/>
                      <a:gd name="connsiteX5" fmla="*/ 811061 w 1080874"/>
                      <a:gd name="connsiteY5" fmla="*/ 488144 h 1073072"/>
                      <a:gd name="connsiteX6" fmla="*/ 796021 w 1080874"/>
                      <a:gd name="connsiteY6" fmla="*/ 528249 h 1073072"/>
                      <a:gd name="connsiteX7" fmla="*/ 740877 w 1080874"/>
                      <a:gd name="connsiteY7" fmla="*/ 588407 h 1073072"/>
                      <a:gd name="connsiteX8" fmla="*/ 660666 w 1080874"/>
                      <a:gd name="connsiteY8" fmla="*/ 618486 h 1073072"/>
                      <a:gd name="connsiteX9" fmla="*/ 660666 w 1080874"/>
                      <a:gd name="connsiteY9" fmla="*/ 638539 h 1073072"/>
                      <a:gd name="connsiteX10" fmla="*/ 625574 w 1080874"/>
                      <a:gd name="connsiteY10" fmla="*/ 618486 h 1073072"/>
                      <a:gd name="connsiteX11" fmla="*/ 665679 w 1080874"/>
                      <a:gd name="connsiteY11" fmla="*/ 543289 h 1073072"/>
                      <a:gd name="connsiteX12" fmla="*/ 590482 w 1080874"/>
                      <a:gd name="connsiteY12" fmla="*/ 573368 h 1073072"/>
                      <a:gd name="connsiteX13" fmla="*/ 595495 w 1080874"/>
                      <a:gd name="connsiteY13" fmla="*/ 643552 h 1073072"/>
                      <a:gd name="connsiteX14" fmla="*/ 540350 w 1080874"/>
                      <a:gd name="connsiteY14" fmla="*/ 713736 h 1073072"/>
                      <a:gd name="connsiteX15" fmla="*/ 535337 w 1080874"/>
                      <a:gd name="connsiteY15" fmla="*/ 753841 h 1073072"/>
                      <a:gd name="connsiteX16" fmla="*/ 550377 w 1080874"/>
                      <a:gd name="connsiteY16" fmla="*/ 788933 h 1073072"/>
                      <a:gd name="connsiteX17" fmla="*/ 475179 w 1080874"/>
                      <a:gd name="connsiteY17" fmla="*/ 808986 h 1073072"/>
                      <a:gd name="connsiteX18" fmla="*/ 445100 w 1080874"/>
                      <a:gd name="connsiteY18" fmla="*/ 763868 h 1073072"/>
                      <a:gd name="connsiteX19" fmla="*/ 404995 w 1080874"/>
                      <a:gd name="connsiteY19" fmla="*/ 793947 h 1073072"/>
                      <a:gd name="connsiteX20" fmla="*/ 329798 w 1080874"/>
                      <a:gd name="connsiteY20" fmla="*/ 803973 h 1073072"/>
                      <a:gd name="connsiteX21" fmla="*/ 249587 w 1080874"/>
                      <a:gd name="connsiteY21" fmla="*/ 819012 h 1073072"/>
                      <a:gd name="connsiteX22" fmla="*/ 289693 w 1080874"/>
                      <a:gd name="connsiteY22" fmla="*/ 798960 h 1073072"/>
                      <a:gd name="connsiteX23" fmla="*/ 209482 w 1080874"/>
                      <a:gd name="connsiteY23" fmla="*/ 803973 h 1073072"/>
                      <a:gd name="connsiteX24" fmla="*/ 149324 w 1080874"/>
                      <a:gd name="connsiteY24" fmla="*/ 874157 h 1073072"/>
                      <a:gd name="connsiteX25" fmla="*/ 44048 w 1080874"/>
                      <a:gd name="connsiteY25" fmla="*/ 954368 h 1073072"/>
                      <a:gd name="connsiteX26" fmla="*/ 8956 w 1080874"/>
                      <a:gd name="connsiteY26" fmla="*/ 969407 h 1073072"/>
                      <a:gd name="connsiteX27" fmla="*/ 677 w 1080874"/>
                      <a:gd name="connsiteY27" fmla="*/ 994374 h 1073072"/>
                      <a:gd name="connsiteX28" fmla="*/ 22147 w 1080874"/>
                      <a:gd name="connsiteY28" fmla="*/ 1013320 h 1073072"/>
                      <a:gd name="connsiteX29" fmla="*/ 52139 w 1080874"/>
                      <a:gd name="connsiteY29" fmla="*/ 1003238 h 1073072"/>
                      <a:gd name="connsiteX30" fmla="*/ 99193 w 1080874"/>
                      <a:gd name="connsiteY30" fmla="*/ 1014526 h 1073072"/>
                      <a:gd name="connsiteX31" fmla="*/ 127113 w 1080874"/>
                      <a:gd name="connsiteY31" fmla="*/ 1025160 h 1073072"/>
                      <a:gd name="connsiteX32" fmla="*/ 139782 w 1080874"/>
                      <a:gd name="connsiteY32" fmla="*/ 982202 h 1073072"/>
                      <a:gd name="connsiteX33" fmla="*/ 177017 w 1080874"/>
                      <a:gd name="connsiteY33" fmla="*/ 973867 h 1073072"/>
                      <a:gd name="connsiteX34" fmla="*/ 238937 w 1080874"/>
                      <a:gd name="connsiteY34" fmla="*/ 957997 h 1073072"/>
                      <a:gd name="connsiteX35" fmla="*/ 301261 w 1080874"/>
                      <a:gd name="connsiteY35" fmla="*/ 944644 h 1073072"/>
                      <a:gd name="connsiteX36" fmla="*/ 368057 w 1080874"/>
                      <a:gd name="connsiteY36" fmla="*/ 904384 h 1073072"/>
                      <a:gd name="connsiteX37" fmla="*/ 425312 w 1080874"/>
                      <a:gd name="connsiteY37" fmla="*/ 928065 h 1073072"/>
                      <a:gd name="connsiteX38" fmla="*/ 480193 w 1080874"/>
                      <a:gd name="connsiteY38" fmla="*/ 919276 h 1073072"/>
                      <a:gd name="connsiteX39" fmla="*/ 468252 w 1080874"/>
                      <a:gd name="connsiteY39" fmla="*/ 930434 h 1073072"/>
                      <a:gd name="connsiteX40" fmla="*/ 439846 w 1080874"/>
                      <a:gd name="connsiteY40" fmla="*/ 972606 h 1073072"/>
                      <a:gd name="connsiteX41" fmla="*/ 431754 w 1080874"/>
                      <a:gd name="connsiteY41" fmla="*/ 1012005 h 1073072"/>
                      <a:gd name="connsiteX42" fmla="*/ 504566 w 1080874"/>
                      <a:gd name="connsiteY42" fmla="*/ 1072871 h 1073072"/>
                      <a:gd name="connsiteX43" fmla="*/ 532501 w 1080874"/>
                      <a:gd name="connsiteY43" fmla="*/ 1030426 h 1073072"/>
                      <a:gd name="connsiteX44" fmla="*/ 554133 w 1080874"/>
                      <a:gd name="connsiteY44" fmla="*/ 996741 h 1073072"/>
                      <a:gd name="connsiteX45" fmla="*/ 580375 w 1080874"/>
                      <a:gd name="connsiteY45" fmla="*/ 958852 h 1073072"/>
                      <a:gd name="connsiteX46" fmla="*/ 618659 w 1080874"/>
                      <a:gd name="connsiteY46" fmla="*/ 946156 h 1073072"/>
                      <a:gd name="connsiteX47" fmla="*/ 580939 w 1080874"/>
                      <a:gd name="connsiteY47" fmla="*/ 890582 h 1073072"/>
                      <a:gd name="connsiteX48" fmla="*/ 642307 w 1080874"/>
                      <a:gd name="connsiteY48" fmla="*/ 866775 h 1073072"/>
                      <a:gd name="connsiteX49" fmla="*/ 685341 w 1080874"/>
                      <a:gd name="connsiteY49" fmla="*/ 864126 h 1073072"/>
                      <a:gd name="connsiteX50" fmla="*/ 644901 w 1080874"/>
                      <a:gd name="connsiteY50" fmla="*/ 907158 h 1073072"/>
                      <a:gd name="connsiteX51" fmla="*/ 716053 w 1080874"/>
                      <a:gd name="connsiteY51" fmla="*/ 897409 h 1073072"/>
                      <a:gd name="connsiteX52" fmla="*/ 747366 w 1080874"/>
                      <a:gd name="connsiteY52" fmla="*/ 913857 h 1073072"/>
                      <a:gd name="connsiteX53" fmla="*/ 771440 w 1080874"/>
                      <a:gd name="connsiteY53" fmla="*/ 869268 h 1073072"/>
                      <a:gd name="connsiteX54" fmla="*/ 811061 w 1080874"/>
                      <a:gd name="connsiteY54" fmla="*/ 849091 h 1073072"/>
                      <a:gd name="connsiteX55" fmla="*/ 811776 w 1080874"/>
                      <a:gd name="connsiteY55" fmla="*/ 916225 h 1073072"/>
                      <a:gd name="connsiteX56" fmla="*/ 842790 w 1080874"/>
                      <a:gd name="connsiteY56" fmla="*/ 883070 h 1073072"/>
                      <a:gd name="connsiteX57" fmla="*/ 842074 w 1080874"/>
                      <a:gd name="connsiteY57" fmla="*/ 846140 h 1073072"/>
                      <a:gd name="connsiteX58" fmla="*/ 865480 w 1080874"/>
                      <a:gd name="connsiteY58" fmla="*/ 796715 h 1073072"/>
                      <a:gd name="connsiteX59" fmla="*/ 912535 w 1080874"/>
                      <a:gd name="connsiteY59" fmla="*/ 816798 h 1073072"/>
                      <a:gd name="connsiteX60" fmla="*/ 916742 w 1080874"/>
                      <a:gd name="connsiteY60" fmla="*/ 814394 h 1073072"/>
                      <a:gd name="connsiteX61" fmla="*/ 922769 w 1080874"/>
                      <a:gd name="connsiteY61" fmla="*/ 857304 h 1073072"/>
                      <a:gd name="connsiteX62" fmla="*/ 971612 w 1080874"/>
                      <a:gd name="connsiteY62" fmla="*/ 809658 h 1073072"/>
                      <a:gd name="connsiteX63" fmla="*/ 982476 w 1080874"/>
                      <a:gd name="connsiteY63" fmla="*/ 767343 h 1073072"/>
                      <a:gd name="connsiteX64" fmla="*/ 1016600 w 1080874"/>
                      <a:gd name="connsiteY64" fmla="*/ 733789 h 1073072"/>
                      <a:gd name="connsiteX65" fmla="*/ 985926 w 1080874"/>
                      <a:gd name="connsiteY65" fmla="*/ 650993 h 1073072"/>
                      <a:gd name="connsiteX66" fmla="*/ 1014215 w 1080874"/>
                      <a:gd name="connsiteY66" fmla="*/ 521823 h 1073072"/>
                      <a:gd name="connsiteX67" fmla="*/ 1012167 w 1080874"/>
                      <a:gd name="connsiteY67" fmla="*/ 414177 h 1073072"/>
                      <a:gd name="connsiteX68" fmla="*/ 1047371 w 1080874"/>
                      <a:gd name="connsiteY68" fmla="*/ 387728 h 1073072"/>
                      <a:gd name="connsiteX69" fmla="*/ 1080111 w 1080874"/>
                      <a:gd name="connsiteY69" fmla="*/ 304318 h 1073072"/>
                      <a:gd name="connsiteX70" fmla="*/ 1066281 w 1080874"/>
                      <a:gd name="connsiteY70" fmla="*/ 164073 h 1073072"/>
                      <a:gd name="connsiteX71" fmla="*/ 1020196 w 1080874"/>
                      <a:gd name="connsiteY71" fmla="*/ 111328 h 1073072"/>
                      <a:gd name="connsiteX72" fmla="*/ 1001561 w 1080874"/>
                      <a:gd name="connsiteY72" fmla="*/ 6881 h 1073072"/>
                      <a:gd name="connsiteX73" fmla="*/ 959554 w 1080874"/>
                      <a:gd name="connsiteY73" fmla="*/ 14539 h 1073072"/>
                      <a:gd name="connsiteX74" fmla="*/ 962070 w 1080874"/>
                      <a:gd name="connsiteY74" fmla="*/ 51850 h 1073072"/>
                      <a:gd name="connsiteX75" fmla="*/ 991535 w 1080874"/>
                      <a:gd name="connsiteY75" fmla="*/ 46986 h 1073072"/>
                      <a:gd name="connsiteX76" fmla="*/ 988310 w 1080874"/>
                      <a:gd name="connsiteY76" fmla="*/ 87371 h 1073072"/>
                      <a:gd name="connsiteX77" fmla="*/ 957298 w 1080874"/>
                      <a:gd name="connsiteY77" fmla="*/ 92107 h 1073072"/>
                      <a:gd name="connsiteX78" fmla="*/ 938213 w 1080874"/>
                      <a:gd name="connsiteY78" fmla="*/ 54216 h 1073072"/>
                      <a:gd name="connsiteX79" fmla="*/ 910875 w 1080874"/>
                      <a:gd name="connsiteY79" fmla="*/ 45019 h 1073072"/>
                      <a:gd name="connsiteX80" fmla="*/ 919449 w 1080874"/>
                      <a:gd name="connsiteY80" fmla="*/ 90873 h 1073072"/>
                      <a:gd name="connsiteX81" fmla="*/ 876232 w 1080874"/>
                      <a:gd name="connsiteY81" fmla="*/ 137223 h 1073072"/>
                      <a:gd name="connsiteX0" fmla="*/ 880663 w 1085305"/>
                      <a:gd name="connsiteY0" fmla="*/ 137223 h 1073072"/>
                      <a:gd name="connsiteX1" fmla="*/ 900716 w 1085305"/>
                      <a:gd name="connsiteY1" fmla="*/ 199195 h 1073072"/>
                      <a:gd name="connsiteX2" fmla="*/ 900716 w 1085305"/>
                      <a:gd name="connsiteY2" fmla="*/ 317697 h 1073072"/>
                      <a:gd name="connsiteX3" fmla="*/ 860610 w 1085305"/>
                      <a:gd name="connsiteY3" fmla="*/ 392894 h 1073072"/>
                      <a:gd name="connsiteX4" fmla="*/ 860610 w 1085305"/>
                      <a:gd name="connsiteY4" fmla="*/ 443026 h 1073072"/>
                      <a:gd name="connsiteX5" fmla="*/ 815492 w 1085305"/>
                      <a:gd name="connsiteY5" fmla="*/ 488144 h 1073072"/>
                      <a:gd name="connsiteX6" fmla="*/ 800452 w 1085305"/>
                      <a:gd name="connsiteY6" fmla="*/ 528249 h 1073072"/>
                      <a:gd name="connsiteX7" fmla="*/ 745308 w 1085305"/>
                      <a:gd name="connsiteY7" fmla="*/ 588407 h 1073072"/>
                      <a:gd name="connsiteX8" fmla="*/ 665097 w 1085305"/>
                      <a:gd name="connsiteY8" fmla="*/ 618486 h 1073072"/>
                      <a:gd name="connsiteX9" fmla="*/ 665097 w 1085305"/>
                      <a:gd name="connsiteY9" fmla="*/ 638539 h 1073072"/>
                      <a:gd name="connsiteX10" fmla="*/ 630005 w 1085305"/>
                      <a:gd name="connsiteY10" fmla="*/ 618486 h 1073072"/>
                      <a:gd name="connsiteX11" fmla="*/ 670110 w 1085305"/>
                      <a:gd name="connsiteY11" fmla="*/ 543289 h 1073072"/>
                      <a:gd name="connsiteX12" fmla="*/ 594913 w 1085305"/>
                      <a:gd name="connsiteY12" fmla="*/ 573368 h 1073072"/>
                      <a:gd name="connsiteX13" fmla="*/ 599926 w 1085305"/>
                      <a:gd name="connsiteY13" fmla="*/ 643552 h 1073072"/>
                      <a:gd name="connsiteX14" fmla="*/ 544781 w 1085305"/>
                      <a:gd name="connsiteY14" fmla="*/ 713736 h 1073072"/>
                      <a:gd name="connsiteX15" fmla="*/ 539768 w 1085305"/>
                      <a:gd name="connsiteY15" fmla="*/ 753841 h 1073072"/>
                      <a:gd name="connsiteX16" fmla="*/ 554808 w 1085305"/>
                      <a:gd name="connsiteY16" fmla="*/ 788933 h 1073072"/>
                      <a:gd name="connsiteX17" fmla="*/ 479610 w 1085305"/>
                      <a:gd name="connsiteY17" fmla="*/ 808986 h 1073072"/>
                      <a:gd name="connsiteX18" fmla="*/ 449531 w 1085305"/>
                      <a:gd name="connsiteY18" fmla="*/ 763868 h 1073072"/>
                      <a:gd name="connsiteX19" fmla="*/ 409426 w 1085305"/>
                      <a:gd name="connsiteY19" fmla="*/ 793947 h 1073072"/>
                      <a:gd name="connsiteX20" fmla="*/ 334229 w 1085305"/>
                      <a:gd name="connsiteY20" fmla="*/ 803973 h 1073072"/>
                      <a:gd name="connsiteX21" fmla="*/ 254018 w 1085305"/>
                      <a:gd name="connsiteY21" fmla="*/ 819012 h 1073072"/>
                      <a:gd name="connsiteX22" fmla="*/ 294124 w 1085305"/>
                      <a:gd name="connsiteY22" fmla="*/ 798960 h 1073072"/>
                      <a:gd name="connsiteX23" fmla="*/ 213913 w 1085305"/>
                      <a:gd name="connsiteY23" fmla="*/ 803973 h 1073072"/>
                      <a:gd name="connsiteX24" fmla="*/ 153755 w 1085305"/>
                      <a:gd name="connsiteY24" fmla="*/ 874157 h 1073072"/>
                      <a:gd name="connsiteX25" fmla="*/ 139132 w 1085305"/>
                      <a:gd name="connsiteY25" fmla="*/ 940158 h 1073072"/>
                      <a:gd name="connsiteX26" fmla="*/ 13387 w 1085305"/>
                      <a:gd name="connsiteY26" fmla="*/ 969407 h 1073072"/>
                      <a:gd name="connsiteX27" fmla="*/ 5108 w 1085305"/>
                      <a:gd name="connsiteY27" fmla="*/ 994374 h 1073072"/>
                      <a:gd name="connsiteX28" fmla="*/ 26578 w 1085305"/>
                      <a:gd name="connsiteY28" fmla="*/ 1013320 h 1073072"/>
                      <a:gd name="connsiteX29" fmla="*/ 56570 w 1085305"/>
                      <a:gd name="connsiteY29" fmla="*/ 1003238 h 1073072"/>
                      <a:gd name="connsiteX30" fmla="*/ 103624 w 1085305"/>
                      <a:gd name="connsiteY30" fmla="*/ 1014526 h 1073072"/>
                      <a:gd name="connsiteX31" fmla="*/ 131544 w 1085305"/>
                      <a:gd name="connsiteY31" fmla="*/ 1025160 h 1073072"/>
                      <a:gd name="connsiteX32" fmla="*/ 144213 w 1085305"/>
                      <a:gd name="connsiteY32" fmla="*/ 982202 h 1073072"/>
                      <a:gd name="connsiteX33" fmla="*/ 181448 w 1085305"/>
                      <a:gd name="connsiteY33" fmla="*/ 973867 h 1073072"/>
                      <a:gd name="connsiteX34" fmla="*/ 243368 w 1085305"/>
                      <a:gd name="connsiteY34" fmla="*/ 957997 h 1073072"/>
                      <a:gd name="connsiteX35" fmla="*/ 305692 w 1085305"/>
                      <a:gd name="connsiteY35" fmla="*/ 944644 h 1073072"/>
                      <a:gd name="connsiteX36" fmla="*/ 372488 w 1085305"/>
                      <a:gd name="connsiteY36" fmla="*/ 904384 h 1073072"/>
                      <a:gd name="connsiteX37" fmla="*/ 429743 w 1085305"/>
                      <a:gd name="connsiteY37" fmla="*/ 928065 h 1073072"/>
                      <a:gd name="connsiteX38" fmla="*/ 484624 w 1085305"/>
                      <a:gd name="connsiteY38" fmla="*/ 919276 h 1073072"/>
                      <a:gd name="connsiteX39" fmla="*/ 472683 w 1085305"/>
                      <a:gd name="connsiteY39" fmla="*/ 930434 h 1073072"/>
                      <a:gd name="connsiteX40" fmla="*/ 444277 w 1085305"/>
                      <a:gd name="connsiteY40" fmla="*/ 972606 h 1073072"/>
                      <a:gd name="connsiteX41" fmla="*/ 436185 w 1085305"/>
                      <a:gd name="connsiteY41" fmla="*/ 1012005 h 1073072"/>
                      <a:gd name="connsiteX42" fmla="*/ 508997 w 1085305"/>
                      <a:gd name="connsiteY42" fmla="*/ 1072871 h 1073072"/>
                      <a:gd name="connsiteX43" fmla="*/ 536932 w 1085305"/>
                      <a:gd name="connsiteY43" fmla="*/ 1030426 h 1073072"/>
                      <a:gd name="connsiteX44" fmla="*/ 558564 w 1085305"/>
                      <a:gd name="connsiteY44" fmla="*/ 996741 h 1073072"/>
                      <a:gd name="connsiteX45" fmla="*/ 584806 w 1085305"/>
                      <a:gd name="connsiteY45" fmla="*/ 958852 h 1073072"/>
                      <a:gd name="connsiteX46" fmla="*/ 623090 w 1085305"/>
                      <a:gd name="connsiteY46" fmla="*/ 946156 h 1073072"/>
                      <a:gd name="connsiteX47" fmla="*/ 585370 w 1085305"/>
                      <a:gd name="connsiteY47" fmla="*/ 890582 h 1073072"/>
                      <a:gd name="connsiteX48" fmla="*/ 646738 w 1085305"/>
                      <a:gd name="connsiteY48" fmla="*/ 866775 h 1073072"/>
                      <a:gd name="connsiteX49" fmla="*/ 689772 w 1085305"/>
                      <a:gd name="connsiteY49" fmla="*/ 864126 h 1073072"/>
                      <a:gd name="connsiteX50" fmla="*/ 649332 w 1085305"/>
                      <a:gd name="connsiteY50" fmla="*/ 907158 h 1073072"/>
                      <a:gd name="connsiteX51" fmla="*/ 720484 w 1085305"/>
                      <a:gd name="connsiteY51" fmla="*/ 897409 h 1073072"/>
                      <a:gd name="connsiteX52" fmla="*/ 751797 w 1085305"/>
                      <a:gd name="connsiteY52" fmla="*/ 913857 h 1073072"/>
                      <a:gd name="connsiteX53" fmla="*/ 775871 w 1085305"/>
                      <a:gd name="connsiteY53" fmla="*/ 869268 h 1073072"/>
                      <a:gd name="connsiteX54" fmla="*/ 815492 w 1085305"/>
                      <a:gd name="connsiteY54" fmla="*/ 849091 h 1073072"/>
                      <a:gd name="connsiteX55" fmla="*/ 816207 w 1085305"/>
                      <a:gd name="connsiteY55" fmla="*/ 916225 h 1073072"/>
                      <a:gd name="connsiteX56" fmla="*/ 847221 w 1085305"/>
                      <a:gd name="connsiteY56" fmla="*/ 883070 h 1073072"/>
                      <a:gd name="connsiteX57" fmla="*/ 846505 w 1085305"/>
                      <a:gd name="connsiteY57" fmla="*/ 846140 h 1073072"/>
                      <a:gd name="connsiteX58" fmla="*/ 869911 w 1085305"/>
                      <a:gd name="connsiteY58" fmla="*/ 796715 h 1073072"/>
                      <a:gd name="connsiteX59" fmla="*/ 916966 w 1085305"/>
                      <a:gd name="connsiteY59" fmla="*/ 816798 h 1073072"/>
                      <a:gd name="connsiteX60" fmla="*/ 921173 w 1085305"/>
                      <a:gd name="connsiteY60" fmla="*/ 814394 h 1073072"/>
                      <a:gd name="connsiteX61" fmla="*/ 927200 w 1085305"/>
                      <a:gd name="connsiteY61" fmla="*/ 857304 h 1073072"/>
                      <a:gd name="connsiteX62" fmla="*/ 976043 w 1085305"/>
                      <a:gd name="connsiteY62" fmla="*/ 809658 h 1073072"/>
                      <a:gd name="connsiteX63" fmla="*/ 986907 w 1085305"/>
                      <a:gd name="connsiteY63" fmla="*/ 767343 h 1073072"/>
                      <a:gd name="connsiteX64" fmla="*/ 1021031 w 1085305"/>
                      <a:gd name="connsiteY64" fmla="*/ 733789 h 1073072"/>
                      <a:gd name="connsiteX65" fmla="*/ 990357 w 1085305"/>
                      <a:gd name="connsiteY65" fmla="*/ 650993 h 1073072"/>
                      <a:gd name="connsiteX66" fmla="*/ 1018646 w 1085305"/>
                      <a:gd name="connsiteY66" fmla="*/ 521823 h 1073072"/>
                      <a:gd name="connsiteX67" fmla="*/ 1016598 w 1085305"/>
                      <a:gd name="connsiteY67" fmla="*/ 414177 h 1073072"/>
                      <a:gd name="connsiteX68" fmla="*/ 1051802 w 1085305"/>
                      <a:gd name="connsiteY68" fmla="*/ 387728 h 1073072"/>
                      <a:gd name="connsiteX69" fmla="*/ 1084542 w 1085305"/>
                      <a:gd name="connsiteY69" fmla="*/ 304318 h 1073072"/>
                      <a:gd name="connsiteX70" fmla="*/ 1070712 w 1085305"/>
                      <a:gd name="connsiteY70" fmla="*/ 164073 h 1073072"/>
                      <a:gd name="connsiteX71" fmla="*/ 1024627 w 1085305"/>
                      <a:gd name="connsiteY71" fmla="*/ 111328 h 1073072"/>
                      <a:gd name="connsiteX72" fmla="*/ 1005992 w 1085305"/>
                      <a:gd name="connsiteY72" fmla="*/ 6881 h 1073072"/>
                      <a:gd name="connsiteX73" fmla="*/ 963985 w 1085305"/>
                      <a:gd name="connsiteY73" fmla="*/ 14539 h 1073072"/>
                      <a:gd name="connsiteX74" fmla="*/ 966501 w 1085305"/>
                      <a:gd name="connsiteY74" fmla="*/ 51850 h 1073072"/>
                      <a:gd name="connsiteX75" fmla="*/ 995966 w 1085305"/>
                      <a:gd name="connsiteY75" fmla="*/ 46986 h 1073072"/>
                      <a:gd name="connsiteX76" fmla="*/ 992741 w 1085305"/>
                      <a:gd name="connsiteY76" fmla="*/ 87371 h 1073072"/>
                      <a:gd name="connsiteX77" fmla="*/ 961729 w 1085305"/>
                      <a:gd name="connsiteY77" fmla="*/ 92107 h 1073072"/>
                      <a:gd name="connsiteX78" fmla="*/ 942644 w 1085305"/>
                      <a:gd name="connsiteY78" fmla="*/ 54216 h 1073072"/>
                      <a:gd name="connsiteX79" fmla="*/ 915306 w 1085305"/>
                      <a:gd name="connsiteY79" fmla="*/ 45019 h 1073072"/>
                      <a:gd name="connsiteX80" fmla="*/ 923880 w 1085305"/>
                      <a:gd name="connsiteY80" fmla="*/ 90873 h 1073072"/>
                      <a:gd name="connsiteX81" fmla="*/ 880663 w 1085305"/>
                      <a:gd name="connsiteY81"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49583 w 1081133"/>
                      <a:gd name="connsiteY24" fmla="*/ 874157 h 1073072"/>
                      <a:gd name="connsiteX25" fmla="*/ 56236 w 1081133"/>
                      <a:gd name="connsiteY25" fmla="*/ 933054 h 1073072"/>
                      <a:gd name="connsiteX26" fmla="*/ 9215 w 1081133"/>
                      <a:gd name="connsiteY26" fmla="*/ 969407 h 1073072"/>
                      <a:gd name="connsiteX27" fmla="*/ 936 w 1081133"/>
                      <a:gd name="connsiteY27" fmla="*/ 994374 h 1073072"/>
                      <a:gd name="connsiteX28" fmla="*/ 22406 w 1081133"/>
                      <a:gd name="connsiteY28" fmla="*/ 1013320 h 1073072"/>
                      <a:gd name="connsiteX29" fmla="*/ 52398 w 1081133"/>
                      <a:gd name="connsiteY29" fmla="*/ 1003238 h 1073072"/>
                      <a:gd name="connsiteX30" fmla="*/ 99452 w 1081133"/>
                      <a:gd name="connsiteY30" fmla="*/ 1014526 h 1073072"/>
                      <a:gd name="connsiteX31" fmla="*/ 127372 w 1081133"/>
                      <a:gd name="connsiteY31" fmla="*/ 1025160 h 1073072"/>
                      <a:gd name="connsiteX32" fmla="*/ 140041 w 1081133"/>
                      <a:gd name="connsiteY32" fmla="*/ 982202 h 1073072"/>
                      <a:gd name="connsiteX33" fmla="*/ 177276 w 1081133"/>
                      <a:gd name="connsiteY33" fmla="*/ 973867 h 1073072"/>
                      <a:gd name="connsiteX34" fmla="*/ 239196 w 1081133"/>
                      <a:gd name="connsiteY34" fmla="*/ 957997 h 1073072"/>
                      <a:gd name="connsiteX35" fmla="*/ 301520 w 1081133"/>
                      <a:gd name="connsiteY35" fmla="*/ 944644 h 1073072"/>
                      <a:gd name="connsiteX36" fmla="*/ 368316 w 1081133"/>
                      <a:gd name="connsiteY36" fmla="*/ 904384 h 1073072"/>
                      <a:gd name="connsiteX37" fmla="*/ 425571 w 1081133"/>
                      <a:gd name="connsiteY37" fmla="*/ 928065 h 1073072"/>
                      <a:gd name="connsiteX38" fmla="*/ 480452 w 1081133"/>
                      <a:gd name="connsiteY38" fmla="*/ 919276 h 1073072"/>
                      <a:gd name="connsiteX39" fmla="*/ 468511 w 1081133"/>
                      <a:gd name="connsiteY39" fmla="*/ 930434 h 1073072"/>
                      <a:gd name="connsiteX40" fmla="*/ 440105 w 1081133"/>
                      <a:gd name="connsiteY40" fmla="*/ 972606 h 1073072"/>
                      <a:gd name="connsiteX41" fmla="*/ 432013 w 1081133"/>
                      <a:gd name="connsiteY41" fmla="*/ 1012005 h 1073072"/>
                      <a:gd name="connsiteX42" fmla="*/ 504825 w 1081133"/>
                      <a:gd name="connsiteY42" fmla="*/ 1072871 h 1073072"/>
                      <a:gd name="connsiteX43" fmla="*/ 532760 w 1081133"/>
                      <a:gd name="connsiteY43" fmla="*/ 1030426 h 1073072"/>
                      <a:gd name="connsiteX44" fmla="*/ 554392 w 1081133"/>
                      <a:gd name="connsiteY44" fmla="*/ 996741 h 1073072"/>
                      <a:gd name="connsiteX45" fmla="*/ 580634 w 1081133"/>
                      <a:gd name="connsiteY45" fmla="*/ 958852 h 1073072"/>
                      <a:gd name="connsiteX46" fmla="*/ 618918 w 1081133"/>
                      <a:gd name="connsiteY46" fmla="*/ 946156 h 1073072"/>
                      <a:gd name="connsiteX47" fmla="*/ 581198 w 1081133"/>
                      <a:gd name="connsiteY47" fmla="*/ 890582 h 1073072"/>
                      <a:gd name="connsiteX48" fmla="*/ 642566 w 1081133"/>
                      <a:gd name="connsiteY48" fmla="*/ 866775 h 1073072"/>
                      <a:gd name="connsiteX49" fmla="*/ 685600 w 1081133"/>
                      <a:gd name="connsiteY49" fmla="*/ 864126 h 1073072"/>
                      <a:gd name="connsiteX50" fmla="*/ 645160 w 1081133"/>
                      <a:gd name="connsiteY50" fmla="*/ 907158 h 1073072"/>
                      <a:gd name="connsiteX51" fmla="*/ 716312 w 1081133"/>
                      <a:gd name="connsiteY51" fmla="*/ 897409 h 1073072"/>
                      <a:gd name="connsiteX52" fmla="*/ 747625 w 1081133"/>
                      <a:gd name="connsiteY52" fmla="*/ 913857 h 1073072"/>
                      <a:gd name="connsiteX53" fmla="*/ 771699 w 1081133"/>
                      <a:gd name="connsiteY53" fmla="*/ 869268 h 1073072"/>
                      <a:gd name="connsiteX54" fmla="*/ 811320 w 1081133"/>
                      <a:gd name="connsiteY54" fmla="*/ 849091 h 1073072"/>
                      <a:gd name="connsiteX55" fmla="*/ 812035 w 1081133"/>
                      <a:gd name="connsiteY55" fmla="*/ 916225 h 1073072"/>
                      <a:gd name="connsiteX56" fmla="*/ 843049 w 1081133"/>
                      <a:gd name="connsiteY56" fmla="*/ 883070 h 1073072"/>
                      <a:gd name="connsiteX57" fmla="*/ 842333 w 1081133"/>
                      <a:gd name="connsiteY57" fmla="*/ 846140 h 1073072"/>
                      <a:gd name="connsiteX58" fmla="*/ 865739 w 1081133"/>
                      <a:gd name="connsiteY58" fmla="*/ 796715 h 1073072"/>
                      <a:gd name="connsiteX59" fmla="*/ 912794 w 1081133"/>
                      <a:gd name="connsiteY59" fmla="*/ 816798 h 1073072"/>
                      <a:gd name="connsiteX60" fmla="*/ 917001 w 1081133"/>
                      <a:gd name="connsiteY60" fmla="*/ 814394 h 1073072"/>
                      <a:gd name="connsiteX61" fmla="*/ 923028 w 1081133"/>
                      <a:gd name="connsiteY61" fmla="*/ 857304 h 1073072"/>
                      <a:gd name="connsiteX62" fmla="*/ 971871 w 1081133"/>
                      <a:gd name="connsiteY62" fmla="*/ 809658 h 1073072"/>
                      <a:gd name="connsiteX63" fmla="*/ 982735 w 1081133"/>
                      <a:gd name="connsiteY63" fmla="*/ 767343 h 1073072"/>
                      <a:gd name="connsiteX64" fmla="*/ 1016859 w 1081133"/>
                      <a:gd name="connsiteY64" fmla="*/ 733789 h 1073072"/>
                      <a:gd name="connsiteX65" fmla="*/ 986185 w 1081133"/>
                      <a:gd name="connsiteY65" fmla="*/ 650993 h 1073072"/>
                      <a:gd name="connsiteX66" fmla="*/ 1014474 w 1081133"/>
                      <a:gd name="connsiteY66" fmla="*/ 521823 h 1073072"/>
                      <a:gd name="connsiteX67" fmla="*/ 1012426 w 1081133"/>
                      <a:gd name="connsiteY67" fmla="*/ 414177 h 1073072"/>
                      <a:gd name="connsiteX68" fmla="*/ 1047630 w 1081133"/>
                      <a:gd name="connsiteY68" fmla="*/ 387728 h 1073072"/>
                      <a:gd name="connsiteX69" fmla="*/ 1080370 w 1081133"/>
                      <a:gd name="connsiteY69" fmla="*/ 304318 h 1073072"/>
                      <a:gd name="connsiteX70" fmla="*/ 1066540 w 1081133"/>
                      <a:gd name="connsiteY70" fmla="*/ 164073 h 1073072"/>
                      <a:gd name="connsiteX71" fmla="*/ 1020455 w 1081133"/>
                      <a:gd name="connsiteY71" fmla="*/ 111328 h 1073072"/>
                      <a:gd name="connsiteX72" fmla="*/ 1001820 w 1081133"/>
                      <a:gd name="connsiteY72" fmla="*/ 6881 h 1073072"/>
                      <a:gd name="connsiteX73" fmla="*/ 959813 w 1081133"/>
                      <a:gd name="connsiteY73" fmla="*/ 14539 h 1073072"/>
                      <a:gd name="connsiteX74" fmla="*/ 962329 w 1081133"/>
                      <a:gd name="connsiteY74" fmla="*/ 51850 h 1073072"/>
                      <a:gd name="connsiteX75" fmla="*/ 991794 w 1081133"/>
                      <a:gd name="connsiteY75" fmla="*/ 46986 h 1073072"/>
                      <a:gd name="connsiteX76" fmla="*/ 988569 w 1081133"/>
                      <a:gd name="connsiteY76" fmla="*/ 87371 h 1073072"/>
                      <a:gd name="connsiteX77" fmla="*/ 957557 w 1081133"/>
                      <a:gd name="connsiteY77" fmla="*/ 92107 h 1073072"/>
                      <a:gd name="connsiteX78" fmla="*/ 938472 w 1081133"/>
                      <a:gd name="connsiteY78" fmla="*/ 54216 h 1073072"/>
                      <a:gd name="connsiteX79" fmla="*/ 911134 w 1081133"/>
                      <a:gd name="connsiteY79" fmla="*/ 45019 h 1073072"/>
                      <a:gd name="connsiteX80" fmla="*/ 919708 w 1081133"/>
                      <a:gd name="connsiteY80" fmla="*/ 90873 h 1073072"/>
                      <a:gd name="connsiteX81" fmla="*/ 876491 w 1081133"/>
                      <a:gd name="connsiteY81"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49583 w 1081133"/>
                      <a:gd name="connsiteY24" fmla="*/ 874157 h 1073072"/>
                      <a:gd name="connsiteX25" fmla="*/ 158387 w 1081133"/>
                      <a:gd name="connsiteY25" fmla="*/ 925698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225922 w 1081133"/>
                      <a:gd name="connsiteY24" fmla="*/ 869421 h 1073072"/>
                      <a:gd name="connsiteX25" fmla="*/ 158387 w 1081133"/>
                      <a:gd name="connsiteY25" fmla="*/ 925698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225922 w 1081133"/>
                      <a:gd name="connsiteY24" fmla="*/ 869421 h 1073072"/>
                      <a:gd name="connsiteX25" fmla="*/ 139302 w 1081133"/>
                      <a:gd name="connsiteY25" fmla="*/ 885440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9302 w 1081133"/>
                      <a:gd name="connsiteY25" fmla="*/ 885440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249846 w 1081133"/>
                      <a:gd name="connsiteY21" fmla="*/ 819012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89952 w 1081133"/>
                      <a:gd name="connsiteY22" fmla="*/ 79896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44626 w 1081133"/>
                      <a:gd name="connsiteY22" fmla="*/ 84869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30057 w 1081133"/>
                      <a:gd name="connsiteY20" fmla="*/ 803973 h 1073072"/>
                      <a:gd name="connsiteX21" fmla="*/ 304715 w 1081133"/>
                      <a:gd name="connsiteY21" fmla="*/ 88058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84926 w 1081133"/>
                      <a:gd name="connsiteY20" fmla="*/ 846599 h 1073072"/>
                      <a:gd name="connsiteX21" fmla="*/ 304715 w 1081133"/>
                      <a:gd name="connsiteY21" fmla="*/ 88058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05254 w 1081133"/>
                      <a:gd name="connsiteY19" fmla="*/ 793947 h 1073072"/>
                      <a:gd name="connsiteX20" fmla="*/ 384926 w 1081133"/>
                      <a:gd name="connsiteY20" fmla="*/ 846599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45809 w 1081133"/>
                      <a:gd name="connsiteY19" fmla="*/ 834206 h 1073072"/>
                      <a:gd name="connsiteX20" fmla="*/ 384926 w 1081133"/>
                      <a:gd name="connsiteY20" fmla="*/ 846599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45359 w 1081133"/>
                      <a:gd name="connsiteY18" fmla="*/ 763868 h 1073072"/>
                      <a:gd name="connsiteX19" fmla="*/ 445809 w 1081133"/>
                      <a:gd name="connsiteY19" fmla="*/ 8342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93071 w 1081133"/>
                      <a:gd name="connsiteY18" fmla="*/ 865698 h 1073072"/>
                      <a:gd name="connsiteX19" fmla="*/ 445809 w 1081133"/>
                      <a:gd name="connsiteY19" fmla="*/ 8342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475438 w 1081133"/>
                      <a:gd name="connsiteY17" fmla="*/ 808986 h 1073072"/>
                      <a:gd name="connsiteX18" fmla="*/ 493071 w 1081133"/>
                      <a:gd name="connsiteY18" fmla="*/ 865698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549390 w 1081133"/>
                      <a:gd name="connsiteY17" fmla="*/ 827931 h 1073072"/>
                      <a:gd name="connsiteX18" fmla="*/ 493071 w 1081133"/>
                      <a:gd name="connsiteY18" fmla="*/ 865698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550636 w 1081133"/>
                      <a:gd name="connsiteY16" fmla="*/ 788933 h 1073072"/>
                      <a:gd name="connsiteX17" fmla="*/ 549390 w 1081133"/>
                      <a:gd name="connsiteY17" fmla="*/ 827931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610276 w 1081133"/>
                      <a:gd name="connsiteY16" fmla="*/ 774724 h 1073072"/>
                      <a:gd name="connsiteX17" fmla="*/ 549390 w 1081133"/>
                      <a:gd name="connsiteY17" fmla="*/ 827931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535596 w 1081133"/>
                      <a:gd name="connsiteY15" fmla="*/ 753841 h 1073072"/>
                      <a:gd name="connsiteX16" fmla="*/ 610276 w 1081133"/>
                      <a:gd name="connsiteY16" fmla="*/ 774724 h 1073072"/>
                      <a:gd name="connsiteX17" fmla="*/ 515992 w 1081133"/>
                      <a:gd name="connsiteY17" fmla="*/ 782936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607163 w 1081133"/>
                      <a:gd name="connsiteY15" fmla="*/ 725423 h 1073072"/>
                      <a:gd name="connsiteX16" fmla="*/ 610276 w 1081133"/>
                      <a:gd name="connsiteY16" fmla="*/ 774724 h 1073072"/>
                      <a:gd name="connsiteX17" fmla="*/ 515992 w 1081133"/>
                      <a:gd name="connsiteY17" fmla="*/ 782936 h 1073072"/>
                      <a:gd name="connsiteX18" fmla="*/ 483528 w 1081133"/>
                      <a:gd name="connsiteY18" fmla="*/ 811231 h 1073072"/>
                      <a:gd name="connsiteX19" fmla="*/ 443422 w 1081133"/>
                      <a:gd name="connsiteY19" fmla="*/ 782106 h 1073072"/>
                      <a:gd name="connsiteX20" fmla="*/ 384926 w 1081133"/>
                      <a:gd name="connsiteY20" fmla="*/ 787396 h 1073072"/>
                      <a:gd name="connsiteX21" fmla="*/ 326186 w 1081133"/>
                      <a:gd name="connsiteY21" fmla="*/ 816643 h 1073072"/>
                      <a:gd name="connsiteX22" fmla="*/ 275638 w 1081133"/>
                      <a:gd name="connsiteY22" fmla="*/ 810800 h 1073072"/>
                      <a:gd name="connsiteX23" fmla="*/ 209741 w 1081133"/>
                      <a:gd name="connsiteY23" fmla="*/ 803973 h 1073072"/>
                      <a:gd name="connsiteX24" fmla="*/ 178210 w 1081133"/>
                      <a:gd name="connsiteY24" fmla="*/ 829162 h 1073072"/>
                      <a:gd name="connsiteX25" fmla="*/ 132145 w 1081133"/>
                      <a:gd name="connsiteY25" fmla="*/ 883071 h 1073072"/>
                      <a:gd name="connsiteX26" fmla="*/ 56236 w 1081133"/>
                      <a:gd name="connsiteY26" fmla="*/ 933054 h 1073072"/>
                      <a:gd name="connsiteX27" fmla="*/ 9215 w 1081133"/>
                      <a:gd name="connsiteY27" fmla="*/ 969407 h 1073072"/>
                      <a:gd name="connsiteX28" fmla="*/ 936 w 1081133"/>
                      <a:gd name="connsiteY28" fmla="*/ 994374 h 1073072"/>
                      <a:gd name="connsiteX29" fmla="*/ 22406 w 1081133"/>
                      <a:gd name="connsiteY29" fmla="*/ 1013320 h 1073072"/>
                      <a:gd name="connsiteX30" fmla="*/ 52398 w 1081133"/>
                      <a:gd name="connsiteY30" fmla="*/ 1003238 h 1073072"/>
                      <a:gd name="connsiteX31" fmla="*/ 99452 w 1081133"/>
                      <a:gd name="connsiteY31" fmla="*/ 1014526 h 1073072"/>
                      <a:gd name="connsiteX32" fmla="*/ 127372 w 1081133"/>
                      <a:gd name="connsiteY32" fmla="*/ 1025160 h 1073072"/>
                      <a:gd name="connsiteX33" fmla="*/ 140041 w 1081133"/>
                      <a:gd name="connsiteY33" fmla="*/ 982202 h 1073072"/>
                      <a:gd name="connsiteX34" fmla="*/ 177276 w 1081133"/>
                      <a:gd name="connsiteY34" fmla="*/ 973867 h 1073072"/>
                      <a:gd name="connsiteX35" fmla="*/ 239196 w 1081133"/>
                      <a:gd name="connsiteY35" fmla="*/ 957997 h 1073072"/>
                      <a:gd name="connsiteX36" fmla="*/ 301520 w 1081133"/>
                      <a:gd name="connsiteY36" fmla="*/ 944644 h 1073072"/>
                      <a:gd name="connsiteX37" fmla="*/ 368316 w 1081133"/>
                      <a:gd name="connsiteY37" fmla="*/ 904384 h 1073072"/>
                      <a:gd name="connsiteX38" fmla="*/ 425571 w 1081133"/>
                      <a:gd name="connsiteY38" fmla="*/ 928065 h 1073072"/>
                      <a:gd name="connsiteX39" fmla="*/ 480452 w 1081133"/>
                      <a:gd name="connsiteY39" fmla="*/ 919276 h 1073072"/>
                      <a:gd name="connsiteX40" fmla="*/ 468511 w 1081133"/>
                      <a:gd name="connsiteY40" fmla="*/ 930434 h 1073072"/>
                      <a:gd name="connsiteX41" fmla="*/ 440105 w 1081133"/>
                      <a:gd name="connsiteY41" fmla="*/ 972606 h 1073072"/>
                      <a:gd name="connsiteX42" fmla="*/ 432013 w 1081133"/>
                      <a:gd name="connsiteY42" fmla="*/ 1012005 h 1073072"/>
                      <a:gd name="connsiteX43" fmla="*/ 504825 w 1081133"/>
                      <a:gd name="connsiteY43" fmla="*/ 1072871 h 1073072"/>
                      <a:gd name="connsiteX44" fmla="*/ 532760 w 1081133"/>
                      <a:gd name="connsiteY44" fmla="*/ 1030426 h 1073072"/>
                      <a:gd name="connsiteX45" fmla="*/ 554392 w 1081133"/>
                      <a:gd name="connsiteY45" fmla="*/ 996741 h 1073072"/>
                      <a:gd name="connsiteX46" fmla="*/ 580634 w 1081133"/>
                      <a:gd name="connsiteY46" fmla="*/ 958852 h 1073072"/>
                      <a:gd name="connsiteX47" fmla="*/ 618918 w 1081133"/>
                      <a:gd name="connsiteY47" fmla="*/ 946156 h 1073072"/>
                      <a:gd name="connsiteX48" fmla="*/ 581198 w 1081133"/>
                      <a:gd name="connsiteY48" fmla="*/ 890582 h 1073072"/>
                      <a:gd name="connsiteX49" fmla="*/ 642566 w 1081133"/>
                      <a:gd name="connsiteY49" fmla="*/ 866775 h 1073072"/>
                      <a:gd name="connsiteX50" fmla="*/ 685600 w 1081133"/>
                      <a:gd name="connsiteY50" fmla="*/ 864126 h 1073072"/>
                      <a:gd name="connsiteX51" fmla="*/ 645160 w 1081133"/>
                      <a:gd name="connsiteY51" fmla="*/ 907158 h 1073072"/>
                      <a:gd name="connsiteX52" fmla="*/ 716312 w 1081133"/>
                      <a:gd name="connsiteY52" fmla="*/ 897409 h 1073072"/>
                      <a:gd name="connsiteX53" fmla="*/ 747625 w 1081133"/>
                      <a:gd name="connsiteY53" fmla="*/ 913857 h 1073072"/>
                      <a:gd name="connsiteX54" fmla="*/ 771699 w 1081133"/>
                      <a:gd name="connsiteY54" fmla="*/ 869268 h 1073072"/>
                      <a:gd name="connsiteX55" fmla="*/ 811320 w 1081133"/>
                      <a:gd name="connsiteY55" fmla="*/ 849091 h 1073072"/>
                      <a:gd name="connsiteX56" fmla="*/ 812035 w 1081133"/>
                      <a:gd name="connsiteY56" fmla="*/ 916225 h 1073072"/>
                      <a:gd name="connsiteX57" fmla="*/ 843049 w 1081133"/>
                      <a:gd name="connsiteY57" fmla="*/ 883070 h 1073072"/>
                      <a:gd name="connsiteX58" fmla="*/ 842333 w 1081133"/>
                      <a:gd name="connsiteY58" fmla="*/ 846140 h 1073072"/>
                      <a:gd name="connsiteX59" fmla="*/ 865739 w 1081133"/>
                      <a:gd name="connsiteY59" fmla="*/ 796715 h 1073072"/>
                      <a:gd name="connsiteX60" fmla="*/ 912794 w 1081133"/>
                      <a:gd name="connsiteY60" fmla="*/ 816798 h 1073072"/>
                      <a:gd name="connsiteX61" fmla="*/ 917001 w 1081133"/>
                      <a:gd name="connsiteY61" fmla="*/ 814394 h 1073072"/>
                      <a:gd name="connsiteX62" fmla="*/ 923028 w 1081133"/>
                      <a:gd name="connsiteY62" fmla="*/ 857304 h 1073072"/>
                      <a:gd name="connsiteX63" fmla="*/ 971871 w 1081133"/>
                      <a:gd name="connsiteY63" fmla="*/ 809658 h 1073072"/>
                      <a:gd name="connsiteX64" fmla="*/ 982735 w 1081133"/>
                      <a:gd name="connsiteY64" fmla="*/ 767343 h 1073072"/>
                      <a:gd name="connsiteX65" fmla="*/ 1016859 w 1081133"/>
                      <a:gd name="connsiteY65" fmla="*/ 733789 h 1073072"/>
                      <a:gd name="connsiteX66" fmla="*/ 986185 w 1081133"/>
                      <a:gd name="connsiteY66" fmla="*/ 650993 h 1073072"/>
                      <a:gd name="connsiteX67" fmla="*/ 1014474 w 1081133"/>
                      <a:gd name="connsiteY67" fmla="*/ 521823 h 1073072"/>
                      <a:gd name="connsiteX68" fmla="*/ 1012426 w 1081133"/>
                      <a:gd name="connsiteY68" fmla="*/ 414177 h 1073072"/>
                      <a:gd name="connsiteX69" fmla="*/ 1047630 w 1081133"/>
                      <a:gd name="connsiteY69" fmla="*/ 387728 h 1073072"/>
                      <a:gd name="connsiteX70" fmla="*/ 1080370 w 1081133"/>
                      <a:gd name="connsiteY70" fmla="*/ 304318 h 1073072"/>
                      <a:gd name="connsiteX71" fmla="*/ 1066540 w 1081133"/>
                      <a:gd name="connsiteY71" fmla="*/ 164073 h 1073072"/>
                      <a:gd name="connsiteX72" fmla="*/ 1020455 w 1081133"/>
                      <a:gd name="connsiteY72" fmla="*/ 111328 h 1073072"/>
                      <a:gd name="connsiteX73" fmla="*/ 1001820 w 1081133"/>
                      <a:gd name="connsiteY73" fmla="*/ 6881 h 1073072"/>
                      <a:gd name="connsiteX74" fmla="*/ 959813 w 1081133"/>
                      <a:gd name="connsiteY74" fmla="*/ 14539 h 1073072"/>
                      <a:gd name="connsiteX75" fmla="*/ 962329 w 1081133"/>
                      <a:gd name="connsiteY75" fmla="*/ 51850 h 1073072"/>
                      <a:gd name="connsiteX76" fmla="*/ 991794 w 1081133"/>
                      <a:gd name="connsiteY76" fmla="*/ 46986 h 1073072"/>
                      <a:gd name="connsiteX77" fmla="*/ 988569 w 1081133"/>
                      <a:gd name="connsiteY77" fmla="*/ 87371 h 1073072"/>
                      <a:gd name="connsiteX78" fmla="*/ 957557 w 1081133"/>
                      <a:gd name="connsiteY78" fmla="*/ 92107 h 1073072"/>
                      <a:gd name="connsiteX79" fmla="*/ 938472 w 1081133"/>
                      <a:gd name="connsiteY79" fmla="*/ 54216 h 1073072"/>
                      <a:gd name="connsiteX80" fmla="*/ 911134 w 1081133"/>
                      <a:gd name="connsiteY80" fmla="*/ 45019 h 1073072"/>
                      <a:gd name="connsiteX81" fmla="*/ 919708 w 1081133"/>
                      <a:gd name="connsiteY81" fmla="*/ 90873 h 1073072"/>
                      <a:gd name="connsiteX82" fmla="*/ 876491 w 1081133"/>
                      <a:gd name="connsiteY82"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540609 w 1081133"/>
                      <a:gd name="connsiteY14" fmla="*/ 713736 h 1073072"/>
                      <a:gd name="connsiteX15" fmla="*/ 607163 w 1081133"/>
                      <a:gd name="connsiteY15" fmla="*/ 725423 h 1073072"/>
                      <a:gd name="connsiteX16" fmla="*/ 610276 w 1081133"/>
                      <a:gd name="connsiteY16" fmla="*/ 77472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607163 w 1081133"/>
                      <a:gd name="connsiteY15" fmla="*/ 725423 h 1073072"/>
                      <a:gd name="connsiteX16" fmla="*/ 610276 w 1081133"/>
                      <a:gd name="connsiteY16" fmla="*/ 77472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607163 w 1081133"/>
                      <a:gd name="connsiteY15" fmla="*/ 725423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4 w 1081133"/>
                      <a:gd name="connsiteY13" fmla="*/ 643552 h 1073072"/>
                      <a:gd name="connsiteX14" fmla="*/ 636033 w 1081133"/>
                      <a:gd name="connsiteY14" fmla="*/ 682950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712648 w 1081133"/>
                      <a:gd name="connsiteY13" fmla="*/ 693283 h 1073072"/>
                      <a:gd name="connsiteX14" fmla="*/ 636033 w 1081133"/>
                      <a:gd name="connsiteY14" fmla="*/ 682950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712648 w 1081133"/>
                      <a:gd name="connsiteY13" fmla="*/ 693283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65938 w 1081133"/>
                      <a:gd name="connsiteY11" fmla="*/ 543289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32540 w 1081133"/>
                      <a:gd name="connsiteY11" fmla="*/ 569339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39697 w 1081133"/>
                      <a:gd name="connsiteY11" fmla="*/ 538553 h 1073072"/>
                      <a:gd name="connsiteX12" fmla="*/ 590741 w 1081133"/>
                      <a:gd name="connsiteY12" fmla="*/ 573368 h 1073072"/>
                      <a:gd name="connsiteX13" fmla="*/ 595753 w 1081133"/>
                      <a:gd name="connsiteY13" fmla="*/ 615135 h 1073072"/>
                      <a:gd name="connsiteX14" fmla="*/ 593092 w 1081133"/>
                      <a:gd name="connsiteY14" fmla="*/ 647428 h 1073072"/>
                      <a:gd name="connsiteX15" fmla="*/ 571380 w 1081133"/>
                      <a:gd name="connsiteY15" fmla="*/ 668588 h 1073072"/>
                      <a:gd name="connsiteX16" fmla="*/ 538708 w 1081133"/>
                      <a:gd name="connsiteY16" fmla="*/ 710784 h 1073072"/>
                      <a:gd name="connsiteX17" fmla="*/ 511454 w 1081133"/>
                      <a:gd name="connsiteY17" fmla="*/ 748087 h 1073072"/>
                      <a:gd name="connsiteX18" fmla="*/ 515992 w 1081133"/>
                      <a:gd name="connsiteY18" fmla="*/ 782936 h 1073072"/>
                      <a:gd name="connsiteX19" fmla="*/ 483528 w 1081133"/>
                      <a:gd name="connsiteY19" fmla="*/ 811231 h 1073072"/>
                      <a:gd name="connsiteX20" fmla="*/ 443422 w 1081133"/>
                      <a:gd name="connsiteY20" fmla="*/ 782106 h 1073072"/>
                      <a:gd name="connsiteX21" fmla="*/ 384926 w 1081133"/>
                      <a:gd name="connsiteY21" fmla="*/ 787396 h 1073072"/>
                      <a:gd name="connsiteX22" fmla="*/ 326186 w 1081133"/>
                      <a:gd name="connsiteY22" fmla="*/ 816643 h 1073072"/>
                      <a:gd name="connsiteX23" fmla="*/ 275638 w 1081133"/>
                      <a:gd name="connsiteY23" fmla="*/ 810800 h 1073072"/>
                      <a:gd name="connsiteX24" fmla="*/ 209741 w 1081133"/>
                      <a:gd name="connsiteY24" fmla="*/ 803973 h 1073072"/>
                      <a:gd name="connsiteX25" fmla="*/ 178210 w 1081133"/>
                      <a:gd name="connsiteY25" fmla="*/ 829162 h 1073072"/>
                      <a:gd name="connsiteX26" fmla="*/ 132145 w 1081133"/>
                      <a:gd name="connsiteY26" fmla="*/ 883071 h 1073072"/>
                      <a:gd name="connsiteX27" fmla="*/ 56236 w 1081133"/>
                      <a:gd name="connsiteY27" fmla="*/ 933054 h 1073072"/>
                      <a:gd name="connsiteX28" fmla="*/ 9215 w 1081133"/>
                      <a:gd name="connsiteY28" fmla="*/ 969407 h 1073072"/>
                      <a:gd name="connsiteX29" fmla="*/ 936 w 1081133"/>
                      <a:gd name="connsiteY29" fmla="*/ 994374 h 1073072"/>
                      <a:gd name="connsiteX30" fmla="*/ 22406 w 1081133"/>
                      <a:gd name="connsiteY30" fmla="*/ 1013320 h 1073072"/>
                      <a:gd name="connsiteX31" fmla="*/ 52398 w 1081133"/>
                      <a:gd name="connsiteY31" fmla="*/ 1003238 h 1073072"/>
                      <a:gd name="connsiteX32" fmla="*/ 99452 w 1081133"/>
                      <a:gd name="connsiteY32" fmla="*/ 1014526 h 1073072"/>
                      <a:gd name="connsiteX33" fmla="*/ 127372 w 1081133"/>
                      <a:gd name="connsiteY33" fmla="*/ 1025160 h 1073072"/>
                      <a:gd name="connsiteX34" fmla="*/ 140041 w 1081133"/>
                      <a:gd name="connsiteY34" fmla="*/ 982202 h 1073072"/>
                      <a:gd name="connsiteX35" fmla="*/ 177276 w 1081133"/>
                      <a:gd name="connsiteY35" fmla="*/ 973867 h 1073072"/>
                      <a:gd name="connsiteX36" fmla="*/ 239196 w 1081133"/>
                      <a:gd name="connsiteY36" fmla="*/ 957997 h 1073072"/>
                      <a:gd name="connsiteX37" fmla="*/ 301520 w 1081133"/>
                      <a:gd name="connsiteY37" fmla="*/ 944644 h 1073072"/>
                      <a:gd name="connsiteX38" fmla="*/ 368316 w 1081133"/>
                      <a:gd name="connsiteY38" fmla="*/ 904384 h 1073072"/>
                      <a:gd name="connsiteX39" fmla="*/ 425571 w 1081133"/>
                      <a:gd name="connsiteY39" fmla="*/ 928065 h 1073072"/>
                      <a:gd name="connsiteX40" fmla="*/ 480452 w 1081133"/>
                      <a:gd name="connsiteY40" fmla="*/ 919276 h 1073072"/>
                      <a:gd name="connsiteX41" fmla="*/ 468511 w 1081133"/>
                      <a:gd name="connsiteY41" fmla="*/ 930434 h 1073072"/>
                      <a:gd name="connsiteX42" fmla="*/ 440105 w 1081133"/>
                      <a:gd name="connsiteY42" fmla="*/ 972606 h 1073072"/>
                      <a:gd name="connsiteX43" fmla="*/ 432013 w 1081133"/>
                      <a:gd name="connsiteY43" fmla="*/ 1012005 h 1073072"/>
                      <a:gd name="connsiteX44" fmla="*/ 504825 w 1081133"/>
                      <a:gd name="connsiteY44" fmla="*/ 1072871 h 1073072"/>
                      <a:gd name="connsiteX45" fmla="*/ 532760 w 1081133"/>
                      <a:gd name="connsiteY45" fmla="*/ 1030426 h 1073072"/>
                      <a:gd name="connsiteX46" fmla="*/ 554392 w 1081133"/>
                      <a:gd name="connsiteY46" fmla="*/ 996741 h 1073072"/>
                      <a:gd name="connsiteX47" fmla="*/ 580634 w 1081133"/>
                      <a:gd name="connsiteY47" fmla="*/ 958852 h 1073072"/>
                      <a:gd name="connsiteX48" fmla="*/ 618918 w 1081133"/>
                      <a:gd name="connsiteY48" fmla="*/ 946156 h 1073072"/>
                      <a:gd name="connsiteX49" fmla="*/ 581198 w 1081133"/>
                      <a:gd name="connsiteY49" fmla="*/ 890582 h 1073072"/>
                      <a:gd name="connsiteX50" fmla="*/ 642566 w 1081133"/>
                      <a:gd name="connsiteY50" fmla="*/ 866775 h 1073072"/>
                      <a:gd name="connsiteX51" fmla="*/ 685600 w 1081133"/>
                      <a:gd name="connsiteY51" fmla="*/ 864126 h 1073072"/>
                      <a:gd name="connsiteX52" fmla="*/ 645160 w 1081133"/>
                      <a:gd name="connsiteY52" fmla="*/ 907158 h 1073072"/>
                      <a:gd name="connsiteX53" fmla="*/ 716312 w 1081133"/>
                      <a:gd name="connsiteY53" fmla="*/ 897409 h 1073072"/>
                      <a:gd name="connsiteX54" fmla="*/ 747625 w 1081133"/>
                      <a:gd name="connsiteY54" fmla="*/ 913857 h 1073072"/>
                      <a:gd name="connsiteX55" fmla="*/ 771699 w 1081133"/>
                      <a:gd name="connsiteY55" fmla="*/ 869268 h 1073072"/>
                      <a:gd name="connsiteX56" fmla="*/ 811320 w 1081133"/>
                      <a:gd name="connsiteY56" fmla="*/ 849091 h 1073072"/>
                      <a:gd name="connsiteX57" fmla="*/ 812035 w 1081133"/>
                      <a:gd name="connsiteY57" fmla="*/ 916225 h 1073072"/>
                      <a:gd name="connsiteX58" fmla="*/ 843049 w 1081133"/>
                      <a:gd name="connsiteY58" fmla="*/ 883070 h 1073072"/>
                      <a:gd name="connsiteX59" fmla="*/ 842333 w 1081133"/>
                      <a:gd name="connsiteY59" fmla="*/ 846140 h 1073072"/>
                      <a:gd name="connsiteX60" fmla="*/ 865739 w 1081133"/>
                      <a:gd name="connsiteY60" fmla="*/ 796715 h 1073072"/>
                      <a:gd name="connsiteX61" fmla="*/ 912794 w 1081133"/>
                      <a:gd name="connsiteY61" fmla="*/ 816798 h 1073072"/>
                      <a:gd name="connsiteX62" fmla="*/ 917001 w 1081133"/>
                      <a:gd name="connsiteY62" fmla="*/ 814394 h 1073072"/>
                      <a:gd name="connsiteX63" fmla="*/ 923028 w 1081133"/>
                      <a:gd name="connsiteY63" fmla="*/ 857304 h 1073072"/>
                      <a:gd name="connsiteX64" fmla="*/ 971871 w 1081133"/>
                      <a:gd name="connsiteY64" fmla="*/ 809658 h 1073072"/>
                      <a:gd name="connsiteX65" fmla="*/ 982735 w 1081133"/>
                      <a:gd name="connsiteY65" fmla="*/ 767343 h 1073072"/>
                      <a:gd name="connsiteX66" fmla="*/ 1016859 w 1081133"/>
                      <a:gd name="connsiteY66" fmla="*/ 733789 h 1073072"/>
                      <a:gd name="connsiteX67" fmla="*/ 986185 w 1081133"/>
                      <a:gd name="connsiteY67" fmla="*/ 650993 h 1073072"/>
                      <a:gd name="connsiteX68" fmla="*/ 1014474 w 1081133"/>
                      <a:gd name="connsiteY68" fmla="*/ 521823 h 1073072"/>
                      <a:gd name="connsiteX69" fmla="*/ 1012426 w 1081133"/>
                      <a:gd name="connsiteY69" fmla="*/ 414177 h 1073072"/>
                      <a:gd name="connsiteX70" fmla="*/ 1047630 w 1081133"/>
                      <a:gd name="connsiteY70" fmla="*/ 387728 h 1073072"/>
                      <a:gd name="connsiteX71" fmla="*/ 1080370 w 1081133"/>
                      <a:gd name="connsiteY71" fmla="*/ 304318 h 1073072"/>
                      <a:gd name="connsiteX72" fmla="*/ 1066540 w 1081133"/>
                      <a:gd name="connsiteY72" fmla="*/ 164073 h 1073072"/>
                      <a:gd name="connsiteX73" fmla="*/ 1020455 w 1081133"/>
                      <a:gd name="connsiteY73" fmla="*/ 111328 h 1073072"/>
                      <a:gd name="connsiteX74" fmla="*/ 1001820 w 1081133"/>
                      <a:gd name="connsiteY74" fmla="*/ 6881 h 1073072"/>
                      <a:gd name="connsiteX75" fmla="*/ 959813 w 1081133"/>
                      <a:gd name="connsiteY75" fmla="*/ 14539 h 1073072"/>
                      <a:gd name="connsiteX76" fmla="*/ 962329 w 1081133"/>
                      <a:gd name="connsiteY76" fmla="*/ 51850 h 1073072"/>
                      <a:gd name="connsiteX77" fmla="*/ 991794 w 1081133"/>
                      <a:gd name="connsiteY77" fmla="*/ 46986 h 1073072"/>
                      <a:gd name="connsiteX78" fmla="*/ 988569 w 1081133"/>
                      <a:gd name="connsiteY78" fmla="*/ 87371 h 1073072"/>
                      <a:gd name="connsiteX79" fmla="*/ 957557 w 1081133"/>
                      <a:gd name="connsiteY79" fmla="*/ 92107 h 1073072"/>
                      <a:gd name="connsiteX80" fmla="*/ 938472 w 1081133"/>
                      <a:gd name="connsiteY80" fmla="*/ 54216 h 1073072"/>
                      <a:gd name="connsiteX81" fmla="*/ 911134 w 1081133"/>
                      <a:gd name="connsiteY81" fmla="*/ 45019 h 1073072"/>
                      <a:gd name="connsiteX82" fmla="*/ 919708 w 1081133"/>
                      <a:gd name="connsiteY82" fmla="*/ 90873 h 1073072"/>
                      <a:gd name="connsiteX83" fmla="*/ 876491 w 1081133"/>
                      <a:gd name="connsiteY83"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5833 w 1081133"/>
                      <a:gd name="connsiteY10" fmla="*/ 61848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28218 w 1081133"/>
                      <a:gd name="connsiteY10" fmla="*/ 67058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60925 w 1081133"/>
                      <a:gd name="connsiteY9" fmla="*/ 638539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660925 w 1081133"/>
                      <a:gd name="connsiteY8" fmla="*/ 618486 h 1073072"/>
                      <a:gd name="connsiteX9" fmla="*/ 696709 w 1081133"/>
                      <a:gd name="connsiteY9" fmla="*/ 655116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737264 w 1081133"/>
                      <a:gd name="connsiteY8" fmla="*/ 625590 h 1073072"/>
                      <a:gd name="connsiteX9" fmla="*/ 696709 w 1081133"/>
                      <a:gd name="connsiteY9" fmla="*/ 655116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41136 w 1081133"/>
                      <a:gd name="connsiteY7" fmla="*/ 588407 h 1073072"/>
                      <a:gd name="connsiteX8" fmla="*/ 737264 w 1081133"/>
                      <a:gd name="connsiteY8" fmla="*/ 625590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98390 w 1081133"/>
                      <a:gd name="connsiteY7" fmla="*/ 593143 h 1073072"/>
                      <a:gd name="connsiteX8" fmla="*/ 737264 w 1081133"/>
                      <a:gd name="connsiteY8" fmla="*/ 625590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796280 w 1081133"/>
                      <a:gd name="connsiteY6" fmla="*/ 528249 h 1073072"/>
                      <a:gd name="connsiteX7" fmla="*/ 798390 w 1081133"/>
                      <a:gd name="connsiteY7" fmla="*/ 593143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858305 w 1081133"/>
                      <a:gd name="connsiteY6" fmla="*/ 532986 h 1073072"/>
                      <a:gd name="connsiteX7" fmla="*/ 798390 w 1081133"/>
                      <a:gd name="connsiteY7" fmla="*/ 593143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11320 w 1081133"/>
                      <a:gd name="connsiteY5" fmla="*/ 488144 h 1073072"/>
                      <a:gd name="connsiteX6" fmla="*/ 858305 w 1081133"/>
                      <a:gd name="connsiteY6" fmla="*/ 532986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99587 w 1081133"/>
                      <a:gd name="connsiteY5" fmla="*/ 476304 h 1073072"/>
                      <a:gd name="connsiteX6" fmla="*/ 858305 w 1081133"/>
                      <a:gd name="connsiteY6" fmla="*/ 532986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856438 w 1081133"/>
                      <a:gd name="connsiteY4" fmla="*/ 443026 h 1073072"/>
                      <a:gd name="connsiteX5" fmla="*/ 899587 w 1081133"/>
                      <a:gd name="connsiteY5" fmla="*/ 47630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973332 w 1081133"/>
                      <a:gd name="connsiteY4" fmla="*/ 367245 h 1073072"/>
                      <a:gd name="connsiteX5" fmla="*/ 899587 w 1081133"/>
                      <a:gd name="connsiteY5" fmla="*/ 47630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856438 w 1081133"/>
                      <a:gd name="connsiteY3" fmla="*/ 392894 h 1073072"/>
                      <a:gd name="connsiteX4" fmla="*/ 973332 w 1081133"/>
                      <a:gd name="connsiteY4" fmla="*/ 36724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949477 w 1081133"/>
                      <a:gd name="connsiteY3" fmla="*/ 305273 h 1073072"/>
                      <a:gd name="connsiteX4" fmla="*/ 973332 w 1081133"/>
                      <a:gd name="connsiteY4" fmla="*/ 36724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896544 w 1081133"/>
                      <a:gd name="connsiteY2" fmla="*/ 317697 h 1073072"/>
                      <a:gd name="connsiteX3" fmla="*/ 949477 w 1081133"/>
                      <a:gd name="connsiteY3" fmla="*/ 305273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941871 w 1081133"/>
                      <a:gd name="connsiteY2" fmla="*/ 225339 h 1073072"/>
                      <a:gd name="connsiteX3" fmla="*/ 949477 w 1081133"/>
                      <a:gd name="connsiteY3" fmla="*/ 305273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896544 w 1081133"/>
                      <a:gd name="connsiteY1" fmla="*/ 199195 h 1073072"/>
                      <a:gd name="connsiteX2" fmla="*/ 941871 w 1081133"/>
                      <a:gd name="connsiteY2" fmla="*/ 225339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953798 w 1081133"/>
                      <a:gd name="connsiteY1" fmla="*/ 158937 h 1073072"/>
                      <a:gd name="connsiteX2" fmla="*/ 941871 w 1081133"/>
                      <a:gd name="connsiteY2" fmla="*/ 225339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876491 w 1081133"/>
                      <a:gd name="connsiteY0" fmla="*/ 137223 h 1073072"/>
                      <a:gd name="connsiteX1" fmla="*/ 953798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37223 h 1073072"/>
                      <a:gd name="connsiteX0" fmla="*/ 924203 w 1081133"/>
                      <a:gd name="connsiteY0" fmla="*/ 123014 h 1073072"/>
                      <a:gd name="connsiteX1" fmla="*/ 953798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924203 w 1081133"/>
                      <a:gd name="connsiteY84" fmla="*/ 123014 h 1073072"/>
                      <a:gd name="connsiteX0" fmla="*/ 924203 w 1081133"/>
                      <a:gd name="connsiteY0" fmla="*/ 123014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924203 w 1081133"/>
                      <a:gd name="connsiteY84" fmla="*/ 123014 h 1073072"/>
                      <a:gd name="connsiteX0" fmla="*/ 876491 w 1081133"/>
                      <a:gd name="connsiteY0" fmla="*/ 106438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9708 w 1081133"/>
                      <a:gd name="connsiteY83" fmla="*/ 90873 h 1073072"/>
                      <a:gd name="connsiteX84" fmla="*/ 876491 w 1081133"/>
                      <a:gd name="connsiteY84" fmla="*/ 106438 h 1073072"/>
                      <a:gd name="connsiteX0" fmla="*/ 876491 w 1081133"/>
                      <a:gd name="connsiteY0" fmla="*/ 106438 h 1073072"/>
                      <a:gd name="connsiteX1" fmla="*/ 882230 w 1081133"/>
                      <a:gd name="connsiteY1" fmla="*/ 158937 h 1073072"/>
                      <a:gd name="connsiteX2" fmla="*/ 896544 w 1081133"/>
                      <a:gd name="connsiteY2" fmla="*/ 218235 h 1073072"/>
                      <a:gd name="connsiteX3" fmla="*/ 899378 w 1081133"/>
                      <a:gd name="connsiteY3" fmla="*/ 286328 h 1073072"/>
                      <a:gd name="connsiteX4" fmla="*/ 865981 w 1081133"/>
                      <a:gd name="connsiteY4" fmla="*/ 381455 h 1073072"/>
                      <a:gd name="connsiteX5" fmla="*/ 854260 w 1081133"/>
                      <a:gd name="connsiteY5" fmla="*/ 450254 h 1073072"/>
                      <a:gd name="connsiteX6" fmla="*/ 803437 w 1081133"/>
                      <a:gd name="connsiteY6" fmla="*/ 490360 h 1073072"/>
                      <a:gd name="connsiteX7" fmla="*/ 774534 w 1081133"/>
                      <a:gd name="connsiteY7" fmla="*/ 543412 h 1073072"/>
                      <a:gd name="connsiteX8" fmla="*/ 732493 w 1081133"/>
                      <a:gd name="connsiteY8" fmla="*/ 585332 h 1073072"/>
                      <a:gd name="connsiteX9" fmla="*/ 675239 w 1081133"/>
                      <a:gd name="connsiteY9" fmla="*/ 614858 h 1073072"/>
                      <a:gd name="connsiteX10" fmla="*/ 640146 w 1081133"/>
                      <a:gd name="connsiteY10" fmla="*/ 644536 h 1073072"/>
                      <a:gd name="connsiteX11" fmla="*/ 623577 w 1081133"/>
                      <a:gd name="connsiteY11" fmla="*/ 577580 h 1073072"/>
                      <a:gd name="connsiteX12" fmla="*/ 639697 w 1081133"/>
                      <a:gd name="connsiteY12" fmla="*/ 538553 h 1073072"/>
                      <a:gd name="connsiteX13" fmla="*/ 590741 w 1081133"/>
                      <a:gd name="connsiteY13" fmla="*/ 573368 h 1073072"/>
                      <a:gd name="connsiteX14" fmla="*/ 595753 w 1081133"/>
                      <a:gd name="connsiteY14" fmla="*/ 615135 h 1073072"/>
                      <a:gd name="connsiteX15" fmla="*/ 593092 w 1081133"/>
                      <a:gd name="connsiteY15" fmla="*/ 647428 h 1073072"/>
                      <a:gd name="connsiteX16" fmla="*/ 571380 w 1081133"/>
                      <a:gd name="connsiteY16" fmla="*/ 668588 h 1073072"/>
                      <a:gd name="connsiteX17" fmla="*/ 538708 w 1081133"/>
                      <a:gd name="connsiteY17" fmla="*/ 710784 h 1073072"/>
                      <a:gd name="connsiteX18" fmla="*/ 511454 w 1081133"/>
                      <a:gd name="connsiteY18" fmla="*/ 748087 h 1073072"/>
                      <a:gd name="connsiteX19" fmla="*/ 515992 w 1081133"/>
                      <a:gd name="connsiteY19" fmla="*/ 782936 h 1073072"/>
                      <a:gd name="connsiteX20" fmla="*/ 483528 w 1081133"/>
                      <a:gd name="connsiteY20" fmla="*/ 811231 h 1073072"/>
                      <a:gd name="connsiteX21" fmla="*/ 443422 w 1081133"/>
                      <a:gd name="connsiteY21" fmla="*/ 782106 h 1073072"/>
                      <a:gd name="connsiteX22" fmla="*/ 384926 w 1081133"/>
                      <a:gd name="connsiteY22" fmla="*/ 787396 h 1073072"/>
                      <a:gd name="connsiteX23" fmla="*/ 326186 w 1081133"/>
                      <a:gd name="connsiteY23" fmla="*/ 816643 h 1073072"/>
                      <a:gd name="connsiteX24" fmla="*/ 275638 w 1081133"/>
                      <a:gd name="connsiteY24" fmla="*/ 810800 h 1073072"/>
                      <a:gd name="connsiteX25" fmla="*/ 209741 w 1081133"/>
                      <a:gd name="connsiteY25" fmla="*/ 803973 h 1073072"/>
                      <a:gd name="connsiteX26" fmla="*/ 178210 w 1081133"/>
                      <a:gd name="connsiteY26" fmla="*/ 829162 h 1073072"/>
                      <a:gd name="connsiteX27" fmla="*/ 132145 w 1081133"/>
                      <a:gd name="connsiteY27" fmla="*/ 883071 h 1073072"/>
                      <a:gd name="connsiteX28" fmla="*/ 56236 w 1081133"/>
                      <a:gd name="connsiteY28" fmla="*/ 933054 h 1073072"/>
                      <a:gd name="connsiteX29" fmla="*/ 9215 w 1081133"/>
                      <a:gd name="connsiteY29" fmla="*/ 969407 h 1073072"/>
                      <a:gd name="connsiteX30" fmla="*/ 936 w 1081133"/>
                      <a:gd name="connsiteY30" fmla="*/ 994374 h 1073072"/>
                      <a:gd name="connsiteX31" fmla="*/ 22406 w 1081133"/>
                      <a:gd name="connsiteY31" fmla="*/ 1013320 h 1073072"/>
                      <a:gd name="connsiteX32" fmla="*/ 52398 w 1081133"/>
                      <a:gd name="connsiteY32" fmla="*/ 1003238 h 1073072"/>
                      <a:gd name="connsiteX33" fmla="*/ 99452 w 1081133"/>
                      <a:gd name="connsiteY33" fmla="*/ 1014526 h 1073072"/>
                      <a:gd name="connsiteX34" fmla="*/ 127372 w 1081133"/>
                      <a:gd name="connsiteY34" fmla="*/ 1025160 h 1073072"/>
                      <a:gd name="connsiteX35" fmla="*/ 140041 w 1081133"/>
                      <a:gd name="connsiteY35" fmla="*/ 982202 h 1073072"/>
                      <a:gd name="connsiteX36" fmla="*/ 177276 w 1081133"/>
                      <a:gd name="connsiteY36" fmla="*/ 973867 h 1073072"/>
                      <a:gd name="connsiteX37" fmla="*/ 239196 w 1081133"/>
                      <a:gd name="connsiteY37" fmla="*/ 957997 h 1073072"/>
                      <a:gd name="connsiteX38" fmla="*/ 301520 w 1081133"/>
                      <a:gd name="connsiteY38" fmla="*/ 944644 h 1073072"/>
                      <a:gd name="connsiteX39" fmla="*/ 368316 w 1081133"/>
                      <a:gd name="connsiteY39" fmla="*/ 904384 h 1073072"/>
                      <a:gd name="connsiteX40" fmla="*/ 425571 w 1081133"/>
                      <a:gd name="connsiteY40" fmla="*/ 928065 h 1073072"/>
                      <a:gd name="connsiteX41" fmla="*/ 480452 w 1081133"/>
                      <a:gd name="connsiteY41" fmla="*/ 919276 h 1073072"/>
                      <a:gd name="connsiteX42" fmla="*/ 468511 w 1081133"/>
                      <a:gd name="connsiteY42" fmla="*/ 930434 h 1073072"/>
                      <a:gd name="connsiteX43" fmla="*/ 440105 w 1081133"/>
                      <a:gd name="connsiteY43" fmla="*/ 972606 h 1073072"/>
                      <a:gd name="connsiteX44" fmla="*/ 432013 w 1081133"/>
                      <a:gd name="connsiteY44" fmla="*/ 1012005 h 1073072"/>
                      <a:gd name="connsiteX45" fmla="*/ 504825 w 1081133"/>
                      <a:gd name="connsiteY45" fmla="*/ 1072871 h 1073072"/>
                      <a:gd name="connsiteX46" fmla="*/ 532760 w 1081133"/>
                      <a:gd name="connsiteY46" fmla="*/ 1030426 h 1073072"/>
                      <a:gd name="connsiteX47" fmla="*/ 554392 w 1081133"/>
                      <a:gd name="connsiteY47" fmla="*/ 996741 h 1073072"/>
                      <a:gd name="connsiteX48" fmla="*/ 580634 w 1081133"/>
                      <a:gd name="connsiteY48" fmla="*/ 958852 h 1073072"/>
                      <a:gd name="connsiteX49" fmla="*/ 618918 w 1081133"/>
                      <a:gd name="connsiteY49" fmla="*/ 946156 h 1073072"/>
                      <a:gd name="connsiteX50" fmla="*/ 581198 w 1081133"/>
                      <a:gd name="connsiteY50" fmla="*/ 890582 h 1073072"/>
                      <a:gd name="connsiteX51" fmla="*/ 642566 w 1081133"/>
                      <a:gd name="connsiteY51" fmla="*/ 866775 h 1073072"/>
                      <a:gd name="connsiteX52" fmla="*/ 685600 w 1081133"/>
                      <a:gd name="connsiteY52" fmla="*/ 864126 h 1073072"/>
                      <a:gd name="connsiteX53" fmla="*/ 645160 w 1081133"/>
                      <a:gd name="connsiteY53" fmla="*/ 907158 h 1073072"/>
                      <a:gd name="connsiteX54" fmla="*/ 716312 w 1081133"/>
                      <a:gd name="connsiteY54" fmla="*/ 897409 h 1073072"/>
                      <a:gd name="connsiteX55" fmla="*/ 747625 w 1081133"/>
                      <a:gd name="connsiteY55" fmla="*/ 913857 h 1073072"/>
                      <a:gd name="connsiteX56" fmla="*/ 771699 w 1081133"/>
                      <a:gd name="connsiteY56" fmla="*/ 869268 h 1073072"/>
                      <a:gd name="connsiteX57" fmla="*/ 811320 w 1081133"/>
                      <a:gd name="connsiteY57" fmla="*/ 849091 h 1073072"/>
                      <a:gd name="connsiteX58" fmla="*/ 812035 w 1081133"/>
                      <a:gd name="connsiteY58" fmla="*/ 916225 h 1073072"/>
                      <a:gd name="connsiteX59" fmla="*/ 843049 w 1081133"/>
                      <a:gd name="connsiteY59" fmla="*/ 883070 h 1073072"/>
                      <a:gd name="connsiteX60" fmla="*/ 842333 w 1081133"/>
                      <a:gd name="connsiteY60" fmla="*/ 846140 h 1073072"/>
                      <a:gd name="connsiteX61" fmla="*/ 865739 w 1081133"/>
                      <a:gd name="connsiteY61" fmla="*/ 796715 h 1073072"/>
                      <a:gd name="connsiteX62" fmla="*/ 912794 w 1081133"/>
                      <a:gd name="connsiteY62" fmla="*/ 816798 h 1073072"/>
                      <a:gd name="connsiteX63" fmla="*/ 917001 w 1081133"/>
                      <a:gd name="connsiteY63" fmla="*/ 814394 h 1073072"/>
                      <a:gd name="connsiteX64" fmla="*/ 923028 w 1081133"/>
                      <a:gd name="connsiteY64" fmla="*/ 857304 h 1073072"/>
                      <a:gd name="connsiteX65" fmla="*/ 971871 w 1081133"/>
                      <a:gd name="connsiteY65" fmla="*/ 809658 h 1073072"/>
                      <a:gd name="connsiteX66" fmla="*/ 982735 w 1081133"/>
                      <a:gd name="connsiteY66" fmla="*/ 767343 h 1073072"/>
                      <a:gd name="connsiteX67" fmla="*/ 1016859 w 1081133"/>
                      <a:gd name="connsiteY67" fmla="*/ 733789 h 1073072"/>
                      <a:gd name="connsiteX68" fmla="*/ 986185 w 1081133"/>
                      <a:gd name="connsiteY68" fmla="*/ 650993 h 1073072"/>
                      <a:gd name="connsiteX69" fmla="*/ 1014474 w 1081133"/>
                      <a:gd name="connsiteY69" fmla="*/ 521823 h 1073072"/>
                      <a:gd name="connsiteX70" fmla="*/ 1012426 w 1081133"/>
                      <a:gd name="connsiteY70" fmla="*/ 414177 h 1073072"/>
                      <a:gd name="connsiteX71" fmla="*/ 1047630 w 1081133"/>
                      <a:gd name="connsiteY71" fmla="*/ 387728 h 1073072"/>
                      <a:gd name="connsiteX72" fmla="*/ 1080370 w 1081133"/>
                      <a:gd name="connsiteY72" fmla="*/ 304318 h 1073072"/>
                      <a:gd name="connsiteX73" fmla="*/ 1066540 w 1081133"/>
                      <a:gd name="connsiteY73" fmla="*/ 164073 h 1073072"/>
                      <a:gd name="connsiteX74" fmla="*/ 1020455 w 1081133"/>
                      <a:gd name="connsiteY74" fmla="*/ 111328 h 1073072"/>
                      <a:gd name="connsiteX75" fmla="*/ 1001820 w 1081133"/>
                      <a:gd name="connsiteY75" fmla="*/ 6881 h 1073072"/>
                      <a:gd name="connsiteX76" fmla="*/ 959813 w 1081133"/>
                      <a:gd name="connsiteY76" fmla="*/ 14539 h 1073072"/>
                      <a:gd name="connsiteX77" fmla="*/ 962329 w 1081133"/>
                      <a:gd name="connsiteY77" fmla="*/ 51850 h 1073072"/>
                      <a:gd name="connsiteX78" fmla="*/ 991794 w 1081133"/>
                      <a:gd name="connsiteY78" fmla="*/ 46986 h 1073072"/>
                      <a:gd name="connsiteX79" fmla="*/ 988569 w 1081133"/>
                      <a:gd name="connsiteY79" fmla="*/ 87371 h 1073072"/>
                      <a:gd name="connsiteX80" fmla="*/ 957557 w 1081133"/>
                      <a:gd name="connsiteY80" fmla="*/ 92107 h 1073072"/>
                      <a:gd name="connsiteX81" fmla="*/ 938472 w 1081133"/>
                      <a:gd name="connsiteY81" fmla="*/ 54216 h 1073072"/>
                      <a:gd name="connsiteX82" fmla="*/ 911134 w 1081133"/>
                      <a:gd name="connsiteY82" fmla="*/ 45019 h 1073072"/>
                      <a:gd name="connsiteX83" fmla="*/ 912551 w 1081133"/>
                      <a:gd name="connsiteY83" fmla="*/ 88505 h 1073072"/>
                      <a:gd name="connsiteX84" fmla="*/ 876491 w 1081133"/>
                      <a:gd name="connsiteY84" fmla="*/ 106438 h 107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81133" h="1073072">
                        <a:moveTo>
                          <a:pt x="876491" y="106438"/>
                        </a:moveTo>
                        <a:cubicBezTo>
                          <a:pt x="871438" y="118177"/>
                          <a:pt x="878888" y="140304"/>
                          <a:pt x="882230" y="158937"/>
                        </a:cubicBezTo>
                        <a:cubicBezTo>
                          <a:pt x="885572" y="177570"/>
                          <a:pt x="893686" y="197003"/>
                          <a:pt x="896544" y="218235"/>
                        </a:cubicBezTo>
                        <a:cubicBezTo>
                          <a:pt x="899402" y="239467"/>
                          <a:pt x="904472" y="259125"/>
                          <a:pt x="899378" y="286328"/>
                        </a:cubicBezTo>
                        <a:cubicBezTo>
                          <a:pt x="894284" y="313531"/>
                          <a:pt x="873501" y="354134"/>
                          <a:pt x="865981" y="381455"/>
                        </a:cubicBezTo>
                        <a:cubicBezTo>
                          <a:pt x="858461" y="408776"/>
                          <a:pt x="864684" y="432103"/>
                          <a:pt x="854260" y="450254"/>
                        </a:cubicBezTo>
                        <a:cubicBezTo>
                          <a:pt x="843836" y="468405"/>
                          <a:pt x="816725" y="474834"/>
                          <a:pt x="803437" y="490360"/>
                        </a:cubicBezTo>
                        <a:cubicBezTo>
                          <a:pt x="790149" y="505886"/>
                          <a:pt x="786358" y="527583"/>
                          <a:pt x="774534" y="543412"/>
                        </a:cubicBezTo>
                        <a:cubicBezTo>
                          <a:pt x="762710" y="559241"/>
                          <a:pt x="749042" y="573424"/>
                          <a:pt x="732493" y="585332"/>
                        </a:cubicBezTo>
                        <a:cubicBezTo>
                          <a:pt x="715944" y="597240"/>
                          <a:pt x="690630" y="604991"/>
                          <a:pt x="675239" y="614858"/>
                        </a:cubicBezTo>
                        <a:cubicBezTo>
                          <a:pt x="659848" y="624725"/>
                          <a:pt x="648756" y="650749"/>
                          <a:pt x="640146" y="644536"/>
                        </a:cubicBezTo>
                        <a:cubicBezTo>
                          <a:pt x="631536" y="638323"/>
                          <a:pt x="621266" y="590902"/>
                          <a:pt x="623577" y="577580"/>
                        </a:cubicBezTo>
                        <a:cubicBezTo>
                          <a:pt x="625888" y="564258"/>
                          <a:pt x="645170" y="539255"/>
                          <a:pt x="639697" y="538553"/>
                        </a:cubicBezTo>
                        <a:cubicBezTo>
                          <a:pt x="634224" y="537851"/>
                          <a:pt x="598065" y="560604"/>
                          <a:pt x="590741" y="573368"/>
                        </a:cubicBezTo>
                        <a:cubicBezTo>
                          <a:pt x="583417" y="586132"/>
                          <a:pt x="595361" y="602792"/>
                          <a:pt x="595753" y="615135"/>
                        </a:cubicBezTo>
                        <a:cubicBezTo>
                          <a:pt x="596145" y="627478"/>
                          <a:pt x="597154" y="638519"/>
                          <a:pt x="593092" y="647428"/>
                        </a:cubicBezTo>
                        <a:cubicBezTo>
                          <a:pt x="589030" y="656337"/>
                          <a:pt x="580444" y="658029"/>
                          <a:pt x="571380" y="668588"/>
                        </a:cubicBezTo>
                        <a:cubicBezTo>
                          <a:pt x="562316" y="679147"/>
                          <a:pt x="548696" y="697534"/>
                          <a:pt x="538708" y="710784"/>
                        </a:cubicBezTo>
                        <a:cubicBezTo>
                          <a:pt x="528720" y="724034"/>
                          <a:pt x="527168" y="746718"/>
                          <a:pt x="511454" y="748087"/>
                        </a:cubicBezTo>
                        <a:cubicBezTo>
                          <a:pt x="495740" y="749456"/>
                          <a:pt x="520646" y="772412"/>
                          <a:pt x="515992" y="782936"/>
                        </a:cubicBezTo>
                        <a:cubicBezTo>
                          <a:pt x="511338" y="793460"/>
                          <a:pt x="495623" y="811369"/>
                          <a:pt x="483528" y="811231"/>
                        </a:cubicBezTo>
                        <a:cubicBezTo>
                          <a:pt x="471433" y="811093"/>
                          <a:pt x="459856" y="786078"/>
                          <a:pt x="443422" y="782106"/>
                        </a:cubicBezTo>
                        <a:cubicBezTo>
                          <a:pt x="426988" y="778134"/>
                          <a:pt x="404465" y="781640"/>
                          <a:pt x="384926" y="787396"/>
                        </a:cubicBezTo>
                        <a:cubicBezTo>
                          <a:pt x="365387" y="793152"/>
                          <a:pt x="344401" y="812742"/>
                          <a:pt x="326186" y="816643"/>
                        </a:cubicBezTo>
                        <a:cubicBezTo>
                          <a:pt x="307971" y="820544"/>
                          <a:pt x="295045" y="812912"/>
                          <a:pt x="275638" y="810800"/>
                        </a:cubicBezTo>
                        <a:cubicBezTo>
                          <a:pt x="256231" y="808688"/>
                          <a:pt x="225979" y="800913"/>
                          <a:pt x="209741" y="803973"/>
                        </a:cubicBezTo>
                        <a:cubicBezTo>
                          <a:pt x="193503" y="807033"/>
                          <a:pt x="191143" y="815979"/>
                          <a:pt x="178210" y="829162"/>
                        </a:cubicBezTo>
                        <a:cubicBezTo>
                          <a:pt x="165277" y="842345"/>
                          <a:pt x="147703" y="873255"/>
                          <a:pt x="132145" y="883071"/>
                        </a:cubicBezTo>
                        <a:cubicBezTo>
                          <a:pt x="116587" y="892887"/>
                          <a:pt x="76724" y="918665"/>
                          <a:pt x="56236" y="933054"/>
                        </a:cubicBezTo>
                        <a:cubicBezTo>
                          <a:pt x="35748" y="947443"/>
                          <a:pt x="18432" y="959187"/>
                          <a:pt x="9215" y="969407"/>
                        </a:cubicBezTo>
                        <a:cubicBezTo>
                          <a:pt x="-2" y="979627"/>
                          <a:pt x="-1262" y="987055"/>
                          <a:pt x="936" y="994374"/>
                        </a:cubicBezTo>
                        <a:cubicBezTo>
                          <a:pt x="3134" y="1001693"/>
                          <a:pt x="15022" y="1011448"/>
                          <a:pt x="22406" y="1013320"/>
                        </a:cubicBezTo>
                        <a:cubicBezTo>
                          <a:pt x="29790" y="1015192"/>
                          <a:pt x="39557" y="1003037"/>
                          <a:pt x="52398" y="1003238"/>
                        </a:cubicBezTo>
                        <a:cubicBezTo>
                          <a:pt x="65239" y="1003439"/>
                          <a:pt x="86956" y="1010872"/>
                          <a:pt x="99452" y="1014526"/>
                        </a:cubicBezTo>
                        <a:cubicBezTo>
                          <a:pt x="111948" y="1018180"/>
                          <a:pt x="120607" y="1030547"/>
                          <a:pt x="127372" y="1025160"/>
                        </a:cubicBezTo>
                        <a:cubicBezTo>
                          <a:pt x="134137" y="1019773"/>
                          <a:pt x="131724" y="990751"/>
                          <a:pt x="140041" y="982202"/>
                        </a:cubicBezTo>
                        <a:cubicBezTo>
                          <a:pt x="148358" y="973653"/>
                          <a:pt x="160750" y="977901"/>
                          <a:pt x="177276" y="973867"/>
                        </a:cubicBezTo>
                        <a:cubicBezTo>
                          <a:pt x="193802" y="969833"/>
                          <a:pt x="218489" y="962868"/>
                          <a:pt x="239196" y="957997"/>
                        </a:cubicBezTo>
                        <a:cubicBezTo>
                          <a:pt x="259903" y="953127"/>
                          <a:pt x="283976" y="945686"/>
                          <a:pt x="301520" y="944644"/>
                        </a:cubicBezTo>
                        <a:cubicBezTo>
                          <a:pt x="319064" y="943602"/>
                          <a:pt x="348834" y="900043"/>
                          <a:pt x="368316" y="904384"/>
                        </a:cubicBezTo>
                        <a:cubicBezTo>
                          <a:pt x="387798" y="908726"/>
                          <a:pt x="401713" y="927557"/>
                          <a:pt x="425571" y="928065"/>
                        </a:cubicBezTo>
                        <a:cubicBezTo>
                          <a:pt x="449429" y="928573"/>
                          <a:pt x="473295" y="918881"/>
                          <a:pt x="480452" y="919276"/>
                        </a:cubicBezTo>
                        <a:cubicBezTo>
                          <a:pt x="487609" y="919671"/>
                          <a:pt x="475235" y="921546"/>
                          <a:pt x="468511" y="930434"/>
                        </a:cubicBezTo>
                        <a:cubicBezTo>
                          <a:pt x="461787" y="939322"/>
                          <a:pt x="446188" y="959011"/>
                          <a:pt x="440105" y="972606"/>
                        </a:cubicBezTo>
                        <a:cubicBezTo>
                          <a:pt x="434022" y="986201"/>
                          <a:pt x="421226" y="995294"/>
                          <a:pt x="432013" y="1012005"/>
                        </a:cubicBezTo>
                        <a:cubicBezTo>
                          <a:pt x="442800" y="1028716"/>
                          <a:pt x="488034" y="1069801"/>
                          <a:pt x="504825" y="1072871"/>
                        </a:cubicBezTo>
                        <a:cubicBezTo>
                          <a:pt x="521616" y="1075941"/>
                          <a:pt x="524499" y="1043114"/>
                          <a:pt x="532760" y="1030426"/>
                        </a:cubicBezTo>
                        <a:cubicBezTo>
                          <a:pt x="541021" y="1017738"/>
                          <a:pt x="544028" y="1003539"/>
                          <a:pt x="554392" y="996741"/>
                        </a:cubicBezTo>
                        <a:cubicBezTo>
                          <a:pt x="564756" y="989943"/>
                          <a:pt x="565108" y="967283"/>
                          <a:pt x="580634" y="958852"/>
                        </a:cubicBezTo>
                        <a:cubicBezTo>
                          <a:pt x="596160" y="950421"/>
                          <a:pt x="618824" y="957534"/>
                          <a:pt x="618918" y="946156"/>
                        </a:cubicBezTo>
                        <a:cubicBezTo>
                          <a:pt x="619012" y="934778"/>
                          <a:pt x="577257" y="903812"/>
                          <a:pt x="581198" y="890582"/>
                        </a:cubicBezTo>
                        <a:cubicBezTo>
                          <a:pt x="585139" y="877352"/>
                          <a:pt x="625166" y="871184"/>
                          <a:pt x="642566" y="866775"/>
                        </a:cubicBezTo>
                        <a:cubicBezTo>
                          <a:pt x="659966" y="862366"/>
                          <a:pt x="683180" y="847134"/>
                          <a:pt x="685600" y="864126"/>
                        </a:cubicBezTo>
                        <a:cubicBezTo>
                          <a:pt x="688020" y="881118"/>
                          <a:pt x="640041" y="901611"/>
                          <a:pt x="645160" y="907158"/>
                        </a:cubicBezTo>
                        <a:cubicBezTo>
                          <a:pt x="650279" y="912705"/>
                          <a:pt x="699235" y="896293"/>
                          <a:pt x="716312" y="897409"/>
                        </a:cubicBezTo>
                        <a:cubicBezTo>
                          <a:pt x="733389" y="898525"/>
                          <a:pt x="739189" y="920520"/>
                          <a:pt x="747625" y="913857"/>
                        </a:cubicBezTo>
                        <a:cubicBezTo>
                          <a:pt x="756061" y="907194"/>
                          <a:pt x="761083" y="880062"/>
                          <a:pt x="771699" y="869268"/>
                        </a:cubicBezTo>
                        <a:cubicBezTo>
                          <a:pt x="782315" y="858474"/>
                          <a:pt x="804597" y="841265"/>
                          <a:pt x="811320" y="849091"/>
                        </a:cubicBezTo>
                        <a:cubicBezTo>
                          <a:pt x="818043" y="856917"/>
                          <a:pt x="808735" y="910167"/>
                          <a:pt x="812035" y="916225"/>
                        </a:cubicBezTo>
                        <a:cubicBezTo>
                          <a:pt x="815335" y="922283"/>
                          <a:pt x="837999" y="894751"/>
                          <a:pt x="843049" y="883070"/>
                        </a:cubicBezTo>
                        <a:cubicBezTo>
                          <a:pt x="848099" y="871389"/>
                          <a:pt x="838551" y="860532"/>
                          <a:pt x="842333" y="846140"/>
                        </a:cubicBezTo>
                        <a:cubicBezTo>
                          <a:pt x="846115" y="831748"/>
                          <a:pt x="853996" y="801605"/>
                          <a:pt x="865739" y="796715"/>
                        </a:cubicBezTo>
                        <a:cubicBezTo>
                          <a:pt x="877482" y="791825"/>
                          <a:pt x="904250" y="813852"/>
                          <a:pt x="912794" y="816798"/>
                        </a:cubicBezTo>
                        <a:cubicBezTo>
                          <a:pt x="921338" y="819744"/>
                          <a:pt x="919271" y="801328"/>
                          <a:pt x="917001" y="814394"/>
                        </a:cubicBezTo>
                        <a:cubicBezTo>
                          <a:pt x="914731" y="827460"/>
                          <a:pt x="913883" y="858093"/>
                          <a:pt x="923028" y="857304"/>
                        </a:cubicBezTo>
                        <a:cubicBezTo>
                          <a:pt x="932173" y="856515"/>
                          <a:pt x="958341" y="826625"/>
                          <a:pt x="971871" y="809658"/>
                        </a:cubicBezTo>
                        <a:cubicBezTo>
                          <a:pt x="985401" y="792691"/>
                          <a:pt x="975237" y="779988"/>
                          <a:pt x="982735" y="767343"/>
                        </a:cubicBezTo>
                        <a:cubicBezTo>
                          <a:pt x="990233" y="754698"/>
                          <a:pt x="1016284" y="753181"/>
                          <a:pt x="1016859" y="733789"/>
                        </a:cubicBezTo>
                        <a:cubicBezTo>
                          <a:pt x="1017434" y="714397"/>
                          <a:pt x="986582" y="686321"/>
                          <a:pt x="986185" y="650993"/>
                        </a:cubicBezTo>
                        <a:cubicBezTo>
                          <a:pt x="985788" y="615665"/>
                          <a:pt x="1010101" y="561292"/>
                          <a:pt x="1014474" y="521823"/>
                        </a:cubicBezTo>
                        <a:cubicBezTo>
                          <a:pt x="1018848" y="482354"/>
                          <a:pt x="991791" y="442841"/>
                          <a:pt x="1012426" y="414177"/>
                        </a:cubicBezTo>
                        <a:cubicBezTo>
                          <a:pt x="1033061" y="385513"/>
                          <a:pt x="1036306" y="406038"/>
                          <a:pt x="1047630" y="387728"/>
                        </a:cubicBezTo>
                        <a:cubicBezTo>
                          <a:pt x="1058954" y="369418"/>
                          <a:pt x="1077218" y="341594"/>
                          <a:pt x="1080370" y="304318"/>
                        </a:cubicBezTo>
                        <a:cubicBezTo>
                          <a:pt x="1083522" y="267042"/>
                          <a:pt x="1076526" y="196238"/>
                          <a:pt x="1066540" y="164073"/>
                        </a:cubicBezTo>
                        <a:cubicBezTo>
                          <a:pt x="1056554" y="131908"/>
                          <a:pt x="1031242" y="137527"/>
                          <a:pt x="1020455" y="111328"/>
                        </a:cubicBezTo>
                        <a:cubicBezTo>
                          <a:pt x="1009668" y="85129"/>
                          <a:pt x="1011927" y="23012"/>
                          <a:pt x="1001820" y="6881"/>
                        </a:cubicBezTo>
                        <a:cubicBezTo>
                          <a:pt x="991713" y="-9250"/>
                          <a:pt x="966395" y="7044"/>
                          <a:pt x="959813" y="14539"/>
                        </a:cubicBezTo>
                        <a:cubicBezTo>
                          <a:pt x="953231" y="22034"/>
                          <a:pt x="956999" y="46442"/>
                          <a:pt x="962329" y="51850"/>
                        </a:cubicBezTo>
                        <a:cubicBezTo>
                          <a:pt x="967659" y="57258"/>
                          <a:pt x="987421" y="41066"/>
                          <a:pt x="991794" y="46986"/>
                        </a:cubicBezTo>
                        <a:cubicBezTo>
                          <a:pt x="996167" y="52906"/>
                          <a:pt x="994275" y="79851"/>
                          <a:pt x="988569" y="87371"/>
                        </a:cubicBezTo>
                        <a:cubicBezTo>
                          <a:pt x="982863" y="94891"/>
                          <a:pt x="964316" y="94870"/>
                          <a:pt x="957557" y="92107"/>
                        </a:cubicBezTo>
                        <a:cubicBezTo>
                          <a:pt x="950798" y="89344"/>
                          <a:pt x="947799" y="70747"/>
                          <a:pt x="938472" y="54216"/>
                        </a:cubicBezTo>
                        <a:cubicBezTo>
                          <a:pt x="929145" y="37685"/>
                          <a:pt x="913068" y="42857"/>
                          <a:pt x="911134" y="45019"/>
                        </a:cubicBezTo>
                        <a:cubicBezTo>
                          <a:pt x="909200" y="47181"/>
                          <a:pt x="918325" y="78269"/>
                          <a:pt x="912551" y="88505"/>
                        </a:cubicBezTo>
                        <a:cubicBezTo>
                          <a:pt x="906777" y="98741"/>
                          <a:pt x="881544" y="94699"/>
                          <a:pt x="876491" y="106438"/>
                        </a:cubicBezTo>
                        <a:close/>
                      </a:path>
                    </a:pathLst>
                  </a:cu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45" name="フリーフォーム 570">
                    <a:extLst>
                      <a:ext uri="{FF2B5EF4-FFF2-40B4-BE49-F238E27FC236}">
                        <a16:creationId xmlns:a16="http://schemas.microsoft.com/office/drawing/2014/main" id="{D2649F5D-64C3-4EAD-A257-94E71446F06A}"/>
                      </a:ext>
                    </a:extLst>
                  </p:cNvPr>
                  <p:cNvSpPr/>
                  <p:nvPr/>
                </p:nvSpPr>
                <p:spPr>
                  <a:xfrm>
                    <a:off x="276126" y="1465139"/>
                    <a:ext cx="278286" cy="207930"/>
                  </a:xfrm>
                  <a:custGeom>
                    <a:avLst/>
                    <a:gdLst>
                      <a:gd name="connsiteX0" fmla="*/ 93070 w 277488"/>
                      <a:gd name="connsiteY0" fmla="*/ 205587 h 207308"/>
                      <a:gd name="connsiteX1" fmla="*/ 128789 w 277488"/>
                      <a:gd name="connsiteY1" fmla="*/ 122244 h 207308"/>
                      <a:gd name="connsiteX2" fmla="*/ 171651 w 277488"/>
                      <a:gd name="connsiteY2" fmla="*/ 107956 h 207308"/>
                      <a:gd name="connsiteX3" fmla="*/ 216895 w 277488"/>
                      <a:gd name="connsiteY3" fmla="*/ 146056 h 207308"/>
                      <a:gd name="connsiteX4" fmla="*/ 231182 w 277488"/>
                      <a:gd name="connsiteY4" fmla="*/ 110337 h 207308"/>
                      <a:gd name="connsiteX5" fmla="*/ 276426 w 277488"/>
                      <a:gd name="connsiteY5" fmla="*/ 65094 h 207308"/>
                      <a:gd name="connsiteX6" fmla="*/ 262139 w 277488"/>
                      <a:gd name="connsiteY6" fmla="*/ 43662 h 207308"/>
                      <a:gd name="connsiteX7" fmla="*/ 250232 w 277488"/>
                      <a:gd name="connsiteY7" fmla="*/ 26994 h 207308"/>
                      <a:gd name="connsiteX8" fmla="*/ 231182 w 277488"/>
                      <a:gd name="connsiteY8" fmla="*/ 800 h 207308"/>
                      <a:gd name="connsiteX9" fmla="*/ 162126 w 277488"/>
                      <a:gd name="connsiteY9" fmla="*/ 10325 h 207308"/>
                      <a:gd name="connsiteX10" fmla="*/ 154982 w 277488"/>
                      <a:gd name="connsiteY10" fmla="*/ 46044 h 207308"/>
                      <a:gd name="connsiteX11" fmla="*/ 116882 w 277488"/>
                      <a:gd name="connsiteY11" fmla="*/ 48425 h 207308"/>
                      <a:gd name="connsiteX12" fmla="*/ 78782 w 277488"/>
                      <a:gd name="connsiteY12" fmla="*/ 29375 h 207308"/>
                      <a:gd name="connsiteX13" fmla="*/ 62114 w 277488"/>
                      <a:gd name="connsiteY13" fmla="*/ 62712 h 207308"/>
                      <a:gd name="connsiteX14" fmla="*/ 57351 w 277488"/>
                      <a:gd name="connsiteY14" fmla="*/ 88906 h 207308"/>
                      <a:gd name="connsiteX15" fmla="*/ 201 w 277488"/>
                      <a:gd name="connsiteY15" fmla="*/ 127006 h 207308"/>
                      <a:gd name="connsiteX16" fmla="*/ 38301 w 277488"/>
                      <a:gd name="connsiteY16" fmla="*/ 115100 h 207308"/>
                      <a:gd name="connsiteX17" fmla="*/ 35920 w 277488"/>
                      <a:gd name="connsiteY17" fmla="*/ 141294 h 207308"/>
                      <a:gd name="connsiteX18" fmla="*/ 35920 w 277488"/>
                      <a:gd name="connsiteY18" fmla="*/ 177012 h 207308"/>
                      <a:gd name="connsiteX19" fmla="*/ 93070 w 277488"/>
                      <a:gd name="connsiteY19" fmla="*/ 205587 h 2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488" h="207308">
                        <a:moveTo>
                          <a:pt x="93070" y="205587"/>
                        </a:moveTo>
                        <a:cubicBezTo>
                          <a:pt x="108548" y="196459"/>
                          <a:pt x="115692" y="138516"/>
                          <a:pt x="128789" y="122244"/>
                        </a:cubicBezTo>
                        <a:cubicBezTo>
                          <a:pt x="141886" y="105972"/>
                          <a:pt x="156967" y="103987"/>
                          <a:pt x="171651" y="107956"/>
                        </a:cubicBezTo>
                        <a:cubicBezTo>
                          <a:pt x="186335" y="111925"/>
                          <a:pt x="206973" y="145659"/>
                          <a:pt x="216895" y="146056"/>
                        </a:cubicBezTo>
                        <a:cubicBezTo>
                          <a:pt x="226817" y="146453"/>
                          <a:pt x="221260" y="123831"/>
                          <a:pt x="231182" y="110337"/>
                        </a:cubicBezTo>
                        <a:cubicBezTo>
                          <a:pt x="241104" y="96843"/>
                          <a:pt x="271267" y="76206"/>
                          <a:pt x="276426" y="65094"/>
                        </a:cubicBezTo>
                        <a:cubicBezTo>
                          <a:pt x="281585" y="53982"/>
                          <a:pt x="266505" y="50012"/>
                          <a:pt x="262139" y="43662"/>
                        </a:cubicBezTo>
                        <a:cubicBezTo>
                          <a:pt x="257773" y="37312"/>
                          <a:pt x="250232" y="26994"/>
                          <a:pt x="250232" y="26994"/>
                        </a:cubicBezTo>
                        <a:cubicBezTo>
                          <a:pt x="245073" y="19850"/>
                          <a:pt x="245866" y="3578"/>
                          <a:pt x="231182" y="800"/>
                        </a:cubicBezTo>
                        <a:cubicBezTo>
                          <a:pt x="216498" y="-1978"/>
                          <a:pt x="174826" y="2784"/>
                          <a:pt x="162126" y="10325"/>
                        </a:cubicBezTo>
                        <a:cubicBezTo>
                          <a:pt x="149426" y="17866"/>
                          <a:pt x="162523" y="39694"/>
                          <a:pt x="154982" y="46044"/>
                        </a:cubicBezTo>
                        <a:cubicBezTo>
                          <a:pt x="147441" y="52394"/>
                          <a:pt x="129582" y="51203"/>
                          <a:pt x="116882" y="48425"/>
                        </a:cubicBezTo>
                        <a:cubicBezTo>
                          <a:pt x="104182" y="45647"/>
                          <a:pt x="87910" y="26994"/>
                          <a:pt x="78782" y="29375"/>
                        </a:cubicBezTo>
                        <a:cubicBezTo>
                          <a:pt x="69654" y="31756"/>
                          <a:pt x="65686" y="52790"/>
                          <a:pt x="62114" y="62712"/>
                        </a:cubicBezTo>
                        <a:cubicBezTo>
                          <a:pt x="58542" y="72634"/>
                          <a:pt x="67670" y="78190"/>
                          <a:pt x="57351" y="88906"/>
                        </a:cubicBezTo>
                        <a:cubicBezTo>
                          <a:pt x="47032" y="99622"/>
                          <a:pt x="3376" y="122640"/>
                          <a:pt x="201" y="127006"/>
                        </a:cubicBezTo>
                        <a:cubicBezTo>
                          <a:pt x="-2974" y="131372"/>
                          <a:pt x="32348" y="112719"/>
                          <a:pt x="38301" y="115100"/>
                        </a:cubicBezTo>
                        <a:cubicBezTo>
                          <a:pt x="44254" y="117481"/>
                          <a:pt x="36317" y="130975"/>
                          <a:pt x="35920" y="141294"/>
                        </a:cubicBezTo>
                        <a:cubicBezTo>
                          <a:pt x="35523" y="151613"/>
                          <a:pt x="31951" y="169075"/>
                          <a:pt x="35920" y="177012"/>
                        </a:cubicBezTo>
                        <a:cubicBezTo>
                          <a:pt x="39889" y="184949"/>
                          <a:pt x="77592" y="214715"/>
                          <a:pt x="93070" y="205587"/>
                        </a:cubicBezTo>
                        <a:close/>
                      </a:path>
                    </a:pathLst>
                  </a:cu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46" name="フリーフォーム 571">
                    <a:extLst>
                      <a:ext uri="{FF2B5EF4-FFF2-40B4-BE49-F238E27FC236}">
                        <a16:creationId xmlns:a16="http://schemas.microsoft.com/office/drawing/2014/main" id="{F2E22F3A-B59E-75A9-7737-A8AA2BB3076F}"/>
                      </a:ext>
                    </a:extLst>
                  </p:cNvPr>
                  <p:cNvSpPr/>
                  <p:nvPr/>
                </p:nvSpPr>
                <p:spPr>
                  <a:xfrm>
                    <a:off x="610" y="1509345"/>
                    <a:ext cx="269979" cy="392938"/>
                  </a:xfrm>
                  <a:custGeom>
                    <a:avLst/>
                    <a:gdLst>
                      <a:gd name="connsiteX0" fmla="*/ 154963 w 269345"/>
                      <a:gd name="connsiteY0" fmla="*/ 6706 h 392484"/>
                      <a:gd name="connsiteX1" fmla="*/ 104957 w 269345"/>
                      <a:gd name="connsiteY1" fmla="*/ 4325 h 392484"/>
                      <a:gd name="connsiteX2" fmla="*/ 102576 w 269345"/>
                      <a:gd name="connsiteY2" fmla="*/ 40044 h 392484"/>
                      <a:gd name="connsiteX3" fmla="*/ 71620 w 269345"/>
                      <a:gd name="connsiteY3" fmla="*/ 44806 h 392484"/>
                      <a:gd name="connsiteX4" fmla="*/ 59713 w 269345"/>
                      <a:gd name="connsiteY4" fmla="*/ 66237 h 392484"/>
                      <a:gd name="connsiteX5" fmla="*/ 45426 w 269345"/>
                      <a:gd name="connsiteY5" fmla="*/ 59094 h 392484"/>
                      <a:gd name="connsiteX6" fmla="*/ 182 w 269345"/>
                      <a:gd name="connsiteY6" fmla="*/ 85287 h 392484"/>
                      <a:gd name="connsiteX7" fmla="*/ 28757 w 269345"/>
                      <a:gd name="connsiteY7" fmla="*/ 113862 h 392484"/>
                      <a:gd name="connsiteX8" fmla="*/ 9707 w 269345"/>
                      <a:gd name="connsiteY8" fmla="*/ 132912 h 392484"/>
                      <a:gd name="connsiteX9" fmla="*/ 26376 w 269345"/>
                      <a:gd name="connsiteY9" fmla="*/ 185300 h 392484"/>
                      <a:gd name="connsiteX10" fmla="*/ 74001 w 269345"/>
                      <a:gd name="connsiteY10" fmla="*/ 156725 h 392484"/>
                      <a:gd name="connsiteX11" fmla="*/ 81145 w 269345"/>
                      <a:gd name="connsiteY11" fmla="*/ 135294 h 392484"/>
                      <a:gd name="connsiteX12" fmla="*/ 83526 w 269345"/>
                      <a:gd name="connsiteY12" fmla="*/ 104337 h 392484"/>
                      <a:gd name="connsiteX13" fmla="*/ 112101 w 269345"/>
                      <a:gd name="connsiteY13" fmla="*/ 156725 h 392484"/>
                      <a:gd name="connsiteX14" fmla="*/ 104957 w 269345"/>
                      <a:gd name="connsiteY14" fmla="*/ 218637 h 392484"/>
                      <a:gd name="connsiteX15" fmla="*/ 64476 w 269345"/>
                      <a:gd name="connsiteY15" fmla="*/ 235306 h 392484"/>
                      <a:gd name="connsiteX16" fmla="*/ 74001 w 269345"/>
                      <a:gd name="connsiteY16" fmla="*/ 301981 h 392484"/>
                      <a:gd name="connsiteX17" fmla="*/ 83526 w 269345"/>
                      <a:gd name="connsiteY17" fmla="*/ 337700 h 392484"/>
                      <a:gd name="connsiteX18" fmla="*/ 57332 w 269345"/>
                      <a:gd name="connsiteY18" fmla="*/ 330556 h 392484"/>
                      <a:gd name="connsiteX19" fmla="*/ 90670 w 269345"/>
                      <a:gd name="connsiteY19" fmla="*/ 361512 h 392484"/>
                      <a:gd name="connsiteX20" fmla="*/ 116863 w 269345"/>
                      <a:gd name="connsiteY20" fmla="*/ 363894 h 392484"/>
                      <a:gd name="connsiteX21" fmla="*/ 104957 w 269345"/>
                      <a:gd name="connsiteY21" fmla="*/ 318650 h 392484"/>
                      <a:gd name="connsiteX22" fmla="*/ 143057 w 269345"/>
                      <a:gd name="connsiteY22" fmla="*/ 301981 h 392484"/>
                      <a:gd name="connsiteX23" fmla="*/ 121626 w 269345"/>
                      <a:gd name="connsiteY23" fmla="*/ 328175 h 392484"/>
                      <a:gd name="connsiteX24" fmla="*/ 135913 w 269345"/>
                      <a:gd name="connsiteY24" fmla="*/ 351987 h 392484"/>
                      <a:gd name="connsiteX25" fmla="*/ 121626 w 269345"/>
                      <a:gd name="connsiteY25" fmla="*/ 392469 h 392484"/>
                      <a:gd name="connsiteX26" fmla="*/ 178776 w 269345"/>
                      <a:gd name="connsiteY26" fmla="*/ 347225 h 392484"/>
                      <a:gd name="connsiteX27" fmla="*/ 157345 w 269345"/>
                      <a:gd name="connsiteY27" fmla="*/ 335319 h 392484"/>
                      <a:gd name="connsiteX28" fmla="*/ 195445 w 269345"/>
                      <a:gd name="connsiteY28" fmla="*/ 318650 h 392484"/>
                      <a:gd name="connsiteX29" fmla="*/ 188301 w 269345"/>
                      <a:gd name="connsiteY29" fmla="*/ 337700 h 392484"/>
                      <a:gd name="connsiteX30" fmla="*/ 221638 w 269345"/>
                      <a:gd name="connsiteY30" fmla="*/ 349606 h 392484"/>
                      <a:gd name="connsiteX31" fmla="*/ 219257 w 269345"/>
                      <a:gd name="connsiteY31" fmla="*/ 280550 h 392484"/>
                      <a:gd name="connsiteX32" fmla="*/ 240688 w 269345"/>
                      <a:gd name="connsiteY32" fmla="*/ 163869 h 392484"/>
                      <a:gd name="connsiteX33" fmla="*/ 269263 w 269345"/>
                      <a:gd name="connsiteY33" fmla="*/ 132912 h 392484"/>
                      <a:gd name="connsiteX34" fmla="*/ 231163 w 269345"/>
                      <a:gd name="connsiteY34" fmla="*/ 87669 h 392484"/>
                      <a:gd name="connsiteX35" fmla="*/ 212113 w 269345"/>
                      <a:gd name="connsiteY35" fmla="*/ 97194 h 392484"/>
                      <a:gd name="connsiteX36" fmla="*/ 209732 w 269345"/>
                      <a:gd name="connsiteY36" fmla="*/ 80525 h 392484"/>
                      <a:gd name="connsiteX37" fmla="*/ 240688 w 269345"/>
                      <a:gd name="connsiteY37" fmla="*/ 73381 h 392484"/>
                      <a:gd name="connsiteX38" fmla="*/ 233545 w 269345"/>
                      <a:gd name="connsiteY38" fmla="*/ 49569 h 392484"/>
                      <a:gd name="connsiteX39" fmla="*/ 221638 w 269345"/>
                      <a:gd name="connsiteY39" fmla="*/ 47187 h 392484"/>
                      <a:gd name="connsiteX40" fmla="*/ 202588 w 269345"/>
                      <a:gd name="connsiteY40" fmla="*/ 59094 h 392484"/>
                      <a:gd name="connsiteX41" fmla="*/ 154963 w 269345"/>
                      <a:gd name="connsiteY41" fmla="*/ 6706 h 39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9345" h="392484">
                        <a:moveTo>
                          <a:pt x="154963" y="6706"/>
                        </a:moveTo>
                        <a:cubicBezTo>
                          <a:pt x="138691" y="-2422"/>
                          <a:pt x="113688" y="-1231"/>
                          <a:pt x="104957" y="4325"/>
                        </a:cubicBezTo>
                        <a:cubicBezTo>
                          <a:pt x="96226" y="9881"/>
                          <a:pt x="108132" y="33297"/>
                          <a:pt x="102576" y="40044"/>
                        </a:cubicBezTo>
                        <a:cubicBezTo>
                          <a:pt x="97020" y="46791"/>
                          <a:pt x="78764" y="40441"/>
                          <a:pt x="71620" y="44806"/>
                        </a:cubicBezTo>
                        <a:cubicBezTo>
                          <a:pt x="64476" y="49171"/>
                          <a:pt x="64079" y="63856"/>
                          <a:pt x="59713" y="66237"/>
                        </a:cubicBezTo>
                        <a:cubicBezTo>
                          <a:pt x="55347" y="68618"/>
                          <a:pt x="55348" y="55919"/>
                          <a:pt x="45426" y="59094"/>
                        </a:cubicBezTo>
                        <a:cubicBezTo>
                          <a:pt x="35504" y="62269"/>
                          <a:pt x="2960" y="76159"/>
                          <a:pt x="182" y="85287"/>
                        </a:cubicBezTo>
                        <a:cubicBezTo>
                          <a:pt x="-2596" y="94415"/>
                          <a:pt x="27169" y="105924"/>
                          <a:pt x="28757" y="113862"/>
                        </a:cubicBezTo>
                        <a:cubicBezTo>
                          <a:pt x="30345" y="121800"/>
                          <a:pt x="10104" y="121006"/>
                          <a:pt x="9707" y="132912"/>
                        </a:cubicBezTo>
                        <a:cubicBezTo>
                          <a:pt x="9310" y="144818"/>
                          <a:pt x="15660" y="181331"/>
                          <a:pt x="26376" y="185300"/>
                        </a:cubicBezTo>
                        <a:cubicBezTo>
                          <a:pt x="37092" y="189269"/>
                          <a:pt x="64873" y="165059"/>
                          <a:pt x="74001" y="156725"/>
                        </a:cubicBezTo>
                        <a:cubicBezTo>
                          <a:pt x="83129" y="148391"/>
                          <a:pt x="79557" y="144025"/>
                          <a:pt x="81145" y="135294"/>
                        </a:cubicBezTo>
                        <a:cubicBezTo>
                          <a:pt x="82733" y="126563"/>
                          <a:pt x="78367" y="100765"/>
                          <a:pt x="83526" y="104337"/>
                        </a:cubicBezTo>
                        <a:cubicBezTo>
                          <a:pt x="88685" y="107909"/>
                          <a:pt x="108529" y="137675"/>
                          <a:pt x="112101" y="156725"/>
                        </a:cubicBezTo>
                        <a:cubicBezTo>
                          <a:pt x="115673" y="175775"/>
                          <a:pt x="112894" y="205540"/>
                          <a:pt x="104957" y="218637"/>
                        </a:cubicBezTo>
                        <a:cubicBezTo>
                          <a:pt x="97020" y="231734"/>
                          <a:pt x="69635" y="221415"/>
                          <a:pt x="64476" y="235306"/>
                        </a:cubicBezTo>
                        <a:cubicBezTo>
                          <a:pt x="59317" y="249197"/>
                          <a:pt x="70826" y="284915"/>
                          <a:pt x="74001" y="301981"/>
                        </a:cubicBezTo>
                        <a:cubicBezTo>
                          <a:pt x="77176" y="319047"/>
                          <a:pt x="86304" y="332938"/>
                          <a:pt x="83526" y="337700"/>
                        </a:cubicBezTo>
                        <a:cubicBezTo>
                          <a:pt x="80748" y="342463"/>
                          <a:pt x="56141" y="326587"/>
                          <a:pt x="57332" y="330556"/>
                        </a:cubicBezTo>
                        <a:cubicBezTo>
                          <a:pt x="58523" y="334525"/>
                          <a:pt x="80748" y="355956"/>
                          <a:pt x="90670" y="361512"/>
                        </a:cubicBezTo>
                        <a:cubicBezTo>
                          <a:pt x="100592" y="367068"/>
                          <a:pt x="114482" y="371038"/>
                          <a:pt x="116863" y="363894"/>
                        </a:cubicBezTo>
                        <a:cubicBezTo>
                          <a:pt x="119244" y="356750"/>
                          <a:pt x="100591" y="328969"/>
                          <a:pt x="104957" y="318650"/>
                        </a:cubicBezTo>
                        <a:cubicBezTo>
                          <a:pt x="109323" y="308331"/>
                          <a:pt x="140279" y="300394"/>
                          <a:pt x="143057" y="301981"/>
                        </a:cubicBezTo>
                        <a:cubicBezTo>
                          <a:pt x="145835" y="303568"/>
                          <a:pt x="122817" y="319841"/>
                          <a:pt x="121626" y="328175"/>
                        </a:cubicBezTo>
                        <a:cubicBezTo>
                          <a:pt x="120435" y="336509"/>
                          <a:pt x="135913" y="341271"/>
                          <a:pt x="135913" y="351987"/>
                        </a:cubicBezTo>
                        <a:cubicBezTo>
                          <a:pt x="135913" y="362703"/>
                          <a:pt x="114482" y="393263"/>
                          <a:pt x="121626" y="392469"/>
                        </a:cubicBezTo>
                        <a:cubicBezTo>
                          <a:pt x="128770" y="391675"/>
                          <a:pt x="172823" y="356750"/>
                          <a:pt x="178776" y="347225"/>
                        </a:cubicBezTo>
                        <a:cubicBezTo>
                          <a:pt x="184729" y="337700"/>
                          <a:pt x="154567" y="340082"/>
                          <a:pt x="157345" y="335319"/>
                        </a:cubicBezTo>
                        <a:cubicBezTo>
                          <a:pt x="160123" y="330557"/>
                          <a:pt x="190286" y="318253"/>
                          <a:pt x="195445" y="318650"/>
                        </a:cubicBezTo>
                        <a:cubicBezTo>
                          <a:pt x="200604" y="319047"/>
                          <a:pt x="183936" y="332541"/>
                          <a:pt x="188301" y="337700"/>
                        </a:cubicBezTo>
                        <a:cubicBezTo>
                          <a:pt x="192667" y="342859"/>
                          <a:pt x="216479" y="359131"/>
                          <a:pt x="221638" y="349606"/>
                        </a:cubicBezTo>
                        <a:cubicBezTo>
                          <a:pt x="226797" y="340081"/>
                          <a:pt x="216082" y="311506"/>
                          <a:pt x="219257" y="280550"/>
                        </a:cubicBezTo>
                        <a:cubicBezTo>
                          <a:pt x="222432" y="249594"/>
                          <a:pt x="232354" y="188475"/>
                          <a:pt x="240688" y="163869"/>
                        </a:cubicBezTo>
                        <a:cubicBezTo>
                          <a:pt x="249022" y="139263"/>
                          <a:pt x="270850" y="145612"/>
                          <a:pt x="269263" y="132912"/>
                        </a:cubicBezTo>
                        <a:cubicBezTo>
                          <a:pt x="267676" y="120212"/>
                          <a:pt x="240688" y="93622"/>
                          <a:pt x="231163" y="87669"/>
                        </a:cubicBezTo>
                        <a:cubicBezTo>
                          <a:pt x="221638" y="81716"/>
                          <a:pt x="215685" y="98385"/>
                          <a:pt x="212113" y="97194"/>
                        </a:cubicBezTo>
                        <a:cubicBezTo>
                          <a:pt x="208541" y="96003"/>
                          <a:pt x="204970" y="84494"/>
                          <a:pt x="209732" y="80525"/>
                        </a:cubicBezTo>
                        <a:cubicBezTo>
                          <a:pt x="214494" y="76556"/>
                          <a:pt x="236719" y="78540"/>
                          <a:pt x="240688" y="73381"/>
                        </a:cubicBezTo>
                        <a:cubicBezTo>
                          <a:pt x="244657" y="68222"/>
                          <a:pt x="236720" y="53935"/>
                          <a:pt x="233545" y="49569"/>
                        </a:cubicBezTo>
                        <a:cubicBezTo>
                          <a:pt x="230370" y="45203"/>
                          <a:pt x="226797" y="45600"/>
                          <a:pt x="221638" y="47187"/>
                        </a:cubicBezTo>
                        <a:cubicBezTo>
                          <a:pt x="216479" y="48774"/>
                          <a:pt x="211716" y="59491"/>
                          <a:pt x="202588" y="59094"/>
                        </a:cubicBezTo>
                        <a:cubicBezTo>
                          <a:pt x="193460" y="58697"/>
                          <a:pt x="171235" y="15834"/>
                          <a:pt x="154963" y="6706"/>
                        </a:cubicBezTo>
                        <a:close/>
                      </a:path>
                    </a:pathLst>
                  </a:cu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47" name="フリーフォーム 572">
                    <a:extLst>
                      <a:ext uri="{FF2B5EF4-FFF2-40B4-BE49-F238E27FC236}">
                        <a16:creationId xmlns:a16="http://schemas.microsoft.com/office/drawing/2014/main" id="{2F584140-DBB1-5B96-ABA7-7E3C3365B676}"/>
                      </a:ext>
                    </a:extLst>
                  </p:cNvPr>
                  <p:cNvSpPr/>
                  <p:nvPr/>
                </p:nvSpPr>
                <p:spPr>
                  <a:xfrm>
                    <a:off x="589025" y="1673069"/>
                    <a:ext cx="137067" cy="191557"/>
                  </a:xfrm>
                  <a:custGeom>
                    <a:avLst/>
                    <a:gdLst>
                      <a:gd name="connsiteX0" fmla="*/ 62094 w 68105"/>
                      <a:gd name="connsiteY0" fmla="*/ 1486 h 127732"/>
                      <a:gd name="connsiteX1" fmla="*/ 23994 w 68105"/>
                      <a:gd name="connsiteY1" fmla="*/ 34824 h 127732"/>
                      <a:gd name="connsiteX2" fmla="*/ 23994 w 68105"/>
                      <a:gd name="connsiteY2" fmla="*/ 61018 h 127732"/>
                      <a:gd name="connsiteX3" fmla="*/ 182 w 68105"/>
                      <a:gd name="connsiteY3" fmla="*/ 87211 h 127732"/>
                      <a:gd name="connsiteX4" fmla="*/ 14469 w 68105"/>
                      <a:gd name="connsiteY4" fmla="*/ 127693 h 127732"/>
                      <a:gd name="connsiteX5" fmla="*/ 40663 w 68105"/>
                      <a:gd name="connsiteY5" fmla="*/ 94355 h 127732"/>
                      <a:gd name="connsiteX6" fmla="*/ 40663 w 68105"/>
                      <a:gd name="connsiteY6" fmla="*/ 75305 h 127732"/>
                      <a:gd name="connsiteX7" fmla="*/ 52569 w 68105"/>
                      <a:gd name="connsiteY7" fmla="*/ 58636 h 127732"/>
                      <a:gd name="connsiteX8" fmla="*/ 66857 w 68105"/>
                      <a:gd name="connsiteY8" fmla="*/ 87211 h 127732"/>
                      <a:gd name="connsiteX9" fmla="*/ 62094 w 68105"/>
                      <a:gd name="connsiteY9" fmla="*/ 1486 h 127732"/>
                      <a:gd name="connsiteX0" fmla="*/ 62094 w 135921"/>
                      <a:gd name="connsiteY0" fmla="*/ 66404 h 192650"/>
                      <a:gd name="connsiteX1" fmla="*/ 23994 w 135921"/>
                      <a:gd name="connsiteY1" fmla="*/ 99742 h 192650"/>
                      <a:gd name="connsiteX2" fmla="*/ 23994 w 135921"/>
                      <a:gd name="connsiteY2" fmla="*/ 125936 h 192650"/>
                      <a:gd name="connsiteX3" fmla="*/ 182 w 135921"/>
                      <a:gd name="connsiteY3" fmla="*/ 152129 h 192650"/>
                      <a:gd name="connsiteX4" fmla="*/ 14469 w 135921"/>
                      <a:gd name="connsiteY4" fmla="*/ 192611 h 192650"/>
                      <a:gd name="connsiteX5" fmla="*/ 40663 w 135921"/>
                      <a:gd name="connsiteY5" fmla="*/ 159273 h 192650"/>
                      <a:gd name="connsiteX6" fmla="*/ 40663 w 135921"/>
                      <a:gd name="connsiteY6" fmla="*/ 140223 h 192650"/>
                      <a:gd name="connsiteX7" fmla="*/ 52569 w 135921"/>
                      <a:gd name="connsiteY7" fmla="*/ 123554 h 192650"/>
                      <a:gd name="connsiteX8" fmla="*/ 66857 w 135921"/>
                      <a:gd name="connsiteY8" fmla="*/ 152129 h 192650"/>
                      <a:gd name="connsiteX9" fmla="*/ 135913 w 135921"/>
                      <a:gd name="connsiteY9" fmla="*/ 2111 h 192650"/>
                      <a:gd name="connsiteX10" fmla="*/ 62094 w 135921"/>
                      <a:gd name="connsiteY10" fmla="*/ 66404 h 192650"/>
                      <a:gd name="connsiteX0" fmla="*/ 62094 w 136028"/>
                      <a:gd name="connsiteY0" fmla="*/ 66404 h 192650"/>
                      <a:gd name="connsiteX1" fmla="*/ 23994 w 136028"/>
                      <a:gd name="connsiteY1" fmla="*/ 99742 h 192650"/>
                      <a:gd name="connsiteX2" fmla="*/ 23994 w 136028"/>
                      <a:gd name="connsiteY2" fmla="*/ 125936 h 192650"/>
                      <a:gd name="connsiteX3" fmla="*/ 182 w 136028"/>
                      <a:gd name="connsiteY3" fmla="*/ 152129 h 192650"/>
                      <a:gd name="connsiteX4" fmla="*/ 14469 w 136028"/>
                      <a:gd name="connsiteY4" fmla="*/ 192611 h 192650"/>
                      <a:gd name="connsiteX5" fmla="*/ 40663 w 136028"/>
                      <a:gd name="connsiteY5" fmla="*/ 159273 h 192650"/>
                      <a:gd name="connsiteX6" fmla="*/ 40663 w 136028"/>
                      <a:gd name="connsiteY6" fmla="*/ 140223 h 192650"/>
                      <a:gd name="connsiteX7" fmla="*/ 52569 w 136028"/>
                      <a:gd name="connsiteY7" fmla="*/ 123554 h 192650"/>
                      <a:gd name="connsiteX8" fmla="*/ 66857 w 136028"/>
                      <a:gd name="connsiteY8" fmla="*/ 152129 h 192650"/>
                      <a:gd name="connsiteX9" fmla="*/ 64476 w 136028"/>
                      <a:gd name="connsiteY9" fmla="*/ 106886 h 192650"/>
                      <a:gd name="connsiteX10" fmla="*/ 135913 w 136028"/>
                      <a:gd name="connsiteY10" fmla="*/ 2111 h 192650"/>
                      <a:gd name="connsiteX11" fmla="*/ 62094 w 136028"/>
                      <a:gd name="connsiteY11" fmla="*/ 66404 h 192650"/>
                      <a:gd name="connsiteX0" fmla="*/ 62094 w 136270"/>
                      <a:gd name="connsiteY0" fmla="*/ 66404 h 192650"/>
                      <a:gd name="connsiteX1" fmla="*/ 23994 w 136270"/>
                      <a:gd name="connsiteY1" fmla="*/ 99742 h 192650"/>
                      <a:gd name="connsiteX2" fmla="*/ 23994 w 136270"/>
                      <a:gd name="connsiteY2" fmla="*/ 125936 h 192650"/>
                      <a:gd name="connsiteX3" fmla="*/ 182 w 136270"/>
                      <a:gd name="connsiteY3" fmla="*/ 152129 h 192650"/>
                      <a:gd name="connsiteX4" fmla="*/ 14469 w 136270"/>
                      <a:gd name="connsiteY4" fmla="*/ 192611 h 192650"/>
                      <a:gd name="connsiteX5" fmla="*/ 40663 w 136270"/>
                      <a:gd name="connsiteY5" fmla="*/ 159273 h 192650"/>
                      <a:gd name="connsiteX6" fmla="*/ 40663 w 136270"/>
                      <a:gd name="connsiteY6" fmla="*/ 140223 h 192650"/>
                      <a:gd name="connsiteX7" fmla="*/ 52569 w 136270"/>
                      <a:gd name="connsiteY7" fmla="*/ 123554 h 192650"/>
                      <a:gd name="connsiteX8" fmla="*/ 66857 w 136270"/>
                      <a:gd name="connsiteY8" fmla="*/ 152129 h 192650"/>
                      <a:gd name="connsiteX9" fmla="*/ 64476 w 136270"/>
                      <a:gd name="connsiteY9" fmla="*/ 106886 h 192650"/>
                      <a:gd name="connsiteX10" fmla="*/ 97812 w 136270"/>
                      <a:gd name="connsiteY10" fmla="*/ 73548 h 192650"/>
                      <a:gd name="connsiteX11" fmla="*/ 135913 w 136270"/>
                      <a:gd name="connsiteY11" fmla="*/ 2111 h 192650"/>
                      <a:gd name="connsiteX12" fmla="*/ 62094 w 136270"/>
                      <a:gd name="connsiteY12" fmla="*/ 66404 h 192650"/>
                      <a:gd name="connsiteX0" fmla="*/ 62094 w 139001"/>
                      <a:gd name="connsiteY0" fmla="*/ 66404 h 192650"/>
                      <a:gd name="connsiteX1" fmla="*/ 23994 w 139001"/>
                      <a:gd name="connsiteY1" fmla="*/ 99742 h 192650"/>
                      <a:gd name="connsiteX2" fmla="*/ 23994 w 139001"/>
                      <a:gd name="connsiteY2" fmla="*/ 125936 h 192650"/>
                      <a:gd name="connsiteX3" fmla="*/ 182 w 139001"/>
                      <a:gd name="connsiteY3" fmla="*/ 152129 h 192650"/>
                      <a:gd name="connsiteX4" fmla="*/ 14469 w 139001"/>
                      <a:gd name="connsiteY4" fmla="*/ 192611 h 192650"/>
                      <a:gd name="connsiteX5" fmla="*/ 40663 w 139001"/>
                      <a:gd name="connsiteY5" fmla="*/ 159273 h 192650"/>
                      <a:gd name="connsiteX6" fmla="*/ 40663 w 139001"/>
                      <a:gd name="connsiteY6" fmla="*/ 140223 h 192650"/>
                      <a:gd name="connsiteX7" fmla="*/ 52569 w 139001"/>
                      <a:gd name="connsiteY7" fmla="*/ 123554 h 192650"/>
                      <a:gd name="connsiteX8" fmla="*/ 66857 w 139001"/>
                      <a:gd name="connsiteY8" fmla="*/ 152129 h 192650"/>
                      <a:gd name="connsiteX9" fmla="*/ 64476 w 139001"/>
                      <a:gd name="connsiteY9" fmla="*/ 106886 h 192650"/>
                      <a:gd name="connsiteX10" fmla="*/ 97812 w 139001"/>
                      <a:gd name="connsiteY10" fmla="*/ 73548 h 192650"/>
                      <a:gd name="connsiteX11" fmla="*/ 126387 w 139001"/>
                      <a:gd name="connsiteY11" fmla="*/ 52117 h 192650"/>
                      <a:gd name="connsiteX12" fmla="*/ 135913 w 139001"/>
                      <a:gd name="connsiteY12" fmla="*/ 2111 h 192650"/>
                      <a:gd name="connsiteX13" fmla="*/ 62094 w 139001"/>
                      <a:gd name="connsiteY13" fmla="*/ 66404 h 192650"/>
                      <a:gd name="connsiteX0" fmla="*/ 62094 w 137365"/>
                      <a:gd name="connsiteY0" fmla="*/ 64541 h 190787"/>
                      <a:gd name="connsiteX1" fmla="*/ 23994 w 137365"/>
                      <a:gd name="connsiteY1" fmla="*/ 97879 h 190787"/>
                      <a:gd name="connsiteX2" fmla="*/ 23994 w 137365"/>
                      <a:gd name="connsiteY2" fmla="*/ 124073 h 190787"/>
                      <a:gd name="connsiteX3" fmla="*/ 182 w 137365"/>
                      <a:gd name="connsiteY3" fmla="*/ 150266 h 190787"/>
                      <a:gd name="connsiteX4" fmla="*/ 14469 w 137365"/>
                      <a:gd name="connsiteY4" fmla="*/ 190748 h 190787"/>
                      <a:gd name="connsiteX5" fmla="*/ 40663 w 137365"/>
                      <a:gd name="connsiteY5" fmla="*/ 157410 h 190787"/>
                      <a:gd name="connsiteX6" fmla="*/ 40663 w 137365"/>
                      <a:gd name="connsiteY6" fmla="*/ 138360 h 190787"/>
                      <a:gd name="connsiteX7" fmla="*/ 52569 w 137365"/>
                      <a:gd name="connsiteY7" fmla="*/ 121691 h 190787"/>
                      <a:gd name="connsiteX8" fmla="*/ 66857 w 137365"/>
                      <a:gd name="connsiteY8" fmla="*/ 150266 h 190787"/>
                      <a:gd name="connsiteX9" fmla="*/ 64476 w 137365"/>
                      <a:gd name="connsiteY9" fmla="*/ 105023 h 190787"/>
                      <a:gd name="connsiteX10" fmla="*/ 97812 w 137365"/>
                      <a:gd name="connsiteY10" fmla="*/ 71685 h 190787"/>
                      <a:gd name="connsiteX11" fmla="*/ 126387 w 137365"/>
                      <a:gd name="connsiteY11" fmla="*/ 50254 h 190787"/>
                      <a:gd name="connsiteX12" fmla="*/ 135913 w 137365"/>
                      <a:gd name="connsiteY12" fmla="*/ 248 h 190787"/>
                      <a:gd name="connsiteX13" fmla="*/ 107337 w 137365"/>
                      <a:gd name="connsiteY13" fmla="*/ 35966 h 190787"/>
                      <a:gd name="connsiteX14" fmla="*/ 62094 w 137365"/>
                      <a:gd name="connsiteY14" fmla="*/ 64541 h 190787"/>
                      <a:gd name="connsiteX0" fmla="*/ 85906 w 137365"/>
                      <a:gd name="connsiteY0" fmla="*/ 50254 h 190787"/>
                      <a:gd name="connsiteX1" fmla="*/ 23994 w 137365"/>
                      <a:gd name="connsiteY1" fmla="*/ 97879 h 190787"/>
                      <a:gd name="connsiteX2" fmla="*/ 23994 w 137365"/>
                      <a:gd name="connsiteY2" fmla="*/ 124073 h 190787"/>
                      <a:gd name="connsiteX3" fmla="*/ 182 w 137365"/>
                      <a:gd name="connsiteY3" fmla="*/ 150266 h 190787"/>
                      <a:gd name="connsiteX4" fmla="*/ 14469 w 137365"/>
                      <a:gd name="connsiteY4" fmla="*/ 190748 h 190787"/>
                      <a:gd name="connsiteX5" fmla="*/ 40663 w 137365"/>
                      <a:gd name="connsiteY5" fmla="*/ 157410 h 190787"/>
                      <a:gd name="connsiteX6" fmla="*/ 40663 w 137365"/>
                      <a:gd name="connsiteY6" fmla="*/ 138360 h 190787"/>
                      <a:gd name="connsiteX7" fmla="*/ 52569 w 137365"/>
                      <a:gd name="connsiteY7" fmla="*/ 121691 h 190787"/>
                      <a:gd name="connsiteX8" fmla="*/ 66857 w 137365"/>
                      <a:gd name="connsiteY8" fmla="*/ 150266 h 190787"/>
                      <a:gd name="connsiteX9" fmla="*/ 64476 w 137365"/>
                      <a:gd name="connsiteY9" fmla="*/ 105023 h 190787"/>
                      <a:gd name="connsiteX10" fmla="*/ 97812 w 137365"/>
                      <a:gd name="connsiteY10" fmla="*/ 71685 h 190787"/>
                      <a:gd name="connsiteX11" fmla="*/ 126387 w 137365"/>
                      <a:gd name="connsiteY11" fmla="*/ 50254 h 190787"/>
                      <a:gd name="connsiteX12" fmla="*/ 135913 w 137365"/>
                      <a:gd name="connsiteY12" fmla="*/ 248 h 190787"/>
                      <a:gd name="connsiteX13" fmla="*/ 107337 w 137365"/>
                      <a:gd name="connsiteY13" fmla="*/ 35966 h 190787"/>
                      <a:gd name="connsiteX14" fmla="*/ 85906 w 137365"/>
                      <a:gd name="connsiteY14" fmla="*/ 50254 h 190787"/>
                      <a:gd name="connsiteX0" fmla="*/ 85906 w 137365"/>
                      <a:gd name="connsiteY0" fmla="*/ 50254 h 190787"/>
                      <a:gd name="connsiteX1" fmla="*/ 54950 w 137365"/>
                      <a:gd name="connsiteY1" fmla="*/ 43110 h 190787"/>
                      <a:gd name="connsiteX2" fmla="*/ 23994 w 137365"/>
                      <a:gd name="connsiteY2" fmla="*/ 97879 h 190787"/>
                      <a:gd name="connsiteX3" fmla="*/ 23994 w 137365"/>
                      <a:gd name="connsiteY3" fmla="*/ 124073 h 190787"/>
                      <a:gd name="connsiteX4" fmla="*/ 182 w 137365"/>
                      <a:gd name="connsiteY4" fmla="*/ 150266 h 190787"/>
                      <a:gd name="connsiteX5" fmla="*/ 14469 w 137365"/>
                      <a:gd name="connsiteY5" fmla="*/ 190748 h 190787"/>
                      <a:gd name="connsiteX6" fmla="*/ 40663 w 137365"/>
                      <a:gd name="connsiteY6" fmla="*/ 157410 h 190787"/>
                      <a:gd name="connsiteX7" fmla="*/ 40663 w 137365"/>
                      <a:gd name="connsiteY7" fmla="*/ 138360 h 190787"/>
                      <a:gd name="connsiteX8" fmla="*/ 52569 w 137365"/>
                      <a:gd name="connsiteY8" fmla="*/ 121691 h 190787"/>
                      <a:gd name="connsiteX9" fmla="*/ 66857 w 137365"/>
                      <a:gd name="connsiteY9" fmla="*/ 150266 h 190787"/>
                      <a:gd name="connsiteX10" fmla="*/ 64476 w 137365"/>
                      <a:gd name="connsiteY10" fmla="*/ 105023 h 190787"/>
                      <a:gd name="connsiteX11" fmla="*/ 97812 w 137365"/>
                      <a:gd name="connsiteY11" fmla="*/ 71685 h 190787"/>
                      <a:gd name="connsiteX12" fmla="*/ 126387 w 137365"/>
                      <a:gd name="connsiteY12" fmla="*/ 50254 h 190787"/>
                      <a:gd name="connsiteX13" fmla="*/ 135913 w 137365"/>
                      <a:gd name="connsiteY13" fmla="*/ 248 h 190787"/>
                      <a:gd name="connsiteX14" fmla="*/ 107337 w 137365"/>
                      <a:gd name="connsiteY14" fmla="*/ 35966 h 190787"/>
                      <a:gd name="connsiteX15" fmla="*/ 85906 w 137365"/>
                      <a:gd name="connsiteY15" fmla="*/ 50254 h 190787"/>
                      <a:gd name="connsiteX0" fmla="*/ 85906 w 137365"/>
                      <a:gd name="connsiteY0" fmla="*/ 50254 h 190787"/>
                      <a:gd name="connsiteX1" fmla="*/ 54950 w 137365"/>
                      <a:gd name="connsiteY1" fmla="*/ 43110 h 190787"/>
                      <a:gd name="connsiteX2" fmla="*/ 57331 w 137365"/>
                      <a:gd name="connsiteY2" fmla="*/ 78829 h 190787"/>
                      <a:gd name="connsiteX3" fmla="*/ 23994 w 137365"/>
                      <a:gd name="connsiteY3" fmla="*/ 97879 h 190787"/>
                      <a:gd name="connsiteX4" fmla="*/ 23994 w 137365"/>
                      <a:gd name="connsiteY4" fmla="*/ 124073 h 190787"/>
                      <a:gd name="connsiteX5" fmla="*/ 182 w 137365"/>
                      <a:gd name="connsiteY5" fmla="*/ 150266 h 190787"/>
                      <a:gd name="connsiteX6" fmla="*/ 14469 w 137365"/>
                      <a:gd name="connsiteY6" fmla="*/ 190748 h 190787"/>
                      <a:gd name="connsiteX7" fmla="*/ 40663 w 137365"/>
                      <a:gd name="connsiteY7" fmla="*/ 157410 h 190787"/>
                      <a:gd name="connsiteX8" fmla="*/ 40663 w 137365"/>
                      <a:gd name="connsiteY8" fmla="*/ 138360 h 190787"/>
                      <a:gd name="connsiteX9" fmla="*/ 52569 w 137365"/>
                      <a:gd name="connsiteY9" fmla="*/ 121691 h 190787"/>
                      <a:gd name="connsiteX10" fmla="*/ 66857 w 137365"/>
                      <a:gd name="connsiteY10" fmla="*/ 150266 h 190787"/>
                      <a:gd name="connsiteX11" fmla="*/ 64476 w 137365"/>
                      <a:gd name="connsiteY11" fmla="*/ 105023 h 190787"/>
                      <a:gd name="connsiteX12" fmla="*/ 97812 w 137365"/>
                      <a:gd name="connsiteY12" fmla="*/ 71685 h 190787"/>
                      <a:gd name="connsiteX13" fmla="*/ 126387 w 137365"/>
                      <a:gd name="connsiteY13" fmla="*/ 50254 h 190787"/>
                      <a:gd name="connsiteX14" fmla="*/ 135913 w 137365"/>
                      <a:gd name="connsiteY14" fmla="*/ 248 h 190787"/>
                      <a:gd name="connsiteX15" fmla="*/ 107337 w 137365"/>
                      <a:gd name="connsiteY15" fmla="*/ 35966 h 190787"/>
                      <a:gd name="connsiteX16" fmla="*/ 85906 w 137365"/>
                      <a:gd name="connsiteY16" fmla="*/ 50254 h 19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365" h="190787">
                        <a:moveTo>
                          <a:pt x="85906" y="50254"/>
                        </a:moveTo>
                        <a:cubicBezTo>
                          <a:pt x="77175" y="51445"/>
                          <a:pt x="65269" y="35173"/>
                          <a:pt x="54950" y="43110"/>
                        </a:cubicBezTo>
                        <a:cubicBezTo>
                          <a:pt x="47012" y="46285"/>
                          <a:pt x="62490" y="69701"/>
                          <a:pt x="57331" y="78829"/>
                        </a:cubicBezTo>
                        <a:cubicBezTo>
                          <a:pt x="52172" y="87957"/>
                          <a:pt x="29550" y="90338"/>
                          <a:pt x="23994" y="97879"/>
                        </a:cubicBezTo>
                        <a:cubicBezTo>
                          <a:pt x="18438" y="105420"/>
                          <a:pt x="27963" y="115342"/>
                          <a:pt x="23994" y="124073"/>
                        </a:cubicBezTo>
                        <a:cubicBezTo>
                          <a:pt x="20025" y="132804"/>
                          <a:pt x="1769" y="139154"/>
                          <a:pt x="182" y="150266"/>
                        </a:cubicBezTo>
                        <a:cubicBezTo>
                          <a:pt x="-1405" y="161378"/>
                          <a:pt x="7722" y="189557"/>
                          <a:pt x="14469" y="190748"/>
                        </a:cubicBezTo>
                        <a:cubicBezTo>
                          <a:pt x="21216" y="191939"/>
                          <a:pt x="36297" y="166141"/>
                          <a:pt x="40663" y="157410"/>
                        </a:cubicBezTo>
                        <a:cubicBezTo>
                          <a:pt x="45029" y="148679"/>
                          <a:pt x="38679" y="144313"/>
                          <a:pt x="40663" y="138360"/>
                        </a:cubicBezTo>
                        <a:cubicBezTo>
                          <a:pt x="42647" y="132407"/>
                          <a:pt x="48203" y="119707"/>
                          <a:pt x="52569" y="121691"/>
                        </a:cubicBezTo>
                        <a:cubicBezTo>
                          <a:pt x="56935" y="123675"/>
                          <a:pt x="64873" y="153044"/>
                          <a:pt x="66857" y="150266"/>
                        </a:cubicBezTo>
                        <a:cubicBezTo>
                          <a:pt x="68841" y="147488"/>
                          <a:pt x="61301" y="118120"/>
                          <a:pt x="64476" y="105023"/>
                        </a:cubicBezTo>
                        <a:cubicBezTo>
                          <a:pt x="67651" y="91926"/>
                          <a:pt x="89478" y="81210"/>
                          <a:pt x="97812" y="71685"/>
                        </a:cubicBezTo>
                        <a:cubicBezTo>
                          <a:pt x="106146" y="62160"/>
                          <a:pt x="120037" y="62160"/>
                          <a:pt x="126387" y="50254"/>
                        </a:cubicBezTo>
                        <a:cubicBezTo>
                          <a:pt x="132737" y="38348"/>
                          <a:pt x="140675" y="3423"/>
                          <a:pt x="135913" y="248"/>
                        </a:cubicBezTo>
                        <a:cubicBezTo>
                          <a:pt x="131151" y="-2927"/>
                          <a:pt x="119640" y="25251"/>
                          <a:pt x="107337" y="35966"/>
                        </a:cubicBezTo>
                        <a:cubicBezTo>
                          <a:pt x="95034" y="46681"/>
                          <a:pt x="94637" y="49063"/>
                          <a:pt x="85906" y="50254"/>
                        </a:cubicBezTo>
                        <a:close/>
                      </a:path>
                    </a:pathLst>
                  </a:cu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grpSp>
          <p:sp>
            <p:nvSpPr>
              <p:cNvPr id="118" name="フリーフォーム 543">
                <a:extLst>
                  <a:ext uri="{FF2B5EF4-FFF2-40B4-BE49-F238E27FC236}">
                    <a16:creationId xmlns:a16="http://schemas.microsoft.com/office/drawing/2014/main" id="{11EC5218-4094-6B57-4E6D-BF69757DF281}"/>
                  </a:ext>
                </a:extLst>
              </p:cNvPr>
              <p:cNvSpPr/>
              <p:nvPr/>
            </p:nvSpPr>
            <p:spPr bwMode="auto">
              <a:xfrm>
                <a:off x="4494850" y="1185158"/>
                <a:ext cx="1137818" cy="996079"/>
              </a:xfrm>
              <a:custGeom>
                <a:avLst/>
                <a:gdLst>
                  <a:gd name="connsiteX0" fmla="*/ 101600 w 1244600"/>
                  <a:gd name="connsiteY0" fmla="*/ 1104900 h 1308100"/>
                  <a:gd name="connsiteX1" fmla="*/ 1244600 w 1244600"/>
                  <a:gd name="connsiteY1" fmla="*/ 1308100 h 1308100"/>
                  <a:gd name="connsiteX2" fmla="*/ 1155700 w 1244600"/>
                  <a:gd name="connsiteY2" fmla="*/ 0 h 1308100"/>
                  <a:gd name="connsiteX3" fmla="*/ 0 w 1244600"/>
                  <a:gd name="connsiteY3" fmla="*/ 1079500 h 1308100"/>
                  <a:gd name="connsiteX4" fmla="*/ 0 w 1244600"/>
                  <a:gd name="connsiteY4" fmla="*/ 1079500 h 1308100"/>
                  <a:gd name="connsiteX0" fmla="*/ 101600 w 1244600"/>
                  <a:gd name="connsiteY0" fmla="*/ 1104900 h 1308100"/>
                  <a:gd name="connsiteX1" fmla="*/ 1244600 w 1244600"/>
                  <a:gd name="connsiteY1" fmla="*/ 1308100 h 1308100"/>
                  <a:gd name="connsiteX2" fmla="*/ 1226775 w 1244600"/>
                  <a:gd name="connsiteY2" fmla="*/ 225668 h 1308100"/>
                  <a:gd name="connsiteX3" fmla="*/ 1155700 w 1244600"/>
                  <a:gd name="connsiteY3" fmla="*/ 0 h 1308100"/>
                  <a:gd name="connsiteX4" fmla="*/ 0 w 1244600"/>
                  <a:gd name="connsiteY4" fmla="*/ 1079500 h 1308100"/>
                  <a:gd name="connsiteX5" fmla="*/ 0 w 1244600"/>
                  <a:gd name="connsiteY5" fmla="*/ 1079500 h 1308100"/>
                  <a:gd name="connsiteX0" fmla="*/ 221029 w 1364029"/>
                  <a:gd name="connsiteY0" fmla="*/ 1104900 h 1308100"/>
                  <a:gd name="connsiteX1" fmla="*/ 1364029 w 1364029"/>
                  <a:gd name="connsiteY1" fmla="*/ 1308100 h 1308100"/>
                  <a:gd name="connsiteX2" fmla="*/ 1346204 w 1364029"/>
                  <a:gd name="connsiteY2" fmla="*/ 225668 h 1308100"/>
                  <a:gd name="connsiteX3" fmla="*/ 1275129 w 1364029"/>
                  <a:gd name="connsiteY3" fmla="*/ 0 h 1308100"/>
                  <a:gd name="connsiteX4" fmla="*/ 119429 w 1364029"/>
                  <a:gd name="connsiteY4" fmla="*/ 1079500 h 1308100"/>
                  <a:gd name="connsiteX5" fmla="*/ 12749 w 1364029"/>
                  <a:gd name="connsiteY5" fmla="*/ 942340 h 1308100"/>
                  <a:gd name="connsiteX0" fmla="*/ 101600 w 1244600"/>
                  <a:gd name="connsiteY0" fmla="*/ 1104900 h 1308100"/>
                  <a:gd name="connsiteX1" fmla="*/ 1244600 w 1244600"/>
                  <a:gd name="connsiteY1" fmla="*/ 1308100 h 1308100"/>
                  <a:gd name="connsiteX2" fmla="*/ 1226775 w 1244600"/>
                  <a:gd name="connsiteY2" fmla="*/ 225668 h 1308100"/>
                  <a:gd name="connsiteX3" fmla="*/ 1155700 w 1244600"/>
                  <a:gd name="connsiteY3" fmla="*/ 0 h 1308100"/>
                  <a:gd name="connsiteX4" fmla="*/ 0 w 1244600"/>
                  <a:gd name="connsiteY4" fmla="*/ 1079500 h 1308100"/>
                  <a:gd name="connsiteX0" fmla="*/ 177800 w 1320800"/>
                  <a:gd name="connsiteY0" fmla="*/ 1104900 h 1308100"/>
                  <a:gd name="connsiteX1" fmla="*/ 1320800 w 1320800"/>
                  <a:gd name="connsiteY1" fmla="*/ 1308100 h 1308100"/>
                  <a:gd name="connsiteX2" fmla="*/ 1302975 w 1320800"/>
                  <a:gd name="connsiteY2" fmla="*/ 225668 h 1308100"/>
                  <a:gd name="connsiteX3" fmla="*/ 1231900 w 1320800"/>
                  <a:gd name="connsiteY3" fmla="*/ 0 h 1308100"/>
                  <a:gd name="connsiteX4" fmla="*/ 0 w 1320800"/>
                  <a:gd name="connsiteY4" fmla="*/ 957580 h 1308100"/>
                  <a:gd name="connsiteX0" fmla="*/ 93980 w 1320800"/>
                  <a:gd name="connsiteY0" fmla="*/ 1120140 h 1308100"/>
                  <a:gd name="connsiteX1" fmla="*/ 1320800 w 1320800"/>
                  <a:gd name="connsiteY1" fmla="*/ 1308100 h 1308100"/>
                  <a:gd name="connsiteX2" fmla="*/ 1302975 w 1320800"/>
                  <a:gd name="connsiteY2" fmla="*/ 225668 h 1308100"/>
                  <a:gd name="connsiteX3" fmla="*/ 1231900 w 1320800"/>
                  <a:gd name="connsiteY3" fmla="*/ 0 h 1308100"/>
                  <a:gd name="connsiteX4" fmla="*/ 0 w 1320800"/>
                  <a:gd name="connsiteY4" fmla="*/ 957580 h 1308100"/>
                  <a:gd name="connsiteX0" fmla="*/ 2540 w 1229360"/>
                  <a:gd name="connsiteY0" fmla="*/ 1120140 h 1308100"/>
                  <a:gd name="connsiteX1" fmla="*/ 1229360 w 1229360"/>
                  <a:gd name="connsiteY1" fmla="*/ 1308100 h 1308100"/>
                  <a:gd name="connsiteX2" fmla="*/ 1211535 w 1229360"/>
                  <a:gd name="connsiteY2" fmla="*/ 225668 h 1308100"/>
                  <a:gd name="connsiteX3" fmla="*/ 1140460 w 1229360"/>
                  <a:gd name="connsiteY3" fmla="*/ 0 h 1308100"/>
                  <a:gd name="connsiteX4" fmla="*/ 0 w 1229360"/>
                  <a:gd name="connsiteY4" fmla="*/ 1087120 h 1308100"/>
                  <a:gd name="connsiteX0" fmla="*/ 2540 w 1229360"/>
                  <a:gd name="connsiteY0" fmla="*/ 1120140 h 1308100"/>
                  <a:gd name="connsiteX1" fmla="*/ 1229360 w 1229360"/>
                  <a:gd name="connsiteY1" fmla="*/ 1308100 h 1308100"/>
                  <a:gd name="connsiteX2" fmla="*/ 1211535 w 1229360"/>
                  <a:gd name="connsiteY2" fmla="*/ 225668 h 1308100"/>
                  <a:gd name="connsiteX3" fmla="*/ 1140460 w 1229360"/>
                  <a:gd name="connsiteY3" fmla="*/ 0 h 1308100"/>
                  <a:gd name="connsiteX4" fmla="*/ 0 w 1229360"/>
                  <a:gd name="connsiteY4" fmla="*/ 904240 h 1308100"/>
                  <a:gd name="connsiteX0" fmla="*/ 0 w 1249680"/>
                  <a:gd name="connsiteY0" fmla="*/ 1104900 h 1308100"/>
                  <a:gd name="connsiteX1" fmla="*/ 1249680 w 1249680"/>
                  <a:gd name="connsiteY1" fmla="*/ 1308100 h 1308100"/>
                  <a:gd name="connsiteX2" fmla="*/ 1231855 w 1249680"/>
                  <a:gd name="connsiteY2" fmla="*/ 225668 h 1308100"/>
                  <a:gd name="connsiteX3" fmla="*/ 1160780 w 1249680"/>
                  <a:gd name="connsiteY3" fmla="*/ 0 h 1308100"/>
                  <a:gd name="connsiteX4" fmla="*/ 20320 w 1249680"/>
                  <a:gd name="connsiteY4" fmla="*/ 904240 h 130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80" h="1308100">
                    <a:moveTo>
                      <a:pt x="0" y="1104900"/>
                    </a:moveTo>
                    <a:lnTo>
                      <a:pt x="1249680" y="1308100"/>
                    </a:lnTo>
                    <a:cubicBezTo>
                      <a:pt x="1228498" y="1031109"/>
                      <a:pt x="1253037" y="502659"/>
                      <a:pt x="1231855" y="225668"/>
                    </a:cubicBezTo>
                    <a:lnTo>
                      <a:pt x="1160780" y="0"/>
                    </a:lnTo>
                    <a:cubicBezTo>
                      <a:pt x="775547" y="359833"/>
                      <a:pt x="230717" y="747183"/>
                      <a:pt x="20320" y="904240"/>
                    </a:cubicBezTo>
                  </a:path>
                </a:pathLst>
              </a:custGeom>
              <a:solidFill>
                <a:schemeClr val="bg1">
                  <a:lumMod val="85000"/>
                  <a:alpha val="28000"/>
                </a:schemeClr>
              </a:solidFill>
              <a:ln w="31750" cap="flat" cmpd="sng">
                <a:noFill/>
                <a:prstDash val="solid"/>
                <a:round/>
                <a:headEnd/>
                <a:tailEnd/>
              </a:ln>
              <a:effectLst>
                <a:outerShdw dist="45791" dir="2021404" algn="ctr" rotWithShape="0">
                  <a:srgbClr val="292929"/>
                </a:outerShdw>
              </a:effectLst>
            </p:spPr>
            <p:txBody>
              <a:bodyPr/>
              <a:lstStyle/>
              <a:p>
                <a:pPr algn="ctr">
                  <a:defRPr/>
                </a:pPr>
                <a:endParaRPr lang="ja-JP" altLang="en-US" sz="1300">
                  <a:latin typeface="Arial" charset="0"/>
                  <a:ea typeface="HG丸ｺﾞｼｯｸM-PRO" pitchFamily="50" charset="-128"/>
                  <a:cs typeface="ＭＳ Ｐゴシック" charset="-128"/>
                </a:endParaRPr>
              </a:p>
            </p:txBody>
          </p:sp>
          <p:sp>
            <p:nvSpPr>
              <p:cNvPr id="119" name="円/楕円 544">
                <a:extLst>
                  <a:ext uri="{FF2B5EF4-FFF2-40B4-BE49-F238E27FC236}">
                    <a16:creationId xmlns:a16="http://schemas.microsoft.com/office/drawing/2014/main" id="{BD1C2909-4F2D-DAA3-9D36-1E19D15ADD39}"/>
                  </a:ext>
                </a:extLst>
              </p:cNvPr>
              <p:cNvSpPr/>
              <p:nvPr/>
            </p:nvSpPr>
            <p:spPr bwMode="auto">
              <a:xfrm>
                <a:off x="3865988" y="810060"/>
                <a:ext cx="1785814" cy="1231926"/>
              </a:xfrm>
              <a:prstGeom prst="ellipse">
                <a:avLst/>
              </a:prstGeom>
              <a:solidFill>
                <a:schemeClr val="bg1"/>
              </a:solidFill>
              <a:ln w="28575" cap="flat" cmpd="sng">
                <a:solidFill>
                  <a:schemeClr val="bg1">
                    <a:lumMod val="75000"/>
                  </a:schemeClr>
                </a:solidFill>
                <a:prstDash val="solid"/>
                <a:round/>
                <a:headEnd/>
                <a:tailEnd/>
              </a:ln>
              <a:effectLst/>
            </p:spPr>
            <p:txBody>
              <a:bodyPr anchor="ctr"/>
              <a:lstStyle/>
              <a:p>
                <a:pPr algn="ctr">
                  <a:defRPr/>
                </a:pPr>
                <a:endParaRPr lang="ja-JP" altLang="en-US"/>
              </a:p>
            </p:txBody>
          </p:sp>
          <p:sp>
            <p:nvSpPr>
              <p:cNvPr id="8221" name="Freeform 331">
                <a:extLst>
                  <a:ext uri="{FF2B5EF4-FFF2-40B4-BE49-F238E27FC236}">
                    <a16:creationId xmlns:a16="http://schemas.microsoft.com/office/drawing/2014/main" id="{07F8BE65-5D35-0F55-05F2-38FAEFB242C7}"/>
                  </a:ext>
                </a:extLst>
              </p:cNvPr>
              <p:cNvSpPr>
                <a:spLocks noChangeAspect="1"/>
              </p:cNvSpPr>
              <p:nvPr/>
            </p:nvSpPr>
            <p:spPr bwMode="auto">
              <a:xfrm>
                <a:off x="3945252" y="911491"/>
                <a:ext cx="1448153" cy="1063057"/>
              </a:xfrm>
              <a:custGeom>
                <a:avLst/>
                <a:gdLst>
                  <a:gd name="T0" fmla="*/ 0 w 3566"/>
                  <a:gd name="T1" fmla="*/ 0 h 3195"/>
                  <a:gd name="T2" fmla="*/ 0 w 3566"/>
                  <a:gd name="T3" fmla="*/ 0 h 3195"/>
                  <a:gd name="T4" fmla="*/ 0 w 3566"/>
                  <a:gd name="T5" fmla="*/ 0 h 3195"/>
                  <a:gd name="T6" fmla="*/ 0 w 3566"/>
                  <a:gd name="T7" fmla="*/ 0 h 3195"/>
                  <a:gd name="T8" fmla="*/ 0 w 3566"/>
                  <a:gd name="T9" fmla="*/ 0 h 3195"/>
                  <a:gd name="T10" fmla="*/ 0 w 3566"/>
                  <a:gd name="T11" fmla="*/ 0 h 3195"/>
                  <a:gd name="T12" fmla="*/ 0 w 3566"/>
                  <a:gd name="T13" fmla="*/ 0 h 3195"/>
                  <a:gd name="T14" fmla="*/ 0 w 3566"/>
                  <a:gd name="T15" fmla="*/ 0 h 3195"/>
                  <a:gd name="T16" fmla="*/ 0 w 3566"/>
                  <a:gd name="T17" fmla="*/ 0 h 3195"/>
                  <a:gd name="T18" fmla="*/ 0 w 3566"/>
                  <a:gd name="T19" fmla="*/ 0 h 3195"/>
                  <a:gd name="T20" fmla="*/ 0 w 3566"/>
                  <a:gd name="T21" fmla="*/ 0 h 3195"/>
                  <a:gd name="T22" fmla="*/ 0 w 3566"/>
                  <a:gd name="T23" fmla="*/ 0 h 3195"/>
                  <a:gd name="T24" fmla="*/ 0 w 3566"/>
                  <a:gd name="T25" fmla="*/ 0 h 3195"/>
                  <a:gd name="T26" fmla="*/ 0 w 3566"/>
                  <a:gd name="T27" fmla="*/ 0 h 3195"/>
                  <a:gd name="T28" fmla="*/ 0 w 3566"/>
                  <a:gd name="T29" fmla="*/ 0 h 3195"/>
                  <a:gd name="T30" fmla="*/ 0 w 3566"/>
                  <a:gd name="T31" fmla="*/ 0 h 3195"/>
                  <a:gd name="T32" fmla="*/ 0 w 3566"/>
                  <a:gd name="T33" fmla="*/ 0 h 3195"/>
                  <a:gd name="T34" fmla="*/ 0 w 3566"/>
                  <a:gd name="T35" fmla="*/ 0 h 3195"/>
                  <a:gd name="T36" fmla="*/ 0 w 3566"/>
                  <a:gd name="T37" fmla="*/ 0 h 3195"/>
                  <a:gd name="T38" fmla="*/ 0 w 3566"/>
                  <a:gd name="T39" fmla="*/ 0 h 3195"/>
                  <a:gd name="T40" fmla="*/ 0 w 3566"/>
                  <a:gd name="T41" fmla="*/ 0 h 3195"/>
                  <a:gd name="T42" fmla="*/ 0 w 3566"/>
                  <a:gd name="T43" fmla="*/ 0 h 3195"/>
                  <a:gd name="T44" fmla="*/ 0 w 3566"/>
                  <a:gd name="T45" fmla="*/ 0 h 3195"/>
                  <a:gd name="T46" fmla="*/ 0 w 3566"/>
                  <a:gd name="T47" fmla="*/ 0 h 3195"/>
                  <a:gd name="T48" fmla="*/ 0 w 3566"/>
                  <a:gd name="T49" fmla="*/ 0 h 3195"/>
                  <a:gd name="T50" fmla="*/ 0 w 3566"/>
                  <a:gd name="T51" fmla="*/ 0 h 3195"/>
                  <a:gd name="T52" fmla="*/ 0 w 3566"/>
                  <a:gd name="T53" fmla="*/ 0 h 3195"/>
                  <a:gd name="T54" fmla="*/ 0 w 3566"/>
                  <a:gd name="T55" fmla="*/ 0 h 3195"/>
                  <a:gd name="T56" fmla="*/ 0 w 3566"/>
                  <a:gd name="T57" fmla="*/ 0 h 3195"/>
                  <a:gd name="T58" fmla="*/ 0 w 3566"/>
                  <a:gd name="T59" fmla="*/ 0 h 3195"/>
                  <a:gd name="T60" fmla="*/ 0 w 3566"/>
                  <a:gd name="T61" fmla="*/ 0 h 3195"/>
                  <a:gd name="T62" fmla="*/ 0 w 3566"/>
                  <a:gd name="T63" fmla="*/ 0 h 3195"/>
                  <a:gd name="T64" fmla="*/ 0 w 3566"/>
                  <a:gd name="T65" fmla="*/ 0 h 3195"/>
                  <a:gd name="T66" fmla="*/ 0 w 3566"/>
                  <a:gd name="T67" fmla="*/ 0 h 3195"/>
                  <a:gd name="T68" fmla="*/ 0 w 3566"/>
                  <a:gd name="T69" fmla="*/ 0 h 3195"/>
                  <a:gd name="T70" fmla="*/ 0 w 3566"/>
                  <a:gd name="T71" fmla="*/ 0 h 3195"/>
                  <a:gd name="T72" fmla="*/ 0 w 3566"/>
                  <a:gd name="T73" fmla="*/ 0 h 3195"/>
                  <a:gd name="T74" fmla="*/ 0 w 3566"/>
                  <a:gd name="T75" fmla="*/ 0 h 3195"/>
                  <a:gd name="T76" fmla="*/ 0 w 3566"/>
                  <a:gd name="T77" fmla="*/ 0 h 3195"/>
                  <a:gd name="T78" fmla="*/ 0 w 3566"/>
                  <a:gd name="T79" fmla="*/ 0 h 3195"/>
                  <a:gd name="T80" fmla="*/ 0 w 3566"/>
                  <a:gd name="T81" fmla="*/ 0 h 3195"/>
                  <a:gd name="T82" fmla="*/ 0 w 3566"/>
                  <a:gd name="T83" fmla="*/ 0 h 3195"/>
                  <a:gd name="T84" fmla="*/ 0 w 3566"/>
                  <a:gd name="T85" fmla="*/ 0 h 3195"/>
                  <a:gd name="T86" fmla="*/ 0 w 3566"/>
                  <a:gd name="T87" fmla="*/ 0 h 3195"/>
                  <a:gd name="T88" fmla="*/ 0 w 3566"/>
                  <a:gd name="T89" fmla="*/ 0 h 3195"/>
                  <a:gd name="T90" fmla="*/ 0 w 3566"/>
                  <a:gd name="T91" fmla="*/ 0 h 3195"/>
                  <a:gd name="T92" fmla="*/ 0 w 3566"/>
                  <a:gd name="T93" fmla="*/ 0 h 3195"/>
                  <a:gd name="T94" fmla="*/ 0 w 3566"/>
                  <a:gd name="T95" fmla="*/ 0 h 3195"/>
                  <a:gd name="T96" fmla="*/ 0 w 3566"/>
                  <a:gd name="T97" fmla="*/ 0 h 3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66" h="3195">
                    <a:moveTo>
                      <a:pt x="19" y="686"/>
                    </a:moveTo>
                    <a:cubicBezTo>
                      <a:pt x="26" y="653"/>
                      <a:pt x="72" y="642"/>
                      <a:pt x="85" y="620"/>
                    </a:cubicBezTo>
                    <a:cubicBezTo>
                      <a:pt x="98" y="598"/>
                      <a:pt x="81" y="575"/>
                      <a:pt x="97" y="554"/>
                    </a:cubicBezTo>
                    <a:cubicBezTo>
                      <a:pt x="113" y="533"/>
                      <a:pt x="153" y="543"/>
                      <a:pt x="181" y="494"/>
                    </a:cubicBezTo>
                    <a:cubicBezTo>
                      <a:pt x="209" y="445"/>
                      <a:pt x="236" y="309"/>
                      <a:pt x="265" y="260"/>
                    </a:cubicBezTo>
                    <a:cubicBezTo>
                      <a:pt x="294" y="211"/>
                      <a:pt x="316" y="198"/>
                      <a:pt x="355" y="200"/>
                    </a:cubicBezTo>
                    <a:cubicBezTo>
                      <a:pt x="394" y="202"/>
                      <a:pt x="446" y="277"/>
                      <a:pt x="499" y="272"/>
                    </a:cubicBezTo>
                    <a:cubicBezTo>
                      <a:pt x="552" y="267"/>
                      <a:pt x="623" y="186"/>
                      <a:pt x="673" y="170"/>
                    </a:cubicBezTo>
                    <a:cubicBezTo>
                      <a:pt x="723" y="154"/>
                      <a:pt x="764" y="186"/>
                      <a:pt x="799" y="176"/>
                    </a:cubicBezTo>
                    <a:cubicBezTo>
                      <a:pt x="834" y="166"/>
                      <a:pt x="866" y="136"/>
                      <a:pt x="883" y="110"/>
                    </a:cubicBezTo>
                    <a:cubicBezTo>
                      <a:pt x="900" y="84"/>
                      <a:pt x="887" y="37"/>
                      <a:pt x="901" y="20"/>
                    </a:cubicBezTo>
                    <a:cubicBezTo>
                      <a:pt x="915" y="3"/>
                      <a:pt x="958" y="0"/>
                      <a:pt x="967" y="8"/>
                    </a:cubicBezTo>
                    <a:cubicBezTo>
                      <a:pt x="976" y="16"/>
                      <a:pt x="944" y="42"/>
                      <a:pt x="955" y="68"/>
                    </a:cubicBezTo>
                    <a:cubicBezTo>
                      <a:pt x="966" y="94"/>
                      <a:pt x="998" y="137"/>
                      <a:pt x="1033" y="164"/>
                    </a:cubicBezTo>
                    <a:cubicBezTo>
                      <a:pt x="1068" y="191"/>
                      <a:pt x="1144" y="200"/>
                      <a:pt x="1165" y="230"/>
                    </a:cubicBezTo>
                    <a:cubicBezTo>
                      <a:pt x="1186" y="260"/>
                      <a:pt x="1150" y="325"/>
                      <a:pt x="1159" y="344"/>
                    </a:cubicBezTo>
                    <a:cubicBezTo>
                      <a:pt x="1168" y="363"/>
                      <a:pt x="1204" y="339"/>
                      <a:pt x="1219" y="344"/>
                    </a:cubicBezTo>
                    <a:cubicBezTo>
                      <a:pt x="1234" y="349"/>
                      <a:pt x="1246" y="361"/>
                      <a:pt x="1249" y="374"/>
                    </a:cubicBezTo>
                    <a:cubicBezTo>
                      <a:pt x="1252" y="387"/>
                      <a:pt x="1234" y="403"/>
                      <a:pt x="1237" y="422"/>
                    </a:cubicBezTo>
                    <a:cubicBezTo>
                      <a:pt x="1240" y="441"/>
                      <a:pt x="1258" y="472"/>
                      <a:pt x="1267" y="488"/>
                    </a:cubicBezTo>
                    <a:cubicBezTo>
                      <a:pt x="1276" y="504"/>
                      <a:pt x="1280" y="513"/>
                      <a:pt x="1291" y="518"/>
                    </a:cubicBezTo>
                    <a:cubicBezTo>
                      <a:pt x="1302" y="523"/>
                      <a:pt x="1321" y="525"/>
                      <a:pt x="1333" y="518"/>
                    </a:cubicBezTo>
                    <a:cubicBezTo>
                      <a:pt x="1345" y="511"/>
                      <a:pt x="1340" y="473"/>
                      <a:pt x="1363" y="476"/>
                    </a:cubicBezTo>
                    <a:cubicBezTo>
                      <a:pt x="1386" y="479"/>
                      <a:pt x="1444" y="524"/>
                      <a:pt x="1471" y="536"/>
                    </a:cubicBezTo>
                    <a:cubicBezTo>
                      <a:pt x="1498" y="548"/>
                      <a:pt x="1507" y="538"/>
                      <a:pt x="1525" y="548"/>
                    </a:cubicBezTo>
                    <a:cubicBezTo>
                      <a:pt x="1543" y="558"/>
                      <a:pt x="1568" y="580"/>
                      <a:pt x="1579" y="596"/>
                    </a:cubicBezTo>
                    <a:cubicBezTo>
                      <a:pt x="1590" y="612"/>
                      <a:pt x="1569" y="637"/>
                      <a:pt x="1591" y="644"/>
                    </a:cubicBezTo>
                    <a:cubicBezTo>
                      <a:pt x="1613" y="651"/>
                      <a:pt x="1679" y="647"/>
                      <a:pt x="1711" y="638"/>
                    </a:cubicBezTo>
                    <a:cubicBezTo>
                      <a:pt x="1743" y="629"/>
                      <a:pt x="1759" y="612"/>
                      <a:pt x="1783" y="590"/>
                    </a:cubicBezTo>
                    <a:cubicBezTo>
                      <a:pt x="1807" y="568"/>
                      <a:pt x="1827" y="519"/>
                      <a:pt x="1855" y="506"/>
                    </a:cubicBezTo>
                    <a:cubicBezTo>
                      <a:pt x="1883" y="493"/>
                      <a:pt x="1912" y="497"/>
                      <a:pt x="1951" y="512"/>
                    </a:cubicBezTo>
                    <a:cubicBezTo>
                      <a:pt x="1990" y="527"/>
                      <a:pt x="2070" y="577"/>
                      <a:pt x="2089" y="596"/>
                    </a:cubicBezTo>
                    <a:cubicBezTo>
                      <a:pt x="2108" y="615"/>
                      <a:pt x="2049" y="622"/>
                      <a:pt x="2065" y="626"/>
                    </a:cubicBezTo>
                    <a:cubicBezTo>
                      <a:pt x="2081" y="630"/>
                      <a:pt x="2163" y="614"/>
                      <a:pt x="2185" y="620"/>
                    </a:cubicBezTo>
                    <a:cubicBezTo>
                      <a:pt x="2207" y="626"/>
                      <a:pt x="2190" y="650"/>
                      <a:pt x="2197" y="662"/>
                    </a:cubicBezTo>
                    <a:cubicBezTo>
                      <a:pt x="2204" y="674"/>
                      <a:pt x="2211" y="685"/>
                      <a:pt x="2227" y="692"/>
                    </a:cubicBezTo>
                    <a:cubicBezTo>
                      <a:pt x="2243" y="699"/>
                      <a:pt x="2276" y="695"/>
                      <a:pt x="2293" y="704"/>
                    </a:cubicBezTo>
                    <a:cubicBezTo>
                      <a:pt x="2310" y="713"/>
                      <a:pt x="2309" y="747"/>
                      <a:pt x="2329" y="746"/>
                    </a:cubicBezTo>
                    <a:cubicBezTo>
                      <a:pt x="2349" y="745"/>
                      <a:pt x="2375" y="722"/>
                      <a:pt x="2413" y="698"/>
                    </a:cubicBezTo>
                    <a:cubicBezTo>
                      <a:pt x="2451" y="674"/>
                      <a:pt x="2526" y="629"/>
                      <a:pt x="2557" y="602"/>
                    </a:cubicBezTo>
                    <a:cubicBezTo>
                      <a:pt x="2588" y="575"/>
                      <a:pt x="2566" y="548"/>
                      <a:pt x="2599" y="536"/>
                    </a:cubicBezTo>
                    <a:cubicBezTo>
                      <a:pt x="2632" y="524"/>
                      <a:pt x="2735" y="520"/>
                      <a:pt x="2755" y="530"/>
                    </a:cubicBezTo>
                    <a:cubicBezTo>
                      <a:pt x="2775" y="540"/>
                      <a:pt x="2729" y="576"/>
                      <a:pt x="2719" y="596"/>
                    </a:cubicBezTo>
                    <a:cubicBezTo>
                      <a:pt x="2709" y="616"/>
                      <a:pt x="2686" y="623"/>
                      <a:pt x="2695" y="650"/>
                    </a:cubicBezTo>
                    <a:cubicBezTo>
                      <a:pt x="2704" y="677"/>
                      <a:pt x="2758" y="723"/>
                      <a:pt x="2773" y="758"/>
                    </a:cubicBezTo>
                    <a:cubicBezTo>
                      <a:pt x="2788" y="793"/>
                      <a:pt x="2773" y="847"/>
                      <a:pt x="2785" y="860"/>
                    </a:cubicBezTo>
                    <a:cubicBezTo>
                      <a:pt x="2797" y="873"/>
                      <a:pt x="2811" y="848"/>
                      <a:pt x="2845" y="836"/>
                    </a:cubicBezTo>
                    <a:cubicBezTo>
                      <a:pt x="2879" y="824"/>
                      <a:pt x="2955" y="806"/>
                      <a:pt x="2989" y="788"/>
                    </a:cubicBezTo>
                    <a:cubicBezTo>
                      <a:pt x="3023" y="770"/>
                      <a:pt x="3019" y="739"/>
                      <a:pt x="3049" y="728"/>
                    </a:cubicBezTo>
                    <a:cubicBezTo>
                      <a:pt x="3079" y="717"/>
                      <a:pt x="3126" y="712"/>
                      <a:pt x="3169" y="722"/>
                    </a:cubicBezTo>
                    <a:cubicBezTo>
                      <a:pt x="3212" y="732"/>
                      <a:pt x="3272" y="777"/>
                      <a:pt x="3307" y="788"/>
                    </a:cubicBezTo>
                    <a:cubicBezTo>
                      <a:pt x="3342" y="799"/>
                      <a:pt x="3361" y="780"/>
                      <a:pt x="3379" y="788"/>
                    </a:cubicBezTo>
                    <a:cubicBezTo>
                      <a:pt x="3397" y="796"/>
                      <a:pt x="3391" y="835"/>
                      <a:pt x="3415" y="836"/>
                    </a:cubicBezTo>
                    <a:cubicBezTo>
                      <a:pt x="3439" y="837"/>
                      <a:pt x="3499" y="799"/>
                      <a:pt x="3523" y="794"/>
                    </a:cubicBezTo>
                    <a:cubicBezTo>
                      <a:pt x="3547" y="789"/>
                      <a:pt x="3566" y="787"/>
                      <a:pt x="3559" y="806"/>
                    </a:cubicBezTo>
                    <a:cubicBezTo>
                      <a:pt x="3552" y="825"/>
                      <a:pt x="3484" y="880"/>
                      <a:pt x="3481" y="908"/>
                    </a:cubicBezTo>
                    <a:cubicBezTo>
                      <a:pt x="3478" y="936"/>
                      <a:pt x="3530" y="954"/>
                      <a:pt x="3541" y="974"/>
                    </a:cubicBezTo>
                    <a:cubicBezTo>
                      <a:pt x="3552" y="994"/>
                      <a:pt x="3556" y="1017"/>
                      <a:pt x="3547" y="1028"/>
                    </a:cubicBezTo>
                    <a:cubicBezTo>
                      <a:pt x="3538" y="1039"/>
                      <a:pt x="3496" y="1027"/>
                      <a:pt x="3487" y="1040"/>
                    </a:cubicBezTo>
                    <a:cubicBezTo>
                      <a:pt x="3478" y="1053"/>
                      <a:pt x="3499" y="1086"/>
                      <a:pt x="3493" y="1106"/>
                    </a:cubicBezTo>
                    <a:cubicBezTo>
                      <a:pt x="3487" y="1126"/>
                      <a:pt x="3459" y="1137"/>
                      <a:pt x="3451" y="1160"/>
                    </a:cubicBezTo>
                    <a:cubicBezTo>
                      <a:pt x="3443" y="1183"/>
                      <a:pt x="3456" y="1230"/>
                      <a:pt x="3445" y="1244"/>
                    </a:cubicBezTo>
                    <a:cubicBezTo>
                      <a:pt x="3434" y="1258"/>
                      <a:pt x="3398" y="1231"/>
                      <a:pt x="3385" y="1244"/>
                    </a:cubicBezTo>
                    <a:cubicBezTo>
                      <a:pt x="3372" y="1257"/>
                      <a:pt x="3381" y="1301"/>
                      <a:pt x="3367" y="1322"/>
                    </a:cubicBezTo>
                    <a:cubicBezTo>
                      <a:pt x="3353" y="1343"/>
                      <a:pt x="3336" y="1326"/>
                      <a:pt x="3301" y="1370"/>
                    </a:cubicBezTo>
                    <a:cubicBezTo>
                      <a:pt x="3266" y="1414"/>
                      <a:pt x="3176" y="1530"/>
                      <a:pt x="3157" y="1586"/>
                    </a:cubicBezTo>
                    <a:cubicBezTo>
                      <a:pt x="3138" y="1642"/>
                      <a:pt x="3193" y="1676"/>
                      <a:pt x="3187" y="1706"/>
                    </a:cubicBezTo>
                    <a:cubicBezTo>
                      <a:pt x="3181" y="1736"/>
                      <a:pt x="3137" y="1749"/>
                      <a:pt x="3121" y="1766"/>
                    </a:cubicBezTo>
                    <a:cubicBezTo>
                      <a:pt x="3105" y="1783"/>
                      <a:pt x="3106" y="1801"/>
                      <a:pt x="3091" y="1808"/>
                    </a:cubicBezTo>
                    <a:cubicBezTo>
                      <a:pt x="3076" y="1815"/>
                      <a:pt x="3047" y="1783"/>
                      <a:pt x="3031" y="1808"/>
                    </a:cubicBezTo>
                    <a:cubicBezTo>
                      <a:pt x="3015" y="1833"/>
                      <a:pt x="3006" y="1922"/>
                      <a:pt x="2995" y="1958"/>
                    </a:cubicBezTo>
                    <a:cubicBezTo>
                      <a:pt x="2984" y="1994"/>
                      <a:pt x="2991" y="2003"/>
                      <a:pt x="2965" y="2024"/>
                    </a:cubicBezTo>
                    <a:cubicBezTo>
                      <a:pt x="2939" y="2045"/>
                      <a:pt x="2864" y="2060"/>
                      <a:pt x="2839" y="2084"/>
                    </a:cubicBezTo>
                    <a:cubicBezTo>
                      <a:pt x="2814" y="2108"/>
                      <a:pt x="2837" y="2154"/>
                      <a:pt x="2815" y="2168"/>
                    </a:cubicBezTo>
                    <a:cubicBezTo>
                      <a:pt x="2793" y="2182"/>
                      <a:pt x="2753" y="2155"/>
                      <a:pt x="2707" y="2168"/>
                    </a:cubicBezTo>
                    <a:cubicBezTo>
                      <a:pt x="2661" y="2181"/>
                      <a:pt x="2569" y="2210"/>
                      <a:pt x="2539" y="2246"/>
                    </a:cubicBezTo>
                    <a:cubicBezTo>
                      <a:pt x="2509" y="2282"/>
                      <a:pt x="2536" y="2353"/>
                      <a:pt x="2527" y="2384"/>
                    </a:cubicBezTo>
                    <a:cubicBezTo>
                      <a:pt x="2518" y="2415"/>
                      <a:pt x="2494" y="2395"/>
                      <a:pt x="2485" y="2432"/>
                    </a:cubicBezTo>
                    <a:cubicBezTo>
                      <a:pt x="2476" y="2469"/>
                      <a:pt x="2467" y="2564"/>
                      <a:pt x="2473" y="2606"/>
                    </a:cubicBezTo>
                    <a:cubicBezTo>
                      <a:pt x="2479" y="2648"/>
                      <a:pt x="2517" y="2648"/>
                      <a:pt x="2521" y="2684"/>
                    </a:cubicBezTo>
                    <a:cubicBezTo>
                      <a:pt x="2525" y="2720"/>
                      <a:pt x="2520" y="2795"/>
                      <a:pt x="2497" y="2822"/>
                    </a:cubicBezTo>
                    <a:cubicBezTo>
                      <a:pt x="2474" y="2849"/>
                      <a:pt x="2554" y="2794"/>
                      <a:pt x="2383" y="2846"/>
                    </a:cubicBezTo>
                    <a:cubicBezTo>
                      <a:pt x="2212" y="2898"/>
                      <a:pt x="1632" y="3085"/>
                      <a:pt x="1471" y="3134"/>
                    </a:cubicBezTo>
                    <a:cubicBezTo>
                      <a:pt x="1310" y="3183"/>
                      <a:pt x="1454" y="3138"/>
                      <a:pt x="1417" y="3140"/>
                    </a:cubicBezTo>
                    <a:cubicBezTo>
                      <a:pt x="1380" y="3142"/>
                      <a:pt x="1297" y="3139"/>
                      <a:pt x="1249" y="3146"/>
                    </a:cubicBezTo>
                    <a:cubicBezTo>
                      <a:pt x="1201" y="3153"/>
                      <a:pt x="1161" y="3176"/>
                      <a:pt x="1129" y="3182"/>
                    </a:cubicBezTo>
                    <a:cubicBezTo>
                      <a:pt x="1097" y="3188"/>
                      <a:pt x="1061" y="3195"/>
                      <a:pt x="1057" y="3182"/>
                    </a:cubicBezTo>
                    <a:cubicBezTo>
                      <a:pt x="1053" y="3169"/>
                      <a:pt x="1081" y="3152"/>
                      <a:pt x="1105" y="3104"/>
                    </a:cubicBezTo>
                    <a:cubicBezTo>
                      <a:pt x="1129" y="3056"/>
                      <a:pt x="1174" y="2930"/>
                      <a:pt x="1201" y="2894"/>
                    </a:cubicBezTo>
                    <a:cubicBezTo>
                      <a:pt x="1228" y="2858"/>
                      <a:pt x="1246" y="2881"/>
                      <a:pt x="1267" y="2888"/>
                    </a:cubicBezTo>
                    <a:cubicBezTo>
                      <a:pt x="1288" y="2895"/>
                      <a:pt x="1318" y="2921"/>
                      <a:pt x="1327" y="2936"/>
                    </a:cubicBezTo>
                    <a:cubicBezTo>
                      <a:pt x="1336" y="2951"/>
                      <a:pt x="1302" y="2977"/>
                      <a:pt x="1321" y="2978"/>
                    </a:cubicBezTo>
                    <a:cubicBezTo>
                      <a:pt x="1340" y="2979"/>
                      <a:pt x="1425" y="2953"/>
                      <a:pt x="1441" y="2942"/>
                    </a:cubicBezTo>
                    <a:cubicBezTo>
                      <a:pt x="1457" y="2931"/>
                      <a:pt x="1400" y="2920"/>
                      <a:pt x="1417" y="2912"/>
                    </a:cubicBezTo>
                    <a:cubicBezTo>
                      <a:pt x="1434" y="2904"/>
                      <a:pt x="1503" y="2912"/>
                      <a:pt x="1543" y="2894"/>
                    </a:cubicBezTo>
                    <a:cubicBezTo>
                      <a:pt x="1583" y="2876"/>
                      <a:pt x="1629" y="2817"/>
                      <a:pt x="1657" y="2804"/>
                    </a:cubicBezTo>
                    <a:cubicBezTo>
                      <a:pt x="1685" y="2791"/>
                      <a:pt x="1695" y="2823"/>
                      <a:pt x="1711" y="2816"/>
                    </a:cubicBezTo>
                    <a:cubicBezTo>
                      <a:pt x="1727" y="2809"/>
                      <a:pt x="1739" y="2770"/>
                      <a:pt x="1753" y="2762"/>
                    </a:cubicBezTo>
                    <a:cubicBezTo>
                      <a:pt x="1767" y="2754"/>
                      <a:pt x="1783" y="2771"/>
                      <a:pt x="1795" y="2768"/>
                    </a:cubicBezTo>
                    <a:cubicBezTo>
                      <a:pt x="1807" y="2765"/>
                      <a:pt x="1818" y="2763"/>
                      <a:pt x="1825" y="2744"/>
                    </a:cubicBezTo>
                    <a:cubicBezTo>
                      <a:pt x="1832" y="2725"/>
                      <a:pt x="1824" y="2676"/>
                      <a:pt x="1837" y="2654"/>
                    </a:cubicBezTo>
                    <a:cubicBezTo>
                      <a:pt x="1850" y="2632"/>
                      <a:pt x="1887" y="2615"/>
                      <a:pt x="1903" y="2612"/>
                    </a:cubicBezTo>
                    <a:cubicBezTo>
                      <a:pt x="1919" y="2609"/>
                      <a:pt x="1928" y="2619"/>
                      <a:pt x="1933" y="2636"/>
                    </a:cubicBezTo>
                    <a:cubicBezTo>
                      <a:pt x="1938" y="2653"/>
                      <a:pt x="1938" y="2685"/>
                      <a:pt x="1933" y="2714"/>
                    </a:cubicBezTo>
                    <a:cubicBezTo>
                      <a:pt x="1928" y="2743"/>
                      <a:pt x="1899" y="2797"/>
                      <a:pt x="1903" y="2810"/>
                    </a:cubicBezTo>
                    <a:cubicBezTo>
                      <a:pt x="1907" y="2823"/>
                      <a:pt x="1945" y="2802"/>
                      <a:pt x="1957" y="2792"/>
                    </a:cubicBezTo>
                    <a:cubicBezTo>
                      <a:pt x="1969" y="2782"/>
                      <a:pt x="1974" y="2773"/>
                      <a:pt x="1975" y="2750"/>
                    </a:cubicBezTo>
                    <a:cubicBezTo>
                      <a:pt x="1976" y="2727"/>
                      <a:pt x="1948" y="2671"/>
                      <a:pt x="1963" y="2654"/>
                    </a:cubicBezTo>
                    <a:cubicBezTo>
                      <a:pt x="1978" y="2637"/>
                      <a:pt x="2045" y="2656"/>
                      <a:pt x="2065" y="2648"/>
                    </a:cubicBezTo>
                    <a:cubicBezTo>
                      <a:pt x="2085" y="2640"/>
                      <a:pt x="2094" y="2614"/>
                      <a:pt x="2083" y="2606"/>
                    </a:cubicBezTo>
                    <a:cubicBezTo>
                      <a:pt x="2072" y="2598"/>
                      <a:pt x="2012" y="2615"/>
                      <a:pt x="1999" y="2600"/>
                    </a:cubicBezTo>
                    <a:cubicBezTo>
                      <a:pt x="1986" y="2585"/>
                      <a:pt x="2004" y="2537"/>
                      <a:pt x="2005" y="2516"/>
                    </a:cubicBezTo>
                    <a:cubicBezTo>
                      <a:pt x="2006" y="2495"/>
                      <a:pt x="2002" y="2488"/>
                      <a:pt x="2005" y="2474"/>
                    </a:cubicBezTo>
                    <a:cubicBezTo>
                      <a:pt x="2008" y="2460"/>
                      <a:pt x="2028" y="2444"/>
                      <a:pt x="2023" y="2432"/>
                    </a:cubicBezTo>
                    <a:cubicBezTo>
                      <a:pt x="2018" y="2420"/>
                      <a:pt x="1980" y="2415"/>
                      <a:pt x="1975" y="2402"/>
                    </a:cubicBezTo>
                    <a:cubicBezTo>
                      <a:pt x="1970" y="2389"/>
                      <a:pt x="2003" y="2370"/>
                      <a:pt x="1993" y="2354"/>
                    </a:cubicBezTo>
                    <a:cubicBezTo>
                      <a:pt x="1983" y="2338"/>
                      <a:pt x="1946" y="2308"/>
                      <a:pt x="1915" y="2306"/>
                    </a:cubicBezTo>
                    <a:cubicBezTo>
                      <a:pt x="1884" y="2304"/>
                      <a:pt x="1840" y="2345"/>
                      <a:pt x="1807" y="2342"/>
                    </a:cubicBezTo>
                    <a:cubicBezTo>
                      <a:pt x="1774" y="2339"/>
                      <a:pt x="1742" y="2288"/>
                      <a:pt x="1717" y="2288"/>
                    </a:cubicBezTo>
                    <a:cubicBezTo>
                      <a:pt x="1692" y="2288"/>
                      <a:pt x="1677" y="2335"/>
                      <a:pt x="1657" y="2342"/>
                    </a:cubicBezTo>
                    <a:cubicBezTo>
                      <a:pt x="1637" y="2349"/>
                      <a:pt x="1609" y="2309"/>
                      <a:pt x="1597" y="2330"/>
                    </a:cubicBezTo>
                    <a:cubicBezTo>
                      <a:pt x="1585" y="2351"/>
                      <a:pt x="1593" y="2440"/>
                      <a:pt x="1585" y="2468"/>
                    </a:cubicBezTo>
                    <a:cubicBezTo>
                      <a:pt x="1577" y="2496"/>
                      <a:pt x="1560" y="2499"/>
                      <a:pt x="1549" y="2498"/>
                    </a:cubicBezTo>
                    <a:cubicBezTo>
                      <a:pt x="1538" y="2497"/>
                      <a:pt x="1518" y="2475"/>
                      <a:pt x="1519" y="2462"/>
                    </a:cubicBezTo>
                    <a:cubicBezTo>
                      <a:pt x="1520" y="2449"/>
                      <a:pt x="1556" y="2430"/>
                      <a:pt x="1555" y="2420"/>
                    </a:cubicBezTo>
                    <a:cubicBezTo>
                      <a:pt x="1554" y="2410"/>
                      <a:pt x="1538" y="2402"/>
                      <a:pt x="1513" y="2402"/>
                    </a:cubicBezTo>
                    <a:cubicBezTo>
                      <a:pt x="1488" y="2402"/>
                      <a:pt x="1431" y="2421"/>
                      <a:pt x="1405" y="2420"/>
                    </a:cubicBezTo>
                    <a:cubicBezTo>
                      <a:pt x="1379" y="2419"/>
                      <a:pt x="1378" y="2394"/>
                      <a:pt x="1357" y="2396"/>
                    </a:cubicBezTo>
                    <a:cubicBezTo>
                      <a:pt x="1336" y="2398"/>
                      <a:pt x="1298" y="2431"/>
                      <a:pt x="1279" y="2432"/>
                    </a:cubicBezTo>
                    <a:cubicBezTo>
                      <a:pt x="1260" y="2433"/>
                      <a:pt x="1270" y="2397"/>
                      <a:pt x="1243" y="2402"/>
                    </a:cubicBezTo>
                    <a:cubicBezTo>
                      <a:pt x="1216" y="2407"/>
                      <a:pt x="1149" y="2467"/>
                      <a:pt x="1117" y="2462"/>
                    </a:cubicBezTo>
                    <a:cubicBezTo>
                      <a:pt x="1085" y="2457"/>
                      <a:pt x="1067" y="2403"/>
                      <a:pt x="1051" y="2372"/>
                    </a:cubicBezTo>
                    <a:cubicBezTo>
                      <a:pt x="1035" y="2341"/>
                      <a:pt x="1036" y="2296"/>
                      <a:pt x="1021" y="2276"/>
                    </a:cubicBezTo>
                    <a:cubicBezTo>
                      <a:pt x="1006" y="2256"/>
                      <a:pt x="985" y="2264"/>
                      <a:pt x="961" y="2252"/>
                    </a:cubicBezTo>
                    <a:cubicBezTo>
                      <a:pt x="937" y="2240"/>
                      <a:pt x="892" y="2221"/>
                      <a:pt x="877" y="2204"/>
                    </a:cubicBezTo>
                    <a:cubicBezTo>
                      <a:pt x="862" y="2187"/>
                      <a:pt x="864" y="2168"/>
                      <a:pt x="871" y="2150"/>
                    </a:cubicBezTo>
                    <a:cubicBezTo>
                      <a:pt x="878" y="2132"/>
                      <a:pt x="906" y="2124"/>
                      <a:pt x="919" y="2096"/>
                    </a:cubicBezTo>
                    <a:cubicBezTo>
                      <a:pt x="932" y="2068"/>
                      <a:pt x="945" y="2010"/>
                      <a:pt x="949" y="1982"/>
                    </a:cubicBezTo>
                    <a:cubicBezTo>
                      <a:pt x="953" y="1954"/>
                      <a:pt x="943" y="1944"/>
                      <a:pt x="943" y="1928"/>
                    </a:cubicBezTo>
                    <a:cubicBezTo>
                      <a:pt x="943" y="1912"/>
                      <a:pt x="958" y="1882"/>
                      <a:pt x="949" y="1886"/>
                    </a:cubicBezTo>
                    <a:cubicBezTo>
                      <a:pt x="940" y="1890"/>
                      <a:pt x="896" y="1935"/>
                      <a:pt x="889" y="1952"/>
                    </a:cubicBezTo>
                    <a:cubicBezTo>
                      <a:pt x="882" y="1969"/>
                      <a:pt x="910" y="1970"/>
                      <a:pt x="907" y="1988"/>
                    </a:cubicBezTo>
                    <a:cubicBezTo>
                      <a:pt x="904" y="2006"/>
                      <a:pt x="888" y="2050"/>
                      <a:pt x="871" y="2060"/>
                    </a:cubicBezTo>
                    <a:cubicBezTo>
                      <a:pt x="854" y="2070"/>
                      <a:pt x="809" y="2043"/>
                      <a:pt x="805" y="2048"/>
                    </a:cubicBezTo>
                    <a:cubicBezTo>
                      <a:pt x="801" y="2053"/>
                      <a:pt x="844" y="2076"/>
                      <a:pt x="847" y="2090"/>
                    </a:cubicBezTo>
                    <a:cubicBezTo>
                      <a:pt x="850" y="2104"/>
                      <a:pt x="828" y="2112"/>
                      <a:pt x="823" y="2132"/>
                    </a:cubicBezTo>
                    <a:cubicBezTo>
                      <a:pt x="818" y="2152"/>
                      <a:pt x="822" y="2174"/>
                      <a:pt x="817" y="2210"/>
                    </a:cubicBezTo>
                    <a:cubicBezTo>
                      <a:pt x="812" y="2246"/>
                      <a:pt x="801" y="2308"/>
                      <a:pt x="793" y="2348"/>
                    </a:cubicBezTo>
                    <a:cubicBezTo>
                      <a:pt x="785" y="2388"/>
                      <a:pt x="770" y="2423"/>
                      <a:pt x="769" y="2450"/>
                    </a:cubicBezTo>
                    <a:cubicBezTo>
                      <a:pt x="768" y="2477"/>
                      <a:pt x="768" y="2486"/>
                      <a:pt x="787" y="2510"/>
                    </a:cubicBezTo>
                    <a:cubicBezTo>
                      <a:pt x="806" y="2534"/>
                      <a:pt x="855" y="2554"/>
                      <a:pt x="883" y="2594"/>
                    </a:cubicBezTo>
                    <a:cubicBezTo>
                      <a:pt x="911" y="2634"/>
                      <a:pt x="977" y="2732"/>
                      <a:pt x="955" y="2750"/>
                    </a:cubicBezTo>
                    <a:cubicBezTo>
                      <a:pt x="933" y="2768"/>
                      <a:pt x="824" y="2745"/>
                      <a:pt x="751" y="2702"/>
                    </a:cubicBezTo>
                    <a:cubicBezTo>
                      <a:pt x="678" y="2659"/>
                      <a:pt x="551" y="2537"/>
                      <a:pt x="517" y="2492"/>
                    </a:cubicBezTo>
                    <a:cubicBezTo>
                      <a:pt x="483" y="2447"/>
                      <a:pt x="534" y="2466"/>
                      <a:pt x="547" y="2432"/>
                    </a:cubicBezTo>
                    <a:cubicBezTo>
                      <a:pt x="560" y="2398"/>
                      <a:pt x="588" y="2339"/>
                      <a:pt x="595" y="2288"/>
                    </a:cubicBezTo>
                    <a:cubicBezTo>
                      <a:pt x="602" y="2237"/>
                      <a:pt x="608" y="2180"/>
                      <a:pt x="589" y="2126"/>
                    </a:cubicBezTo>
                    <a:cubicBezTo>
                      <a:pt x="570" y="2072"/>
                      <a:pt x="498" y="2027"/>
                      <a:pt x="481" y="1964"/>
                    </a:cubicBezTo>
                    <a:cubicBezTo>
                      <a:pt x="464" y="1901"/>
                      <a:pt x="492" y="1790"/>
                      <a:pt x="487" y="1748"/>
                    </a:cubicBezTo>
                    <a:cubicBezTo>
                      <a:pt x="482" y="1706"/>
                      <a:pt x="447" y="1723"/>
                      <a:pt x="451" y="1712"/>
                    </a:cubicBezTo>
                    <a:cubicBezTo>
                      <a:pt x="455" y="1701"/>
                      <a:pt x="496" y="1706"/>
                      <a:pt x="511" y="1682"/>
                    </a:cubicBezTo>
                    <a:cubicBezTo>
                      <a:pt x="526" y="1658"/>
                      <a:pt x="526" y="1589"/>
                      <a:pt x="541" y="1568"/>
                    </a:cubicBezTo>
                    <a:cubicBezTo>
                      <a:pt x="556" y="1547"/>
                      <a:pt x="597" y="1565"/>
                      <a:pt x="601" y="1556"/>
                    </a:cubicBezTo>
                    <a:cubicBezTo>
                      <a:pt x="605" y="1547"/>
                      <a:pt x="562" y="1537"/>
                      <a:pt x="565" y="1514"/>
                    </a:cubicBezTo>
                    <a:cubicBezTo>
                      <a:pt x="568" y="1491"/>
                      <a:pt x="613" y="1440"/>
                      <a:pt x="619" y="1418"/>
                    </a:cubicBezTo>
                    <a:cubicBezTo>
                      <a:pt x="625" y="1396"/>
                      <a:pt x="601" y="1397"/>
                      <a:pt x="601" y="1382"/>
                    </a:cubicBezTo>
                    <a:cubicBezTo>
                      <a:pt x="601" y="1367"/>
                      <a:pt x="608" y="1336"/>
                      <a:pt x="619" y="1328"/>
                    </a:cubicBezTo>
                    <a:cubicBezTo>
                      <a:pt x="630" y="1320"/>
                      <a:pt x="654" y="1339"/>
                      <a:pt x="667" y="1334"/>
                    </a:cubicBezTo>
                    <a:cubicBezTo>
                      <a:pt x="680" y="1329"/>
                      <a:pt x="698" y="1312"/>
                      <a:pt x="697" y="1298"/>
                    </a:cubicBezTo>
                    <a:cubicBezTo>
                      <a:pt x="696" y="1284"/>
                      <a:pt x="676" y="1256"/>
                      <a:pt x="661" y="1250"/>
                    </a:cubicBezTo>
                    <a:cubicBezTo>
                      <a:pt x="646" y="1244"/>
                      <a:pt x="621" y="1251"/>
                      <a:pt x="607" y="1262"/>
                    </a:cubicBezTo>
                    <a:cubicBezTo>
                      <a:pt x="593" y="1273"/>
                      <a:pt x="586" y="1294"/>
                      <a:pt x="577" y="1316"/>
                    </a:cubicBezTo>
                    <a:cubicBezTo>
                      <a:pt x="568" y="1338"/>
                      <a:pt x="557" y="1370"/>
                      <a:pt x="553" y="1394"/>
                    </a:cubicBezTo>
                    <a:cubicBezTo>
                      <a:pt x="549" y="1418"/>
                      <a:pt x="559" y="1456"/>
                      <a:pt x="553" y="1460"/>
                    </a:cubicBezTo>
                    <a:cubicBezTo>
                      <a:pt x="547" y="1464"/>
                      <a:pt x="523" y="1433"/>
                      <a:pt x="517" y="1418"/>
                    </a:cubicBezTo>
                    <a:cubicBezTo>
                      <a:pt x="511" y="1403"/>
                      <a:pt x="514" y="1388"/>
                      <a:pt x="517" y="1370"/>
                    </a:cubicBezTo>
                    <a:cubicBezTo>
                      <a:pt x="520" y="1352"/>
                      <a:pt x="532" y="1326"/>
                      <a:pt x="535" y="1310"/>
                    </a:cubicBezTo>
                    <a:cubicBezTo>
                      <a:pt x="538" y="1294"/>
                      <a:pt x="544" y="1277"/>
                      <a:pt x="535" y="1274"/>
                    </a:cubicBezTo>
                    <a:cubicBezTo>
                      <a:pt x="526" y="1271"/>
                      <a:pt x="489" y="1277"/>
                      <a:pt x="481" y="1292"/>
                    </a:cubicBezTo>
                    <a:cubicBezTo>
                      <a:pt x="473" y="1307"/>
                      <a:pt x="481" y="1329"/>
                      <a:pt x="487" y="1364"/>
                    </a:cubicBezTo>
                    <a:cubicBezTo>
                      <a:pt x="493" y="1399"/>
                      <a:pt x="527" y="1478"/>
                      <a:pt x="517" y="1502"/>
                    </a:cubicBezTo>
                    <a:cubicBezTo>
                      <a:pt x="507" y="1526"/>
                      <a:pt x="442" y="1523"/>
                      <a:pt x="427" y="1508"/>
                    </a:cubicBezTo>
                    <a:cubicBezTo>
                      <a:pt x="412" y="1493"/>
                      <a:pt x="435" y="1428"/>
                      <a:pt x="427" y="1412"/>
                    </a:cubicBezTo>
                    <a:cubicBezTo>
                      <a:pt x="419" y="1396"/>
                      <a:pt x="385" y="1404"/>
                      <a:pt x="379" y="1412"/>
                    </a:cubicBezTo>
                    <a:cubicBezTo>
                      <a:pt x="373" y="1420"/>
                      <a:pt x="388" y="1445"/>
                      <a:pt x="391" y="1460"/>
                    </a:cubicBezTo>
                    <a:cubicBezTo>
                      <a:pt x="394" y="1475"/>
                      <a:pt x="413" y="1500"/>
                      <a:pt x="397" y="1502"/>
                    </a:cubicBezTo>
                    <a:cubicBezTo>
                      <a:pt x="381" y="1504"/>
                      <a:pt x="317" y="1482"/>
                      <a:pt x="295" y="1472"/>
                    </a:cubicBezTo>
                    <a:cubicBezTo>
                      <a:pt x="273" y="1462"/>
                      <a:pt x="274" y="1457"/>
                      <a:pt x="265" y="1442"/>
                    </a:cubicBezTo>
                    <a:cubicBezTo>
                      <a:pt x="256" y="1427"/>
                      <a:pt x="246" y="1408"/>
                      <a:pt x="241" y="1382"/>
                    </a:cubicBezTo>
                    <a:cubicBezTo>
                      <a:pt x="236" y="1356"/>
                      <a:pt x="260" y="1326"/>
                      <a:pt x="235" y="1286"/>
                    </a:cubicBezTo>
                    <a:cubicBezTo>
                      <a:pt x="210" y="1246"/>
                      <a:pt x="128" y="1171"/>
                      <a:pt x="91" y="1142"/>
                    </a:cubicBezTo>
                    <a:cubicBezTo>
                      <a:pt x="54" y="1113"/>
                      <a:pt x="26" y="1150"/>
                      <a:pt x="13" y="1112"/>
                    </a:cubicBezTo>
                    <a:cubicBezTo>
                      <a:pt x="0" y="1074"/>
                      <a:pt x="11" y="953"/>
                      <a:pt x="13" y="914"/>
                    </a:cubicBezTo>
                    <a:cubicBezTo>
                      <a:pt x="15" y="875"/>
                      <a:pt x="20" y="894"/>
                      <a:pt x="25" y="878"/>
                    </a:cubicBezTo>
                    <a:cubicBezTo>
                      <a:pt x="30" y="862"/>
                      <a:pt x="45" y="852"/>
                      <a:pt x="43" y="818"/>
                    </a:cubicBezTo>
                    <a:cubicBezTo>
                      <a:pt x="41" y="784"/>
                      <a:pt x="12" y="719"/>
                      <a:pt x="19" y="686"/>
                    </a:cubicBezTo>
                    <a:close/>
                  </a:path>
                </a:pathLst>
              </a:custGeom>
              <a:solidFill>
                <a:srgbClr val="00FF00"/>
              </a:solidFill>
              <a:ln w="28575" cap="flat" cmpd="sng">
                <a:solidFill>
                  <a:srgbClr val="003300"/>
                </a:solidFill>
                <a:prstDash val="solid"/>
                <a:round/>
                <a:headEnd/>
                <a:tailEnd/>
              </a:ln>
              <a:effectLst>
                <a:outerShdw dist="45791" dir="2021404" algn="ctr" rotWithShape="0">
                  <a:srgbClr val="292929"/>
                </a:outerShdw>
              </a:effectLst>
            </p:spPr>
            <p:txBody>
              <a:bodyPr anchor="ctr"/>
              <a:lstStyle/>
              <a:p>
                <a:endParaRPr lang="ja-JP" altLang="en-US"/>
              </a:p>
            </p:txBody>
          </p:sp>
          <p:sp>
            <p:nvSpPr>
              <p:cNvPr id="8222" name="WordArt 333">
                <a:extLst>
                  <a:ext uri="{FF2B5EF4-FFF2-40B4-BE49-F238E27FC236}">
                    <a16:creationId xmlns:a16="http://schemas.microsoft.com/office/drawing/2014/main" id="{569C245A-0059-89E0-9960-ECBF23F03E2E}"/>
                  </a:ext>
                </a:extLst>
              </p:cNvPr>
              <p:cNvSpPr>
                <a:spLocks noChangeArrowheads="1" noChangeShapeType="1" noTextEdit="1"/>
              </p:cNvSpPr>
              <p:nvPr/>
            </p:nvSpPr>
            <p:spPr bwMode="auto">
              <a:xfrm>
                <a:off x="4540310" y="897074"/>
                <a:ext cx="627876" cy="149300"/>
              </a:xfrm>
              <a:prstGeom prst="rect">
                <a:avLst/>
              </a:prstGeom>
            </p:spPr>
            <p:txBody>
              <a:bodyPr wrap="none" fromWordArt="1">
                <a:prstTxWarp prst="textPlain">
                  <a:avLst>
                    <a:gd name="adj" fmla="val 50000"/>
                  </a:avLst>
                </a:prstTxWarp>
              </a:bodyPr>
              <a:lstStyle/>
              <a:p>
                <a:r>
                  <a:rPr lang="ja-JP" altLang="en-US" sz="3600" b="1" kern="10">
                    <a:ln w="0">
                      <a:solidFill>
                        <a:schemeClr val="folHlink"/>
                      </a:solidFill>
                      <a:round/>
                      <a:headEnd/>
                      <a:tailEnd/>
                    </a:ln>
                    <a:solidFill>
                      <a:srgbClr val="000000"/>
                    </a:solidFill>
                    <a:latin typeface="HGS創英角ﾎﾟｯﾌﾟ体" panose="040B0A00000000000000" pitchFamily="50" charset="-128"/>
                    <a:ea typeface="HGS創英角ﾎﾟｯﾌﾟ体" panose="040B0A00000000000000" pitchFamily="50" charset="-128"/>
                  </a:rPr>
                  <a:t>愛知県</a:t>
                </a:r>
              </a:p>
            </p:txBody>
          </p:sp>
          <p:sp>
            <p:nvSpPr>
              <p:cNvPr id="122" name="星 5 547">
                <a:extLst>
                  <a:ext uri="{FF2B5EF4-FFF2-40B4-BE49-F238E27FC236}">
                    <a16:creationId xmlns:a16="http://schemas.microsoft.com/office/drawing/2014/main" id="{CD428EC3-CA99-0471-3992-CB0DFAF3E960}"/>
                  </a:ext>
                </a:extLst>
              </p:cNvPr>
              <p:cNvSpPr/>
              <p:nvPr/>
            </p:nvSpPr>
            <p:spPr bwMode="auto">
              <a:xfrm>
                <a:off x="4303513" y="1442332"/>
                <a:ext cx="181133" cy="134233"/>
              </a:xfrm>
              <a:prstGeom prst="star5">
                <a:avLst/>
              </a:prstGeom>
              <a:solidFill>
                <a:srgbClr val="FF0000"/>
              </a:solidFill>
              <a:ln w="19050" cap="flat" cmpd="sng" algn="ctr">
                <a:solidFill>
                  <a:srgbClr val="FFFF00"/>
                </a:solidFill>
                <a:prstDash val="solid"/>
                <a:round/>
                <a:headEnd type="none" w="med" len="med"/>
                <a:tailEnd type="none" w="med" len="med"/>
              </a:ln>
              <a:effectLst/>
            </p:spPr>
            <p:txBody>
              <a:bodyPr lIns="108000" tIns="0" rIns="108000" bIns="0" anchor="ctr" anchorCtr="1"/>
              <a:lstStyle/>
              <a:p>
                <a:pPr>
                  <a:spcBef>
                    <a:spcPct val="20000"/>
                  </a:spcBef>
                  <a:defRPr/>
                </a:pPr>
                <a:endParaRPr lang="ja-JP" altLang="en-US">
                  <a:latin typeface="Arial" charset="0"/>
                </a:endParaRPr>
              </a:p>
            </p:txBody>
          </p:sp>
          <p:sp>
            <p:nvSpPr>
              <p:cNvPr id="8224" name="円/楕円 548">
                <a:extLst>
                  <a:ext uri="{FF2B5EF4-FFF2-40B4-BE49-F238E27FC236}">
                    <a16:creationId xmlns:a16="http://schemas.microsoft.com/office/drawing/2014/main" id="{6CB12EDA-CD7A-4AF1-4D82-9B1341DC86A2}"/>
                  </a:ext>
                </a:extLst>
              </p:cNvPr>
              <p:cNvSpPr>
                <a:spLocks noChangeArrowheads="1"/>
              </p:cNvSpPr>
              <p:nvPr/>
            </p:nvSpPr>
            <p:spPr bwMode="auto">
              <a:xfrm>
                <a:off x="4034678" y="1125088"/>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25" name="円/楕円 549">
                <a:extLst>
                  <a:ext uri="{FF2B5EF4-FFF2-40B4-BE49-F238E27FC236}">
                    <a16:creationId xmlns:a16="http://schemas.microsoft.com/office/drawing/2014/main" id="{EE32AE40-B51B-218D-5C14-CC9E7DF5BFBB}"/>
                  </a:ext>
                </a:extLst>
              </p:cNvPr>
              <p:cNvSpPr>
                <a:spLocks noChangeArrowheads="1"/>
              </p:cNvSpPr>
              <p:nvPr/>
            </p:nvSpPr>
            <p:spPr bwMode="auto">
              <a:xfrm>
                <a:off x="4158167" y="967791"/>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26" name="円/楕円 550">
                <a:extLst>
                  <a:ext uri="{FF2B5EF4-FFF2-40B4-BE49-F238E27FC236}">
                    <a16:creationId xmlns:a16="http://schemas.microsoft.com/office/drawing/2014/main" id="{5997EDC5-8810-84A5-653F-3BC52F70D5ED}"/>
                  </a:ext>
                </a:extLst>
              </p:cNvPr>
              <p:cNvSpPr>
                <a:spLocks noChangeArrowheads="1"/>
              </p:cNvSpPr>
              <p:nvPr/>
            </p:nvSpPr>
            <p:spPr bwMode="auto">
              <a:xfrm>
                <a:off x="4485528" y="1400333"/>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27" name="円/楕円 551">
                <a:extLst>
                  <a:ext uri="{FF2B5EF4-FFF2-40B4-BE49-F238E27FC236}">
                    <a16:creationId xmlns:a16="http://schemas.microsoft.com/office/drawing/2014/main" id="{F72E8143-53FF-B871-D45E-96FABB61D76D}"/>
                  </a:ext>
                </a:extLst>
              </p:cNvPr>
              <p:cNvSpPr>
                <a:spLocks noChangeArrowheads="1"/>
              </p:cNvSpPr>
              <p:nvPr/>
            </p:nvSpPr>
            <p:spPr bwMode="auto">
              <a:xfrm>
                <a:off x="4426391" y="1333479"/>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28" name="円/楕円 552">
                <a:extLst>
                  <a:ext uri="{FF2B5EF4-FFF2-40B4-BE49-F238E27FC236}">
                    <a16:creationId xmlns:a16="http://schemas.microsoft.com/office/drawing/2014/main" id="{1C0ECAB6-A520-F0BA-94AA-53684821C9DF}"/>
                  </a:ext>
                </a:extLst>
              </p:cNvPr>
              <p:cNvSpPr>
                <a:spLocks noChangeArrowheads="1"/>
              </p:cNvSpPr>
              <p:nvPr/>
            </p:nvSpPr>
            <p:spPr bwMode="auto">
              <a:xfrm>
                <a:off x="4386326" y="1251232"/>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29" name="円/楕円 553">
                <a:extLst>
                  <a:ext uri="{FF2B5EF4-FFF2-40B4-BE49-F238E27FC236}">
                    <a16:creationId xmlns:a16="http://schemas.microsoft.com/office/drawing/2014/main" id="{D64694C4-5B52-1421-3469-1444EE7C2CCF}"/>
                  </a:ext>
                </a:extLst>
              </p:cNvPr>
              <p:cNvSpPr>
                <a:spLocks noChangeArrowheads="1"/>
              </p:cNvSpPr>
              <p:nvPr/>
            </p:nvSpPr>
            <p:spPr bwMode="auto">
              <a:xfrm>
                <a:off x="4608159" y="1324866"/>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0" name="円/楕円 554">
                <a:extLst>
                  <a:ext uri="{FF2B5EF4-FFF2-40B4-BE49-F238E27FC236}">
                    <a16:creationId xmlns:a16="http://schemas.microsoft.com/office/drawing/2014/main" id="{1EDF11F9-D082-3EA2-2952-7026F64DAD8A}"/>
                  </a:ext>
                </a:extLst>
              </p:cNvPr>
              <p:cNvSpPr>
                <a:spLocks noChangeArrowheads="1"/>
              </p:cNvSpPr>
              <p:nvPr/>
            </p:nvSpPr>
            <p:spPr bwMode="auto">
              <a:xfrm>
                <a:off x="4499281" y="1271840"/>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1" name="円/楕円 555">
                <a:extLst>
                  <a:ext uri="{FF2B5EF4-FFF2-40B4-BE49-F238E27FC236}">
                    <a16:creationId xmlns:a16="http://schemas.microsoft.com/office/drawing/2014/main" id="{3255CF28-3544-C4EC-358B-84646A004BD2}"/>
                  </a:ext>
                </a:extLst>
              </p:cNvPr>
              <p:cNvSpPr>
                <a:spLocks noChangeArrowheads="1"/>
              </p:cNvSpPr>
              <p:nvPr/>
            </p:nvSpPr>
            <p:spPr bwMode="auto">
              <a:xfrm>
                <a:off x="4450641" y="1213500"/>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2" name="円/楕円 556">
                <a:extLst>
                  <a:ext uri="{FF2B5EF4-FFF2-40B4-BE49-F238E27FC236}">
                    <a16:creationId xmlns:a16="http://schemas.microsoft.com/office/drawing/2014/main" id="{1ED7D16B-1047-7269-66D3-2E1E1C60C8F0}"/>
                  </a:ext>
                </a:extLst>
              </p:cNvPr>
              <p:cNvSpPr>
                <a:spLocks noChangeArrowheads="1"/>
              </p:cNvSpPr>
              <p:nvPr/>
            </p:nvSpPr>
            <p:spPr bwMode="auto">
              <a:xfrm>
                <a:off x="4769601" y="1748069"/>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grpSp>
            <p:nvGrpSpPr>
              <p:cNvPr id="8233" name="グループ化 131">
                <a:extLst>
                  <a:ext uri="{FF2B5EF4-FFF2-40B4-BE49-F238E27FC236}">
                    <a16:creationId xmlns:a16="http://schemas.microsoft.com/office/drawing/2014/main" id="{2FD389C6-352D-E6D9-7E2C-DBAF388BE0D6}"/>
                  </a:ext>
                </a:extLst>
              </p:cNvPr>
              <p:cNvGrpSpPr>
                <a:grpSpLocks/>
              </p:cNvGrpSpPr>
              <p:nvPr/>
            </p:nvGrpSpPr>
            <p:grpSpPr bwMode="auto">
              <a:xfrm>
                <a:off x="4131073" y="1529456"/>
                <a:ext cx="597706" cy="332631"/>
                <a:chOff x="-1761453" y="2048006"/>
                <a:chExt cx="656884" cy="436432"/>
              </a:xfrm>
            </p:grpSpPr>
            <p:sp>
              <p:nvSpPr>
                <p:cNvPr id="139" name="Text Box 203">
                  <a:extLst>
                    <a:ext uri="{FF2B5EF4-FFF2-40B4-BE49-F238E27FC236}">
                      <a16:creationId xmlns:a16="http://schemas.microsoft.com/office/drawing/2014/main" id="{10772A24-8A32-174B-35EC-401DE9139379}"/>
                    </a:ext>
                  </a:extLst>
                </p:cNvPr>
                <p:cNvSpPr txBox="1">
                  <a:spLocks noChangeArrowheads="1"/>
                </p:cNvSpPr>
                <p:nvPr/>
              </p:nvSpPr>
              <p:spPr bwMode="auto">
                <a:xfrm>
                  <a:off x="-1761453" y="2048006"/>
                  <a:ext cx="656884" cy="436432"/>
                </a:xfrm>
                <a:prstGeom prst="rect">
                  <a:avLst/>
                </a:prstGeom>
                <a:noFill/>
                <a:ln>
                  <a:noFill/>
                </a:ln>
                <a:effectLst/>
              </p:spPr>
              <p:txBody>
                <a:bodyPr wrap="none">
                  <a:spAutoFit/>
                </a:bodyPr>
                <a:lstStyle>
                  <a:lvl1pPr eaLnBrk="0" hangingPunct="0">
                    <a:defRPr kumimoji="1" sz="1300">
                      <a:solidFill>
                        <a:schemeClr val="tx1"/>
                      </a:solidFill>
                      <a:latin typeface="Arial" pitchFamily="34" charset="0"/>
                      <a:ea typeface="ＭＳ Ｐゴシック" pitchFamily="50" charset="-128"/>
                    </a:defRPr>
                  </a:lvl1pPr>
                  <a:lvl2pPr marL="742950" indent="-285750" eaLnBrk="0" hangingPunct="0">
                    <a:defRPr kumimoji="1" sz="1300">
                      <a:solidFill>
                        <a:schemeClr val="tx1"/>
                      </a:solidFill>
                      <a:latin typeface="Arial" pitchFamily="34" charset="0"/>
                      <a:ea typeface="ＭＳ Ｐゴシック" pitchFamily="50" charset="-128"/>
                    </a:defRPr>
                  </a:lvl2pPr>
                  <a:lvl3pPr marL="1143000" indent="-228600" eaLnBrk="0" hangingPunct="0">
                    <a:defRPr kumimoji="1" sz="1300">
                      <a:solidFill>
                        <a:schemeClr val="tx1"/>
                      </a:solidFill>
                      <a:latin typeface="Arial" pitchFamily="34" charset="0"/>
                      <a:ea typeface="ＭＳ Ｐゴシック" pitchFamily="50" charset="-128"/>
                    </a:defRPr>
                  </a:lvl3pPr>
                  <a:lvl4pPr marL="1600200" indent="-228600" eaLnBrk="0" hangingPunct="0">
                    <a:defRPr kumimoji="1" sz="1300">
                      <a:solidFill>
                        <a:schemeClr val="tx1"/>
                      </a:solidFill>
                      <a:latin typeface="Arial" pitchFamily="34" charset="0"/>
                      <a:ea typeface="ＭＳ Ｐゴシック" pitchFamily="50" charset="-128"/>
                    </a:defRPr>
                  </a:lvl4pPr>
                  <a:lvl5pPr marL="2057400" indent="-228600" eaLnBrk="0" hangingPunct="0">
                    <a:defRPr kumimoji="1" sz="1300">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9pPr>
                </a:lstStyle>
                <a:p>
                  <a:pPr eaLnBrk="1" hangingPunct="1">
                    <a:defRPr/>
                  </a:pPr>
                  <a:r>
                    <a:rPr lang="ja-JP" altLang="en-US" sz="1600" b="1" dirty="0">
                      <a:ln w="38100">
                        <a:solidFill>
                          <a:schemeClr val="bg1"/>
                        </a:solidFill>
                      </a:ln>
                      <a:latin typeface="Times" charset="0"/>
                      <a:ea typeface="HG丸ｺﾞｼｯｸM-PRO" pitchFamily="50" charset="-128"/>
                    </a:rPr>
                    <a:t>本社</a:t>
                  </a:r>
                </a:p>
              </p:txBody>
            </p:sp>
            <p:sp>
              <p:nvSpPr>
                <p:cNvPr id="140" name="Text Box 203">
                  <a:extLst>
                    <a:ext uri="{FF2B5EF4-FFF2-40B4-BE49-F238E27FC236}">
                      <a16:creationId xmlns:a16="http://schemas.microsoft.com/office/drawing/2014/main" id="{C7AFEFE0-55C9-60C6-A5A1-42B2A7114E07}"/>
                    </a:ext>
                  </a:extLst>
                </p:cNvPr>
                <p:cNvSpPr txBox="1">
                  <a:spLocks noChangeArrowheads="1"/>
                </p:cNvSpPr>
                <p:nvPr/>
              </p:nvSpPr>
              <p:spPr bwMode="auto">
                <a:xfrm>
                  <a:off x="-1761453" y="2048006"/>
                  <a:ext cx="656884" cy="436432"/>
                </a:xfrm>
                <a:prstGeom prst="rect">
                  <a:avLst/>
                </a:prstGeom>
                <a:noFill/>
                <a:ln>
                  <a:noFill/>
                </a:ln>
                <a:effectLst/>
              </p:spPr>
              <p:txBody>
                <a:bodyPr wrap="none">
                  <a:spAutoFit/>
                </a:bodyPr>
                <a:lstStyle>
                  <a:lvl1pPr eaLnBrk="0" hangingPunct="0">
                    <a:defRPr kumimoji="1" sz="1300">
                      <a:solidFill>
                        <a:schemeClr val="tx1"/>
                      </a:solidFill>
                      <a:latin typeface="Arial" pitchFamily="34" charset="0"/>
                      <a:ea typeface="ＭＳ Ｐゴシック" pitchFamily="50" charset="-128"/>
                    </a:defRPr>
                  </a:lvl1pPr>
                  <a:lvl2pPr marL="742950" indent="-285750" eaLnBrk="0" hangingPunct="0">
                    <a:defRPr kumimoji="1" sz="1300">
                      <a:solidFill>
                        <a:schemeClr val="tx1"/>
                      </a:solidFill>
                      <a:latin typeface="Arial" pitchFamily="34" charset="0"/>
                      <a:ea typeface="ＭＳ Ｐゴシック" pitchFamily="50" charset="-128"/>
                    </a:defRPr>
                  </a:lvl2pPr>
                  <a:lvl3pPr marL="1143000" indent="-228600" eaLnBrk="0" hangingPunct="0">
                    <a:defRPr kumimoji="1" sz="1300">
                      <a:solidFill>
                        <a:schemeClr val="tx1"/>
                      </a:solidFill>
                      <a:latin typeface="Arial" pitchFamily="34" charset="0"/>
                      <a:ea typeface="ＭＳ Ｐゴシック" pitchFamily="50" charset="-128"/>
                    </a:defRPr>
                  </a:lvl3pPr>
                  <a:lvl4pPr marL="1600200" indent="-228600" eaLnBrk="0" hangingPunct="0">
                    <a:defRPr kumimoji="1" sz="1300">
                      <a:solidFill>
                        <a:schemeClr val="tx1"/>
                      </a:solidFill>
                      <a:latin typeface="Arial" pitchFamily="34" charset="0"/>
                      <a:ea typeface="ＭＳ Ｐゴシック" pitchFamily="50" charset="-128"/>
                    </a:defRPr>
                  </a:lvl4pPr>
                  <a:lvl5pPr marL="2057400" indent="-228600" eaLnBrk="0" hangingPunct="0">
                    <a:defRPr kumimoji="1" sz="1300">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1300">
                      <a:solidFill>
                        <a:schemeClr val="tx1"/>
                      </a:solidFill>
                      <a:latin typeface="Arial" pitchFamily="34" charset="0"/>
                      <a:ea typeface="ＭＳ Ｐゴシック" pitchFamily="50" charset="-128"/>
                    </a:defRPr>
                  </a:lvl9pPr>
                </a:lstStyle>
                <a:p>
                  <a:pPr eaLnBrk="1" hangingPunct="1">
                    <a:defRPr/>
                  </a:pPr>
                  <a:r>
                    <a:rPr lang="ja-JP" altLang="en-US" sz="1600" b="1" dirty="0">
                      <a:ln w="6350">
                        <a:solidFill>
                          <a:schemeClr val="tx1"/>
                        </a:solidFill>
                      </a:ln>
                      <a:latin typeface="Times" charset="0"/>
                      <a:ea typeface="HG丸ｺﾞｼｯｸM-PRO" pitchFamily="50" charset="-128"/>
                    </a:rPr>
                    <a:t>本社</a:t>
                  </a:r>
                </a:p>
              </p:txBody>
            </p:sp>
          </p:grpSp>
          <p:sp>
            <p:nvSpPr>
              <p:cNvPr id="8234" name="円/楕円 558">
                <a:extLst>
                  <a:ext uri="{FF2B5EF4-FFF2-40B4-BE49-F238E27FC236}">
                    <a16:creationId xmlns:a16="http://schemas.microsoft.com/office/drawing/2014/main" id="{357032C6-5687-1A52-41C2-7105D91D3DD9}"/>
                  </a:ext>
                </a:extLst>
              </p:cNvPr>
              <p:cNvSpPr>
                <a:spLocks noChangeArrowheads="1"/>
              </p:cNvSpPr>
              <p:nvPr/>
            </p:nvSpPr>
            <p:spPr bwMode="auto">
              <a:xfrm>
                <a:off x="5329893" y="2202402"/>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5" name="円/楕円 559">
                <a:extLst>
                  <a:ext uri="{FF2B5EF4-FFF2-40B4-BE49-F238E27FC236}">
                    <a16:creationId xmlns:a16="http://schemas.microsoft.com/office/drawing/2014/main" id="{49D3DB18-C799-5330-BC5D-DB3DEBF124F3}"/>
                  </a:ext>
                </a:extLst>
              </p:cNvPr>
              <p:cNvSpPr>
                <a:spLocks noChangeArrowheads="1"/>
              </p:cNvSpPr>
              <p:nvPr/>
            </p:nvSpPr>
            <p:spPr bwMode="auto">
              <a:xfrm>
                <a:off x="5430351" y="2125942"/>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6" name="円/楕円 560">
                <a:extLst>
                  <a:ext uri="{FF2B5EF4-FFF2-40B4-BE49-F238E27FC236}">
                    <a16:creationId xmlns:a16="http://schemas.microsoft.com/office/drawing/2014/main" id="{2AD456AA-C609-5F80-DF08-214D3BD28571}"/>
                  </a:ext>
                </a:extLst>
              </p:cNvPr>
              <p:cNvSpPr>
                <a:spLocks noChangeArrowheads="1"/>
              </p:cNvSpPr>
              <p:nvPr/>
            </p:nvSpPr>
            <p:spPr bwMode="auto">
              <a:xfrm>
                <a:off x="5431359" y="2061345"/>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7" name="円/楕円 561">
                <a:extLst>
                  <a:ext uri="{FF2B5EF4-FFF2-40B4-BE49-F238E27FC236}">
                    <a16:creationId xmlns:a16="http://schemas.microsoft.com/office/drawing/2014/main" id="{BBECAB36-1788-404F-7062-664A61C2CDD9}"/>
                  </a:ext>
                </a:extLst>
              </p:cNvPr>
              <p:cNvSpPr>
                <a:spLocks noChangeArrowheads="1"/>
              </p:cNvSpPr>
              <p:nvPr/>
            </p:nvSpPr>
            <p:spPr bwMode="auto">
              <a:xfrm>
                <a:off x="5738412" y="2033560"/>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8" name="円/楕円 562">
                <a:extLst>
                  <a:ext uri="{FF2B5EF4-FFF2-40B4-BE49-F238E27FC236}">
                    <a16:creationId xmlns:a16="http://schemas.microsoft.com/office/drawing/2014/main" id="{BE45364A-C49F-CBC8-656D-F0137AFA3292}"/>
                  </a:ext>
                </a:extLst>
              </p:cNvPr>
              <p:cNvSpPr>
                <a:spLocks noChangeArrowheads="1"/>
              </p:cNvSpPr>
              <p:nvPr/>
            </p:nvSpPr>
            <p:spPr bwMode="auto">
              <a:xfrm>
                <a:off x="5679086" y="2032874"/>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8239" name="円/楕円 563">
                <a:extLst>
                  <a:ext uri="{FF2B5EF4-FFF2-40B4-BE49-F238E27FC236}">
                    <a16:creationId xmlns:a16="http://schemas.microsoft.com/office/drawing/2014/main" id="{58F557C9-F15F-62BB-6075-0B030F9C4D06}"/>
                  </a:ext>
                </a:extLst>
              </p:cNvPr>
              <p:cNvSpPr>
                <a:spLocks noChangeArrowheads="1"/>
              </p:cNvSpPr>
              <p:nvPr/>
            </p:nvSpPr>
            <p:spPr bwMode="auto">
              <a:xfrm>
                <a:off x="5632241" y="2081647"/>
                <a:ext cx="56001" cy="56945"/>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grpSp>
        <p:grpSp>
          <p:nvGrpSpPr>
            <p:cNvPr id="8212" name="グループ化 130">
              <a:extLst>
                <a:ext uri="{FF2B5EF4-FFF2-40B4-BE49-F238E27FC236}">
                  <a16:creationId xmlns:a16="http://schemas.microsoft.com/office/drawing/2014/main" id="{533B0445-2CDF-4909-368D-66C8ACDCD50F}"/>
                </a:ext>
              </a:extLst>
            </p:cNvPr>
            <p:cNvGrpSpPr>
              <a:grpSpLocks/>
            </p:cNvGrpSpPr>
            <p:nvPr/>
          </p:nvGrpSpPr>
          <p:grpSpPr bwMode="auto">
            <a:xfrm>
              <a:off x="4335092" y="2647266"/>
              <a:ext cx="1533050" cy="281424"/>
              <a:chOff x="2137587" y="3926628"/>
              <a:chExt cx="1235605" cy="502269"/>
            </a:xfrm>
          </p:grpSpPr>
          <p:sp>
            <p:nvSpPr>
              <p:cNvPr id="115" name="正方形/長方形 114">
                <a:extLst>
                  <a:ext uri="{FF2B5EF4-FFF2-40B4-BE49-F238E27FC236}">
                    <a16:creationId xmlns:a16="http://schemas.microsoft.com/office/drawing/2014/main" id="{09209AF3-D18D-69E4-59E2-816AD8B11144}"/>
                  </a:ext>
                </a:extLst>
              </p:cNvPr>
              <p:cNvSpPr/>
              <p:nvPr/>
            </p:nvSpPr>
            <p:spPr>
              <a:xfrm>
                <a:off x="2149056" y="3926628"/>
                <a:ext cx="1224136" cy="497532"/>
              </a:xfrm>
              <a:prstGeom prst="rect">
                <a:avLst/>
              </a:prstGeom>
              <a:noFill/>
            </p:spPr>
            <p:txBody>
              <a:bodyPr wrap="none">
                <a:prstTxWarp prst="textPlain">
                  <a:avLst/>
                </a:prstTxWarp>
                <a:spAutoFit/>
              </a:bodyPr>
              <a:lstStyle/>
              <a:p>
                <a:pPr algn="ctr">
                  <a:spcBef>
                    <a:spcPct val="20000"/>
                  </a:spcBef>
                  <a:defRPr/>
                </a:pPr>
                <a:r>
                  <a:rPr lang="ja-JP" altLang="en-US"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国内</a:t>
                </a:r>
                <a:r>
                  <a:rPr lang="en-US" altLang="ja-JP"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20</a:t>
                </a:r>
                <a:r>
                  <a:rPr lang="ja-JP" altLang="en-US" sz="5400" dirty="0">
                    <a:ln w="88900">
                      <a:solidFill>
                        <a:schemeClr val="tx1">
                          <a:lumMod val="95000"/>
                          <a:lumOff val="5000"/>
                        </a:schemeClr>
                      </a:solidFill>
                      <a:prstDash val="solid"/>
                    </a:ln>
                    <a:solidFill>
                      <a:schemeClr val="bg2">
                        <a:tint val="85000"/>
                        <a:satMod val="155000"/>
                      </a:schemeClr>
                    </a:solidFill>
                    <a:latin typeface="HG丸ｺﾞｼｯｸM-PRO" pitchFamily="50" charset="-128"/>
                    <a:ea typeface="HG丸ｺﾞｼｯｸM-PRO" pitchFamily="50" charset="-128"/>
                  </a:rPr>
                  <a:t>工場</a:t>
                </a:r>
              </a:p>
            </p:txBody>
          </p:sp>
          <p:sp>
            <p:nvSpPr>
              <p:cNvPr id="116" name="正方形/長方形 115">
                <a:extLst>
                  <a:ext uri="{FF2B5EF4-FFF2-40B4-BE49-F238E27FC236}">
                    <a16:creationId xmlns:a16="http://schemas.microsoft.com/office/drawing/2014/main" id="{C54D7526-0CBD-E40E-61F7-F7EB18276B0F}"/>
                  </a:ext>
                </a:extLst>
              </p:cNvPr>
              <p:cNvSpPr/>
              <p:nvPr/>
            </p:nvSpPr>
            <p:spPr>
              <a:xfrm>
                <a:off x="2137587" y="3931366"/>
                <a:ext cx="1224136" cy="497531"/>
              </a:xfrm>
              <a:prstGeom prst="rect">
                <a:avLst/>
              </a:prstGeom>
              <a:noFill/>
            </p:spPr>
            <p:txBody>
              <a:bodyPr wrap="none">
                <a:prstTxWarp prst="textPlain">
                  <a:avLst/>
                </a:prstTxWarp>
                <a:spAutoFit/>
              </a:bodyPr>
              <a:lstStyle/>
              <a:p>
                <a:pPr algn="ctr">
                  <a:spcBef>
                    <a:spcPct val="20000"/>
                  </a:spcBef>
                  <a:defRPr/>
                </a:pPr>
                <a:r>
                  <a:rPr lang="ja-JP" altLang="en-US" sz="5400" dirty="0">
                    <a:ln w="12700">
                      <a:noFill/>
                      <a:prstDash val="solid"/>
                    </a:ln>
                    <a:solidFill>
                      <a:schemeClr val="bg1"/>
                    </a:solidFill>
                    <a:latin typeface="HG丸ｺﾞｼｯｸM-PRO" pitchFamily="50" charset="-128"/>
                    <a:ea typeface="HG丸ｺﾞｼｯｸM-PRO" pitchFamily="50" charset="-128"/>
                  </a:rPr>
                  <a:t>国内</a:t>
                </a:r>
                <a:r>
                  <a:rPr lang="en-US" altLang="ja-JP" sz="5400" dirty="0">
                    <a:ln w="12700">
                      <a:noFill/>
                      <a:prstDash val="solid"/>
                    </a:ln>
                    <a:solidFill>
                      <a:schemeClr val="bg1"/>
                    </a:solidFill>
                    <a:latin typeface="HG丸ｺﾞｼｯｸM-PRO" pitchFamily="50" charset="-128"/>
                    <a:ea typeface="HG丸ｺﾞｼｯｸM-PRO" pitchFamily="50" charset="-128"/>
                  </a:rPr>
                  <a:t>20</a:t>
                </a:r>
                <a:r>
                  <a:rPr lang="ja-JP" altLang="en-US" sz="5400" dirty="0">
                    <a:ln w="12700">
                      <a:noFill/>
                      <a:prstDash val="solid"/>
                    </a:ln>
                    <a:solidFill>
                      <a:schemeClr val="bg1"/>
                    </a:solidFill>
                    <a:latin typeface="HG丸ｺﾞｼｯｸM-PRO" pitchFamily="50" charset="-128"/>
                    <a:ea typeface="HG丸ｺﾞｼｯｸM-PRO" pitchFamily="50" charset="-128"/>
                  </a:rPr>
                  <a:t>工場</a:t>
                </a:r>
              </a:p>
            </p:txBody>
          </p:sp>
        </p:grpSp>
        <p:grpSp>
          <p:nvGrpSpPr>
            <p:cNvPr id="8213" name="グループ化 142">
              <a:extLst>
                <a:ext uri="{FF2B5EF4-FFF2-40B4-BE49-F238E27FC236}">
                  <a16:creationId xmlns:a16="http://schemas.microsoft.com/office/drawing/2014/main" id="{29C9C433-6835-E114-18A3-CD50E2A3A0C2}"/>
                </a:ext>
              </a:extLst>
            </p:cNvPr>
            <p:cNvGrpSpPr>
              <a:grpSpLocks/>
            </p:cNvGrpSpPr>
            <p:nvPr/>
          </p:nvGrpSpPr>
          <p:grpSpPr bwMode="auto">
            <a:xfrm>
              <a:off x="5673653" y="911648"/>
              <a:ext cx="638986" cy="309987"/>
              <a:chOff x="-3180539" y="118225"/>
              <a:chExt cx="1261405" cy="365473"/>
            </a:xfrm>
          </p:grpSpPr>
          <p:sp>
            <p:nvSpPr>
              <p:cNvPr id="113" name="角丸四角形 538">
                <a:extLst>
                  <a:ext uri="{FF2B5EF4-FFF2-40B4-BE49-F238E27FC236}">
                    <a16:creationId xmlns:a16="http://schemas.microsoft.com/office/drawing/2014/main" id="{BD0B82EC-2E6B-0E68-6B1E-BD31720D7AA2}"/>
                  </a:ext>
                </a:extLst>
              </p:cNvPr>
              <p:cNvSpPr>
                <a:spLocks noChangeArrowheads="1"/>
              </p:cNvSpPr>
              <p:nvPr/>
            </p:nvSpPr>
            <p:spPr bwMode="auto">
              <a:xfrm>
                <a:off x="-3181476" y="117708"/>
                <a:ext cx="1261562" cy="365328"/>
              </a:xfrm>
              <a:prstGeom prst="roundRect">
                <a:avLst>
                  <a:gd name="adj" fmla="val 16667"/>
                </a:avLst>
              </a:prstGeom>
              <a:solidFill>
                <a:schemeClr val="bg1"/>
              </a:solidFill>
              <a:ln w="25400">
                <a:solidFill>
                  <a:schemeClr val="tx1"/>
                </a:solidFill>
                <a:round/>
                <a:headEnd/>
                <a:tailEnd/>
              </a:ln>
            </p:spPr>
            <p:txBody>
              <a:bodyPr wrap="none" anchor="ct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endParaRPr lang="ja-JP" altLang="en-US" sz="5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anose="020B0604020202020204" pitchFamily="34" charset="0"/>
                </a:endParaRPr>
              </a:p>
            </p:txBody>
          </p:sp>
          <p:sp>
            <p:nvSpPr>
              <p:cNvPr id="8215" name="WordArt 63">
                <a:extLst>
                  <a:ext uri="{FF2B5EF4-FFF2-40B4-BE49-F238E27FC236}">
                    <a16:creationId xmlns:a16="http://schemas.microsoft.com/office/drawing/2014/main" id="{A1513AEC-5348-4707-7EA3-F31C31F5113A}"/>
                  </a:ext>
                </a:extLst>
              </p:cNvPr>
              <p:cNvSpPr>
                <a:spLocks noChangeArrowheads="1" noChangeShapeType="1" noTextEdit="1"/>
              </p:cNvSpPr>
              <p:nvPr/>
            </p:nvSpPr>
            <p:spPr bwMode="auto">
              <a:xfrm>
                <a:off x="-3036509" y="160236"/>
                <a:ext cx="1009301" cy="2814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2400" b="1" kern="10">
                    <a:solidFill>
                      <a:srgbClr val="000000"/>
                    </a:solidFill>
                    <a:latin typeface="HG丸ｺﾞｼｯｸM-PRO" panose="020F0600000000000000" pitchFamily="50" charset="-128"/>
                    <a:ea typeface="HG丸ｺﾞｼｯｸM-PRO" panose="020F0600000000000000" pitchFamily="50" charset="-128"/>
                  </a:rPr>
                  <a:t>国内</a:t>
                </a:r>
              </a:p>
            </p:txBody>
          </p:sp>
        </p:grpSp>
      </p:grpSp>
      <p:grpSp>
        <p:nvGrpSpPr>
          <p:cNvPr id="155" name="グループ化 130">
            <a:extLst>
              <a:ext uri="{FF2B5EF4-FFF2-40B4-BE49-F238E27FC236}">
                <a16:creationId xmlns:a16="http://schemas.microsoft.com/office/drawing/2014/main" id="{A8F23BB1-B582-B334-BEA7-D688EAE34418}"/>
              </a:ext>
            </a:extLst>
          </p:cNvPr>
          <p:cNvGrpSpPr>
            <a:grpSpLocks/>
          </p:cNvGrpSpPr>
          <p:nvPr/>
        </p:nvGrpSpPr>
        <p:grpSpPr bwMode="auto">
          <a:xfrm>
            <a:off x="5354638" y="4903788"/>
            <a:ext cx="6370637" cy="617537"/>
            <a:chOff x="1996611" y="2474838"/>
            <a:chExt cx="1224136" cy="497533"/>
          </a:xfrm>
        </p:grpSpPr>
        <p:sp>
          <p:nvSpPr>
            <p:cNvPr id="156" name="正方形/長方形 155">
              <a:extLst>
                <a:ext uri="{FF2B5EF4-FFF2-40B4-BE49-F238E27FC236}">
                  <a16:creationId xmlns:a16="http://schemas.microsoft.com/office/drawing/2014/main" id="{52A38084-AA1F-BCC6-0C2D-9A9A95618E1A}"/>
                </a:ext>
              </a:extLst>
            </p:cNvPr>
            <p:cNvSpPr/>
            <p:nvPr/>
          </p:nvSpPr>
          <p:spPr>
            <a:xfrm>
              <a:off x="1996611" y="2474838"/>
              <a:ext cx="1224136" cy="497532"/>
            </a:xfrm>
            <a:prstGeom prst="rect">
              <a:avLst/>
            </a:prstGeom>
            <a:noFill/>
          </p:spPr>
          <p:txBody>
            <a:bodyPr wrap="none">
              <a:prstTxWarp prst="textPlain">
                <a:avLst/>
              </a:prstTxWarp>
              <a:spAutoFit/>
            </a:bodyPr>
            <a:lstStyle/>
            <a:p>
              <a:pPr algn="ctr">
                <a:spcBef>
                  <a:spcPct val="20000"/>
                </a:spcBef>
                <a:defRPr/>
              </a:pPr>
              <a:r>
                <a:rPr lang="ja-JP" altLang="en-US" sz="5400" dirty="0">
                  <a:ln w="88900">
                    <a:solidFill>
                      <a:schemeClr val="tx1">
                        <a:lumMod val="95000"/>
                        <a:lumOff val="5000"/>
                      </a:schemeClr>
                    </a:solidFill>
                    <a:prstDash val="solid"/>
                  </a:ln>
                  <a:solidFill>
                    <a:schemeClr val="bg2">
                      <a:tint val="85000"/>
                      <a:satMod val="155000"/>
                    </a:schemeClr>
                  </a:solidFill>
                  <a:effectLst>
                    <a:glow rad="101600">
                      <a:schemeClr val="accent2">
                        <a:satMod val="175000"/>
                        <a:alpha val="40000"/>
                      </a:schemeClr>
                    </a:glow>
                  </a:effectLst>
                  <a:ea typeface="HG創英角ﾎﾟｯﾌﾟ体" pitchFamily="49" charset="-128"/>
                </a:rPr>
                <a:t>グローバルに事業展開</a:t>
              </a:r>
            </a:p>
          </p:txBody>
        </p:sp>
        <p:sp>
          <p:nvSpPr>
            <p:cNvPr id="157" name="正方形/長方形 156">
              <a:extLst>
                <a:ext uri="{FF2B5EF4-FFF2-40B4-BE49-F238E27FC236}">
                  <a16:creationId xmlns:a16="http://schemas.microsoft.com/office/drawing/2014/main" id="{B6200771-8F9B-D35D-F319-47AD4FFD0115}"/>
                </a:ext>
              </a:extLst>
            </p:cNvPr>
            <p:cNvSpPr/>
            <p:nvPr/>
          </p:nvSpPr>
          <p:spPr>
            <a:xfrm>
              <a:off x="1996611" y="2474839"/>
              <a:ext cx="1224136" cy="497532"/>
            </a:xfrm>
            <a:prstGeom prst="rect">
              <a:avLst/>
            </a:prstGeom>
            <a:noFill/>
          </p:spPr>
          <p:txBody>
            <a:bodyPr wrap="none">
              <a:prstTxWarp prst="textPlain">
                <a:avLst/>
              </a:prstTxWarp>
              <a:spAutoFit/>
            </a:bodyPr>
            <a:lstStyle/>
            <a:p>
              <a:pPr algn="ctr">
                <a:spcBef>
                  <a:spcPct val="20000"/>
                </a:spcBef>
                <a:defRPr/>
              </a:pPr>
              <a:r>
                <a:rPr lang="ja-JP" altLang="en-US" sz="5400" dirty="0">
                  <a:ln w="12700">
                    <a:noFill/>
                    <a:prstDash val="solid"/>
                  </a:ln>
                  <a:solidFill>
                    <a:schemeClr val="bg1"/>
                  </a:solidFill>
                  <a:effectLst>
                    <a:glow rad="101600">
                      <a:schemeClr val="accent2">
                        <a:satMod val="175000"/>
                        <a:alpha val="40000"/>
                      </a:schemeClr>
                    </a:glow>
                  </a:effectLst>
                  <a:ea typeface="HG創英角ﾎﾟｯﾌﾟ体" pitchFamily="49" charset="-128"/>
                </a:rPr>
                <a:t>グローバルに事業展開</a:t>
              </a:r>
            </a:p>
          </p:txBody>
        </p:sp>
      </p:grpSp>
      <p:grpSp>
        <p:nvGrpSpPr>
          <p:cNvPr id="172" name="グループ化 171">
            <a:extLst>
              <a:ext uri="{FF2B5EF4-FFF2-40B4-BE49-F238E27FC236}">
                <a16:creationId xmlns:a16="http://schemas.microsoft.com/office/drawing/2014/main" id="{F843963C-2778-701C-B078-E71EC970F9EA}"/>
              </a:ext>
            </a:extLst>
          </p:cNvPr>
          <p:cNvGrpSpPr>
            <a:grpSpLocks/>
          </p:cNvGrpSpPr>
          <p:nvPr/>
        </p:nvGrpSpPr>
        <p:grpSpPr bwMode="auto">
          <a:xfrm>
            <a:off x="2384425" y="6092825"/>
            <a:ext cx="7567613" cy="460375"/>
            <a:chOff x="2385154" y="6311608"/>
            <a:chExt cx="7567084" cy="460632"/>
          </a:xfrm>
        </p:grpSpPr>
        <p:sp>
          <p:nvSpPr>
            <p:cNvPr id="8204" name="WordArt 2165">
              <a:extLst>
                <a:ext uri="{FF2B5EF4-FFF2-40B4-BE49-F238E27FC236}">
                  <a16:creationId xmlns:a16="http://schemas.microsoft.com/office/drawing/2014/main" id="{3B90106B-7F77-550A-BE0E-997D2BD0B564}"/>
                </a:ext>
              </a:extLst>
            </p:cNvPr>
            <p:cNvSpPr>
              <a:spLocks noChangeShapeType="1"/>
            </p:cNvSpPr>
            <p:nvPr/>
          </p:nvSpPr>
          <p:spPr bwMode="auto">
            <a:xfrm>
              <a:off x="2385154" y="6312689"/>
              <a:ext cx="7567083" cy="459551"/>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世界中のお客様へ最高のモビリティーライフを提供！</a:t>
              </a:r>
            </a:p>
          </p:txBody>
        </p:sp>
        <p:sp>
          <p:nvSpPr>
            <p:cNvPr id="8205" name="WordArt 2165">
              <a:extLst>
                <a:ext uri="{FF2B5EF4-FFF2-40B4-BE49-F238E27FC236}">
                  <a16:creationId xmlns:a16="http://schemas.microsoft.com/office/drawing/2014/main" id="{B8A41733-A94C-6ED5-6F70-0A1B31E8260F}"/>
                </a:ext>
              </a:extLst>
            </p:cNvPr>
            <p:cNvSpPr>
              <a:spLocks noChangeShapeType="1"/>
            </p:cNvSpPr>
            <p:nvPr/>
          </p:nvSpPr>
          <p:spPr bwMode="auto">
            <a:xfrm>
              <a:off x="2385155" y="6311608"/>
              <a:ext cx="7567083" cy="459551"/>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世界中のお客様へ最高のモビリティーライフを提供！</a:t>
              </a:r>
            </a:p>
          </p:txBody>
        </p:sp>
        <p:sp>
          <p:nvSpPr>
            <p:cNvPr id="8206" name="WordArt 2165">
              <a:extLst>
                <a:ext uri="{FF2B5EF4-FFF2-40B4-BE49-F238E27FC236}">
                  <a16:creationId xmlns:a16="http://schemas.microsoft.com/office/drawing/2014/main" id="{AABEE12C-5233-549E-9DF3-678A270C1755}"/>
                </a:ext>
              </a:extLst>
            </p:cNvPr>
            <p:cNvSpPr>
              <a:spLocks noChangeArrowheads="1" noChangeShapeType="1"/>
            </p:cNvSpPr>
            <p:nvPr/>
          </p:nvSpPr>
          <p:spPr bwMode="auto">
            <a:xfrm>
              <a:off x="2385154" y="6311608"/>
              <a:ext cx="7567083" cy="4595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世界中のお客様へ最高のモビリティーライフを提供！</a:t>
              </a:r>
            </a:p>
          </p:txBody>
        </p:sp>
      </p:grpSp>
      <p:sp>
        <p:nvSpPr>
          <p:cNvPr id="8202" name="Text Box 5">
            <a:extLst>
              <a:ext uri="{FF2B5EF4-FFF2-40B4-BE49-F238E27FC236}">
                <a16:creationId xmlns:a16="http://schemas.microsoft.com/office/drawing/2014/main" id="{417E4C96-A6BE-FE4F-769D-B1D75D10C97C}"/>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会社紹介</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31" presetClass="entr" presetSubtype="0"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 calcmode="lin" valueType="num">
                                      <p:cBhvr>
                                        <p:cTn id="17" dur="1000" fill="hold"/>
                                        <p:tgtEl>
                                          <p:spTgt spid="155"/>
                                        </p:tgtEl>
                                        <p:attrNameLst>
                                          <p:attrName>ppt_w</p:attrName>
                                        </p:attrNameLst>
                                      </p:cBhvr>
                                      <p:tavLst>
                                        <p:tav tm="0">
                                          <p:val>
                                            <p:fltVal val="0"/>
                                          </p:val>
                                        </p:tav>
                                        <p:tav tm="100000">
                                          <p:val>
                                            <p:strVal val="#ppt_w"/>
                                          </p:val>
                                        </p:tav>
                                      </p:tavLst>
                                    </p:anim>
                                    <p:anim calcmode="lin" valueType="num">
                                      <p:cBhvr>
                                        <p:cTn id="18" dur="1000" fill="hold"/>
                                        <p:tgtEl>
                                          <p:spTgt spid="155"/>
                                        </p:tgtEl>
                                        <p:attrNameLst>
                                          <p:attrName>ppt_h</p:attrName>
                                        </p:attrNameLst>
                                      </p:cBhvr>
                                      <p:tavLst>
                                        <p:tav tm="0">
                                          <p:val>
                                            <p:fltVal val="0"/>
                                          </p:val>
                                        </p:tav>
                                        <p:tav tm="100000">
                                          <p:val>
                                            <p:strVal val="#ppt_h"/>
                                          </p:val>
                                        </p:tav>
                                      </p:tavLst>
                                    </p:anim>
                                    <p:anim calcmode="lin" valueType="num">
                                      <p:cBhvr>
                                        <p:cTn id="19" dur="1000" fill="hold"/>
                                        <p:tgtEl>
                                          <p:spTgt spid="155"/>
                                        </p:tgtEl>
                                        <p:attrNameLst>
                                          <p:attrName>style.rotation</p:attrName>
                                        </p:attrNameLst>
                                      </p:cBhvr>
                                      <p:tavLst>
                                        <p:tav tm="0">
                                          <p:val>
                                            <p:fltVal val="90"/>
                                          </p:val>
                                        </p:tav>
                                        <p:tav tm="100000">
                                          <p:val>
                                            <p:fltVal val="0"/>
                                          </p:val>
                                        </p:tav>
                                      </p:tavLst>
                                    </p:anim>
                                    <p:animEffect transition="in" filter="fade">
                                      <p:cBhvr>
                                        <p:cTn id="20" dur="1000"/>
                                        <p:tgtEl>
                                          <p:spTgt spid="15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EB257AE4-C40E-8A58-E79F-D3DD094E1DFA}"/>
              </a:ext>
            </a:extLst>
          </p:cNvPr>
          <p:cNvSpPr/>
          <p:nvPr/>
        </p:nvSpPr>
        <p:spPr bwMode="auto">
          <a:xfrm>
            <a:off x="263352" y="620688"/>
            <a:ext cx="4979896" cy="447471"/>
          </a:xfrm>
          <a:prstGeom prst="roundRect">
            <a:avLst/>
          </a:prstGeom>
          <a:solidFill>
            <a:schemeClr val="accent4">
              <a:lumMod val="40000"/>
              <a:lumOff val="60000"/>
            </a:schemeClr>
          </a:solidFill>
          <a:ln>
            <a:noFill/>
          </a:ln>
        </p:spPr>
        <p:txBody>
          <a:bodyPr wrap="none" fromWordArt="1" anchor="ctr">
            <a:prstTxWarp prst="textPlain">
              <a:avLst>
                <a:gd name="adj" fmla="val 50000"/>
              </a:avLst>
            </a:prstTxWarp>
          </a:bodyPr>
          <a:lstStyle/>
          <a:p>
            <a:pPr algn="ctr" eaLnBrk="1" fontAlgn="auto" hangingPunct="1">
              <a:spcBef>
                <a:spcPts val="0"/>
              </a:spcBef>
              <a:spcAft>
                <a:spcPts val="0"/>
              </a:spcAft>
              <a:defRPr/>
            </a:pPr>
            <a:r>
              <a:rPr lang="ja-JP" altLang="en-US" sz="3600" kern="10" dirty="0">
                <a:ln w="22225">
                  <a:solidFill>
                    <a:prstClr val="black"/>
                  </a:solidFill>
                </a:ln>
                <a:solidFill>
                  <a:prstClr val="white"/>
                </a:solidFill>
                <a:effectLst>
                  <a:outerShdw blurRad="38100" dist="19050" dir="2700000" algn="tl" rotWithShape="0">
                    <a:prstClr val="black">
                      <a:alpha val="40000"/>
                    </a:prstClr>
                  </a:outerShdw>
                </a:effectLst>
                <a:highlight>
                  <a:srgbClr val="FFFF00"/>
                </a:highlight>
                <a:latin typeface="HG創英角ﾎﾟｯﾌﾟ体"/>
                <a:ea typeface="HG創英角ﾎﾟｯﾌﾟ体"/>
              </a:rPr>
              <a:t>要因２ 圧着時の染み出し</a:t>
            </a:r>
          </a:p>
        </p:txBody>
      </p:sp>
      <p:pic>
        <p:nvPicPr>
          <p:cNvPr id="63491" name="図 1">
            <a:extLst>
              <a:ext uri="{FF2B5EF4-FFF2-40B4-BE49-F238E27FC236}">
                <a16:creationId xmlns:a16="http://schemas.microsoft.com/office/drawing/2014/main" id="{F3D0B8AB-3834-6B0F-43A7-F443DA0C2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506413"/>
            <a:ext cx="16795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8" descr="圧力分布測定｜エア・ブラウン 振動/衝撃/面圧/センサー">
            <a:extLst>
              <a:ext uri="{FF2B5EF4-FFF2-40B4-BE49-F238E27FC236}">
                <a16:creationId xmlns:a16="http://schemas.microsoft.com/office/drawing/2014/main" id="{4FB78673-48DA-E942-7678-5EEE0D43D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6525" y="511175"/>
            <a:ext cx="149701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グループ化 32">
            <a:extLst>
              <a:ext uri="{FF2B5EF4-FFF2-40B4-BE49-F238E27FC236}">
                <a16:creationId xmlns:a16="http://schemas.microsoft.com/office/drawing/2014/main" id="{3954DED6-FF7B-69A1-30B2-FFF0D19FAF14}"/>
              </a:ext>
            </a:extLst>
          </p:cNvPr>
          <p:cNvGrpSpPr>
            <a:grpSpLocks/>
          </p:cNvGrpSpPr>
          <p:nvPr/>
        </p:nvGrpSpPr>
        <p:grpSpPr bwMode="auto">
          <a:xfrm>
            <a:off x="595313" y="1133475"/>
            <a:ext cx="7642225" cy="3359150"/>
            <a:chOff x="618515" y="1114730"/>
            <a:chExt cx="7642335" cy="3361166"/>
          </a:xfrm>
        </p:grpSpPr>
        <p:sp>
          <p:nvSpPr>
            <p:cNvPr id="20" name="正方形/長方形 19">
              <a:extLst>
                <a:ext uri="{FF2B5EF4-FFF2-40B4-BE49-F238E27FC236}">
                  <a16:creationId xmlns:a16="http://schemas.microsoft.com/office/drawing/2014/main" id="{5EFC1C05-B4DA-30D3-F74E-F292A12E86FA}"/>
                </a:ext>
              </a:extLst>
            </p:cNvPr>
            <p:cNvSpPr/>
            <p:nvPr/>
          </p:nvSpPr>
          <p:spPr bwMode="auto">
            <a:xfrm>
              <a:off x="618515" y="1114730"/>
              <a:ext cx="5585728" cy="577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圧着機圧力調査</a:t>
              </a:r>
            </a:p>
          </p:txBody>
        </p:sp>
        <p:sp>
          <p:nvSpPr>
            <p:cNvPr id="24" name="正方形/長方形 23">
              <a:extLst>
                <a:ext uri="{FF2B5EF4-FFF2-40B4-BE49-F238E27FC236}">
                  <a16:creationId xmlns:a16="http://schemas.microsoft.com/office/drawing/2014/main" id="{D581D06A-AA34-F987-E55B-46B82D83556A}"/>
                </a:ext>
              </a:extLst>
            </p:cNvPr>
            <p:cNvSpPr/>
            <p:nvPr/>
          </p:nvSpPr>
          <p:spPr bwMode="auto">
            <a:xfrm>
              <a:off x="1053496" y="1815238"/>
              <a:ext cx="6046874" cy="2277841"/>
            </a:xfrm>
            <a:prstGeom prst="rect">
              <a:avLst/>
            </a:prstGeom>
            <a:noFill/>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ja-JP" altLang="en-US"/>
            </a:p>
          </p:txBody>
        </p:sp>
        <p:pic>
          <p:nvPicPr>
            <p:cNvPr id="63521" name="図 30">
              <a:extLst>
                <a:ext uri="{FF2B5EF4-FFF2-40B4-BE49-F238E27FC236}">
                  <a16:creationId xmlns:a16="http://schemas.microsoft.com/office/drawing/2014/main" id="{8665CA27-709C-F498-2CF4-FC82B2A06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637" y="4067429"/>
              <a:ext cx="1908213" cy="40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4" name="楕円 31">
            <a:extLst>
              <a:ext uri="{FF2B5EF4-FFF2-40B4-BE49-F238E27FC236}">
                <a16:creationId xmlns:a16="http://schemas.microsoft.com/office/drawing/2014/main" id="{58015DAC-7019-1591-2F14-F8F29BA7AECE}"/>
              </a:ext>
            </a:extLst>
          </p:cNvPr>
          <p:cNvSpPr>
            <a:spLocks noChangeArrowheads="1" noChangeShapeType="1" noTextEdit="1"/>
          </p:cNvSpPr>
          <p:nvPr/>
        </p:nvSpPr>
        <p:spPr bwMode="auto">
          <a:xfrm>
            <a:off x="2217738" y="2366963"/>
            <a:ext cx="3744912" cy="115252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63495" name="図 57">
            <a:extLst>
              <a:ext uri="{FF2B5EF4-FFF2-40B4-BE49-F238E27FC236}">
                <a16:creationId xmlns:a16="http://schemas.microsoft.com/office/drawing/2014/main" id="{C8B71C6A-5954-A119-9FD3-28BD19B44A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0" y="4108450"/>
            <a:ext cx="36703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図 1">
            <a:extLst>
              <a:ext uri="{FF2B5EF4-FFF2-40B4-BE49-F238E27FC236}">
                <a16:creationId xmlns:a16="http://schemas.microsoft.com/office/drawing/2014/main" id="{A3F69821-FDB0-2A8D-B73F-E6F18629C6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5813" y="527050"/>
            <a:ext cx="30257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図 9">
            <a:extLst>
              <a:ext uri="{FF2B5EF4-FFF2-40B4-BE49-F238E27FC236}">
                <a16:creationId xmlns:a16="http://schemas.microsoft.com/office/drawing/2014/main" id="{2C4B46C3-F195-EAC5-749B-BFF998FCB0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0775" y="1908175"/>
            <a:ext cx="587533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0708A246-6526-D67D-E691-3E867F60CD0B}"/>
              </a:ext>
            </a:extLst>
          </p:cNvPr>
          <p:cNvGrpSpPr>
            <a:grpSpLocks/>
          </p:cNvGrpSpPr>
          <p:nvPr/>
        </p:nvGrpSpPr>
        <p:grpSpPr bwMode="auto">
          <a:xfrm>
            <a:off x="7499350" y="3895725"/>
            <a:ext cx="5354638" cy="2092325"/>
            <a:chOff x="7499826" y="3895163"/>
            <a:chExt cx="5353625" cy="2092325"/>
          </a:xfrm>
        </p:grpSpPr>
        <p:grpSp>
          <p:nvGrpSpPr>
            <p:cNvPr id="63515" name="グループ化 40">
              <a:extLst>
                <a:ext uri="{FF2B5EF4-FFF2-40B4-BE49-F238E27FC236}">
                  <a16:creationId xmlns:a16="http://schemas.microsoft.com/office/drawing/2014/main" id="{F961C25B-25D5-904E-490D-19F585FAC178}"/>
                </a:ext>
              </a:extLst>
            </p:cNvPr>
            <p:cNvGrpSpPr>
              <a:grpSpLocks/>
            </p:cNvGrpSpPr>
            <p:nvPr/>
          </p:nvGrpSpPr>
          <p:grpSpPr bwMode="auto">
            <a:xfrm>
              <a:off x="7499826" y="3895163"/>
              <a:ext cx="1657583" cy="2092325"/>
              <a:chOff x="10525091" y="4503029"/>
              <a:chExt cx="1657047" cy="2092585"/>
            </a:xfrm>
          </p:grpSpPr>
          <p:pic>
            <p:nvPicPr>
              <p:cNvPr id="63517" name="図 38">
                <a:extLst>
                  <a:ext uri="{FF2B5EF4-FFF2-40B4-BE49-F238E27FC236}">
                    <a16:creationId xmlns:a16="http://schemas.microsoft.com/office/drawing/2014/main" id="{78A35B33-CB4A-88F4-9123-3AFCB1D919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5091" y="4503029"/>
                <a:ext cx="1657047" cy="209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8" name="図 39">
                <a:extLst>
                  <a:ext uri="{FF2B5EF4-FFF2-40B4-BE49-F238E27FC236}">
                    <a16:creationId xmlns:a16="http://schemas.microsoft.com/office/drawing/2014/main" id="{6D333A55-121E-45C0-7A7C-ACB9F37D47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15629" y="4682226"/>
                <a:ext cx="1109913" cy="4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吹き出し: 角を丸めた四角形 33">
              <a:extLst>
                <a:ext uri="{FF2B5EF4-FFF2-40B4-BE49-F238E27FC236}">
                  <a16:creationId xmlns:a16="http://schemas.microsoft.com/office/drawing/2014/main" id="{29150FB0-1A0C-5662-81DF-36531C61ADC5}"/>
                </a:ext>
              </a:extLst>
            </p:cNvPr>
            <p:cNvSpPr/>
            <p:nvPr/>
          </p:nvSpPr>
          <p:spPr bwMode="auto">
            <a:xfrm>
              <a:off x="9182258" y="4341251"/>
              <a:ext cx="3671193" cy="1363662"/>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置き方の工夫をして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圧力の高い部分を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使わない表皮の配置を</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トライしよう！！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63499" name="図 7">
            <a:extLst>
              <a:ext uri="{FF2B5EF4-FFF2-40B4-BE49-F238E27FC236}">
                <a16:creationId xmlns:a16="http://schemas.microsoft.com/office/drawing/2014/main" id="{8040D266-D654-83E9-D531-EC47EAB6E1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40400" y="1076325"/>
            <a:ext cx="9032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500" name="直線矢印コネクタ 9">
            <a:extLst>
              <a:ext uri="{FF2B5EF4-FFF2-40B4-BE49-F238E27FC236}">
                <a16:creationId xmlns:a16="http://schemas.microsoft.com/office/drawing/2014/main" id="{97414F04-6219-8F30-D335-E2C7A8C5C5AE}"/>
              </a:ext>
            </a:extLst>
          </p:cNvPr>
          <p:cNvCxnSpPr>
            <a:cxnSpLocks noChangeShapeType="1"/>
          </p:cNvCxnSpPr>
          <p:nvPr/>
        </p:nvCxnSpPr>
        <p:spPr bwMode="auto">
          <a:xfrm flipH="1">
            <a:off x="5910263" y="1354138"/>
            <a:ext cx="185737" cy="555625"/>
          </a:xfrm>
          <a:prstGeom prst="straightConnector1">
            <a:avLst/>
          </a:prstGeom>
          <a:noFill/>
          <a:ln w="762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3501" name="図 5">
            <a:extLst>
              <a:ext uri="{FF2B5EF4-FFF2-40B4-BE49-F238E27FC236}">
                <a16:creationId xmlns:a16="http://schemas.microsoft.com/office/drawing/2014/main" id="{47C29762-1D2B-DF34-8066-CD9BDD056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 y="2770188"/>
            <a:ext cx="16859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2" name="Text Box 5">
            <a:extLst>
              <a:ext uri="{FF2B5EF4-FFF2-40B4-BE49-F238E27FC236}">
                <a16:creationId xmlns:a16="http://schemas.microsoft.com/office/drawing/2014/main" id="{D8C36341-09E2-BB45-4BE8-181A803306C2}"/>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対策実施②</a:t>
            </a:r>
            <a:r>
              <a:rPr lang="en-US" altLang="ja-JP" sz="2800" b="1">
                <a:latin typeface="Times" panose="02020603050405020304" pitchFamily="18" charset="0"/>
                <a:ea typeface="HG丸ｺﾞｼｯｸM-PRO" panose="020F0600000000000000" pitchFamily="50" charset="-128"/>
              </a:rPr>
              <a:t>-3】</a:t>
            </a:r>
            <a:r>
              <a:rPr lang="ja-JP" altLang="en-US" sz="2800" b="1">
                <a:latin typeface="Times" panose="02020603050405020304" pitchFamily="18" charset="0"/>
                <a:ea typeface="HG丸ｺﾞｼｯｸM-PRO" panose="020F0600000000000000" pitchFamily="50" charset="-128"/>
              </a:rPr>
              <a:t>染み出し</a:t>
            </a:r>
          </a:p>
        </p:txBody>
      </p:sp>
      <p:grpSp>
        <p:nvGrpSpPr>
          <p:cNvPr id="14" name="グループ化 13">
            <a:extLst>
              <a:ext uri="{FF2B5EF4-FFF2-40B4-BE49-F238E27FC236}">
                <a16:creationId xmlns:a16="http://schemas.microsoft.com/office/drawing/2014/main" id="{B024698B-F38A-24E7-4D7B-070237853A33}"/>
              </a:ext>
            </a:extLst>
          </p:cNvPr>
          <p:cNvGrpSpPr>
            <a:grpSpLocks/>
          </p:cNvGrpSpPr>
          <p:nvPr/>
        </p:nvGrpSpPr>
        <p:grpSpPr bwMode="auto">
          <a:xfrm>
            <a:off x="106363" y="4362450"/>
            <a:ext cx="6807200" cy="2105025"/>
            <a:chOff x="106363" y="4362662"/>
            <a:chExt cx="6807988" cy="2104812"/>
          </a:xfrm>
        </p:grpSpPr>
        <p:pic>
          <p:nvPicPr>
            <p:cNvPr id="63512" name="図 10">
              <a:extLst>
                <a:ext uri="{FF2B5EF4-FFF2-40B4-BE49-F238E27FC236}">
                  <a16:creationId xmlns:a16="http://schemas.microsoft.com/office/drawing/2014/main" id="{987F1485-70B1-8901-42D7-F80B5D01E6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63" y="4633557"/>
              <a:ext cx="2501940" cy="18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吹き出し: 角を丸めた四角形 5">
              <a:extLst>
                <a:ext uri="{FF2B5EF4-FFF2-40B4-BE49-F238E27FC236}">
                  <a16:creationId xmlns:a16="http://schemas.microsoft.com/office/drawing/2014/main" id="{B89EB4B8-DDB8-6DD5-E9D6-9CC7BBAF7D49}"/>
                </a:ext>
              </a:extLst>
            </p:cNvPr>
            <p:cNvSpPr/>
            <p:nvPr/>
          </p:nvSpPr>
          <p:spPr bwMode="auto">
            <a:xfrm>
              <a:off x="2808601" y="4721401"/>
              <a:ext cx="3835844" cy="1363525"/>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中央分部分の圧力が</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かなり</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高い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3514" name="図 4">
              <a:extLst>
                <a:ext uri="{FF2B5EF4-FFF2-40B4-BE49-F238E27FC236}">
                  <a16:creationId xmlns:a16="http://schemas.microsoft.com/office/drawing/2014/main" id="{7C11564D-DF56-524B-0851-9B474AE091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4158" y="4362662"/>
              <a:ext cx="1270193" cy="18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30A94530-CCA6-B938-CA16-4EEB91CBC303}"/>
              </a:ext>
            </a:extLst>
          </p:cNvPr>
          <p:cNvGrpSpPr>
            <a:grpSpLocks/>
          </p:cNvGrpSpPr>
          <p:nvPr/>
        </p:nvGrpSpPr>
        <p:grpSpPr bwMode="auto">
          <a:xfrm>
            <a:off x="2001838" y="6264275"/>
            <a:ext cx="8382000" cy="439738"/>
            <a:chOff x="2001825" y="6399908"/>
            <a:chExt cx="8382733" cy="439015"/>
          </a:xfrm>
        </p:grpSpPr>
        <p:sp>
          <p:nvSpPr>
            <p:cNvPr id="63509" name="WordArt 2165">
              <a:extLst>
                <a:ext uri="{FF2B5EF4-FFF2-40B4-BE49-F238E27FC236}">
                  <a16:creationId xmlns:a16="http://schemas.microsoft.com/office/drawing/2014/main" id="{A8E530C9-5DB2-9984-D7A2-07DB37F78969}"/>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圧力の低い部位で圧着する様に対策実施</a:t>
              </a:r>
            </a:p>
          </p:txBody>
        </p:sp>
        <p:sp>
          <p:nvSpPr>
            <p:cNvPr id="63510" name="WordArt 2165">
              <a:extLst>
                <a:ext uri="{FF2B5EF4-FFF2-40B4-BE49-F238E27FC236}">
                  <a16:creationId xmlns:a16="http://schemas.microsoft.com/office/drawing/2014/main" id="{92FBA40B-4E76-3B76-27E1-73060310F925}"/>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圧力の低い部位で圧着する様に対策実施</a:t>
              </a:r>
            </a:p>
          </p:txBody>
        </p:sp>
        <p:sp>
          <p:nvSpPr>
            <p:cNvPr id="63511" name="WordArt 2165">
              <a:extLst>
                <a:ext uri="{FF2B5EF4-FFF2-40B4-BE49-F238E27FC236}">
                  <a16:creationId xmlns:a16="http://schemas.microsoft.com/office/drawing/2014/main" id="{219F7B1F-414F-C524-7665-5A44199373BB}"/>
                </a:ext>
              </a:extLst>
            </p:cNvPr>
            <p:cNvSpPr>
              <a:spLocks noChangeArrowheads="1" noChangeShapeType="1"/>
            </p:cNvSpPr>
            <p:nvPr/>
          </p:nvSpPr>
          <p:spPr bwMode="auto">
            <a:xfrm>
              <a:off x="2001825" y="6399908"/>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圧力の低い部位で圧着する様に対策実施</a:t>
              </a:r>
            </a:p>
          </p:txBody>
        </p:sp>
      </p:grpSp>
      <p:grpSp>
        <p:nvGrpSpPr>
          <p:cNvPr id="13" name="グループ化 12">
            <a:extLst>
              <a:ext uri="{FF2B5EF4-FFF2-40B4-BE49-F238E27FC236}">
                <a16:creationId xmlns:a16="http://schemas.microsoft.com/office/drawing/2014/main" id="{C7789AFF-9FC0-F3A5-BA6B-0288B35ADDFF}"/>
              </a:ext>
            </a:extLst>
          </p:cNvPr>
          <p:cNvGrpSpPr>
            <a:grpSpLocks/>
          </p:cNvGrpSpPr>
          <p:nvPr/>
        </p:nvGrpSpPr>
        <p:grpSpPr bwMode="auto">
          <a:xfrm>
            <a:off x="7513638" y="2049463"/>
            <a:ext cx="3913187" cy="1844675"/>
            <a:chOff x="7512967" y="2049642"/>
            <a:chExt cx="3913811" cy="1844316"/>
          </a:xfrm>
        </p:grpSpPr>
        <p:pic>
          <p:nvPicPr>
            <p:cNvPr id="63507" name="図 1">
              <a:extLst>
                <a:ext uri="{FF2B5EF4-FFF2-40B4-BE49-F238E27FC236}">
                  <a16:creationId xmlns:a16="http://schemas.microsoft.com/office/drawing/2014/main" id="{3096BDBD-F873-AF57-59EA-581CED829A7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09000" y="2049642"/>
              <a:ext cx="1117778" cy="184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吹き出し: 角を丸めた四角形 11">
              <a:extLst>
                <a:ext uri="{FF2B5EF4-FFF2-40B4-BE49-F238E27FC236}">
                  <a16:creationId xmlns:a16="http://schemas.microsoft.com/office/drawing/2014/main" id="{8FFCC48C-6DDA-FD17-ACAD-5AE435C32753}"/>
                </a:ext>
              </a:extLst>
            </p:cNvPr>
            <p:cNvSpPr/>
            <p:nvPr/>
          </p:nvSpPr>
          <p:spPr bwMode="auto">
            <a:xfrm>
              <a:off x="7512967" y="2189315"/>
              <a:ext cx="3672473" cy="1364984"/>
            </a:xfrm>
            <a:prstGeom prst="wedgeRoundRectCallout">
              <a:avLst>
                <a:gd name="adj1" fmla="val 19203"/>
                <a:gd name="adj2" fmla="val -1935"/>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圧力</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と</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染み出し</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には</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因果関係がありそう</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だね！！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pic>
        <p:nvPicPr>
          <p:cNvPr id="63506" name="図 3">
            <a:extLst>
              <a:ext uri="{FF2B5EF4-FFF2-40B4-BE49-F238E27FC236}">
                <a16:creationId xmlns:a16="http://schemas.microsoft.com/office/drawing/2014/main" id="{9F9CC3F5-9D59-CC5D-D01F-2B9423322D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9563" y="4051300"/>
            <a:ext cx="800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a:extLst>
              <a:ext uri="{FF2B5EF4-FFF2-40B4-BE49-F238E27FC236}">
                <a16:creationId xmlns:a16="http://schemas.microsoft.com/office/drawing/2014/main" id="{267C92F4-2F6E-2584-4E9C-7B1C73E17E0C}"/>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対策実施②</a:t>
            </a:r>
            <a:r>
              <a:rPr lang="en-US" altLang="ja-JP" sz="2800" b="1">
                <a:latin typeface="Times" panose="02020603050405020304" pitchFamily="18" charset="0"/>
                <a:ea typeface="HG丸ｺﾞｼｯｸM-PRO" panose="020F0600000000000000" pitchFamily="50" charset="-128"/>
              </a:rPr>
              <a:t>-4】</a:t>
            </a:r>
            <a:r>
              <a:rPr lang="ja-JP" altLang="en-US" sz="2800" b="1">
                <a:latin typeface="Times" panose="02020603050405020304" pitchFamily="18" charset="0"/>
                <a:ea typeface="HG丸ｺﾞｼｯｸM-PRO" panose="020F0600000000000000" pitchFamily="50" charset="-128"/>
              </a:rPr>
              <a:t>染み出し</a:t>
            </a:r>
          </a:p>
        </p:txBody>
      </p:sp>
      <p:sp>
        <p:nvSpPr>
          <p:cNvPr id="65539" name="Line 1013">
            <a:extLst>
              <a:ext uri="{FF2B5EF4-FFF2-40B4-BE49-F238E27FC236}">
                <a16:creationId xmlns:a16="http://schemas.microsoft.com/office/drawing/2014/main" id="{8A3487D4-6799-CAA5-346A-39EB48764F58}"/>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0" name="Line 1018">
            <a:extLst>
              <a:ext uri="{FF2B5EF4-FFF2-40B4-BE49-F238E27FC236}">
                <a16:creationId xmlns:a16="http://schemas.microsoft.com/office/drawing/2014/main" id="{2AB11E56-1F35-6EC4-B72C-08B910B9A74D}"/>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1" name="Line 1019">
            <a:extLst>
              <a:ext uri="{FF2B5EF4-FFF2-40B4-BE49-F238E27FC236}">
                <a16:creationId xmlns:a16="http://schemas.microsoft.com/office/drawing/2014/main" id="{60F83CC2-0F87-0956-E217-447A218CE3A3}"/>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2" name="Line 1023">
            <a:extLst>
              <a:ext uri="{FF2B5EF4-FFF2-40B4-BE49-F238E27FC236}">
                <a16:creationId xmlns:a16="http://schemas.microsoft.com/office/drawing/2014/main" id="{ADCB2E8C-29A3-B24F-72A1-B165F879115C}"/>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3" name="Line 1164">
            <a:extLst>
              <a:ext uri="{FF2B5EF4-FFF2-40B4-BE49-F238E27FC236}">
                <a16:creationId xmlns:a16="http://schemas.microsoft.com/office/drawing/2014/main" id="{59D8C237-2223-D8CD-5370-CF88E8BD7A42}"/>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4" name="Line 1169">
            <a:extLst>
              <a:ext uri="{FF2B5EF4-FFF2-40B4-BE49-F238E27FC236}">
                <a16:creationId xmlns:a16="http://schemas.microsoft.com/office/drawing/2014/main" id="{C44CFA84-EF3D-33E3-1F98-9C21A1F25356}"/>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5" name="Line 1170">
            <a:extLst>
              <a:ext uri="{FF2B5EF4-FFF2-40B4-BE49-F238E27FC236}">
                <a16:creationId xmlns:a16="http://schemas.microsoft.com/office/drawing/2014/main" id="{6275ACFA-57C2-8E81-9B46-E52E5884745C}"/>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6" name="Line 1174">
            <a:extLst>
              <a:ext uri="{FF2B5EF4-FFF2-40B4-BE49-F238E27FC236}">
                <a16:creationId xmlns:a16="http://schemas.microsoft.com/office/drawing/2014/main" id="{2282AC27-D1F9-8D5F-24F0-3BEC43CF6F36}"/>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7" name="Line 913">
            <a:extLst>
              <a:ext uri="{FF2B5EF4-FFF2-40B4-BE49-F238E27FC236}">
                <a16:creationId xmlns:a16="http://schemas.microsoft.com/office/drawing/2014/main" id="{32D1B1C6-6A69-E446-2667-8FC3AE852CCB}"/>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8" name="Line 918">
            <a:extLst>
              <a:ext uri="{FF2B5EF4-FFF2-40B4-BE49-F238E27FC236}">
                <a16:creationId xmlns:a16="http://schemas.microsoft.com/office/drawing/2014/main" id="{B60D2C6D-7497-1566-D518-EB8FA6DF2A43}"/>
              </a:ext>
            </a:extLst>
          </p:cNvPr>
          <p:cNvSpPr>
            <a:spLocks noChangeShapeType="1"/>
          </p:cNvSpPr>
          <p:nvPr/>
        </p:nvSpPr>
        <p:spPr bwMode="auto">
          <a:xfrm>
            <a:off x="559593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49" name="Line 919">
            <a:extLst>
              <a:ext uri="{FF2B5EF4-FFF2-40B4-BE49-F238E27FC236}">
                <a16:creationId xmlns:a16="http://schemas.microsoft.com/office/drawing/2014/main" id="{088563AC-BA76-74FE-7406-8259AD5D06EF}"/>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sp>
        <p:nvSpPr>
          <p:cNvPr id="65550" name="Line 923">
            <a:extLst>
              <a:ext uri="{FF2B5EF4-FFF2-40B4-BE49-F238E27FC236}">
                <a16:creationId xmlns:a16="http://schemas.microsoft.com/office/drawing/2014/main" id="{27AC7BDF-3AE5-642A-391F-34B88F1F2178}"/>
              </a:ext>
            </a:extLst>
          </p:cNvPr>
          <p:cNvSpPr>
            <a:spLocks noChangeShapeType="1"/>
          </p:cNvSpPr>
          <p:nvPr/>
        </p:nvSpPr>
        <p:spPr bwMode="auto">
          <a:xfrm>
            <a:off x="5627688" y="9048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p>
        </p:txBody>
      </p:sp>
      <p:grpSp>
        <p:nvGrpSpPr>
          <p:cNvPr id="65551" name="グループ化 42">
            <a:extLst>
              <a:ext uri="{FF2B5EF4-FFF2-40B4-BE49-F238E27FC236}">
                <a16:creationId xmlns:a16="http://schemas.microsoft.com/office/drawing/2014/main" id="{335D5348-4DD5-237D-21C5-A80C1064175E}"/>
              </a:ext>
            </a:extLst>
          </p:cNvPr>
          <p:cNvGrpSpPr>
            <a:grpSpLocks/>
          </p:cNvGrpSpPr>
          <p:nvPr/>
        </p:nvGrpSpPr>
        <p:grpSpPr bwMode="auto">
          <a:xfrm>
            <a:off x="668338" y="563563"/>
            <a:ext cx="4002087" cy="4995862"/>
            <a:chOff x="13330087" y="743969"/>
            <a:chExt cx="4002564" cy="5017335"/>
          </a:xfrm>
        </p:grpSpPr>
        <p:sp>
          <p:nvSpPr>
            <p:cNvPr id="2" name="タイトル 1">
              <a:extLst>
                <a:ext uri="{FF2B5EF4-FFF2-40B4-BE49-F238E27FC236}">
                  <a16:creationId xmlns:a16="http://schemas.microsoft.com/office/drawing/2014/main" id="{3E2055C9-D1D8-B17A-A8D0-591838A5D81C}"/>
                </a:ext>
              </a:extLst>
            </p:cNvPr>
            <p:cNvSpPr txBox="1">
              <a:spLocks/>
            </p:cNvSpPr>
            <p:nvPr/>
          </p:nvSpPr>
          <p:spPr>
            <a:xfrm>
              <a:off x="14665243" y="743969"/>
              <a:ext cx="1446834" cy="584463"/>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3200" dirty="0">
                  <a:ln w="0">
                    <a:solidFill>
                      <a:sysClr val="windowText" lastClr="000000"/>
                    </a:solidFill>
                  </a:ln>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改善前</a:t>
              </a:r>
            </a:p>
          </p:txBody>
        </p:sp>
        <p:pic>
          <p:nvPicPr>
            <p:cNvPr id="65594" name="図 3">
              <a:extLst>
                <a:ext uri="{FF2B5EF4-FFF2-40B4-BE49-F238E27FC236}">
                  <a16:creationId xmlns:a16="http://schemas.microsoft.com/office/drawing/2014/main" id="{54295297-0A02-5203-FF7F-1B63299E3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7726" y="1453269"/>
              <a:ext cx="384492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吹き出し: 角を丸めた四角形 11">
              <a:extLst>
                <a:ext uri="{FF2B5EF4-FFF2-40B4-BE49-F238E27FC236}">
                  <a16:creationId xmlns:a16="http://schemas.microsoft.com/office/drawing/2014/main" id="{9571AC8B-D400-CEF4-9DAB-B7E687D67005}"/>
                </a:ext>
              </a:extLst>
            </p:cNvPr>
            <p:cNvSpPr/>
            <p:nvPr/>
          </p:nvSpPr>
          <p:spPr>
            <a:xfrm>
              <a:off x="13330087" y="4586288"/>
              <a:ext cx="2668905" cy="1168638"/>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中央部で圧着すると</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パーフォ孔から</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染み出しするよ！！</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65596" name="図 3">
              <a:extLst>
                <a:ext uri="{FF2B5EF4-FFF2-40B4-BE49-F238E27FC236}">
                  <a16:creationId xmlns:a16="http://schemas.microsoft.com/office/drawing/2014/main" id="{AEA22BD3-E992-A78D-3661-62486169F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2327" y="3808679"/>
              <a:ext cx="1363663"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グループ化 43">
            <a:extLst>
              <a:ext uri="{FF2B5EF4-FFF2-40B4-BE49-F238E27FC236}">
                <a16:creationId xmlns:a16="http://schemas.microsoft.com/office/drawing/2014/main" id="{4AF803E3-5B67-83FF-4647-67E29CF5589C}"/>
              </a:ext>
            </a:extLst>
          </p:cNvPr>
          <p:cNvGrpSpPr>
            <a:grpSpLocks/>
          </p:cNvGrpSpPr>
          <p:nvPr/>
        </p:nvGrpSpPr>
        <p:grpSpPr bwMode="auto">
          <a:xfrm>
            <a:off x="5270500" y="547688"/>
            <a:ext cx="6778625" cy="5211762"/>
            <a:chOff x="17902385" y="745256"/>
            <a:chExt cx="6778069" cy="5211044"/>
          </a:xfrm>
        </p:grpSpPr>
        <p:grpSp>
          <p:nvGrpSpPr>
            <p:cNvPr id="65557" name="グループ化 1">
              <a:extLst>
                <a:ext uri="{FF2B5EF4-FFF2-40B4-BE49-F238E27FC236}">
                  <a16:creationId xmlns:a16="http://schemas.microsoft.com/office/drawing/2014/main" id="{1F63C078-7607-5FF9-A599-3C41EA32CF87}"/>
                </a:ext>
              </a:extLst>
            </p:cNvPr>
            <p:cNvGrpSpPr>
              <a:grpSpLocks/>
            </p:cNvGrpSpPr>
            <p:nvPr/>
          </p:nvGrpSpPr>
          <p:grpSpPr bwMode="auto">
            <a:xfrm>
              <a:off x="18178054" y="1538288"/>
              <a:ext cx="3875088" cy="2574925"/>
              <a:chOff x="3432737" y="1"/>
              <a:chExt cx="3192640" cy="2123230"/>
            </a:xfrm>
          </p:grpSpPr>
          <p:grpSp>
            <p:nvGrpSpPr>
              <p:cNvPr id="65569" name="グループ化 26">
                <a:extLst>
                  <a:ext uri="{FF2B5EF4-FFF2-40B4-BE49-F238E27FC236}">
                    <a16:creationId xmlns:a16="http://schemas.microsoft.com/office/drawing/2014/main" id="{E66E292C-55DA-BE0E-9843-EB53A8639B8A}"/>
                  </a:ext>
                </a:extLst>
              </p:cNvPr>
              <p:cNvGrpSpPr>
                <a:grpSpLocks/>
              </p:cNvGrpSpPr>
              <p:nvPr/>
            </p:nvGrpSpPr>
            <p:grpSpPr bwMode="auto">
              <a:xfrm>
                <a:off x="3432737" y="1"/>
                <a:ext cx="3192640" cy="2123230"/>
                <a:chOff x="3432577" y="1"/>
                <a:chExt cx="3227434" cy="2029712"/>
              </a:xfrm>
            </p:grpSpPr>
            <p:sp>
              <p:nvSpPr>
                <p:cNvPr id="7" name="円柱 6">
                  <a:extLst>
                    <a:ext uri="{FF2B5EF4-FFF2-40B4-BE49-F238E27FC236}">
                      <a16:creationId xmlns:a16="http://schemas.microsoft.com/office/drawing/2014/main" id="{2C5900EA-2B30-7CAD-B9C5-58AE38426C67}"/>
                    </a:ext>
                  </a:extLst>
                </p:cNvPr>
                <p:cNvSpPr/>
                <p:nvPr/>
              </p:nvSpPr>
              <p:spPr bwMode="auto">
                <a:xfrm>
                  <a:off x="4975875" y="1149075"/>
                  <a:ext cx="430994" cy="880839"/>
                </a:xfrm>
                <a:prstGeom prst="can">
                  <a:avLst/>
                </a:prstGeom>
                <a:gradFill flip="none" rotWithShape="1">
                  <a:gsLst>
                    <a:gs pos="0">
                      <a:schemeClr val="bg1">
                        <a:lumMod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8" name="フリーフォーム 956">
                  <a:extLst>
                    <a:ext uri="{FF2B5EF4-FFF2-40B4-BE49-F238E27FC236}">
                      <a16:creationId xmlns:a16="http://schemas.microsoft.com/office/drawing/2014/main" id="{52DBABB8-34E6-F884-EB11-E709E2567657}"/>
                    </a:ext>
                  </a:extLst>
                </p:cNvPr>
                <p:cNvSpPr/>
                <p:nvPr/>
              </p:nvSpPr>
              <p:spPr bwMode="auto">
                <a:xfrm>
                  <a:off x="3459462" y="950135"/>
                  <a:ext cx="3200728" cy="842052"/>
                </a:xfrm>
                <a:custGeom>
                  <a:avLst/>
                  <a:gdLst>
                    <a:gd name="connsiteX0" fmla="*/ 526382 w 2326105"/>
                    <a:gd name="connsiteY0" fmla="*/ 0 h 541421"/>
                    <a:gd name="connsiteX1" fmla="*/ 2125579 w 2326105"/>
                    <a:gd name="connsiteY1" fmla="*/ 55144 h 541421"/>
                    <a:gd name="connsiteX2" fmla="*/ 2326105 w 2326105"/>
                    <a:gd name="connsiteY2" fmla="*/ 541421 h 541421"/>
                    <a:gd name="connsiteX3" fmla="*/ 0 w 2326105"/>
                    <a:gd name="connsiteY3" fmla="*/ 426118 h 541421"/>
                    <a:gd name="connsiteX4" fmla="*/ 526382 w 2326105"/>
                    <a:gd name="connsiteY4" fmla="*/ 0 h 541421"/>
                    <a:gd name="connsiteX0" fmla="*/ 534793 w 2326105"/>
                    <a:gd name="connsiteY0" fmla="*/ 0 h 516433"/>
                    <a:gd name="connsiteX1" fmla="*/ 2125579 w 2326105"/>
                    <a:gd name="connsiteY1" fmla="*/ 30156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8758 w 2326105"/>
                    <a:gd name="connsiteY1" fmla="*/ 38485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5955 w 2326105"/>
                    <a:gd name="connsiteY1" fmla="*/ 24603 h 516433"/>
                    <a:gd name="connsiteX2" fmla="*/ 2326105 w 2326105"/>
                    <a:gd name="connsiteY2" fmla="*/ 516433 h 516433"/>
                    <a:gd name="connsiteX3" fmla="*/ 0 w 2326105"/>
                    <a:gd name="connsiteY3" fmla="*/ 401130 h 516433"/>
                    <a:gd name="connsiteX4" fmla="*/ 534793 w 2326105"/>
                    <a:gd name="connsiteY4" fmla="*/ 0 h 516433"/>
                    <a:gd name="connsiteX0" fmla="*/ 534793 w 2317694"/>
                    <a:gd name="connsiteY0" fmla="*/ 0 h 513657"/>
                    <a:gd name="connsiteX1" fmla="*/ 2105955 w 2317694"/>
                    <a:gd name="connsiteY1" fmla="*/ 24603 h 513657"/>
                    <a:gd name="connsiteX2" fmla="*/ 2317694 w 2317694"/>
                    <a:gd name="connsiteY2" fmla="*/ 513657 h 513657"/>
                    <a:gd name="connsiteX3" fmla="*/ 0 w 2317694"/>
                    <a:gd name="connsiteY3" fmla="*/ 401130 h 513657"/>
                    <a:gd name="connsiteX4" fmla="*/ 534793 w 2317694"/>
                    <a:gd name="connsiteY4" fmla="*/ 0 h 513657"/>
                    <a:gd name="connsiteX0" fmla="*/ 534793 w 2303676"/>
                    <a:gd name="connsiteY0" fmla="*/ 0 h 505327"/>
                    <a:gd name="connsiteX1" fmla="*/ 2105955 w 2303676"/>
                    <a:gd name="connsiteY1" fmla="*/ 24603 h 505327"/>
                    <a:gd name="connsiteX2" fmla="*/ 2303676 w 2303676"/>
                    <a:gd name="connsiteY2" fmla="*/ 505327 h 505327"/>
                    <a:gd name="connsiteX3" fmla="*/ 0 w 2303676"/>
                    <a:gd name="connsiteY3" fmla="*/ 401130 h 505327"/>
                    <a:gd name="connsiteX4" fmla="*/ 534793 w 2303676"/>
                    <a:gd name="connsiteY4" fmla="*/ 0 h 505327"/>
                    <a:gd name="connsiteX0" fmla="*/ 534793 w 2320498"/>
                    <a:gd name="connsiteY0" fmla="*/ 0 h 510880"/>
                    <a:gd name="connsiteX1" fmla="*/ 2105955 w 2320498"/>
                    <a:gd name="connsiteY1" fmla="*/ 24603 h 510880"/>
                    <a:gd name="connsiteX2" fmla="*/ 2320498 w 2320498"/>
                    <a:gd name="connsiteY2" fmla="*/ 510880 h 510880"/>
                    <a:gd name="connsiteX3" fmla="*/ 0 w 2320498"/>
                    <a:gd name="connsiteY3" fmla="*/ 401130 h 510880"/>
                    <a:gd name="connsiteX4" fmla="*/ 534793 w 2320498"/>
                    <a:gd name="connsiteY4" fmla="*/ 0 h 510880"/>
                    <a:gd name="connsiteX0" fmla="*/ 648822 w 2320498"/>
                    <a:gd name="connsiteY0" fmla="*/ 0 h 488072"/>
                    <a:gd name="connsiteX1" fmla="*/ 2105955 w 2320498"/>
                    <a:gd name="connsiteY1" fmla="*/ 1795 h 488072"/>
                    <a:gd name="connsiteX2" fmla="*/ 2320498 w 2320498"/>
                    <a:gd name="connsiteY2" fmla="*/ 488072 h 488072"/>
                    <a:gd name="connsiteX3" fmla="*/ 0 w 2320498"/>
                    <a:gd name="connsiteY3" fmla="*/ 378322 h 488072"/>
                    <a:gd name="connsiteX4" fmla="*/ 648822 w 2320498"/>
                    <a:gd name="connsiteY4" fmla="*/ 0 h 488072"/>
                    <a:gd name="connsiteX0" fmla="*/ 648822 w 2320498"/>
                    <a:gd name="connsiteY0" fmla="*/ 0 h 488072"/>
                    <a:gd name="connsiteX1" fmla="*/ 2099620 w 2320498"/>
                    <a:gd name="connsiteY1" fmla="*/ 24602 h 488072"/>
                    <a:gd name="connsiteX2" fmla="*/ 2320498 w 2320498"/>
                    <a:gd name="connsiteY2" fmla="*/ 488072 h 488072"/>
                    <a:gd name="connsiteX3" fmla="*/ 0 w 2320498"/>
                    <a:gd name="connsiteY3" fmla="*/ 378322 h 488072"/>
                    <a:gd name="connsiteX4" fmla="*/ 648822 w 2320498"/>
                    <a:gd name="connsiteY4" fmla="*/ 0 h 488072"/>
                    <a:gd name="connsiteX0" fmla="*/ 648822 w 2320498"/>
                    <a:gd name="connsiteY0" fmla="*/ 0 h 488072"/>
                    <a:gd name="connsiteX1" fmla="*/ 2017266 w 2320498"/>
                    <a:gd name="connsiteY1" fmla="*/ 20040 h 488072"/>
                    <a:gd name="connsiteX2" fmla="*/ 2320498 w 2320498"/>
                    <a:gd name="connsiteY2" fmla="*/ 488072 h 488072"/>
                    <a:gd name="connsiteX3" fmla="*/ 0 w 2320498"/>
                    <a:gd name="connsiteY3" fmla="*/ 378322 h 488072"/>
                    <a:gd name="connsiteX4" fmla="*/ 648822 w 2320498"/>
                    <a:gd name="connsiteY4" fmla="*/ 0 h 488072"/>
                    <a:gd name="connsiteX0" fmla="*/ 648822 w 2320498"/>
                    <a:gd name="connsiteY0" fmla="*/ 0 h 424212"/>
                    <a:gd name="connsiteX1" fmla="*/ 2017266 w 2320498"/>
                    <a:gd name="connsiteY1" fmla="*/ 20040 h 424212"/>
                    <a:gd name="connsiteX2" fmla="*/ 2320498 w 2320498"/>
                    <a:gd name="connsiteY2" fmla="*/ 424212 h 424212"/>
                    <a:gd name="connsiteX3" fmla="*/ 0 w 2320498"/>
                    <a:gd name="connsiteY3" fmla="*/ 378322 h 424212"/>
                    <a:gd name="connsiteX4" fmla="*/ 648822 w 2320498"/>
                    <a:gd name="connsiteY4" fmla="*/ 0 h 424212"/>
                    <a:gd name="connsiteX0" fmla="*/ 731177 w 2402853"/>
                    <a:gd name="connsiteY0" fmla="*/ 0 h 424212"/>
                    <a:gd name="connsiteX1" fmla="*/ 2099621 w 2402853"/>
                    <a:gd name="connsiteY1" fmla="*/ 20040 h 424212"/>
                    <a:gd name="connsiteX2" fmla="*/ 2402853 w 2402853"/>
                    <a:gd name="connsiteY2" fmla="*/ 424212 h 424212"/>
                    <a:gd name="connsiteX3" fmla="*/ 0 w 2402853"/>
                    <a:gd name="connsiteY3" fmla="*/ 362754 h 424212"/>
                    <a:gd name="connsiteX4" fmla="*/ 731177 w 2402853"/>
                    <a:gd name="connsiteY4" fmla="*/ 0 h 424212"/>
                    <a:gd name="connsiteX0" fmla="*/ 750182 w 2402853"/>
                    <a:gd name="connsiteY0" fmla="*/ 0 h 412537"/>
                    <a:gd name="connsiteX1" fmla="*/ 2099621 w 2402853"/>
                    <a:gd name="connsiteY1" fmla="*/ 8365 h 412537"/>
                    <a:gd name="connsiteX2" fmla="*/ 2402853 w 2402853"/>
                    <a:gd name="connsiteY2" fmla="*/ 412537 h 412537"/>
                    <a:gd name="connsiteX3" fmla="*/ 0 w 2402853"/>
                    <a:gd name="connsiteY3" fmla="*/ 351079 h 412537"/>
                    <a:gd name="connsiteX4" fmla="*/ 750182 w 2402853"/>
                    <a:gd name="connsiteY4" fmla="*/ 0 h 412537"/>
                    <a:gd name="connsiteX0" fmla="*/ 750182 w 2428193"/>
                    <a:gd name="connsiteY0" fmla="*/ 0 h 416429"/>
                    <a:gd name="connsiteX1" fmla="*/ 2099621 w 2428193"/>
                    <a:gd name="connsiteY1" fmla="*/ 8365 h 416429"/>
                    <a:gd name="connsiteX2" fmla="*/ 2428193 w 2428193"/>
                    <a:gd name="connsiteY2" fmla="*/ 416429 h 416429"/>
                    <a:gd name="connsiteX3" fmla="*/ 0 w 2428193"/>
                    <a:gd name="connsiteY3" fmla="*/ 351079 h 416429"/>
                    <a:gd name="connsiteX4" fmla="*/ 750182 w 2428193"/>
                    <a:gd name="connsiteY4" fmla="*/ 0 h 416429"/>
                    <a:gd name="connsiteX0" fmla="*/ 750182 w 2428193"/>
                    <a:gd name="connsiteY0" fmla="*/ 0 h 416429"/>
                    <a:gd name="connsiteX1" fmla="*/ 2061612 w 2428193"/>
                    <a:gd name="connsiteY1" fmla="*/ 8365 h 416429"/>
                    <a:gd name="connsiteX2" fmla="*/ 2428193 w 2428193"/>
                    <a:gd name="connsiteY2" fmla="*/ 416429 h 416429"/>
                    <a:gd name="connsiteX3" fmla="*/ 0 w 2428193"/>
                    <a:gd name="connsiteY3" fmla="*/ 351079 h 416429"/>
                    <a:gd name="connsiteX4" fmla="*/ 750182 w 2428193"/>
                    <a:gd name="connsiteY4" fmla="*/ 0 h 416429"/>
                    <a:gd name="connsiteX0" fmla="*/ 750182 w 2428193"/>
                    <a:gd name="connsiteY0" fmla="*/ 0 h 416429"/>
                    <a:gd name="connsiteX1" fmla="*/ 2080617 w 2428193"/>
                    <a:gd name="connsiteY1" fmla="*/ 16148 h 416429"/>
                    <a:gd name="connsiteX2" fmla="*/ 2428193 w 2428193"/>
                    <a:gd name="connsiteY2" fmla="*/ 416429 h 416429"/>
                    <a:gd name="connsiteX3" fmla="*/ 0 w 2428193"/>
                    <a:gd name="connsiteY3" fmla="*/ 351079 h 416429"/>
                    <a:gd name="connsiteX4" fmla="*/ 750182 w 2428193"/>
                    <a:gd name="connsiteY4" fmla="*/ 0 h 416429"/>
                    <a:gd name="connsiteX0" fmla="*/ 750182 w 2428193"/>
                    <a:gd name="connsiteY0" fmla="*/ 0 h 416429"/>
                    <a:gd name="connsiteX1" fmla="*/ 2017267 w 2428193"/>
                    <a:gd name="connsiteY1" fmla="*/ 12256 h 416429"/>
                    <a:gd name="connsiteX2" fmla="*/ 2428193 w 2428193"/>
                    <a:gd name="connsiteY2" fmla="*/ 416429 h 416429"/>
                    <a:gd name="connsiteX3" fmla="*/ 0 w 2428193"/>
                    <a:gd name="connsiteY3" fmla="*/ 351079 h 416429"/>
                    <a:gd name="connsiteX4" fmla="*/ 750182 w 2428193"/>
                    <a:gd name="connsiteY4" fmla="*/ 0 h 41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8193" h="416429">
                      <a:moveTo>
                        <a:pt x="750182" y="0"/>
                      </a:moveTo>
                      <a:lnTo>
                        <a:pt x="2017267" y="12256"/>
                      </a:lnTo>
                      <a:lnTo>
                        <a:pt x="2428193" y="416429"/>
                      </a:lnTo>
                      <a:lnTo>
                        <a:pt x="0" y="351079"/>
                      </a:lnTo>
                      <a:lnTo>
                        <a:pt x="750182" y="0"/>
                      </a:lnTo>
                      <a:close/>
                    </a:path>
                  </a:pathLst>
                </a:custGeom>
                <a:solidFill>
                  <a:schemeClr val="bg1">
                    <a:lumMod val="95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65574" name="フリーフォーム 957">
                  <a:extLst>
                    <a:ext uri="{FF2B5EF4-FFF2-40B4-BE49-F238E27FC236}">
                      <a16:creationId xmlns:a16="http://schemas.microsoft.com/office/drawing/2014/main" id="{2529D2B2-84D8-6D55-670D-D2787182B0D5}"/>
                    </a:ext>
                  </a:extLst>
                </p:cNvPr>
                <p:cNvSpPr>
                  <a:spLocks/>
                </p:cNvSpPr>
                <p:nvPr/>
              </p:nvSpPr>
              <p:spPr bwMode="auto">
                <a:xfrm>
                  <a:off x="3900370" y="172379"/>
                  <a:ext cx="2478012" cy="636711"/>
                </a:xfrm>
                <a:custGeom>
                  <a:avLst/>
                  <a:gdLst>
                    <a:gd name="T0" fmla="*/ 0 w 2447442"/>
                    <a:gd name="T1" fmla="*/ 2037 h 672926"/>
                    <a:gd name="T2" fmla="*/ 5154326 w 2447442"/>
                    <a:gd name="T3" fmla="*/ 0 h 672926"/>
                    <a:gd name="T4" fmla="*/ 4560953 w 2447442"/>
                    <a:gd name="T5" fmla="*/ 24348 h 672926"/>
                    <a:gd name="T6" fmla="*/ 1162602 w 2447442"/>
                    <a:gd name="T7" fmla="*/ 23948 h 672926"/>
                    <a:gd name="T8" fmla="*/ 0 w 2447442"/>
                    <a:gd name="T9" fmla="*/ 2037 h 6729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7442" h="672926">
                      <a:moveTo>
                        <a:pt x="0" y="56308"/>
                      </a:moveTo>
                      <a:lnTo>
                        <a:pt x="2447442" y="0"/>
                      </a:lnTo>
                      <a:lnTo>
                        <a:pt x="2165684" y="672926"/>
                      </a:lnTo>
                      <a:lnTo>
                        <a:pt x="552042" y="661825"/>
                      </a:lnTo>
                      <a:lnTo>
                        <a:pt x="0" y="56308"/>
                      </a:lnTo>
                      <a:close/>
                    </a:path>
                  </a:pathLst>
                </a:custGeom>
                <a:solidFill>
                  <a:srgbClr val="CCFFCC">
                    <a:alpha val="45097"/>
                  </a:srgbClr>
                </a:solidFill>
                <a:ln w="9525" cap="flat" cmpd="sng" algn="ctr">
                  <a:solidFill>
                    <a:srgbClr val="000000"/>
                  </a:solidFill>
                  <a:prstDash val="solid"/>
                  <a:round/>
                  <a:headEnd type="none" w="med" len="med"/>
                  <a:tailEnd type="none" w="med" len="med"/>
                </a:ln>
              </p:spPr>
              <p:txBody>
                <a:bodyPr lIns="18288" tIns="0" rIns="0" bIns="0"/>
                <a:lstStyle/>
                <a:p>
                  <a:endParaRPr lang="ja-JP" altLang="en-US"/>
                </a:p>
              </p:txBody>
            </p:sp>
            <p:sp>
              <p:nvSpPr>
                <p:cNvPr id="21" name="フリーフォーム 958">
                  <a:extLst>
                    <a:ext uri="{FF2B5EF4-FFF2-40B4-BE49-F238E27FC236}">
                      <a16:creationId xmlns:a16="http://schemas.microsoft.com/office/drawing/2014/main" id="{78AA0EBB-0322-B306-025B-37857FF26334}"/>
                    </a:ext>
                  </a:extLst>
                </p:cNvPr>
                <p:cNvSpPr/>
                <p:nvPr/>
              </p:nvSpPr>
              <p:spPr bwMode="auto">
                <a:xfrm>
                  <a:off x="3910288" y="973908"/>
                  <a:ext cx="2351959" cy="487965"/>
                </a:xfrm>
                <a:custGeom>
                  <a:avLst/>
                  <a:gdLst>
                    <a:gd name="connsiteX0" fmla="*/ 526382 w 2326105"/>
                    <a:gd name="connsiteY0" fmla="*/ 0 h 541421"/>
                    <a:gd name="connsiteX1" fmla="*/ 2125579 w 2326105"/>
                    <a:gd name="connsiteY1" fmla="*/ 55144 h 541421"/>
                    <a:gd name="connsiteX2" fmla="*/ 2326105 w 2326105"/>
                    <a:gd name="connsiteY2" fmla="*/ 541421 h 541421"/>
                    <a:gd name="connsiteX3" fmla="*/ 0 w 2326105"/>
                    <a:gd name="connsiteY3" fmla="*/ 426118 h 541421"/>
                    <a:gd name="connsiteX4" fmla="*/ 526382 w 2326105"/>
                    <a:gd name="connsiteY4" fmla="*/ 0 h 541421"/>
                    <a:gd name="connsiteX0" fmla="*/ 534793 w 2326105"/>
                    <a:gd name="connsiteY0" fmla="*/ 0 h 516433"/>
                    <a:gd name="connsiteX1" fmla="*/ 2125579 w 2326105"/>
                    <a:gd name="connsiteY1" fmla="*/ 30156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8758 w 2326105"/>
                    <a:gd name="connsiteY1" fmla="*/ 38485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5955 w 2326105"/>
                    <a:gd name="connsiteY1" fmla="*/ 24603 h 516433"/>
                    <a:gd name="connsiteX2" fmla="*/ 2326105 w 2326105"/>
                    <a:gd name="connsiteY2" fmla="*/ 516433 h 516433"/>
                    <a:gd name="connsiteX3" fmla="*/ 0 w 2326105"/>
                    <a:gd name="connsiteY3" fmla="*/ 401130 h 516433"/>
                    <a:gd name="connsiteX4" fmla="*/ 534793 w 2326105"/>
                    <a:gd name="connsiteY4" fmla="*/ 0 h 516433"/>
                    <a:gd name="connsiteX0" fmla="*/ 534793 w 2317694"/>
                    <a:gd name="connsiteY0" fmla="*/ 0 h 513657"/>
                    <a:gd name="connsiteX1" fmla="*/ 2105955 w 2317694"/>
                    <a:gd name="connsiteY1" fmla="*/ 24603 h 513657"/>
                    <a:gd name="connsiteX2" fmla="*/ 2317694 w 2317694"/>
                    <a:gd name="connsiteY2" fmla="*/ 513657 h 513657"/>
                    <a:gd name="connsiteX3" fmla="*/ 0 w 2317694"/>
                    <a:gd name="connsiteY3" fmla="*/ 401130 h 513657"/>
                    <a:gd name="connsiteX4" fmla="*/ 534793 w 2317694"/>
                    <a:gd name="connsiteY4" fmla="*/ 0 h 513657"/>
                    <a:gd name="connsiteX0" fmla="*/ 534793 w 2303676"/>
                    <a:gd name="connsiteY0" fmla="*/ 0 h 505327"/>
                    <a:gd name="connsiteX1" fmla="*/ 2105955 w 2303676"/>
                    <a:gd name="connsiteY1" fmla="*/ 24603 h 505327"/>
                    <a:gd name="connsiteX2" fmla="*/ 2303676 w 2303676"/>
                    <a:gd name="connsiteY2" fmla="*/ 505327 h 505327"/>
                    <a:gd name="connsiteX3" fmla="*/ 0 w 2303676"/>
                    <a:gd name="connsiteY3" fmla="*/ 401130 h 505327"/>
                    <a:gd name="connsiteX4" fmla="*/ 534793 w 2303676"/>
                    <a:gd name="connsiteY4" fmla="*/ 0 h 505327"/>
                    <a:gd name="connsiteX0" fmla="*/ 534793 w 2320498"/>
                    <a:gd name="connsiteY0" fmla="*/ 0 h 510880"/>
                    <a:gd name="connsiteX1" fmla="*/ 2105955 w 2320498"/>
                    <a:gd name="connsiteY1" fmla="*/ 24603 h 510880"/>
                    <a:gd name="connsiteX2" fmla="*/ 2320498 w 2320498"/>
                    <a:gd name="connsiteY2" fmla="*/ 510880 h 510880"/>
                    <a:gd name="connsiteX3" fmla="*/ 0 w 2320498"/>
                    <a:gd name="connsiteY3" fmla="*/ 401130 h 510880"/>
                    <a:gd name="connsiteX4" fmla="*/ 534793 w 2320498"/>
                    <a:gd name="connsiteY4" fmla="*/ 0 h 51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498" h="510880">
                      <a:moveTo>
                        <a:pt x="534793" y="0"/>
                      </a:moveTo>
                      <a:lnTo>
                        <a:pt x="2105955" y="24603"/>
                      </a:lnTo>
                      <a:lnTo>
                        <a:pt x="2320498" y="510880"/>
                      </a:lnTo>
                      <a:lnTo>
                        <a:pt x="0" y="401130"/>
                      </a:lnTo>
                      <a:lnTo>
                        <a:pt x="534793" y="0"/>
                      </a:lnTo>
                      <a:close/>
                    </a:path>
                  </a:pathLst>
                </a:custGeom>
                <a:solidFill>
                  <a:schemeClr val="bg1">
                    <a:lumMod val="95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65576" name="フリーフォーム 959">
                  <a:extLst>
                    <a:ext uri="{FF2B5EF4-FFF2-40B4-BE49-F238E27FC236}">
                      <a16:creationId xmlns:a16="http://schemas.microsoft.com/office/drawing/2014/main" id="{0339D7F4-FB9E-710D-8BCA-C400C14B2E9E}"/>
                    </a:ext>
                  </a:extLst>
                </p:cNvPr>
                <p:cNvSpPr>
                  <a:spLocks/>
                </p:cNvSpPr>
                <p:nvPr/>
              </p:nvSpPr>
              <p:spPr bwMode="auto">
                <a:xfrm>
                  <a:off x="4295457" y="983607"/>
                  <a:ext cx="1359235" cy="165964"/>
                </a:xfrm>
                <a:custGeom>
                  <a:avLst/>
                  <a:gdLst>
                    <a:gd name="T0" fmla="*/ 982149 w 1344122"/>
                    <a:gd name="T1" fmla="*/ 0 h 162882"/>
                    <a:gd name="T2" fmla="*/ 0 w 1344122"/>
                    <a:gd name="T3" fmla="*/ 3658033 h 162882"/>
                    <a:gd name="T4" fmla="*/ 439144 w 1344122"/>
                    <a:gd name="T5" fmla="*/ 3658038 h 162882"/>
                    <a:gd name="T6" fmla="*/ 1149789 w 1344122"/>
                    <a:gd name="T7" fmla="*/ 3318714 h 162882"/>
                    <a:gd name="T8" fmla="*/ 1621609 w 1344122"/>
                    <a:gd name="T9" fmla="*/ 3023177 h 162882"/>
                    <a:gd name="T10" fmla="*/ 2047558 w 1344122"/>
                    <a:gd name="T11" fmla="*/ 2783989 h 162882"/>
                    <a:gd name="T12" fmla="*/ 8600270 w 1344122"/>
                    <a:gd name="T13" fmla="*/ 2979462 h 162882"/>
                    <a:gd name="T14" fmla="*/ 8383761 w 1344122"/>
                    <a:gd name="T15" fmla="*/ 1584934 h 162882"/>
                    <a:gd name="T16" fmla="*/ 2138050 w 1344122"/>
                    <a:gd name="T17" fmla="*/ 1050148 h 162882"/>
                    <a:gd name="T18" fmla="*/ 1801078 w 1344122"/>
                    <a:gd name="T19" fmla="*/ 537187 h 162882"/>
                    <a:gd name="T20" fmla="*/ 1330417 w 1344122"/>
                    <a:gd name="T21" fmla="*/ 42757 h 162882"/>
                    <a:gd name="T22" fmla="*/ 982149 w 1344122"/>
                    <a:gd name="T23" fmla="*/ 0 h 1628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44122" h="162882">
                      <a:moveTo>
                        <a:pt x="153497" y="0"/>
                      </a:moveTo>
                      <a:lnTo>
                        <a:pt x="0" y="162881"/>
                      </a:lnTo>
                      <a:lnTo>
                        <a:pt x="68634" y="162882"/>
                      </a:lnTo>
                      <a:lnTo>
                        <a:pt x="179698" y="147774"/>
                      </a:lnTo>
                      <a:lnTo>
                        <a:pt x="253437" y="134614"/>
                      </a:lnTo>
                      <a:lnTo>
                        <a:pt x="320007" y="123963"/>
                      </a:lnTo>
                      <a:lnTo>
                        <a:pt x="1344122" y="132669"/>
                      </a:lnTo>
                      <a:lnTo>
                        <a:pt x="1310284" y="70572"/>
                      </a:lnTo>
                      <a:lnTo>
                        <a:pt x="334152" y="46760"/>
                      </a:lnTo>
                      <a:lnTo>
                        <a:pt x="281487" y="23918"/>
                      </a:lnTo>
                      <a:lnTo>
                        <a:pt x="207926" y="1904"/>
                      </a:lnTo>
                      <a:lnTo>
                        <a:pt x="153497" y="0"/>
                      </a:lnTo>
                      <a:close/>
                    </a:path>
                  </a:pathLst>
                </a:custGeom>
                <a:solidFill>
                  <a:schemeClr val="tx1"/>
                </a:solidFill>
                <a:ln w="9525" cap="flat" cmpd="sng" algn="ctr">
                  <a:solidFill>
                    <a:srgbClr val="000000"/>
                  </a:solidFill>
                  <a:prstDash val="solid"/>
                  <a:round/>
                  <a:headEnd type="none" w="med" len="med"/>
                  <a:tailEnd type="none" w="med" len="med"/>
                </a:ln>
              </p:spPr>
              <p:txBody>
                <a:bodyPr lIns="18288" tIns="0" rIns="0" bIns="0"/>
                <a:lstStyle/>
                <a:p>
                  <a:endParaRPr lang="ja-JP" altLang="en-US"/>
                </a:p>
              </p:txBody>
            </p:sp>
            <p:sp>
              <p:nvSpPr>
                <p:cNvPr id="65577" name="フリーフォーム 960">
                  <a:extLst>
                    <a:ext uri="{FF2B5EF4-FFF2-40B4-BE49-F238E27FC236}">
                      <a16:creationId xmlns:a16="http://schemas.microsoft.com/office/drawing/2014/main" id="{752C4B17-55F3-2810-96BC-574FA1B2CBFE}"/>
                    </a:ext>
                  </a:extLst>
                </p:cNvPr>
                <p:cNvSpPr>
                  <a:spLocks/>
                </p:cNvSpPr>
                <p:nvPr/>
              </p:nvSpPr>
              <p:spPr bwMode="auto">
                <a:xfrm>
                  <a:off x="4737159" y="1250069"/>
                  <a:ext cx="1443084" cy="215052"/>
                </a:xfrm>
                <a:custGeom>
                  <a:avLst/>
                  <a:gdLst>
                    <a:gd name="T0" fmla="*/ 4910708 w 1431970"/>
                    <a:gd name="T1" fmla="*/ 0 h 215843"/>
                    <a:gd name="T2" fmla="*/ 5167866 w 1431970"/>
                    <a:gd name="T3" fmla="*/ 113150 h 215843"/>
                    <a:gd name="T4" fmla="*/ 4924480 w 1431970"/>
                    <a:gd name="T5" fmla="*/ 117344 h 215843"/>
                    <a:gd name="T6" fmla="*/ 4688532 w 1431970"/>
                    <a:gd name="T7" fmla="*/ 105493 h 215843"/>
                    <a:gd name="T8" fmla="*/ 4394983 w 1431970"/>
                    <a:gd name="T9" fmla="*/ 93410 h 215843"/>
                    <a:gd name="T10" fmla="*/ 3989942 w 1431970"/>
                    <a:gd name="T11" fmla="*/ 77674 h 215843"/>
                    <a:gd name="T12" fmla="*/ 3756692 w 1431970"/>
                    <a:gd name="T13" fmla="*/ 70280 h 215843"/>
                    <a:gd name="T14" fmla="*/ 0 w 1431970"/>
                    <a:gd name="T15" fmla="*/ 49936 h 215843"/>
                    <a:gd name="T16" fmla="*/ 135050 w 1431970"/>
                    <a:gd name="T17" fmla="*/ 22192 h 215843"/>
                    <a:gd name="T18" fmla="*/ 3891723 w 1431970"/>
                    <a:gd name="T19" fmla="*/ 31439 h 215843"/>
                    <a:gd name="T20" fmla="*/ 4354502 w 1431970"/>
                    <a:gd name="T21" fmla="*/ 17906 h 215843"/>
                    <a:gd name="T22" fmla="*/ 4596484 w 1431970"/>
                    <a:gd name="T23" fmla="*/ 6226 h 215843"/>
                    <a:gd name="T24" fmla="*/ 4739142 w 1431970"/>
                    <a:gd name="T25" fmla="*/ 1297 h 215843"/>
                    <a:gd name="T26" fmla="*/ 4910708 w 1431970"/>
                    <a:gd name="T27" fmla="*/ 0 h 2158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31970" h="215843">
                      <a:moveTo>
                        <a:pt x="1360714" y="0"/>
                      </a:moveTo>
                      <a:lnTo>
                        <a:pt x="1431970" y="208133"/>
                      </a:lnTo>
                      <a:lnTo>
                        <a:pt x="1364533" y="215843"/>
                      </a:lnTo>
                      <a:lnTo>
                        <a:pt x="1299152" y="194046"/>
                      </a:lnTo>
                      <a:lnTo>
                        <a:pt x="1217815" y="171823"/>
                      </a:lnTo>
                      <a:lnTo>
                        <a:pt x="1105580" y="142875"/>
                      </a:lnTo>
                      <a:lnTo>
                        <a:pt x="1040946" y="129268"/>
                      </a:lnTo>
                      <a:lnTo>
                        <a:pt x="0" y="91848"/>
                      </a:lnTo>
                      <a:lnTo>
                        <a:pt x="37419" y="40822"/>
                      </a:lnTo>
                      <a:lnTo>
                        <a:pt x="1078366" y="57830"/>
                      </a:lnTo>
                      <a:lnTo>
                        <a:pt x="1206596" y="32938"/>
                      </a:lnTo>
                      <a:lnTo>
                        <a:pt x="1273643" y="11453"/>
                      </a:lnTo>
                      <a:lnTo>
                        <a:pt x="1313175" y="2382"/>
                      </a:lnTo>
                      <a:lnTo>
                        <a:pt x="1360714" y="0"/>
                      </a:lnTo>
                      <a:close/>
                    </a:path>
                  </a:pathLst>
                </a:custGeom>
                <a:solidFill>
                  <a:schemeClr val="tx1"/>
                </a:solidFill>
                <a:ln w="9525" cap="flat" cmpd="sng" algn="ctr">
                  <a:solidFill>
                    <a:srgbClr val="000000"/>
                  </a:solidFill>
                  <a:prstDash val="solid"/>
                  <a:round/>
                  <a:headEnd type="none" w="med" len="med"/>
                  <a:tailEnd type="none" w="med" len="med"/>
                </a:ln>
              </p:spPr>
              <p:txBody>
                <a:bodyPr lIns="18288" tIns="0" rIns="0" bIns="0"/>
                <a:lstStyle/>
                <a:p>
                  <a:endParaRPr lang="ja-JP" altLang="en-US"/>
                </a:p>
              </p:txBody>
            </p:sp>
            <p:sp>
              <p:nvSpPr>
                <p:cNvPr id="65578" name="フリーフォーム 961">
                  <a:extLst>
                    <a:ext uri="{FF2B5EF4-FFF2-40B4-BE49-F238E27FC236}">
                      <a16:creationId xmlns:a16="http://schemas.microsoft.com/office/drawing/2014/main" id="{38EB082C-7974-3751-2C8A-32D9A00B387B}"/>
                    </a:ext>
                  </a:extLst>
                </p:cNvPr>
                <p:cNvSpPr>
                  <a:spLocks/>
                </p:cNvSpPr>
                <p:nvPr/>
              </p:nvSpPr>
              <p:spPr bwMode="auto">
                <a:xfrm>
                  <a:off x="3898752" y="1"/>
                  <a:ext cx="2486104" cy="220520"/>
                </a:xfrm>
                <a:custGeom>
                  <a:avLst/>
                  <a:gdLst>
                    <a:gd name="T0" fmla="*/ 0 w 2446734"/>
                    <a:gd name="T1" fmla="*/ 48941 h 226219"/>
                    <a:gd name="T2" fmla="*/ 77562 w 2446734"/>
                    <a:gd name="T3" fmla="*/ 18030 h 226219"/>
                    <a:gd name="T4" fmla="*/ 6375860 w 2446734"/>
                    <a:gd name="T5" fmla="*/ 0 h 226219"/>
                    <a:gd name="T6" fmla="*/ 6375860 w 2446734"/>
                    <a:gd name="T7" fmla="*/ 38636 h 226219"/>
                    <a:gd name="T8" fmla="*/ 0 w 2446734"/>
                    <a:gd name="T9" fmla="*/ 48941 h 226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6734" h="226219">
                      <a:moveTo>
                        <a:pt x="0" y="226219"/>
                      </a:moveTo>
                      <a:lnTo>
                        <a:pt x="29765" y="83344"/>
                      </a:lnTo>
                      <a:lnTo>
                        <a:pt x="2446734" y="0"/>
                      </a:lnTo>
                      <a:lnTo>
                        <a:pt x="2446734" y="178594"/>
                      </a:lnTo>
                      <a:lnTo>
                        <a:pt x="0" y="226219"/>
                      </a:lnTo>
                      <a:close/>
                    </a:path>
                  </a:pathLst>
                </a:custGeom>
                <a:solidFill>
                  <a:srgbClr val="CCFFCC">
                    <a:alpha val="45097"/>
                  </a:srgbClr>
                </a:solidFill>
                <a:ln w="9525" cap="flat" cmpd="sng" algn="ctr">
                  <a:solidFill>
                    <a:srgbClr val="000000"/>
                  </a:solidFill>
                  <a:prstDash val="solid"/>
                  <a:round/>
                  <a:headEnd type="none" w="med" len="med"/>
                  <a:tailEnd type="none" w="med" len="med"/>
                </a:ln>
              </p:spPr>
              <p:txBody>
                <a:bodyPr lIns="18288" tIns="0" rIns="0" bIns="0"/>
                <a:lstStyle/>
                <a:p>
                  <a:endParaRPr lang="ja-JP" altLang="en-US"/>
                </a:p>
              </p:txBody>
            </p:sp>
            <p:sp>
              <p:nvSpPr>
                <p:cNvPr id="25" name="フリーフォーム 962">
                  <a:extLst>
                    <a:ext uri="{FF2B5EF4-FFF2-40B4-BE49-F238E27FC236}">
                      <a16:creationId xmlns:a16="http://schemas.microsoft.com/office/drawing/2014/main" id="{F7229219-C047-1F54-3F28-FC7CC4FF6B4D}"/>
                    </a:ext>
                  </a:extLst>
                </p:cNvPr>
                <p:cNvSpPr/>
                <p:nvPr/>
              </p:nvSpPr>
              <p:spPr bwMode="auto">
                <a:xfrm>
                  <a:off x="3915576" y="1343009"/>
                  <a:ext cx="2341383" cy="162655"/>
                </a:xfrm>
                <a:custGeom>
                  <a:avLst/>
                  <a:gdLst>
                    <a:gd name="connsiteX0" fmla="*/ 0 w 2291953"/>
                    <a:gd name="connsiteY0" fmla="*/ 0 h 166688"/>
                    <a:gd name="connsiteX1" fmla="*/ 17859 w 2291953"/>
                    <a:gd name="connsiteY1" fmla="*/ 65484 h 166688"/>
                    <a:gd name="connsiteX2" fmla="*/ 2274094 w 2291953"/>
                    <a:gd name="connsiteY2" fmla="*/ 166688 h 166688"/>
                    <a:gd name="connsiteX3" fmla="*/ 2291953 w 2291953"/>
                    <a:gd name="connsiteY3" fmla="*/ 119063 h 166688"/>
                    <a:gd name="connsiteX4" fmla="*/ 0 w 2291953"/>
                    <a:gd name="connsiteY4" fmla="*/ 0 h 166688"/>
                    <a:gd name="connsiteX0" fmla="*/ 0 w 2303125"/>
                    <a:gd name="connsiteY0" fmla="*/ 0 h 166688"/>
                    <a:gd name="connsiteX1" fmla="*/ 17859 w 2303125"/>
                    <a:gd name="connsiteY1" fmla="*/ 65484 h 166688"/>
                    <a:gd name="connsiteX2" fmla="*/ 2274094 w 2303125"/>
                    <a:gd name="connsiteY2" fmla="*/ 166688 h 166688"/>
                    <a:gd name="connsiteX3" fmla="*/ 2303125 w 2303125"/>
                    <a:gd name="connsiteY3" fmla="*/ 119063 h 166688"/>
                    <a:gd name="connsiteX4" fmla="*/ 0 w 2303125"/>
                    <a:gd name="connsiteY4" fmla="*/ 0 h 16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25" h="166688">
                      <a:moveTo>
                        <a:pt x="0" y="0"/>
                      </a:moveTo>
                      <a:lnTo>
                        <a:pt x="17859" y="65484"/>
                      </a:lnTo>
                      <a:lnTo>
                        <a:pt x="2274094" y="166688"/>
                      </a:lnTo>
                      <a:lnTo>
                        <a:pt x="2303125" y="119063"/>
                      </a:lnTo>
                      <a:lnTo>
                        <a:pt x="0" y="0"/>
                      </a:lnTo>
                      <a:close/>
                    </a:path>
                  </a:pathLst>
                </a:custGeom>
                <a:solidFill>
                  <a:schemeClr val="bg1">
                    <a:lumMod val="95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65580" name="楕円 37">
                  <a:extLst>
                    <a:ext uri="{FF2B5EF4-FFF2-40B4-BE49-F238E27FC236}">
                      <a16:creationId xmlns:a16="http://schemas.microsoft.com/office/drawing/2014/main" id="{420BA1F3-4680-DC81-4F5A-72063DAB54B1}"/>
                    </a:ext>
                  </a:extLst>
                </p:cNvPr>
                <p:cNvSpPr>
                  <a:spLocks noChangeArrowheads="1"/>
                </p:cNvSpPr>
                <p:nvPr/>
              </p:nvSpPr>
              <p:spPr bwMode="auto">
                <a:xfrm rot="521098">
                  <a:off x="4185147" y="1495141"/>
                  <a:ext cx="164989" cy="160162"/>
                </a:xfrm>
                <a:prstGeom prst="ellipse">
                  <a:avLst/>
                </a:prstGeom>
                <a:solidFill>
                  <a:schemeClr val="tx1"/>
                </a:solidFill>
                <a:ln w="9525" algn="ctr">
                  <a:solidFill>
                    <a:srgbClr val="000000"/>
                  </a:solidFill>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65581" name="楕円 38">
                  <a:extLst>
                    <a:ext uri="{FF2B5EF4-FFF2-40B4-BE49-F238E27FC236}">
                      <a16:creationId xmlns:a16="http://schemas.microsoft.com/office/drawing/2014/main" id="{6DB5D33D-2AEF-F109-8DD4-CC6A2964C16F}"/>
                    </a:ext>
                  </a:extLst>
                </p:cNvPr>
                <p:cNvSpPr>
                  <a:spLocks noChangeArrowheads="1"/>
                </p:cNvSpPr>
                <p:nvPr/>
              </p:nvSpPr>
              <p:spPr bwMode="auto">
                <a:xfrm rot="521098">
                  <a:off x="6046274" y="1544622"/>
                  <a:ext cx="249541" cy="211191"/>
                </a:xfrm>
                <a:prstGeom prst="ellipse">
                  <a:avLst/>
                </a:prstGeom>
                <a:solidFill>
                  <a:srgbClr val="FFFFFF"/>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65582" name="楕円 39">
                  <a:extLst>
                    <a:ext uri="{FF2B5EF4-FFF2-40B4-BE49-F238E27FC236}">
                      <a16:creationId xmlns:a16="http://schemas.microsoft.com/office/drawing/2014/main" id="{C0211CA2-9B7D-FD2D-4288-5F4379DE0F08}"/>
                    </a:ext>
                  </a:extLst>
                </p:cNvPr>
                <p:cNvSpPr>
                  <a:spLocks noChangeArrowheads="1"/>
                </p:cNvSpPr>
                <p:nvPr/>
              </p:nvSpPr>
              <p:spPr bwMode="auto">
                <a:xfrm rot="521098">
                  <a:off x="5461272" y="1542835"/>
                  <a:ext cx="177359" cy="143890"/>
                </a:xfrm>
                <a:prstGeom prst="ellipse">
                  <a:avLst/>
                </a:prstGeom>
                <a:solidFill>
                  <a:schemeClr val="tx1"/>
                </a:solidFill>
                <a:ln w="9525" algn="ctr">
                  <a:solidFill>
                    <a:srgbClr val="000000"/>
                  </a:solidFill>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65583" name="楕円 40">
                  <a:extLst>
                    <a:ext uri="{FF2B5EF4-FFF2-40B4-BE49-F238E27FC236}">
                      <a16:creationId xmlns:a16="http://schemas.microsoft.com/office/drawing/2014/main" id="{6100B450-CBF3-2DB8-54F3-FBDA3131ED57}"/>
                    </a:ext>
                  </a:extLst>
                </p:cNvPr>
                <p:cNvSpPr>
                  <a:spLocks noChangeArrowheads="1"/>
                </p:cNvSpPr>
                <p:nvPr/>
              </p:nvSpPr>
              <p:spPr bwMode="auto">
                <a:xfrm rot="521098">
                  <a:off x="3750837" y="1480281"/>
                  <a:ext cx="170260" cy="150171"/>
                </a:xfrm>
                <a:prstGeom prst="ellipse">
                  <a:avLst/>
                </a:prstGeom>
                <a:solidFill>
                  <a:schemeClr val="tx1"/>
                </a:solidFill>
                <a:ln w="9525" algn="ctr">
                  <a:solidFill>
                    <a:srgbClr val="000000"/>
                  </a:solidFill>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65584" name="楕円 41">
                  <a:extLst>
                    <a:ext uri="{FF2B5EF4-FFF2-40B4-BE49-F238E27FC236}">
                      <a16:creationId xmlns:a16="http://schemas.microsoft.com/office/drawing/2014/main" id="{0A3B8F3B-09F3-2773-2629-7826FACBDDB4}"/>
                    </a:ext>
                  </a:extLst>
                </p:cNvPr>
                <p:cNvSpPr>
                  <a:spLocks noChangeArrowheads="1"/>
                </p:cNvSpPr>
                <p:nvPr/>
              </p:nvSpPr>
              <p:spPr bwMode="auto">
                <a:xfrm rot="521098">
                  <a:off x="4642647" y="1503423"/>
                  <a:ext cx="164989" cy="160162"/>
                </a:xfrm>
                <a:prstGeom prst="ellipse">
                  <a:avLst/>
                </a:prstGeom>
                <a:solidFill>
                  <a:schemeClr val="tx1"/>
                </a:solidFill>
                <a:ln w="9525" algn="ctr">
                  <a:solidFill>
                    <a:srgbClr val="000000"/>
                  </a:solidFill>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65585" name="楕円 42">
                  <a:extLst>
                    <a:ext uri="{FF2B5EF4-FFF2-40B4-BE49-F238E27FC236}">
                      <a16:creationId xmlns:a16="http://schemas.microsoft.com/office/drawing/2014/main" id="{481D12AF-551D-C471-A3D5-AF06822D35BC}"/>
                    </a:ext>
                  </a:extLst>
                </p:cNvPr>
                <p:cNvSpPr>
                  <a:spLocks noChangeArrowheads="1"/>
                </p:cNvSpPr>
                <p:nvPr/>
              </p:nvSpPr>
              <p:spPr bwMode="auto">
                <a:xfrm>
                  <a:off x="5008330" y="1131316"/>
                  <a:ext cx="442635" cy="165964"/>
                </a:xfrm>
                <a:prstGeom prst="ellipse">
                  <a:avLst/>
                </a:prstGeom>
                <a:solidFill>
                  <a:srgbClr val="FF0000"/>
                </a:solidFill>
                <a:ln w="38100" algn="ctr">
                  <a:solidFill>
                    <a:srgbClr val="FF0000"/>
                  </a:solidFill>
                  <a:prstDash val="sysDot"/>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32" name="上矢印 969">
                  <a:extLst>
                    <a:ext uri="{FF2B5EF4-FFF2-40B4-BE49-F238E27FC236}">
                      <a16:creationId xmlns:a16="http://schemas.microsoft.com/office/drawing/2014/main" id="{D0419B00-8319-B566-C72B-389AB3495C6B}"/>
                    </a:ext>
                  </a:extLst>
                </p:cNvPr>
                <p:cNvSpPr>
                  <a:spLocks noChangeAspect="1"/>
                </p:cNvSpPr>
                <p:nvPr/>
              </p:nvSpPr>
              <p:spPr bwMode="auto">
                <a:xfrm>
                  <a:off x="4025307" y="1275444"/>
                  <a:ext cx="120309" cy="191433"/>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33" name="上矢印 970">
                  <a:extLst>
                    <a:ext uri="{FF2B5EF4-FFF2-40B4-BE49-F238E27FC236}">
                      <a16:creationId xmlns:a16="http://schemas.microsoft.com/office/drawing/2014/main" id="{9820F597-0443-D6EC-07C6-AE41EABFF47B}"/>
                    </a:ext>
                  </a:extLst>
                </p:cNvPr>
                <p:cNvSpPr>
                  <a:spLocks noChangeAspect="1"/>
                </p:cNvSpPr>
                <p:nvPr/>
              </p:nvSpPr>
              <p:spPr bwMode="auto">
                <a:xfrm>
                  <a:off x="4384910" y="896334"/>
                  <a:ext cx="118986" cy="191432"/>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34" name="上矢印 971">
                  <a:extLst>
                    <a:ext uri="{FF2B5EF4-FFF2-40B4-BE49-F238E27FC236}">
                      <a16:creationId xmlns:a16="http://schemas.microsoft.com/office/drawing/2014/main" id="{7161F34E-A2B0-8272-2FE0-D8E64D84409C}"/>
                    </a:ext>
                  </a:extLst>
                </p:cNvPr>
                <p:cNvSpPr>
                  <a:spLocks noChangeAspect="1"/>
                </p:cNvSpPr>
                <p:nvPr/>
              </p:nvSpPr>
              <p:spPr bwMode="auto">
                <a:xfrm>
                  <a:off x="5993868" y="920106"/>
                  <a:ext cx="120308" cy="188930"/>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35" name="上矢印 972">
                  <a:extLst>
                    <a:ext uri="{FF2B5EF4-FFF2-40B4-BE49-F238E27FC236}">
                      <a16:creationId xmlns:a16="http://schemas.microsoft.com/office/drawing/2014/main" id="{40F3CE79-B1B1-596E-E368-D8195BCE1E0B}"/>
                    </a:ext>
                  </a:extLst>
                </p:cNvPr>
                <p:cNvSpPr>
                  <a:spLocks noChangeAspect="1"/>
                </p:cNvSpPr>
                <p:nvPr/>
              </p:nvSpPr>
              <p:spPr bwMode="auto">
                <a:xfrm>
                  <a:off x="6112854" y="1341758"/>
                  <a:ext cx="120308" cy="190181"/>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36" name="上矢印 973">
                  <a:extLst>
                    <a:ext uri="{FF2B5EF4-FFF2-40B4-BE49-F238E27FC236}">
                      <a16:creationId xmlns:a16="http://schemas.microsoft.com/office/drawing/2014/main" id="{075184F1-34B4-1B81-901F-1B836235098D}"/>
                    </a:ext>
                  </a:extLst>
                </p:cNvPr>
                <p:cNvSpPr>
                  <a:spLocks/>
                </p:cNvSpPr>
                <p:nvPr/>
              </p:nvSpPr>
              <p:spPr bwMode="auto">
                <a:xfrm>
                  <a:off x="5067097" y="830020"/>
                  <a:ext cx="294822" cy="384116"/>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37" name="上矢印 974">
                  <a:extLst>
                    <a:ext uri="{FF2B5EF4-FFF2-40B4-BE49-F238E27FC236}">
                      <a16:creationId xmlns:a16="http://schemas.microsoft.com/office/drawing/2014/main" id="{B869E106-0B20-47A4-A840-AAE17685FDE4}"/>
                    </a:ext>
                  </a:extLst>
                </p:cNvPr>
                <p:cNvSpPr>
                  <a:spLocks/>
                </p:cNvSpPr>
                <p:nvPr/>
              </p:nvSpPr>
              <p:spPr bwMode="auto">
                <a:xfrm>
                  <a:off x="5048588" y="1580735"/>
                  <a:ext cx="296143" cy="379111"/>
                </a:xfrm>
                <a:prstGeom prst="upArrow">
                  <a:avLst/>
                </a:prstGeom>
                <a:solidFill>
                  <a:schemeClr val="tx2">
                    <a:lumMod val="40000"/>
                    <a:lumOff val="60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sp>
              <p:nvSpPr>
                <p:cNvPr id="65592" name="角丸四角形吹き出し 975">
                  <a:extLst>
                    <a:ext uri="{FF2B5EF4-FFF2-40B4-BE49-F238E27FC236}">
                      <a16:creationId xmlns:a16="http://schemas.microsoft.com/office/drawing/2014/main" id="{838B63B9-7155-87C1-16A5-60365A8901DD}"/>
                    </a:ext>
                  </a:extLst>
                </p:cNvPr>
                <p:cNvSpPr>
                  <a:spLocks noChangeArrowheads="1"/>
                </p:cNvSpPr>
                <p:nvPr/>
              </p:nvSpPr>
              <p:spPr bwMode="auto">
                <a:xfrm>
                  <a:off x="3432577" y="348425"/>
                  <a:ext cx="1071515" cy="320494"/>
                </a:xfrm>
                <a:prstGeom prst="wedgeRoundRectCallout">
                  <a:avLst>
                    <a:gd name="adj1" fmla="val 40065"/>
                    <a:gd name="adj2" fmla="val 116472"/>
                    <a:gd name="adj3" fmla="val 16667"/>
                  </a:avLst>
                </a:prstGeom>
                <a:solidFill>
                  <a:srgbClr val="00B0F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0" rIns="0" bIns="0"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ja-JP" altLang="en-US" sz="1400">
                      <a:latin typeface="Arial" panose="020B0604020202020204" pitchFamily="34" charset="0"/>
                    </a:rPr>
                    <a:t>圧力が低い</a:t>
                  </a:r>
                </a:p>
              </p:txBody>
            </p:sp>
          </p:grpSp>
          <p:sp>
            <p:nvSpPr>
              <p:cNvPr id="65570" name="角丸四角形吹き出し 953">
                <a:extLst>
                  <a:ext uri="{FF2B5EF4-FFF2-40B4-BE49-F238E27FC236}">
                    <a16:creationId xmlns:a16="http://schemas.microsoft.com/office/drawing/2014/main" id="{4C688375-903C-166B-B158-3718227FC45D}"/>
                  </a:ext>
                </a:extLst>
              </p:cNvPr>
              <p:cNvSpPr>
                <a:spLocks noChangeArrowheads="1"/>
              </p:cNvSpPr>
              <p:nvPr/>
            </p:nvSpPr>
            <p:spPr bwMode="auto">
              <a:xfrm>
                <a:off x="5633687" y="1756728"/>
                <a:ext cx="769224" cy="286977"/>
              </a:xfrm>
              <a:prstGeom prst="wedgeRoundRectCallout">
                <a:avLst>
                  <a:gd name="adj1" fmla="val -5481"/>
                  <a:gd name="adj2" fmla="val -131333"/>
                  <a:gd name="adj3" fmla="val 16667"/>
                </a:avLst>
              </a:prstGeom>
              <a:solidFill>
                <a:srgbClr val="00B0F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0" rIns="0" bIns="0"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ja-JP" altLang="en-US" sz="1100">
                    <a:latin typeface="Meiryo UI" panose="020B0604030504040204" pitchFamily="50" charset="-128"/>
                    <a:ea typeface="Meiryo UI" panose="020B0604030504040204" pitchFamily="50" charset="-128"/>
                  </a:rPr>
                  <a:t>圧力</a:t>
                </a:r>
                <a:r>
                  <a:rPr lang="en-US" altLang="ja-JP" sz="1100">
                    <a:latin typeface="Meiryo UI" panose="020B0604030504040204" pitchFamily="50" charset="-128"/>
                    <a:ea typeface="Meiryo UI" panose="020B0604030504040204" pitchFamily="50" charset="-128"/>
                  </a:rPr>
                  <a:t>0.05</a:t>
                </a:r>
                <a:endParaRPr lang="ja-JP" altLang="en-US" sz="1100">
                  <a:latin typeface="Meiryo UI" panose="020B0604030504040204" pitchFamily="50" charset="-128"/>
                  <a:ea typeface="Meiryo UI" panose="020B0604030504040204" pitchFamily="50" charset="-128"/>
                </a:endParaRPr>
              </a:p>
            </p:txBody>
          </p:sp>
          <p:sp>
            <p:nvSpPr>
              <p:cNvPr id="65571" name="角丸四角形吹き出し 954">
                <a:extLst>
                  <a:ext uri="{FF2B5EF4-FFF2-40B4-BE49-F238E27FC236}">
                    <a16:creationId xmlns:a16="http://schemas.microsoft.com/office/drawing/2014/main" id="{EA1355C0-4536-8DAF-F2AC-7AECB854350F}"/>
                  </a:ext>
                </a:extLst>
              </p:cNvPr>
              <p:cNvSpPr>
                <a:spLocks noChangeArrowheads="1"/>
              </p:cNvSpPr>
              <p:nvPr/>
            </p:nvSpPr>
            <p:spPr bwMode="auto">
              <a:xfrm>
                <a:off x="3545375" y="1292231"/>
                <a:ext cx="828843" cy="231557"/>
              </a:xfrm>
              <a:prstGeom prst="wedgeRoundRectCallout">
                <a:avLst>
                  <a:gd name="adj1" fmla="val 41593"/>
                  <a:gd name="adj2" fmla="val -73093"/>
                  <a:gd name="adj3" fmla="val 16667"/>
                </a:avLst>
              </a:prstGeom>
              <a:solidFill>
                <a:srgbClr val="00B0F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8288" tIns="0" rIns="0" bIns="0"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r>
                  <a:rPr lang="ja-JP" altLang="en-US" sz="1100">
                    <a:latin typeface="Meiryo UI" panose="020B0604030504040204" pitchFamily="50" charset="-128"/>
                    <a:ea typeface="Meiryo UI" panose="020B0604030504040204" pitchFamily="50" charset="-128"/>
                  </a:rPr>
                  <a:t>圧力</a:t>
                </a:r>
                <a:r>
                  <a:rPr lang="en-US" altLang="ja-JP" sz="1100">
                    <a:latin typeface="Meiryo UI" panose="020B0604030504040204" pitchFamily="50" charset="-128"/>
                    <a:ea typeface="Meiryo UI" panose="020B0604030504040204" pitchFamily="50" charset="-128"/>
                  </a:rPr>
                  <a:t>0.03</a:t>
                </a:r>
                <a:endParaRPr lang="ja-JP" altLang="en-US" sz="1100">
                  <a:latin typeface="Meiryo UI" panose="020B0604030504040204" pitchFamily="50" charset="-128"/>
                  <a:ea typeface="Meiryo UI" panose="020B0604030504040204" pitchFamily="50" charset="-128"/>
                </a:endParaRPr>
              </a:p>
            </p:txBody>
          </p:sp>
        </p:grpSp>
        <p:sp>
          <p:nvSpPr>
            <p:cNvPr id="3" name="タイトル 1">
              <a:extLst>
                <a:ext uri="{FF2B5EF4-FFF2-40B4-BE49-F238E27FC236}">
                  <a16:creationId xmlns:a16="http://schemas.microsoft.com/office/drawing/2014/main" id="{4F1D9F10-9A98-F69D-7D21-A18ABE72A05B}"/>
                </a:ext>
              </a:extLst>
            </p:cNvPr>
            <p:cNvSpPr txBox="1">
              <a:spLocks/>
            </p:cNvSpPr>
            <p:nvPr/>
          </p:nvSpPr>
          <p:spPr>
            <a:xfrm>
              <a:off x="19684317" y="745256"/>
              <a:ext cx="1446834" cy="584463"/>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3200" dirty="0">
                  <a:ln w="0">
                    <a:solidFill>
                      <a:sysClr val="windowText" lastClr="000000"/>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改善後</a:t>
              </a:r>
            </a:p>
          </p:txBody>
        </p:sp>
        <p:sp>
          <p:nvSpPr>
            <p:cNvPr id="13" name="吹き出し: 角を丸めた四角形 12">
              <a:extLst>
                <a:ext uri="{FF2B5EF4-FFF2-40B4-BE49-F238E27FC236}">
                  <a16:creationId xmlns:a16="http://schemas.microsoft.com/office/drawing/2014/main" id="{2794F8B4-A6B4-97C5-C96B-A524328C9510}"/>
                </a:ext>
              </a:extLst>
            </p:cNvPr>
            <p:cNvSpPr/>
            <p:nvPr/>
          </p:nvSpPr>
          <p:spPr>
            <a:xfrm>
              <a:off x="17902385" y="4488065"/>
              <a:ext cx="4522417" cy="1166651"/>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圧力の</a:t>
              </a:r>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高い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部分を視える化！！</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圧力の</a:t>
              </a:r>
              <a:r>
                <a:rPr lang="ja-JP" altLang="en-US" sz="2000" dirty="0">
                  <a:solidFill>
                    <a:srgbClr val="0070C0"/>
                  </a:solidFill>
                  <a:latin typeface="HGS創英角ﾎﾟｯﾌﾟ体" panose="040B0A00000000000000" pitchFamily="50" charset="-128"/>
                  <a:ea typeface="HGS創英角ﾎﾟｯﾌﾟ体" panose="040B0A00000000000000" pitchFamily="50" charset="-128"/>
                </a:rPr>
                <a:t>低い</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箇所で圧着して</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染み出しする事がなくなったね！！</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p:txBody>
        </p:sp>
        <p:grpSp>
          <p:nvGrpSpPr>
            <p:cNvPr id="65560" name="グループ化 18">
              <a:extLst>
                <a:ext uri="{FF2B5EF4-FFF2-40B4-BE49-F238E27FC236}">
                  <a16:creationId xmlns:a16="http://schemas.microsoft.com/office/drawing/2014/main" id="{6746C888-1FDF-FE54-359D-2FA009C6D2EB}"/>
                </a:ext>
              </a:extLst>
            </p:cNvPr>
            <p:cNvGrpSpPr>
              <a:grpSpLocks/>
            </p:cNvGrpSpPr>
            <p:nvPr/>
          </p:nvGrpSpPr>
          <p:grpSpPr bwMode="auto">
            <a:xfrm>
              <a:off x="22149979" y="1200803"/>
              <a:ext cx="2530475" cy="753957"/>
              <a:chOff x="9981518" y="3643164"/>
              <a:chExt cx="3093380" cy="1166650"/>
            </a:xfrm>
          </p:grpSpPr>
          <p:sp>
            <p:nvSpPr>
              <p:cNvPr id="18" name="フリーフォーム 958">
                <a:extLst>
                  <a:ext uri="{FF2B5EF4-FFF2-40B4-BE49-F238E27FC236}">
                    <a16:creationId xmlns:a16="http://schemas.microsoft.com/office/drawing/2014/main" id="{E3844240-3034-44DC-24F2-726E1E5C3B37}"/>
                  </a:ext>
                </a:extLst>
              </p:cNvPr>
              <p:cNvSpPr/>
              <p:nvPr/>
            </p:nvSpPr>
            <p:spPr bwMode="auto">
              <a:xfrm>
                <a:off x="9981772" y="3643167"/>
                <a:ext cx="3093126" cy="1166653"/>
              </a:xfrm>
              <a:custGeom>
                <a:avLst/>
                <a:gdLst>
                  <a:gd name="connsiteX0" fmla="*/ 526382 w 2326105"/>
                  <a:gd name="connsiteY0" fmla="*/ 0 h 541421"/>
                  <a:gd name="connsiteX1" fmla="*/ 2125579 w 2326105"/>
                  <a:gd name="connsiteY1" fmla="*/ 55144 h 541421"/>
                  <a:gd name="connsiteX2" fmla="*/ 2326105 w 2326105"/>
                  <a:gd name="connsiteY2" fmla="*/ 541421 h 541421"/>
                  <a:gd name="connsiteX3" fmla="*/ 0 w 2326105"/>
                  <a:gd name="connsiteY3" fmla="*/ 426118 h 541421"/>
                  <a:gd name="connsiteX4" fmla="*/ 526382 w 2326105"/>
                  <a:gd name="connsiteY4" fmla="*/ 0 h 541421"/>
                  <a:gd name="connsiteX0" fmla="*/ 534793 w 2326105"/>
                  <a:gd name="connsiteY0" fmla="*/ 0 h 516433"/>
                  <a:gd name="connsiteX1" fmla="*/ 2125579 w 2326105"/>
                  <a:gd name="connsiteY1" fmla="*/ 30156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8758 w 2326105"/>
                  <a:gd name="connsiteY1" fmla="*/ 38485 h 516433"/>
                  <a:gd name="connsiteX2" fmla="*/ 2326105 w 2326105"/>
                  <a:gd name="connsiteY2" fmla="*/ 516433 h 516433"/>
                  <a:gd name="connsiteX3" fmla="*/ 0 w 2326105"/>
                  <a:gd name="connsiteY3" fmla="*/ 401130 h 516433"/>
                  <a:gd name="connsiteX4" fmla="*/ 534793 w 2326105"/>
                  <a:gd name="connsiteY4" fmla="*/ 0 h 516433"/>
                  <a:gd name="connsiteX0" fmla="*/ 534793 w 2326105"/>
                  <a:gd name="connsiteY0" fmla="*/ 0 h 516433"/>
                  <a:gd name="connsiteX1" fmla="*/ 2105955 w 2326105"/>
                  <a:gd name="connsiteY1" fmla="*/ 24603 h 516433"/>
                  <a:gd name="connsiteX2" fmla="*/ 2326105 w 2326105"/>
                  <a:gd name="connsiteY2" fmla="*/ 516433 h 516433"/>
                  <a:gd name="connsiteX3" fmla="*/ 0 w 2326105"/>
                  <a:gd name="connsiteY3" fmla="*/ 401130 h 516433"/>
                  <a:gd name="connsiteX4" fmla="*/ 534793 w 2326105"/>
                  <a:gd name="connsiteY4" fmla="*/ 0 h 516433"/>
                  <a:gd name="connsiteX0" fmla="*/ 534793 w 2317694"/>
                  <a:gd name="connsiteY0" fmla="*/ 0 h 513657"/>
                  <a:gd name="connsiteX1" fmla="*/ 2105955 w 2317694"/>
                  <a:gd name="connsiteY1" fmla="*/ 24603 h 513657"/>
                  <a:gd name="connsiteX2" fmla="*/ 2317694 w 2317694"/>
                  <a:gd name="connsiteY2" fmla="*/ 513657 h 513657"/>
                  <a:gd name="connsiteX3" fmla="*/ 0 w 2317694"/>
                  <a:gd name="connsiteY3" fmla="*/ 401130 h 513657"/>
                  <a:gd name="connsiteX4" fmla="*/ 534793 w 2317694"/>
                  <a:gd name="connsiteY4" fmla="*/ 0 h 513657"/>
                  <a:gd name="connsiteX0" fmla="*/ 534793 w 2303676"/>
                  <a:gd name="connsiteY0" fmla="*/ 0 h 505327"/>
                  <a:gd name="connsiteX1" fmla="*/ 2105955 w 2303676"/>
                  <a:gd name="connsiteY1" fmla="*/ 24603 h 505327"/>
                  <a:gd name="connsiteX2" fmla="*/ 2303676 w 2303676"/>
                  <a:gd name="connsiteY2" fmla="*/ 505327 h 505327"/>
                  <a:gd name="connsiteX3" fmla="*/ 0 w 2303676"/>
                  <a:gd name="connsiteY3" fmla="*/ 401130 h 505327"/>
                  <a:gd name="connsiteX4" fmla="*/ 534793 w 2303676"/>
                  <a:gd name="connsiteY4" fmla="*/ 0 h 505327"/>
                  <a:gd name="connsiteX0" fmla="*/ 534793 w 2320498"/>
                  <a:gd name="connsiteY0" fmla="*/ 0 h 510880"/>
                  <a:gd name="connsiteX1" fmla="*/ 2105955 w 2320498"/>
                  <a:gd name="connsiteY1" fmla="*/ 24603 h 510880"/>
                  <a:gd name="connsiteX2" fmla="*/ 2320498 w 2320498"/>
                  <a:gd name="connsiteY2" fmla="*/ 510880 h 510880"/>
                  <a:gd name="connsiteX3" fmla="*/ 0 w 2320498"/>
                  <a:gd name="connsiteY3" fmla="*/ 401130 h 510880"/>
                  <a:gd name="connsiteX4" fmla="*/ 534793 w 2320498"/>
                  <a:gd name="connsiteY4" fmla="*/ 0 h 510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498" h="510880">
                    <a:moveTo>
                      <a:pt x="534793" y="0"/>
                    </a:moveTo>
                    <a:lnTo>
                      <a:pt x="2105955" y="24603"/>
                    </a:lnTo>
                    <a:lnTo>
                      <a:pt x="2320498" y="510880"/>
                    </a:lnTo>
                    <a:lnTo>
                      <a:pt x="0" y="401130"/>
                    </a:lnTo>
                    <a:lnTo>
                      <a:pt x="534793" y="0"/>
                    </a:lnTo>
                    <a:close/>
                  </a:path>
                </a:pathLst>
              </a:custGeom>
              <a:solidFill>
                <a:schemeClr val="bg1">
                  <a:lumMod val="95000"/>
                </a:schemeClr>
              </a:solidFill>
              <a:ln w="9525" cap="flat" cmpd="sng" algn="ctr">
                <a:solidFill>
                  <a:srgbClr xmlns:mc="http://schemas.openxmlformats.org/markup-compatibility/2006" xmlns:a14="http://schemas.microsoft.com/office/drawing/2010/main" val="000000" mc:Ignorable="a14" a14:legacySpreadsheetColorIndex="64"/>
                </a:solidFill>
                <a:prstDash val="solid"/>
                <a:round/>
                <a:headEnd type="none" w="med" len="med"/>
                <a:tailEnd type="none" w="med" len="med"/>
              </a:ln>
              <a:effectLst/>
            </p:spPr>
            <p:txBody>
              <a:bodyPr lIns="18288" tIns="0" rIns="0" bIns="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a:p>
            </p:txBody>
          </p:sp>
          <p:grpSp>
            <p:nvGrpSpPr>
              <p:cNvPr id="65566" name="グループ化 16">
                <a:extLst>
                  <a:ext uri="{FF2B5EF4-FFF2-40B4-BE49-F238E27FC236}">
                    <a16:creationId xmlns:a16="http://schemas.microsoft.com/office/drawing/2014/main" id="{A1D021BC-A85F-6647-E69D-C5DF9861B89D}"/>
                  </a:ext>
                </a:extLst>
              </p:cNvPr>
              <p:cNvGrpSpPr>
                <a:grpSpLocks/>
              </p:cNvGrpSpPr>
              <p:nvPr/>
            </p:nvGrpSpPr>
            <p:grpSpPr bwMode="auto">
              <a:xfrm>
                <a:off x="11322410" y="3853132"/>
                <a:ext cx="699753" cy="581638"/>
                <a:chOff x="10797217" y="3116883"/>
                <a:chExt cx="852020" cy="639225"/>
              </a:xfrm>
            </p:grpSpPr>
            <p:sp>
              <p:nvSpPr>
                <p:cNvPr id="65567" name="楕円 42">
                  <a:extLst>
                    <a:ext uri="{FF2B5EF4-FFF2-40B4-BE49-F238E27FC236}">
                      <a16:creationId xmlns:a16="http://schemas.microsoft.com/office/drawing/2014/main" id="{0F3CEAAE-B140-2E37-FF54-4D0062D1C090}"/>
                    </a:ext>
                  </a:extLst>
                </p:cNvPr>
                <p:cNvSpPr>
                  <a:spLocks noChangeArrowheads="1"/>
                </p:cNvSpPr>
                <p:nvPr/>
              </p:nvSpPr>
              <p:spPr bwMode="auto">
                <a:xfrm>
                  <a:off x="10797217" y="3224515"/>
                  <a:ext cx="852020" cy="423963"/>
                </a:xfrm>
                <a:prstGeom prst="ellipse">
                  <a:avLst/>
                </a:prstGeom>
                <a:solidFill>
                  <a:srgbClr val="FF0000"/>
                </a:solidFill>
                <a:ln w="38100" algn="ctr">
                  <a:solidFill>
                    <a:srgbClr val="FF0000"/>
                  </a:solidFill>
                  <a:prstDash val="sysDot"/>
                  <a:round/>
                  <a:headEnd/>
                  <a:tailEnd/>
                </a:ln>
              </p:spPr>
              <p:txBody>
                <a:bodyPr lIns="18288" tIns="0" rIns="0" bIns="0"/>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1100">
                    <a:latin typeface="Arial" panose="020B0604020202020204" pitchFamily="34" charset="0"/>
                  </a:endParaRPr>
                </a:p>
              </p:txBody>
            </p:sp>
            <p:sp>
              <p:nvSpPr>
                <p:cNvPr id="16" name="吹き出し: 角を丸めた四角形 15">
                  <a:extLst>
                    <a:ext uri="{FF2B5EF4-FFF2-40B4-BE49-F238E27FC236}">
                      <a16:creationId xmlns:a16="http://schemas.microsoft.com/office/drawing/2014/main" id="{DC782A31-E4EC-9D24-83AA-95E041BF2FAD}"/>
                    </a:ext>
                  </a:extLst>
                </p:cNvPr>
                <p:cNvSpPr/>
                <p:nvPr/>
              </p:nvSpPr>
              <p:spPr>
                <a:xfrm>
                  <a:off x="10929816" y="3120969"/>
                  <a:ext cx="779702" cy="639730"/>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solidFill>
                        <a:schemeClr val="tx1"/>
                      </a:solidFill>
                      <a:latin typeface="HGS創英角ﾎﾟｯﾌﾟ体" panose="040B0A00000000000000" pitchFamily="50" charset="-128"/>
                      <a:ea typeface="HGS創英角ﾎﾟｯﾌﾟ体" panose="040B0A00000000000000" pitchFamily="50" charset="-128"/>
                    </a:rPr>
                    <a:t>NG</a:t>
                  </a:r>
                </a:p>
              </p:txBody>
            </p:sp>
          </p:grpSp>
        </p:grpSp>
        <p:grpSp>
          <p:nvGrpSpPr>
            <p:cNvPr id="65561" name="グループ化 28">
              <a:extLst>
                <a:ext uri="{FF2B5EF4-FFF2-40B4-BE49-F238E27FC236}">
                  <a16:creationId xmlns:a16="http://schemas.microsoft.com/office/drawing/2014/main" id="{C9895FD6-48AA-4372-64A3-42A7DF385E13}"/>
                </a:ext>
              </a:extLst>
            </p:cNvPr>
            <p:cNvGrpSpPr>
              <a:grpSpLocks/>
            </p:cNvGrpSpPr>
            <p:nvPr/>
          </p:nvGrpSpPr>
          <p:grpSpPr bwMode="auto">
            <a:xfrm>
              <a:off x="22185276" y="3984625"/>
              <a:ext cx="1798637" cy="1971675"/>
              <a:chOff x="10172763" y="3888530"/>
              <a:chExt cx="2139881" cy="2432515"/>
            </a:xfrm>
          </p:grpSpPr>
          <p:pic>
            <p:nvPicPr>
              <p:cNvPr id="65563" name="図 26">
                <a:extLst>
                  <a:ext uri="{FF2B5EF4-FFF2-40B4-BE49-F238E27FC236}">
                    <a16:creationId xmlns:a16="http://schemas.microsoft.com/office/drawing/2014/main" id="{4B0EFAAF-44AE-D2DB-1652-9B290B0AC4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2763" y="3888530"/>
                <a:ext cx="2139881" cy="24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4" name="図 27">
                <a:extLst>
                  <a:ext uri="{FF2B5EF4-FFF2-40B4-BE49-F238E27FC236}">
                    <a16:creationId xmlns:a16="http://schemas.microsoft.com/office/drawing/2014/main" id="{7293A55F-7A18-AD5B-AF50-F899DC27C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8748" y="4056266"/>
                <a:ext cx="1398226" cy="57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吹き出し: 角を丸めた四角形 29">
              <a:extLst>
                <a:ext uri="{FF2B5EF4-FFF2-40B4-BE49-F238E27FC236}">
                  <a16:creationId xmlns:a16="http://schemas.microsoft.com/office/drawing/2014/main" id="{88F3C421-100E-477A-CA59-D3F969DE982A}"/>
                </a:ext>
              </a:extLst>
            </p:cNvPr>
            <p:cNvSpPr/>
            <p:nvPr/>
          </p:nvSpPr>
          <p:spPr bwMode="auto">
            <a:xfrm>
              <a:off x="22032721" y="2253173"/>
              <a:ext cx="2604874" cy="796815"/>
            </a:xfrm>
            <a:prstGeom prst="wedgeRoundRectCallout">
              <a:avLst>
                <a:gd name="adj1" fmla="val 3540"/>
                <a:gd name="adj2" fmla="val -126308"/>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00" dirty="0">
                  <a:solidFill>
                    <a:schemeClr val="tx1"/>
                  </a:solidFill>
                  <a:latin typeface="HGS創英角ﾎﾟｯﾌﾟ体" panose="040B0A00000000000000" pitchFamily="50" charset="-128"/>
                  <a:ea typeface="HGS創英角ﾎﾟｯﾌﾟ体" panose="040B0A00000000000000" pitchFamily="50" charset="-128"/>
                </a:rPr>
                <a:t>圧力の高い箇所に</a:t>
              </a:r>
              <a:endParaRPr lang="en-US" altLang="ja-JP" sz="1800" dirty="0">
                <a:solidFill>
                  <a:schemeClr val="tx1"/>
                </a:solidFill>
                <a:latin typeface="HGS創英角ﾎﾟｯﾌﾟ体" panose="040B0A00000000000000" pitchFamily="50" charset="-128"/>
                <a:ea typeface="HGS創英角ﾎﾟｯﾌﾟ体" panose="040B0A00000000000000" pitchFamily="50" charset="-128"/>
              </a:endParaRPr>
            </a:p>
            <a:p>
              <a:pPr algn="ctr">
                <a:defRPr/>
              </a:pPr>
              <a:r>
                <a:rPr lang="ja-JP" altLang="en-US" sz="1800" dirty="0">
                  <a:solidFill>
                    <a:schemeClr val="tx1"/>
                  </a:solidFill>
                  <a:latin typeface="HGS創英角ﾎﾟｯﾌﾟ体" panose="040B0A00000000000000" pitchFamily="50" charset="-128"/>
                  <a:ea typeface="HGS創英角ﾎﾟｯﾌﾟ体" panose="040B0A00000000000000" pitchFamily="50" charset="-128"/>
                </a:rPr>
                <a:t>圧着</a:t>
              </a:r>
              <a:r>
                <a:rPr lang="en-US" altLang="ja-JP" sz="1800" dirty="0">
                  <a:solidFill>
                    <a:schemeClr val="tx1"/>
                  </a:solidFill>
                  <a:latin typeface="HGS創英角ﾎﾟｯﾌﾟ体" panose="040B0A00000000000000" pitchFamily="50" charset="-128"/>
                  <a:ea typeface="HGS創英角ﾎﾟｯﾌﾟ体" panose="040B0A00000000000000" pitchFamily="50" charset="-128"/>
                </a:rPr>
                <a:t>NG</a:t>
              </a:r>
              <a:r>
                <a:rPr lang="ja-JP" altLang="en-US" sz="1800" dirty="0">
                  <a:solidFill>
                    <a:schemeClr val="tx1"/>
                  </a:solidFill>
                  <a:latin typeface="HGS創英角ﾎﾟｯﾌﾟ体" panose="040B0A00000000000000" pitchFamily="50" charset="-128"/>
                  <a:ea typeface="HGS創英角ﾎﾟｯﾌﾟ体" panose="040B0A00000000000000" pitchFamily="50" charset="-128"/>
                </a:rPr>
                <a:t>表示貼り付け</a:t>
              </a:r>
              <a:endParaRPr lang="en-US" altLang="ja-JP" sz="18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60438" name="グループ化 6">
            <a:extLst>
              <a:ext uri="{FF2B5EF4-FFF2-40B4-BE49-F238E27FC236}">
                <a16:creationId xmlns:a16="http://schemas.microsoft.com/office/drawing/2014/main" id="{85FA8D91-766D-3CBF-57A9-7A6C854E6C8A}"/>
              </a:ext>
            </a:extLst>
          </p:cNvPr>
          <p:cNvGrpSpPr>
            <a:grpSpLocks/>
          </p:cNvGrpSpPr>
          <p:nvPr/>
        </p:nvGrpSpPr>
        <p:grpSpPr bwMode="auto">
          <a:xfrm>
            <a:off x="2012950" y="5938838"/>
            <a:ext cx="8404225" cy="425450"/>
            <a:chOff x="2246162" y="6306593"/>
            <a:chExt cx="8403690" cy="425108"/>
          </a:xfrm>
        </p:grpSpPr>
        <p:sp>
          <p:nvSpPr>
            <p:cNvPr id="65554" name="WordArt 2165">
              <a:extLst>
                <a:ext uri="{FF2B5EF4-FFF2-40B4-BE49-F238E27FC236}">
                  <a16:creationId xmlns:a16="http://schemas.microsoft.com/office/drawing/2014/main" id="{533F7E08-67A5-9E8F-1B9B-386285B2205D}"/>
                </a:ext>
              </a:extLst>
            </p:cNvPr>
            <p:cNvSpPr>
              <a:spLocks noChangeShapeType="1"/>
            </p:cNvSpPr>
            <p:nvPr/>
          </p:nvSpPr>
          <p:spPr bwMode="auto">
            <a:xfrm>
              <a:off x="2246162" y="6312615"/>
              <a:ext cx="8381792" cy="419086"/>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圧力の低い箇所で圧着する事で染み出しによる汚れをなくすことができた</a:t>
              </a:r>
            </a:p>
          </p:txBody>
        </p:sp>
        <p:sp>
          <p:nvSpPr>
            <p:cNvPr id="65555" name="WordArt 2165">
              <a:extLst>
                <a:ext uri="{FF2B5EF4-FFF2-40B4-BE49-F238E27FC236}">
                  <a16:creationId xmlns:a16="http://schemas.microsoft.com/office/drawing/2014/main" id="{41452E4D-A039-A8FD-6961-E8297B116B32}"/>
                </a:ext>
              </a:extLst>
            </p:cNvPr>
            <p:cNvSpPr>
              <a:spLocks noChangeShapeType="1"/>
            </p:cNvSpPr>
            <p:nvPr/>
          </p:nvSpPr>
          <p:spPr bwMode="auto">
            <a:xfrm>
              <a:off x="2268060" y="6312615"/>
              <a:ext cx="8381792" cy="419086"/>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圧力の低い箇所で圧着する事で染み出しによる汚れをなくすことができた</a:t>
              </a:r>
            </a:p>
          </p:txBody>
        </p:sp>
        <p:sp>
          <p:nvSpPr>
            <p:cNvPr id="65556" name="WordArt 2165">
              <a:extLst>
                <a:ext uri="{FF2B5EF4-FFF2-40B4-BE49-F238E27FC236}">
                  <a16:creationId xmlns:a16="http://schemas.microsoft.com/office/drawing/2014/main" id="{21DC11AC-A040-5DF4-2A07-59B956C29746}"/>
                </a:ext>
              </a:extLst>
            </p:cNvPr>
            <p:cNvSpPr>
              <a:spLocks noChangeArrowheads="1" noChangeShapeType="1"/>
            </p:cNvSpPr>
            <p:nvPr/>
          </p:nvSpPr>
          <p:spPr bwMode="auto">
            <a:xfrm>
              <a:off x="2268060" y="6306593"/>
              <a:ext cx="8381792" cy="41908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圧力の低い箇所で圧着する事で染み出しによる汚れをなくすことができた</a:t>
              </a: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60438"/>
                                        </p:tgtEl>
                                        <p:attrNameLst>
                                          <p:attrName>style.visibility</p:attrName>
                                        </p:attrNameLst>
                                      </p:cBhvr>
                                      <p:to>
                                        <p:strVal val="visible"/>
                                      </p:to>
                                    </p:set>
                                    <p:animEffect transition="in" filter="fade">
                                      <p:cBhvr>
                                        <p:cTn id="10" dur="500"/>
                                        <p:tgtEl>
                                          <p:spTgt spid="60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a:extLst>
              <a:ext uri="{FF2B5EF4-FFF2-40B4-BE49-F238E27FC236}">
                <a16:creationId xmlns:a16="http://schemas.microsoft.com/office/drawing/2014/main" id="{C9EAA675-3E91-89E3-65A5-31E5057B262E}"/>
              </a:ext>
            </a:extLst>
          </p:cNvPr>
          <p:cNvSpPr txBox="1">
            <a:spLocks noChangeArrowheads="1"/>
          </p:cNvSpPr>
          <p:nvPr/>
        </p:nvSpPr>
        <p:spPr bwMode="auto">
          <a:xfrm>
            <a:off x="1274763" y="-65088"/>
            <a:ext cx="6981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効果の確認</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pic>
        <p:nvPicPr>
          <p:cNvPr id="52" name="Freeform 156">
            <a:extLst>
              <a:ext uri="{FF2B5EF4-FFF2-40B4-BE49-F238E27FC236}">
                <a16:creationId xmlns:a16="http://schemas.microsoft.com/office/drawing/2014/main" id="{FEFE0F38-C0B4-5AF7-029A-4DEEADC47D2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2113" y="2084388"/>
            <a:ext cx="1814512" cy="1954212"/>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四角形: 角を丸くする 52">
            <a:extLst>
              <a:ext uri="{FF2B5EF4-FFF2-40B4-BE49-F238E27FC236}">
                <a16:creationId xmlns:a16="http://schemas.microsoft.com/office/drawing/2014/main" id="{65588A2A-F45A-6272-313D-850173088D5D}"/>
              </a:ext>
            </a:extLst>
          </p:cNvPr>
          <p:cNvSpPr/>
          <p:nvPr/>
        </p:nvSpPr>
        <p:spPr bwMode="auto">
          <a:xfrm>
            <a:off x="3073133" y="2621023"/>
            <a:ext cx="2015458" cy="880773"/>
          </a:xfrm>
          <a:prstGeom prst="roundRect">
            <a:avLst/>
          </a:prstGeom>
          <a:noFill/>
          <a:ln>
            <a:noFill/>
          </a:ln>
        </p:spPr>
        <p:txBody>
          <a:bodyPr wrap="none" fromWordArt="1" anchor="ctr">
            <a:prstTxWarp prst="textPlain">
              <a:avLst>
                <a:gd name="adj" fmla="val 50000"/>
              </a:avLst>
            </a:prstTxWarp>
          </a:bodyPr>
          <a:lstStyle/>
          <a:p>
            <a:pPr algn="ctr">
              <a:defRPr/>
            </a:pPr>
            <a:r>
              <a:rPr lang="en-US" altLang="ja-JP" sz="3600" kern="10" dirty="0">
                <a:ln w="28575">
                  <a:solidFill>
                    <a:schemeClr val="tx1"/>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122</a:t>
            </a:r>
            <a:r>
              <a:rPr lang="ja-JP" altLang="en-US" sz="3600" kern="10" dirty="0">
                <a:ln w="28575">
                  <a:solidFill>
                    <a:schemeClr val="tx1"/>
                  </a:solidFill>
                </a:ln>
                <a:solidFill>
                  <a:srgbClr val="00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件低減</a:t>
            </a:r>
          </a:p>
        </p:txBody>
      </p:sp>
      <p:grpSp>
        <p:nvGrpSpPr>
          <p:cNvPr id="67589" name="グループ化 289">
            <a:extLst>
              <a:ext uri="{FF2B5EF4-FFF2-40B4-BE49-F238E27FC236}">
                <a16:creationId xmlns:a16="http://schemas.microsoft.com/office/drawing/2014/main" id="{8B907F86-2069-3146-3860-D68EA9CABC2B}"/>
              </a:ext>
            </a:extLst>
          </p:cNvPr>
          <p:cNvGrpSpPr>
            <a:grpSpLocks/>
          </p:cNvGrpSpPr>
          <p:nvPr/>
        </p:nvGrpSpPr>
        <p:grpSpPr bwMode="auto">
          <a:xfrm>
            <a:off x="109538" y="446088"/>
            <a:ext cx="5808662" cy="5680075"/>
            <a:chOff x="108857" y="491482"/>
            <a:chExt cx="5809509" cy="5678900"/>
          </a:xfrm>
        </p:grpSpPr>
        <p:grpSp>
          <p:nvGrpSpPr>
            <p:cNvPr id="67612" name="グループ化 33">
              <a:extLst>
                <a:ext uri="{FF2B5EF4-FFF2-40B4-BE49-F238E27FC236}">
                  <a16:creationId xmlns:a16="http://schemas.microsoft.com/office/drawing/2014/main" id="{D648A128-C569-003B-63AA-E26B8B11F33F}"/>
                </a:ext>
              </a:extLst>
            </p:cNvPr>
            <p:cNvGrpSpPr>
              <a:grpSpLocks/>
            </p:cNvGrpSpPr>
            <p:nvPr/>
          </p:nvGrpSpPr>
          <p:grpSpPr bwMode="auto">
            <a:xfrm>
              <a:off x="494675" y="1480289"/>
              <a:ext cx="4850211" cy="4156474"/>
              <a:chOff x="934186" y="879814"/>
              <a:chExt cx="4771661" cy="4417661"/>
            </a:xfrm>
          </p:grpSpPr>
          <p:cxnSp>
            <p:nvCxnSpPr>
              <p:cNvPr id="67619" name="直線コネクタ 4">
                <a:extLst>
                  <a:ext uri="{FF2B5EF4-FFF2-40B4-BE49-F238E27FC236}">
                    <a16:creationId xmlns:a16="http://schemas.microsoft.com/office/drawing/2014/main" id="{E0AB6C36-2313-D85E-9C57-DE792A0692E7}"/>
                  </a:ext>
                </a:extLst>
              </p:cNvPr>
              <p:cNvCxnSpPr>
                <a:cxnSpLocks noChangeShapeType="1"/>
              </p:cNvCxnSpPr>
              <p:nvPr/>
            </p:nvCxnSpPr>
            <p:spPr bwMode="auto">
              <a:xfrm>
                <a:off x="1531316" y="5297475"/>
                <a:ext cx="4174531"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20" name="直線コネクタ 5">
                <a:extLst>
                  <a:ext uri="{FF2B5EF4-FFF2-40B4-BE49-F238E27FC236}">
                    <a16:creationId xmlns:a16="http://schemas.microsoft.com/office/drawing/2014/main" id="{4935BF50-AA81-C0D1-4F1A-601F0537283E}"/>
                  </a:ext>
                </a:extLst>
              </p:cNvPr>
              <p:cNvCxnSpPr>
                <a:cxnSpLocks/>
              </p:cNvCxnSpPr>
              <p:nvPr/>
            </p:nvCxnSpPr>
            <p:spPr bwMode="auto">
              <a:xfrm flipV="1">
                <a:off x="1550525" y="995680"/>
                <a:ext cx="11629" cy="4291209"/>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21" name="直線コネクタ 11">
                <a:extLst>
                  <a:ext uri="{FF2B5EF4-FFF2-40B4-BE49-F238E27FC236}">
                    <a16:creationId xmlns:a16="http://schemas.microsoft.com/office/drawing/2014/main" id="{68097F8C-7113-E51D-87C4-0C0C61CA993C}"/>
                  </a:ext>
                </a:extLst>
              </p:cNvPr>
              <p:cNvCxnSpPr>
                <a:cxnSpLocks noChangeShapeType="1"/>
              </p:cNvCxnSpPr>
              <p:nvPr/>
            </p:nvCxnSpPr>
            <p:spPr bwMode="auto">
              <a:xfrm>
                <a:off x="1561507" y="4545635"/>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22" name="直線コネクタ 14">
                <a:extLst>
                  <a:ext uri="{FF2B5EF4-FFF2-40B4-BE49-F238E27FC236}">
                    <a16:creationId xmlns:a16="http://schemas.microsoft.com/office/drawing/2014/main" id="{78D75B0B-6F9F-BEE1-FAD9-D19051E93708}"/>
                  </a:ext>
                </a:extLst>
              </p:cNvPr>
              <p:cNvCxnSpPr>
                <a:cxnSpLocks noChangeShapeType="1"/>
              </p:cNvCxnSpPr>
              <p:nvPr/>
            </p:nvCxnSpPr>
            <p:spPr bwMode="auto">
              <a:xfrm>
                <a:off x="1561507" y="3448277"/>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23" name="直線コネクタ 15">
                <a:extLst>
                  <a:ext uri="{FF2B5EF4-FFF2-40B4-BE49-F238E27FC236}">
                    <a16:creationId xmlns:a16="http://schemas.microsoft.com/office/drawing/2014/main" id="{C3648B3F-F249-ACA4-E72F-21B01667EC43}"/>
                  </a:ext>
                </a:extLst>
              </p:cNvPr>
              <p:cNvCxnSpPr>
                <a:cxnSpLocks noChangeShapeType="1"/>
              </p:cNvCxnSpPr>
              <p:nvPr/>
            </p:nvCxnSpPr>
            <p:spPr bwMode="auto">
              <a:xfrm>
                <a:off x="1541476" y="2361235"/>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624" name="直線コネクタ 16">
                <a:extLst>
                  <a:ext uri="{FF2B5EF4-FFF2-40B4-BE49-F238E27FC236}">
                    <a16:creationId xmlns:a16="http://schemas.microsoft.com/office/drawing/2014/main" id="{17081264-009F-406E-5957-F94398C4353A}"/>
                  </a:ext>
                </a:extLst>
              </p:cNvPr>
              <p:cNvCxnSpPr>
                <a:cxnSpLocks noChangeShapeType="1"/>
              </p:cNvCxnSpPr>
              <p:nvPr/>
            </p:nvCxnSpPr>
            <p:spPr bwMode="auto">
              <a:xfrm>
                <a:off x="1541476" y="1234440"/>
                <a:ext cx="1800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024" name="正方形/長方形 86023">
                <a:extLst>
                  <a:ext uri="{FF2B5EF4-FFF2-40B4-BE49-F238E27FC236}">
                    <a16:creationId xmlns:a16="http://schemas.microsoft.com/office/drawing/2014/main" id="{F52D1E9C-D3BD-3C8A-D38B-C58C1C8FD564}"/>
                  </a:ext>
                </a:extLst>
              </p:cNvPr>
              <p:cNvSpPr/>
              <p:nvPr/>
            </p:nvSpPr>
            <p:spPr>
              <a:xfrm>
                <a:off x="2047905" y="1404443"/>
                <a:ext cx="957516" cy="3874825"/>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highlight>
                    <a:srgbClr val="FF0000"/>
                  </a:highlight>
                </a:endParaRPr>
              </a:p>
            </p:txBody>
          </p:sp>
          <p:sp>
            <p:nvSpPr>
              <p:cNvPr id="2" name="正方形/長方形 86024">
                <a:extLst>
                  <a:ext uri="{FF2B5EF4-FFF2-40B4-BE49-F238E27FC236}">
                    <a16:creationId xmlns:a16="http://schemas.microsoft.com/office/drawing/2014/main" id="{D1ECE0CF-47D0-DB9C-EC2F-82FE1460B363}"/>
                  </a:ext>
                </a:extLst>
              </p:cNvPr>
              <p:cNvSpPr/>
              <p:nvPr/>
            </p:nvSpPr>
            <p:spPr>
              <a:xfrm>
                <a:off x="934186" y="879814"/>
                <a:ext cx="701347" cy="457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a:t>
                </a:r>
                <a:r>
                  <a:rPr lang="ja-JP" altLang="en-US" sz="1800" b="1" dirty="0">
                    <a:solidFill>
                      <a:schemeClr val="tx1"/>
                    </a:solidFill>
                  </a:rPr>
                  <a:t>件</a:t>
                </a:r>
                <a:r>
                  <a:rPr lang="en-US" altLang="ja-JP" sz="1800" b="1" dirty="0">
                    <a:solidFill>
                      <a:schemeClr val="tx1"/>
                    </a:solidFill>
                  </a:rPr>
                  <a:t>)</a:t>
                </a:r>
                <a:endParaRPr lang="ja-JP" altLang="en-US" sz="1800" b="1" dirty="0">
                  <a:solidFill>
                    <a:schemeClr val="tx1"/>
                  </a:solidFill>
                </a:endParaRPr>
              </a:p>
            </p:txBody>
          </p:sp>
        </p:grpSp>
        <p:sp>
          <p:nvSpPr>
            <p:cNvPr id="56" name="正方形/長方形 55">
              <a:extLst>
                <a:ext uri="{FF2B5EF4-FFF2-40B4-BE49-F238E27FC236}">
                  <a16:creationId xmlns:a16="http://schemas.microsoft.com/office/drawing/2014/main" id="{E77B0040-0C1E-481A-0551-5AC5D816A034}"/>
                </a:ext>
              </a:extLst>
            </p:cNvPr>
            <p:cNvSpPr/>
            <p:nvPr/>
          </p:nvSpPr>
          <p:spPr>
            <a:xfrm>
              <a:off x="108857" y="2355658"/>
              <a:ext cx="749983" cy="277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2800" b="1" spc="-150" dirty="0">
                  <a:solidFill>
                    <a:sysClr val="windowText" lastClr="000000"/>
                  </a:solidFill>
                </a:rPr>
                <a:t>発生件数</a:t>
              </a:r>
            </a:p>
          </p:txBody>
        </p:sp>
        <p:sp>
          <p:nvSpPr>
            <p:cNvPr id="57" name="角丸四角形 4">
              <a:extLst>
                <a:ext uri="{FF2B5EF4-FFF2-40B4-BE49-F238E27FC236}">
                  <a16:creationId xmlns:a16="http://schemas.microsoft.com/office/drawing/2014/main" id="{D758F6F0-43BE-06BE-C258-0DEF0C748180}"/>
                </a:ext>
              </a:extLst>
            </p:cNvPr>
            <p:cNvSpPr/>
            <p:nvPr/>
          </p:nvSpPr>
          <p:spPr>
            <a:xfrm>
              <a:off x="108857" y="491482"/>
              <a:ext cx="5809509" cy="5666203"/>
            </a:xfrm>
            <a:prstGeom prst="roundRect">
              <a:avLst>
                <a:gd name="adj" fmla="val 362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4000" dirty="0">
                <a:latin typeface="Meiryo UI" panose="020B0604030504040204" pitchFamily="50" charset="-128"/>
                <a:ea typeface="Meiryo UI" panose="020B0604030504040204" pitchFamily="50" charset="-128"/>
              </a:endParaRPr>
            </a:p>
          </p:txBody>
        </p:sp>
        <p:sp>
          <p:nvSpPr>
            <p:cNvPr id="58" name="四角形: 角を丸くする 57">
              <a:extLst>
                <a:ext uri="{FF2B5EF4-FFF2-40B4-BE49-F238E27FC236}">
                  <a16:creationId xmlns:a16="http://schemas.microsoft.com/office/drawing/2014/main" id="{5105CB40-6566-1068-6998-280DB5AEAE49}"/>
                </a:ext>
              </a:extLst>
            </p:cNvPr>
            <p:cNvSpPr/>
            <p:nvPr/>
          </p:nvSpPr>
          <p:spPr bwMode="auto">
            <a:xfrm>
              <a:off x="1650510" y="1711284"/>
              <a:ext cx="949854" cy="415095"/>
            </a:xfrm>
            <a:prstGeom prst="roundRect">
              <a:avLst/>
            </a:prstGeom>
            <a:noFill/>
            <a:ln>
              <a:noFill/>
            </a:ln>
          </p:spPr>
          <p:txBody>
            <a:bodyPr wrap="none" fromWordArt="1" anchor="ctr">
              <a:prstTxWarp prst="textPlain">
                <a:avLst>
                  <a:gd name="adj" fmla="val 50000"/>
                </a:avLst>
              </a:prstTxWarp>
            </a:bodyPr>
            <a:lstStyle/>
            <a:p>
              <a:pPr algn="ctr">
                <a:defRPr/>
              </a:pPr>
              <a:r>
                <a:rPr lang="en-US" altLang="ja-JP"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199</a:t>
              </a:r>
              <a:r>
                <a:rPr lang="ja-JP" altLang="en-US"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件</a:t>
              </a:r>
            </a:p>
          </p:txBody>
        </p:sp>
        <p:sp>
          <p:nvSpPr>
            <p:cNvPr id="59" name="正方形/長方形 58">
              <a:extLst>
                <a:ext uri="{FF2B5EF4-FFF2-40B4-BE49-F238E27FC236}">
                  <a16:creationId xmlns:a16="http://schemas.microsoft.com/office/drawing/2014/main" id="{39FD2E34-2379-61C3-AC5C-3B8C48DDFDAF}"/>
                </a:ext>
              </a:extLst>
            </p:cNvPr>
            <p:cNvSpPr/>
            <p:nvPr/>
          </p:nvSpPr>
          <p:spPr>
            <a:xfrm>
              <a:off x="1294892" y="5718038"/>
              <a:ext cx="1697285" cy="4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2022</a:t>
              </a:r>
              <a:r>
                <a:rPr lang="ja-JP" altLang="en-US" sz="1800" b="1" dirty="0">
                  <a:solidFill>
                    <a:schemeClr val="tx1"/>
                  </a:solidFill>
                </a:rPr>
                <a:t>年</a:t>
              </a:r>
              <a:r>
                <a:rPr lang="en-US" altLang="ja-JP" sz="1800" b="1" dirty="0">
                  <a:solidFill>
                    <a:schemeClr val="tx1"/>
                  </a:solidFill>
                </a:rPr>
                <a:t>12</a:t>
              </a:r>
              <a:r>
                <a:rPr lang="ja-JP" altLang="en-US" sz="1800" b="1" dirty="0">
                  <a:solidFill>
                    <a:schemeClr val="tx1"/>
                  </a:solidFill>
                </a:rPr>
                <a:t>月</a:t>
              </a:r>
            </a:p>
          </p:txBody>
        </p:sp>
        <p:sp>
          <p:nvSpPr>
            <p:cNvPr id="60" name="正方形/長方形 59">
              <a:extLst>
                <a:ext uri="{FF2B5EF4-FFF2-40B4-BE49-F238E27FC236}">
                  <a16:creationId xmlns:a16="http://schemas.microsoft.com/office/drawing/2014/main" id="{7E3DBDE0-C776-0ACB-8932-42F5B6EE3900}"/>
                </a:ext>
              </a:extLst>
            </p:cNvPr>
            <p:cNvSpPr/>
            <p:nvPr/>
          </p:nvSpPr>
          <p:spPr>
            <a:xfrm>
              <a:off x="3343066" y="5718038"/>
              <a:ext cx="1697285" cy="452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altLang="ja-JP" sz="1800" b="1" dirty="0">
                  <a:solidFill>
                    <a:schemeClr val="tx1"/>
                  </a:solidFill>
                </a:rPr>
                <a:t>2023</a:t>
              </a:r>
              <a:r>
                <a:rPr lang="ja-JP" altLang="en-US" sz="1800" b="1" dirty="0">
                  <a:solidFill>
                    <a:schemeClr val="tx1"/>
                  </a:solidFill>
                </a:rPr>
                <a:t>年</a:t>
              </a:r>
              <a:r>
                <a:rPr lang="en-US" altLang="ja-JP" sz="1800" b="1" dirty="0">
                  <a:solidFill>
                    <a:schemeClr val="tx1"/>
                  </a:solidFill>
                </a:rPr>
                <a:t>12</a:t>
              </a:r>
              <a:r>
                <a:rPr lang="ja-JP" altLang="en-US" sz="1800" b="1" dirty="0">
                  <a:solidFill>
                    <a:schemeClr val="tx1"/>
                  </a:solidFill>
                </a:rPr>
                <a:t>月</a:t>
              </a:r>
            </a:p>
          </p:txBody>
        </p:sp>
        <p:sp>
          <p:nvSpPr>
            <p:cNvPr id="61" name="正方形/長方形 60">
              <a:extLst>
                <a:ext uri="{FF2B5EF4-FFF2-40B4-BE49-F238E27FC236}">
                  <a16:creationId xmlns:a16="http://schemas.microsoft.com/office/drawing/2014/main" id="{9DDAC6D8-5E48-24FC-7663-28FFC9C1A70B}"/>
                </a:ext>
              </a:extLst>
            </p:cNvPr>
            <p:cNvSpPr/>
            <p:nvPr/>
          </p:nvSpPr>
          <p:spPr>
            <a:xfrm>
              <a:off x="173953" y="543858"/>
              <a:ext cx="1967200" cy="67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solidFill>
                    <a:schemeClr val="tx1"/>
                  </a:solidFill>
                  <a:latin typeface="Meiryo UI" panose="020B0604030504040204" pitchFamily="50" charset="-128"/>
                  <a:ea typeface="Meiryo UI" panose="020B0604030504040204" pitchFamily="50" charset="-128"/>
                </a:rPr>
                <a:t>設定日 </a:t>
              </a:r>
              <a:r>
                <a:rPr lang="en-US" altLang="ja-JP" sz="1600" b="1" dirty="0">
                  <a:solidFill>
                    <a:schemeClr val="tx1"/>
                  </a:solidFill>
                  <a:latin typeface="Meiryo UI" panose="020B0604030504040204" pitchFamily="50" charset="-128"/>
                  <a:ea typeface="Meiryo UI" panose="020B0604030504040204" pitchFamily="50" charset="-128"/>
                </a:rPr>
                <a:t>11</a:t>
              </a:r>
              <a:r>
                <a:rPr lang="ja-JP" altLang="en-US" sz="1600" b="1" dirty="0">
                  <a:solidFill>
                    <a:schemeClr val="tx1"/>
                  </a:solidFill>
                  <a:latin typeface="Meiryo UI" panose="020B0604030504040204" pitchFamily="50" charset="-128"/>
                  <a:ea typeface="Meiryo UI" panose="020B0604030504040204" pitchFamily="50" charset="-128"/>
                </a:rPr>
                <a:t>月</a:t>
              </a:r>
              <a:r>
                <a:rPr lang="en-US" altLang="ja-JP" sz="1600" b="1" dirty="0">
                  <a:solidFill>
                    <a:schemeClr val="tx1"/>
                  </a:solidFill>
                  <a:latin typeface="Meiryo UI" panose="020B0604030504040204" pitchFamily="50" charset="-128"/>
                  <a:ea typeface="Meiryo UI" panose="020B0604030504040204" pitchFamily="50" charset="-128"/>
                </a:rPr>
                <a:t>7</a:t>
              </a:r>
              <a:r>
                <a:rPr lang="ja-JP" altLang="en-US" sz="1600" b="1" dirty="0">
                  <a:solidFill>
                    <a:schemeClr val="tx1"/>
                  </a:solidFill>
                  <a:latin typeface="Meiryo UI" panose="020B0604030504040204" pitchFamily="50" charset="-128"/>
                  <a:ea typeface="Meiryo UI" panose="020B0604030504040204" pitchFamily="50" charset="-128"/>
                </a:rPr>
                <a:t>日</a:t>
              </a:r>
              <a:endParaRPr lang="en-US" altLang="ja-JP" sz="1600" b="1" dirty="0">
                <a:solidFill>
                  <a:schemeClr val="tx1"/>
                </a:solidFill>
                <a:latin typeface="Meiryo UI" panose="020B0604030504040204" pitchFamily="50" charset="-128"/>
                <a:ea typeface="Meiryo UI" panose="020B0604030504040204" pitchFamily="50" charset="-128"/>
              </a:endParaRPr>
            </a:p>
            <a:p>
              <a:pPr>
                <a:defRPr/>
              </a:pPr>
              <a:r>
                <a:rPr lang="ja-JP" altLang="en-US" sz="1600" b="1" dirty="0">
                  <a:solidFill>
                    <a:schemeClr val="tx1"/>
                  </a:solidFill>
                  <a:latin typeface="Meiryo UI" panose="020B0604030504040204" pitchFamily="50" charset="-128"/>
                  <a:ea typeface="Meiryo UI" panose="020B0604030504040204" pitchFamily="50" charset="-128"/>
                </a:rPr>
                <a:t>作成者 河邊 </a:t>
              </a:r>
              <a:endParaRPr lang="en-US" altLang="ja-JP" sz="1600" b="1" dirty="0">
                <a:solidFill>
                  <a:schemeClr val="tx1"/>
                </a:solidFill>
                <a:latin typeface="Meiryo UI" panose="020B0604030504040204" pitchFamily="50" charset="-128"/>
                <a:ea typeface="Meiryo UI" panose="020B0604030504040204" pitchFamily="50" charset="-128"/>
              </a:endParaRPr>
            </a:p>
          </p:txBody>
        </p:sp>
      </p:grpSp>
      <p:sp>
        <p:nvSpPr>
          <p:cNvPr id="86027" name="正方形/長方形 86026">
            <a:extLst>
              <a:ext uri="{FF2B5EF4-FFF2-40B4-BE49-F238E27FC236}">
                <a16:creationId xmlns:a16="http://schemas.microsoft.com/office/drawing/2014/main" id="{CA831B3C-87F7-438C-47CB-B068ED80D97B}"/>
              </a:ext>
            </a:extLst>
          </p:cNvPr>
          <p:cNvSpPr/>
          <p:nvPr/>
        </p:nvSpPr>
        <p:spPr>
          <a:xfrm>
            <a:off x="2308865" y="554986"/>
            <a:ext cx="3921926" cy="104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何を：</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NX</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ホットメルト汚れを</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いつまでに：</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12</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月末までに</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どうする：</a:t>
            </a:r>
            <a:r>
              <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99</a:t>
            </a:r>
            <a:r>
              <a:rPr lang="ja-JP" altLang="en-US"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rPr>
              <a:t>件以内にする</a:t>
            </a:r>
            <a:endParaRPr lang="en-US" altLang="ja-JP" sz="2000" b="1" dirty="0">
              <a:ln>
                <a:solidFill>
                  <a:srgbClr val="FFFF00"/>
                </a:solidFill>
              </a:ln>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86046" name="正方形/長方形 86045">
            <a:extLst>
              <a:ext uri="{FF2B5EF4-FFF2-40B4-BE49-F238E27FC236}">
                <a16:creationId xmlns:a16="http://schemas.microsoft.com/office/drawing/2014/main" id="{3E49BDC1-9CD8-6E78-9D50-2B2978C7938E}"/>
              </a:ext>
            </a:extLst>
          </p:cNvPr>
          <p:cNvSpPr/>
          <p:nvPr/>
        </p:nvSpPr>
        <p:spPr>
          <a:xfrm>
            <a:off x="3705225" y="4238625"/>
            <a:ext cx="973138" cy="1322388"/>
          </a:xfrm>
          <a:prstGeom prst="rect">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08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6047" name="四角形: 角を丸くする 86046">
            <a:extLst>
              <a:ext uri="{FF2B5EF4-FFF2-40B4-BE49-F238E27FC236}">
                <a16:creationId xmlns:a16="http://schemas.microsoft.com/office/drawing/2014/main" id="{F1F9578F-00E4-0F0B-7EFF-8D373C67512D}"/>
              </a:ext>
            </a:extLst>
          </p:cNvPr>
          <p:cNvSpPr/>
          <p:nvPr/>
        </p:nvSpPr>
        <p:spPr bwMode="auto">
          <a:xfrm>
            <a:off x="3716936" y="3982435"/>
            <a:ext cx="949716" cy="415181"/>
          </a:xfrm>
          <a:prstGeom prst="roundRect">
            <a:avLst/>
          </a:prstGeom>
          <a:noFill/>
          <a:ln>
            <a:noFill/>
          </a:ln>
        </p:spPr>
        <p:txBody>
          <a:bodyPr wrap="none" fromWordArt="1" anchor="ctr">
            <a:prstTxWarp prst="textPlain">
              <a:avLst>
                <a:gd name="adj" fmla="val 50000"/>
              </a:avLst>
            </a:prstTxWarp>
          </a:bodyPr>
          <a:lstStyle/>
          <a:p>
            <a:pPr algn="ctr">
              <a:defRPr/>
            </a:pPr>
            <a:r>
              <a:rPr lang="en-US" altLang="ja-JP"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77</a:t>
            </a:r>
            <a:r>
              <a:rPr lang="ja-JP" altLang="en-US" sz="3600" kern="10" dirty="0">
                <a:ln w="22225">
                  <a:solidFill>
                    <a:schemeClr val="tx1"/>
                  </a:solidFill>
                </a:ln>
                <a:solidFill>
                  <a:schemeClr val="bg1">
                    <a:lumMod val="95000"/>
                  </a:schemeClr>
                </a:solidFill>
                <a:effectLst>
                  <a:outerShdw blurRad="38100" dist="19050" dir="2700000" algn="tl" rotWithShape="0">
                    <a:schemeClr val="dk1">
                      <a:alpha val="40000"/>
                    </a:schemeClr>
                  </a:outerShdw>
                </a:effectLst>
                <a:latin typeface="HG創英角ﾎﾟｯﾌﾟ体"/>
                <a:ea typeface="HG創英角ﾎﾟｯﾌﾟ体"/>
              </a:rPr>
              <a:t>件</a:t>
            </a:r>
          </a:p>
        </p:txBody>
      </p:sp>
      <p:grpSp>
        <p:nvGrpSpPr>
          <p:cNvPr id="86069" name="グループ化 86068">
            <a:extLst>
              <a:ext uri="{FF2B5EF4-FFF2-40B4-BE49-F238E27FC236}">
                <a16:creationId xmlns:a16="http://schemas.microsoft.com/office/drawing/2014/main" id="{F9700EE7-801C-34FC-84E0-9DB654C0A982}"/>
              </a:ext>
            </a:extLst>
          </p:cNvPr>
          <p:cNvGrpSpPr>
            <a:grpSpLocks/>
          </p:cNvGrpSpPr>
          <p:nvPr/>
        </p:nvGrpSpPr>
        <p:grpSpPr bwMode="auto">
          <a:xfrm>
            <a:off x="1993900" y="6319838"/>
            <a:ext cx="8383588" cy="428625"/>
            <a:chOff x="1965032" y="6319069"/>
            <a:chExt cx="8382734" cy="429180"/>
          </a:xfrm>
        </p:grpSpPr>
        <p:sp>
          <p:nvSpPr>
            <p:cNvPr id="67609" name="WordArt 2165">
              <a:extLst>
                <a:ext uri="{FF2B5EF4-FFF2-40B4-BE49-F238E27FC236}">
                  <a16:creationId xmlns:a16="http://schemas.microsoft.com/office/drawing/2014/main" id="{857B7302-0E42-240A-6308-57E57119A283}"/>
                </a:ext>
              </a:extLst>
            </p:cNvPr>
            <p:cNvSpPr>
              <a:spLocks noChangeShapeType="1"/>
            </p:cNvSpPr>
            <p:nvPr/>
          </p:nvSpPr>
          <p:spPr bwMode="auto">
            <a:xfrm>
              <a:off x="1965033" y="6328684"/>
              <a:ext cx="8382733" cy="419565"/>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目標を達成し、課の品質状況にも貢献する事が出来た！</a:t>
              </a:r>
            </a:p>
          </p:txBody>
        </p:sp>
        <p:sp>
          <p:nvSpPr>
            <p:cNvPr id="67610" name="WordArt 2165">
              <a:extLst>
                <a:ext uri="{FF2B5EF4-FFF2-40B4-BE49-F238E27FC236}">
                  <a16:creationId xmlns:a16="http://schemas.microsoft.com/office/drawing/2014/main" id="{14DEF141-7B54-4CBF-078C-7BCCA73AEA8D}"/>
                </a:ext>
              </a:extLst>
            </p:cNvPr>
            <p:cNvSpPr>
              <a:spLocks noChangeShapeType="1"/>
            </p:cNvSpPr>
            <p:nvPr/>
          </p:nvSpPr>
          <p:spPr bwMode="auto">
            <a:xfrm>
              <a:off x="1965032" y="6319069"/>
              <a:ext cx="8382733" cy="419565"/>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目標を達成し、課の品質状況にも貢献する事が出来た！</a:t>
              </a:r>
            </a:p>
          </p:txBody>
        </p:sp>
        <p:sp>
          <p:nvSpPr>
            <p:cNvPr id="67611" name="WordArt 2165">
              <a:extLst>
                <a:ext uri="{FF2B5EF4-FFF2-40B4-BE49-F238E27FC236}">
                  <a16:creationId xmlns:a16="http://schemas.microsoft.com/office/drawing/2014/main" id="{19762AB9-5072-6028-39DF-12BB278F1A37}"/>
                </a:ext>
              </a:extLst>
            </p:cNvPr>
            <p:cNvSpPr>
              <a:spLocks noChangeArrowheads="1" noChangeShapeType="1"/>
            </p:cNvSpPr>
            <p:nvPr/>
          </p:nvSpPr>
          <p:spPr bwMode="auto">
            <a:xfrm>
              <a:off x="1965032" y="6325479"/>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目標を達成し、課の品質状況にも貢献する事が出来た！</a:t>
              </a:r>
            </a:p>
          </p:txBody>
        </p:sp>
      </p:grpSp>
      <p:grpSp>
        <p:nvGrpSpPr>
          <p:cNvPr id="24" name="グループ化 23">
            <a:extLst>
              <a:ext uri="{FF2B5EF4-FFF2-40B4-BE49-F238E27FC236}">
                <a16:creationId xmlns:a16="http://schemas.microsoft.com/office/drawing/2014/main" id="{24D3F45F-F847-FD4A-6DD1-3FB2BEFAB044}"/>
              </a:ext>
            </a:extLst>
          </p:cNvPr>
          <p:cNvGrpSpPr>
            <a:grpSpLocks/>
          </p:cNvGrpSpPr>
          <p:nvPr/>
        </p:nvGrpSpPr>
        <p:grpSpPr bwMode="auto">
          <a:xfrm>
            <a:off x="5970588" y="3567113"/>
            <a:ext cx="3375025" cy="2573337"/>
            <a:chOff x="5970588" y="3567113"/>
            <a:chExt cx="6169025" cy="2573337"/>
          </a:xfrm>
        </p:grpSpPr>
        <p:pic>
          <p:nvPicPr>
            <p:cNvPr id="67607" name="図 16">
              <a:extLst>
                <a:ext uri="{FF2B5EF4-FFF2-40B4-BE49-F238E27FC236}">
                  <a16:creationId xmlns:a16="http://schemas.microsoft.com/office/drawing/2014/main" id="{DBB083B6-73DD-6463-A29A-BA9F30BF7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588" y="3906838"/>
              <a:ext cx="616902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4" name="タイトル 1">
              <a:extLst>
                <a:ext uri="{FF2B5EF4-FFF2-40B4-BE49-F238E27FC236}">
                  <a16:creationId xmlns:a16="http://schemas.microsoft.com/office/drawing/2014/main" id="{0B64368A-4FB6-06CF-26C8-5FBB60F0D378}"/>
                </a:ext>
              </a:extLst>
            </p:cNvPr>
            <p:cNvSpPr txBox="1">
              <a:spLocks/>
            </p:cNvSpPr>
            <p:nvPr/>
          </p:nvSpPr>
          <p:spPr>
            <a:xfrm>
              <a:off x="6095360" y="3567113"/>
              <a:ext cx="3081611" cy="369887"/>
            </a:xfrm>
            <a:prstGeom prst="rect">
              <a:avLst/>
            </a:prstGeom>
          </p:spPr>
          <p:txBody>
            <a:bodyPr anchor="b">
              <a:normAutofit fontScale="6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defRPr/>
              </a:pPr>
              <a:r>
                <a:rPr lang="ja-JP" altLang="en-US" sz="2000" dirty="0">
                  <a:ln w="0"/>
                  <a:solidFill>
                    <a:prstClr val="black"/>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工程内不具合推移表</a:t>
              </a:r>
              <a:endParaRPr lang="en-US" altLang="ja-JP" sz="2000" dirty="0">
                <a:ln w="0"/>
                <a:solidFill>
                  <a:prstClr val="black"/>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endParaRPr>
            </a:p>
          </p:txBody>
        </p:sp>
      </p:grpSp>
      <p:grpSp>
        <p:nvGrpSpPr>
          <p:cNvPr id="4" name="グループ化 3">
            <a:extLst>
              <a:ext uri="{FF2B5EF4-FFF2-40B4-BE49-F238E27FC236}">
                <a16:creationId xmlns:a16="http://schemas.microsoft.com/office/drawing/2014/main" id="{334CA1BB-2E68-79D1-ECB5-2FD3365FEDD6}"/>
              </a:ext>
            </a:extLst>
          </p:cNvPr>
          <p:cNvGrpSpPr>
            <a:grpSpLocks/>
          </p:cNvGrpSpPr>
          <p:nvPr/>
        </p:nvGrpSpPr>
        <p:grpSpPr bwMode="auto">
          <a:xfrm>
            <a:off x="6443663" y="2614613"/>
            <a:ext cx="5197475" cy="1236662"/>
            <a:chOff x="4360969" y="1696990"/>
            <a:chExt cx="5195854" cy="1237993"/>
          </a:xfrm>
        </p:grpSpPr>
        <p:grpSp>
          <p:nvGrpSpPr>
            <p:cNvPr id="67602" name="グループ化 86072">
              <a:extLst>
                <a:ext uri="{FF2B5EF4-FFF2-40B4-BE49-F238E27FC236}">
                  <a16:creationId xmlns:a16="http://schemas.microsoft.com/office/drawing/2014/main" id="{895030F3-F56C-6B46-6F5D-45F8BA14C1B4}"/>
                </a:ext>
              </a:extLst>
            </p:cNvPr>
            <p:cNvGrpSpPr>
              <a:grpSpLocks/>
            </p:cNvGrpSpPr>
            <p:nvPr/>
          </p:nvGrpSpPr>
          <p:grpSpPr bwMode="auto">
            <a:xfrm>
              <a:off x="4360969" y="1883856"/>
              <a:ext cx="4122222" cy="993344"/>
              <a:chOff x="4171802" y="2800471"/>
              <a:chExt cx="4122223" cy="993603"/>
            </a:xfrm>
          </p:grpSpPr>
          <p:sp>
            <p:nvSpPr>
              <p:cNvPr id="86074" name="星: 12 pt 86073">
                <a:extLst>
                  <a:ext uri="{FF2B5EF4-FFF2-40B4-BE49-F238E27FC236}">
                    <a16:creationId xmlns:a16="http://schemas.microsoft.com/office/drawing/2014/main" id="{E206CD4C-0F11-1F8E-C253-88A4D1FC2BD1}"/>
                  </a:ext>
                </a:extLst>
              </p:cNvPr>
              <p:cNvSpPr/>
              <p:nvPr/>
            </p:nvSpPr>
            <p:spPr>
              <a:xfrm>
                <a:off x="6358695" y="2809079"/>
                <a:ext cx="1885362" cy="985566"/>
              </a:xfrm>
              <a:prstGeom prst="star12">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a:solidFill>
                    <a:prstClr val="white"/>
                  </a:solidFill>
                  <a:latin typeface="游ゴシック" panose="020F0502020204030204"/>
                  <a:ea typeface="游ゴシック" panose="020B0400000000000000" pitchFamily="50" charset="-128"/>
                </a:endParaRPr>
              </a:p>
            </p:txBody>
          </p:sp>
          <p:sp>
            <p:nvSpPr>
              <p:cNvPr id="86075" name="タイトル 1">
                <a:extLst>
                  <a:ext uri="{FF2B5EF4-FFF2-40B4-BE49-F238E27FC236}">
                    <a16:creationId xmlns:a16="http://schemas.microsoft.com/office/drawing/2014/main" id="{8BA50F58-5079-419A-B71B-C96F1C6565B9}"/>
                  </a:ext>
                </a:extLst>
              </p:cNvPr>
              <p:cNvSpPr txBox="1">
                <a:spLocks/>
              </p:cNvSpPr>
              <p:nvPr/>
            </p:nvSpPr>
            <p:spPr>
              <a:xfrm>
                <a:off x="6309325" y="3099105"/>
                <a:ext cx="1984700" cy="457157"/>
              </a:xfrm>
              <a:prstGeom prst="rect">
                <a:avLst/>
              </a:prstGeom>
            </p:spPr>
            <p:txBody>
              <a:bodyPr anchor="b"/>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defRPr/>
                </a:pPr>
                <a:r>
                  <a:rPr lang="ja-JP" altLang="en-US" sz="2800" b="1" spc="50" dirty="0">
                    <a:ln w="19050" cmpd="sng">
                      <a:solidFill>
                        <a:prstClr val="black"/>
                      </a:solidFill>
                      <a:prstDash val="solid"/>
                    </a:ln>
                    <a:solidFill>
                      <a:srgbClr val="00B0F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rPr>
                  <a:t>▲７０</a:t>
                </a:r>
                <a:r>
                  <a:rPr lang="en-US" altLang="ja-JP" sz="2800" b="1" spc="50" dirty="0">
                    <a:ln w="19050" cmpd="sng">
                      <a:solidFill>
                        <a:prstClr val="black"/>
                      </a:solidFill>
                      <a:prstDash val="solid"/>
                    </a:ln>
                    <a:solidFill>
                      <a:srgbClr val="00B0F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rPr>
                  <a:t>%</a:t>
                </a:r>
                <a:r>
                  <a:rPr lang="ja-JP" altLang="en-US" sz="2800" b="1" spc="50" dirty="0">
                    <a:ln w="19050" cmpd="sng">
                      <a:solidFill>
                        <a:prstClr val="black"/>
                      </a:solidFill>
                      <a:prstDash val="solid"/>
                    </a:ln>
                    <a:solidFill>
                      <a:srgbClr val="00B0F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rPr>
                  <a:t>減</a:t>
                </a:r>
                <a:endParaRPr lang="en-US" altLang="ja-JP" sz="2800" b="1" spc="50" dirty="0">
                  <a:ln w="19050" cmpd="sng">
                    <a:solidFill>
                      <a:prstClr val="black"/>
                    </a:solidFill>
                    <a:prstDash val="solid"/>
                  </a:ln>
                  <a:solidFill>
                    <a:srgbClr val="00B0F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endParaRPr>
              </a:p>
            </p:txBody>
          </p:sp>
          <p:sp>
            <p:nvSpPr>
              <p:cNvPr id="86076" name="タイトル 1">
                <a:extLst>
                  <a:ext uri="{FF2B5EF4-FFF2-40B4-BE49-F238E27FC236}">
                    <a16:creationId xmlns:a16="http://schemas.microsoft.com/office/drawing/2014/main" id="{B9FA92C5-C680-513E-BD72-8E8ACFF44764}"/>
                  </a:ext>
                </a:extLst>
              </p:cNvPr>
              <p:cNvSpPr txBox="1">
                <a:spLocks/>
              </p:cNvSpPr>
              <p:nvPr/>
            </p:nvSpPr>
            <p:spPr>
              <a:xfrm>
                <a:off x="4171802" y="2801132"/>
                <a:ext cx="2932786" cy="371972"/>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defRPr/>
                </a:pPr>
                <a:r>
                  <a:rPr lang="ja-JP" altLang="en-US" sz="2000" dirty="0">
                    <a:ln w="0"/>
                    <a:solidFill>
                      <a:prstClr val="black"/>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工程内不具合件数</a:t>
                </a:r>
                <a:endParaRPr lang="en-US" altLang="ja-JP" sz="2000" dirty="0">
                  <a:ln w="0"/>
                  <a:solidFill>
                    <a:prstClr val="black"/>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endParaRPr>
              </a:p>
            </p:txBody>
          </p:sp>
        </p:grpSp>
        <p:pic>
          <p:nvPicPr>
            <p:cNvPr id="67603" name="図 2">
              <a:extLst>
                <a:ext uri="{FF2B5EF4-FFF2-40B4-BE49-F238E27FC236}">
                  <a16:creationId xmlns:a16="http://schemas.microsoft.com/office/drawing/2014/main" id="{A3722B77-9AA2-8508-FD4B-9D78197A7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9688" y="1696990"/>
              <a:ext cx="1047135" cy="12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74153761-B5DB-1A20-2C7E-66FA3BD1A650}"/>
              </a:ext>
            </a:extLst>
          </p:cNvPr>
          <p:cNvGrpSpPr>
            <a:grpSpLocks/>
          </p:cNvGrpSpPr>
          <p:nvPr/>
        </p:nvGrpSpPr>
        <p:grpSpPr bwMode="auto">
          <a:xfrm>
            <a:off x="6465888" y="4017963"/>
            <a:ext cx="2690812" cy="2012950"/>
            <a:chOff x="12212053" y="784778"/>
            <a:chExt cx="2690217" cy="2013669"/>
          </a:xfrm>
        </p:grpSpPr>
        <p:pic>
          <p:nvPicPr>
            <p:cNvPr id="67600" name="図 5">
              <a:extLst>
                <a:ext uri="{FF2B5EF4-FFF2-40B4-BE49-F238E27FC236}">
                  <a16:creationId xmlns:a16="http://schemas.microsoft.com/office/drawing/2014/main" id="{DEEED623-501F-8220-F7D3-2DBD61DD6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2053" y="784778"/>
              <a:ext cx="1094539" cy="47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図 2">
              <a:extLst>
                <a:ext uri="{FF2B5EF4-FFF2-40B4-BE49-F238E27FC236}">
                  <a16:creationId xmlns:a16="http://schemas.microsoft.com/office/drawing/2014/main" id="{65903473-890F-9B32-FC8F-694FD3BE3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54779" y="852487"/>
              <a:ext cx="1847491" cy="194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図 19">
            <a:extLst>
              <a:ext uri="{FF2B5EF4-FFF2-40B4-BE49-F238E27FC236}">
                <a16:creationId xmlns:a16="http://schemas.microsoft.com/office/drawing/2014/main" id="{9265BDB7-6CCC-A69C-1321-15B7FDF50C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468313"/>
            <a:ext cx="609758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34">
            <a:extLst>
              <a:ext uri="{FF2B5EF4-FFF2-40B4-BE49-F238E27FC236}">
                <a16:creationId xmlns:a16="http://schemas.microsoft.com/office/drawing/2014/main" id="{7AFA9D03-ADFA-5D80-D68C-B47D9BD5DF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9888" y="3879850"/>
            <a:ext cx="282257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a:extLst>
              <a:ext uri="{FF2B5EF4-FFF2-40B4-BE49-F238E27FC236}">
                <a16:creationId xmlns:a16="http://schemas.microsoft.com/office/drawing/2014/main" id="{BCBB49ED-581A-6CF9-91D0-4581C20C89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6113" y="4405313"/>
            <a:ext cx="27193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nodeType="afterGroup">
                            <p:stCondLst>
                              <p:cond delay="500"/>
                            </p:stCondLst>
                            <p:childTnLst>
                              <p:par>
                                <p:cTn id="18" presetID="26"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80">
                                          <p:stCondLst>
                                            <p:cond delay="0"/>
                                          </p:stCondLst>
                                        </p:cTn>
                                        <p:tgtEl>
                                          <p:spTgt spid="4"/>
                                        </p:tgtEl>
                                      </p:cBhvr>
                                    </p:animEffect>
                                    <p:anim calcmode="lin" valueType="num">
                                      <p:cBhvr>
                                        <p:cTn id="2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gtEl>
                                      </p:cBhvr>
                                      <p:to x="100000" y="60000"/>
                                    </p:animScale>
                                    <p:animScale>
                                      <p:cBhvr>
                                        <p:cTn id="27" dur="166" decel="50000">
                                          <p:stCondLst>
                                            <p:cond delay="676"/>
                                          </p:stCondLst>
                                        </p:cTn>
                                        <p:tgtEl>
                                          <p:spTgt spid="4"/>
                                        </p:tgtEl>
                                      </p:cBhvr>
                                      <p:to x="100000" y="100000"/>
                                    </p:animScale>
                                    <p:animScale>
                                      <p:cBhvr>
                                        <p:cTn id="28" dur="26">
                                          <p:stCondLst>
                                            <p:cond delay="1312"/>
                                          </p:stCondLst>
                                        </p:cTn>
                                        <p:tgtEl>
                                          <p:spTgt spid="4"/>
                                        </p:tgtEl>
                                      </p:cBhvr>
                                      <p:to x="100000" y="80000"/>
                                    </p:animScale>
                                    <p:animScale>
                                      <p:cBhvr>
                                        <p:cTn id="29" dur="166" decel="50000">
                                          <p:stCondLst>
                                            <p:cond delay="1338"/>
                                          </p:stCondLst>
                                        </p:cTn>
                                        <p:tgtEl>
                                          <p:spTgt spid="4"/>
                                        </p:tgtEl>
                                      </p:cBhvr>
                                      <p:to x="100000" y="100000"/>
                                    </p:animScale>
                                    <p:animScale>
                                      <p:cBhvr>
                                        <p:cTn id="30" dur="26">
                                          <p:stCondLst>
                                            <p:cond delay="1642"/>
                                          </p:stCondLst>
                                        </p:cTn>
                                        <p:tgtEl>
                                          <p:spTgt spid="4"/>
                                        </p:tgtEl>
                                      </p:cBhvr>
                                      <p:to x="100000" y="90000"/>
                                    </p:animScale>
                                    <p:animScale>
                                      <p:cBhvr>
                                        <p:cTn id="31" dur="166" decel="50000">
                                          <p:stCondLst>
                                            <p:cond delay="1668"/>
                                          </p:stCondLst>
                                        </p:cTn>
                                        <p:tgtEl>
                                          <p:spTgt spid="4"/>
                                        </p:tgtEl>
                                      </p:cBhvr>
                                      <p:to x="100000" y="100000"/>
                                    </p:animScale>
                                    <p:animScale>
                                      <p:cBhvr>
                                        <p:cTn id="32" dur="26">
                                          <p:stCondLst>
                                            <p:cond delay="1808"/>
                                          </p:stCondLst>
                                        </p:cTn>
                                        <p:tgtEl>
                                          <p:spTgt spid="4"/>
                                        </p:tgtEl>
                                      </p:cBhvr>
                                      <p:to x="100000" y="95000"/>
                                    </p:animScale>
                                    <p:animScale>
                                      <p:cBhvr>
                                        <p:cTn id="33" dur="166" decel="50000">
                                          <p:stCondLst>
                                            <p:cond delay="1834"/>
                                          </p:stCondLst>
                                        </p:cTn>
                                        <p:tgtEl>
                                          <p:spTgt spid="4"/>
                                        </p:tgtEl>
                                      </p:cBhvr>
                                      <p:to x="100000" y="100000"/>
                                    </p:animScale>
                                  </p:childTnLst>
                                </p:cTn>
                              </p:par>
                              <p:par>
                                <p:cTn id="34" presetID="10" presetClass="entr" presetSubtype="0" fill="hold" nodeType="withEffect">
                                  <p:stCondLst>
                                    <p:cond delay="50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5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86069"/>
                                        </p:tgtEl>
                                        <p:attrNameLst>
                                          <p:attrName>style.visibility</p:attrName>
                                        </p:attrNameLst>
                                      </p:cBhvr>
                                      <p:to>
                                        <p:strVal val="visible"/>
                                      </p:to>
                                    </p:set>
                                    <p:animEffect transition="in" filter="fade">
                                      <p:cBhvr>
                                        <p:cTn id="54" dur="500"/>
                                        <p:tgtEl>
                                          <p:spTgt spid="86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図 79875">
            <a:extLst>
              <a:ext uri="{FF2B5EF4-FFF2-40B4-BE49-F238E27FC236}">
                <a16:creationId xmlns:a16="http://schemas.microsoft.com/office/drawing/2014/main" id="{CBC32940-B7EB-C365-B657-11364FB52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614363"/>
            <a:ext cx="28717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5">
            <a:extLst>
              <a:ext uri="{FF2B5EF4-FFF2-40B4-BE49-F238E27FC236}">
                <a16:creationId xmlns:a16="http://schemas.microsoft.com/office/drawing/2014/main" id="{53356307-7802-282F-1EF5-E6206012B71D}"/>
              </a:ext>
            </a:extLst>
          </p:cNvPr>
          <p:cNvSpPr txBox="1">
            <a:spLocks noChangeArrowheads="1"/>
          </p:cNvSpPr>
          <p:nvPr/>
        </p:nvSpPr>
        <p:spPr bwMode="auto">
          <a:xfrm>
            <a:off x="1274763" y="-65088"/>
            <a:ext cx="6981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標準化と管理の定着</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69636" name="グループ化 152">
            <a:extLst>
              <a:ext uri="{FF2B5EF4-FFF2-40B4-BE49-F238E27FC236}">
                <a16:creationId xmlns:a16="http://schemas.microsoft.com/office/drawing/2014/main" id="{B9D18BDA-F2E3-060C-18E5-8DA87AF508FF}"/>
              </a:ext>
            </a:extLst>
          </p:cNvPr>
          <p:cNvGrpSpPr>
            <a:grpSpLocks/>
          </p:cNvGrpSpPr>
          <p:nvPr/>
        </p:nvGrpSpPr>
        <p:grpSpPr bwMode="auto">
          <a:xfrm>
            <a:off x="7107238" y="1281113"/>
            <a:ext cx="1482725" cy="630237"/>
            <a:chOff x="5940152" y="1448780"/>
            <a:chExt cx="2171511" cy="645492"/>
          </a:xfrm>
        </p:grpSpPr>
        <p:sp>
          <p:nvSpPr>
            <p:cNvPr id="69692" name="WordArt 65">
              <a:extLst>
                <a:ext uri="{FF2B5EF4-FFF2-40B4-BE49-F238E27FC236}">
                  <a16:creationId xmlns:a16="http://schemas.microsoft.com/office/drawing/2014/main" id="{325A849A-F028-0F3A-CB47-BCE3518899C2}"/>
                </a:ext>
              </a:extLst>
            </p:cNvPr>
            <p:cNvSpPr>
              <a:spLocks noChangeArrowheads="1" noChangeShapeType="1" noTextEdit="1"/>
            </p:cNvSpPr>
            <p:nvPr/>
          </p:nvSpPr>
          <p:spPr bwMode="auto">
            <a:xfrm>
              <a:off x="5987159" y="1463254"/>
              <a:ext cx="2124504" cy="631018"/>
            </a:xfrm>
            <a:prstGeom prst="rect">
              <a:avLst/>
            </a:prstGeom>
          </p:spPr>
          <p:txBody>
            <a:bodyPr wrap="none" fromWordArt="1">
              <a:prstTxWarp prst="textPlain">
                <a:avLst>
                  <a:gd name="adj" fmla="val 49347"/>
                </a:avLst>
              </a:prstTxWarp>
            </a:bodyPr>
            <a:lstStyle/>
            <a:p>
              <a:r>
                <a:rPr lang="ja-JP" altLang="en-US" sz="2800" b="1" kern="10">
                  <a:ln w="50800">
                    <a:solidFill>
                      <a:schemeClr val="tx1"/>
                    </a:solidFill>
                    <a:round/>
                    <a:headEnd/>
                    <a:tailEnd/>
                  </a:ln>
                  <a:latin typeface="HG創英角ｺﾞｼｯｸUB" panose="020B0909000000000000" pitchFamily="49" charset="-128"/>
                  <a:ea typeface="HG創英角ｺﾞｼｯｸUB" panose="020B0909000000000000" pitchFamily="49" charset="-128"/>
                </a:rPr>
                <a:t>５Ｗ１Ｈ</a:t>
              </a:r>
            </a:p>
          </p:txBody>
        </p:sp>
        <p:sp>
          <p:nvSpPr>
            <p:cNvPr id="69693" name="WordArt 65">
              <a:extLst>
                <a:ext uri="{FF2B5EF4-FFF2-40B4-BE49-F238E27FC236}">
                  <a16:creationId xmlns:a16="http://schemas.microsoft.com/office/drawing/2014/main" id="{318E2062-A0E4-1781-D04A-25B39F9AFDC5}"/>
                </a:ext>
              </a:extLst>
            </p:cNvPr>
            <p:cNvSpPr>
              <a:spLocks noChangeArrowheads="1" noChangeShapeType="1" noTextEdit="1"/>
            </p:cNvSpPr>
            <p:nvPr/>
          </p:nvSpPr>
          <p:spPr bwMode="auto">
            <a:xfrm>
              <a:off x="5940152" y="1448780"/>
              <a:ext cx="2124504" cy="631018"/>
            </a:xfrm>
            <a:prstGeom prst="rect">
              <a:avLst/>
            </a:prstGeom>
          </p:spPr>
          <p:txBody>
            <a:bodyPr wrap="none" fromWordArt="1">
              <a:prstTxWarp prst="textPlain">
                <a:avLst>
                  <a:gd name="adj" fmla="val 49347"/>
                </a:avLst>
              </a:prstTxWarp>
            </a:bodyPr>
            <a:lstStyle/>
            <a:p>
              <a:r>
                <a:rPr lang="ja-JP" altLang="en-US" sz="2400" b="1" kern="10">
                  <a:ln w="50800">
                    <a:solidFill>
                      <a:schemeClr val="tx1"/>
                    </a:solidFill>
                    <a:round/>
                    <a:headEnd/>
                    <a:tailEnd/>
                  </a:ln>
                  <a:solidFill>
                    <a:srgbClr val="FFCC00"/>
                  </a:solidFill>
                  <a:latin typeface="HG創英角ｺﾞｼｯｸUB" panose="020B0909000000000000" pitchFamily="49" charset="-128"/>
                  <a:ea typeface="HG創英角ｺﾞｼｯｸUB" panose="020B0909000000000000" pitchFamily="49" charset="-128"/>
                </a:rPr>
                <a:t>５Ｗ１Ｈ</a:t>
              </a:r>
            </a:p>
          </p:txBody>
        </p:sp>
      </p:grpSp>
      <p:grpSp>
        <p:nvGrpSpPr>
          <p:cNvPr id="69637" name="グループ化 110">
            <a:extLst>
              <a:ext uri="{FF2B5EF4-FFF2-40B4-BE49-F238E27FC236}">
                <a16:creationId xmlns:a16="http://schemas.microsoft.com/office/drawing/2014/main" id="{B780B27E-0B71-F8B6-D8C4-A36A00F91C09}"/>
              </a:ext>
            </a:extLst>
          </p:cNvPr>
          <p:cNvGrpSpPr>
            <a:grpSpLocks/>
          </p:cNvGrpSpPr>
          <p:nvPr/>
        </p:nvGrpSpPr>
        <p:grpSpPr bwMode="auto">
          <a:xfrm>
            <a:off x="7107238" y="1285875"/>
            <a:ext cx="1482725" cy="630238"/>
            <a:chOff x="5940152" y="1448780"/>
            <a:chExt cx="2171511" cy="645492"/>
          </a:xfrm>
        </p:grpSpPr>
        <p:sp>
          <p:nvSpPr>
            <p:cNvPr id="69690" name="WordArt 65">
              <a:extLst>
                <a:ext uri="{FF2B5EF4-FFF2-40B4-BE49-F238E27FC236}">
                  <a16:creationId xmlns:a16="http://schemas.microsoft.com/office/drawing/2014/main" id="{D5603C57-CDA6-53F6-9278-14EA9A11AB94}"/>
                </a:ext>
              </a:extLst>
            </p:cNvPr>
            <p:cNvSpPr>
              <a:spLocks noChangeArrowheads="1" noChangeShapeType="1" noTextEdit="1"/>
            </p:cNvSpPr>
            <p:nvPr/>
          </p:nvSpPr>
          <p:spPr bwMode="auto">
            <a:xfrm>
              <a:off x="5987159" y="1463254"/>
              <a:ext cx="2124504" cy="631018"/>
            </a:xfrm>
            <a:prstGeom prst="rect">
              <a:avLst/>
            </a:prstGeom>
          </p:spPr>
          <p:txBody>
            <a:bodyPr wrap="none" fromWordArt="1">
              <a:prstTxWarp prst="textPlain">
                <a:avLst>
                  <a:gd name="adj" fmla="val 49347"/>
                </a:avLst>
              </a:prstTxWarp>
            </a:bodyPr>
            <a:lstStyle/>
            <a:p>
              <a:r>
                <a:rPr lang="ja-JP" altLang="en-US" sz="2800" b="1" kern="10">
                  <a:ln w="9525">
                    <a:solidFill>
                      <a:srgbClr val="000000"/>
                    </a:solidFill>
                    <a:round/>
                    <a:headEnd/>
                    <a:tailEnd/>
                  </a:ln>
                  <a:latin typeface="HG創英角ｺﾞｼｯｸUB" panose="020B0909000000000000" pitchFamily="49" charset="-128"/>
                  <a:ea typeface="HG創英角ｺﾞｼｯｸUB" panose="020B0909000000000000" pitchFamily="49" charset="-128"/>
                </a:rPr>
                <a:t>５Ｗ１Ｈ</a:t>
              </a:r>
            </a:p>
          </p:txBody>
        </p:sp>
        <p:sp>
          <p:nvSpPr>
            <p:cNvPr id="69691" name="WordArt 65">
              <a:extLst>
                <a:ext uri="{FF2B5EF4-FFF2-40B4-BE49-F238E27FC236}">
                  <a16:creationId xmlns:a16="http://schemas.microsoft.com/office/drawing/2014/main" id="{131D01D3-3D89-D3A0-5BD0-E60F4227408D}"/>
                </a:ext>
              </a:extLst>
            </p:cNvPr>
            <p:cNvSpPr>
              <a:spLocks noChangeArrowheads="1" noChangeShapeType="1" noTextEdit="1"/>
            </p:cNvSpPr>
            <p:nvPr/>
          </p:nvSpPr>
          <p:spPr bwMode="auto">
            <a:xfrm>
              <a:off x="5940152" y="1448780"/>
              <a:ext cx="2124504" cy="631018"/>
            </a:xfrm>
            <a:prstGeom prst="rect">
              <a:avLst/>
            </a:prstGeom>
          </p:spPr>
          <p:txBody>
            <a:bodyPr wrap="none" fromWordArt="1">
              <a:prstTxWarp prst="textPlain">
                <a:avLst>
                  <a:gd name="adj" fmla="val 49347"/>
                </a:avLst>
              </a:prstTxWarp>
            </a:bodyPr>
            <a:lstStyle/>
            <a:p>
              <a:r>
                <a:rPr lang="ja-JP" altLang="en-US" sz="2400" b="1" kern="10">
                  <a:ln w="9525">
                    <a:solidFill>
                      <a:srgbClr val="000000"/>
                    </a:solidFill>
                    <a:round/>
                    <a:headEnd/>
                    <a:tailEnd/>
                  </a:ln>
                  <a:solidFill>
                    <a:srgbClr val="FFCC00"/>
                  </a:solidFill>
                  <a:latin typeface="HG創英角ｺﾞｼｯｸUB" panose="020B0909000000000000" pitchFamily="49" charset="-128"/>
                  <a:ea typeface="HG創英角ｺﾞｼｯｸUB" panose="020B0909000000000000" pitchFamily="49" charset="-128"/>
                </a:rPr>
                <a:t>５Ｗ１Ｈ</a:t>
              </a:r>
            </a:p>
          </p:txBody>
        </p:sp>
      </p:grpSp>
      <p:grpSp>
        <p:nvGrpSpPr>
          <p:cNvPr id="69638" name="グループ化 4">
            <a:extLst>
              <a:ext uri="{FF2B5EF4-FFF2-40B4-BE49-F238E27FC236}">
                <a16:creationId xmlns:a16="http://schemas.microsoft.com/office/drawing/2014/main" id="{3E578F52-D380-623E-680B-ECE237027611}"/>
              </a:ext>
            </a:extLst>
          </p:cNvPr>
          <p:cNvGrpSpPr>
            <a:grpSpLocks/>
          </p:cNvGrpSpPr>
          <p:nvPr/>
        </p:nvGrpSpPr>
        <p:grpSpPr bwMode="auto">
          <a:xfrm>
            <a:off x="1416050" y="6208713"/>
            <a:ext cx="9607550" cy="396875"/>
            <a:chOff x="1965033" y="6328684"/>
            <a:chExt cx="8382734" cy="419565"/>
          </a:xfrm>
        </p:grpSpPr>
        <p:sp>
          <p:nvSpPr>
            <p:cNvPr id="69687" name="WordArt 2165">
              <a:extLst>
                <a:ext uri="{FF2B5EF4-FFF2-40B4-BE49-F238E27FC236}">
                  <a16:creationId xmlns:a16="http://schemas.microsoft.com/office/drawing/2014/main" id="{32CA80DC-20BF-ADCF-68FD-41AF7B29FE95}"/>
                </a:ext>
              </a:extLst>
            </p:cNvPr>
            <p:cNvSpPr>
              <a:spLocks noChangeShapeType="1"/>
            </p:cNvSpPr>
            <p:nvPr/>
          </p:nvSpPr>
          <p:spPr bwMode="auto">
            <a:xfrm>
              <a:off x="1965033" y="6328684"/>
              <a:ext cx="8382733" cy="419565"/>
            </a:xfrm>
            <a:prstGeom prst="rect">
              <a:avLst/>
            </a:prstGeom>
          </p:spPr>
          <p:txBody>
            <a:bodyPr wrap="none" fromWordArt="1">
              <a:prstTxWarp prst="textPlain">
                <a:avLst>
                  <a:gd name="adj" fmla="val 50000"/>
                </a:avLst>
              </a:prstTxWarp>
            </a:bodyPr>
            <a:lstStyle/>
            <a:p>
              <a:r>
                <a:rPr lang="ja-JP" altLang="en-US" sz="3600" kern="1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チェックシートを使い、漏れの無い様に管理する</a:t>
              </a:r>
            </a:p>
          </p:txBody>
        </p:sp>
        <p:sp>
          <p:nvSpPr>
            <p:cNvPr id="69688" name="WordArt 2165">
              <a:extLst>
                <a:ext uri="{FF2B5EF4-FFF2-40B4-BE49-F238E27FC236}">
                  <a16:creationId xmlns:a16="http://schemas.microsoft.com/office/drawing/2014/main" id="{76A6C775-ED21-D3FC-16E7-98A391249BC6}"/>
                </a:ext>
              </a:extLst>
            </p:cNvPr>
            <p:cNvSpPr>
              <a:spLocks noChangeShapeType="1"/>
            </p:cNvSpPr>
            <p:nvPr/>
          </p:nvSpPr>
          <p:spPr bwMode="auto">
            <a:xfrm>
              <a:off x="1965034" y="6328684"/>
              <a:ext cx="8382733" cy="419565"/>
            </a:xfrm>
            <a:prstGeom prst="rect">
              <a:avLst/>
            </a:prstGeom>
          </p:spPr>
          <p:txBody>
            <a:bodyPr wrap="none" fromWordArt="1">
              <a:prstTxWarp prst="textPlain">
                <a:avLst>
                  <a:gd name="adj" fmla="val 50000"/>
                </a:avLst>
              </a:prstTxWarp>
            </a:bodyPr>
            <a:lstStyle/>
            <a:p>
              <a:r>
                <a:rPr lang="ja-JP" altLang="en-US" sz="3600" kern="1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チェックシートを使い、漏れの無い様に管理する</a:t>
              </a:r>
            </a:p>
          </p:txBody>
        </p:sp>
        <p:sp>
          <p:nvSpPr>
            <p:cNvPr id="69689" name="WordArt 2165">
              <a:extLst>
                <a:ext uri="{FF2B5EF4-FFF2-40B4-BE49-F238E27FC236}">
                  <a16:creationId xmlns:a16="http://schemas.microsoft.com/office/drawing/2014/main" id="{0D6FC908-C888-3971-2A14-54C3EFB5CA64}"/>
                </a:ext>
              </a:extLst>
            </p:cNvPr>
            <p:cNvSpPr>
              <a:spLocks noChangeArrowheads="1" noChangeShapeType="1"/>
            </p:cNvSpPr>
            <p:nvPr/>
          </p:nvSpPr>
          <p:spPr bwMode="auto">
            <a:xfrm>
              <a:off x="1965033" y="6328684"/>
              <a:ext cx="8382733" cy="4195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0066"/>
                  </a:solidFill>
                  <a:latin typeface="HGS創英角ﾎﾟｯﾌﾟ体" panose="040B0A00000000000000" pitchFamily="50" charset="-128"/>
                  <a:ea typeface="HGS創英角ﾎﾟｯﾌﾟ体" panose="040B0A00000000000000" pitchFamily="50" charset="-128"/>
                </a:rPr>
                <a:t>チェックシートを使い、漏れの無い様に管理する</a:t>
              </a:r>
            </a:p>
          </p:txBody>
        </p:sp>
      </p:grpSp>
      <p:grpSp>
        <p:nvGrpSpPr>
          <p:cNvPr id="69639" name="グループ化 8">
            <a:extLst>
              <a:ext uri="{FF2B5EF4-FFF2-40B4-BE49-F238E27FC236}">
                <a16:creationId xmlns:a16="http://schemas.microsoft.com/office/drawing/2014/main" id="{E6DA4CCA-6220-A44E-3625-6C7F543695C3}"/>
              </a:ext>
            </a:extLst>
          </p:cNvPr>
          <p:cNvGrpSpPr>
            <a:grpSpLocks/>
          </p:cNvGrpSpPr>
          <p:nvPr/>
        </p:nvGrpSpPr>
        <p:grpSpPr bwMode="auto">
          <a:xfrm>
            <a:off x="720725" y="984250"/>
            <a:ext cx="2505075" cy="1319213"/>
            <a:chOff x="131763" y="568661"/>
            <a:chExt cx="2505216" cy="1318877"/>
          </a:xfrm>
        </p:grpSpPr>
        <p:grpSp>
          <p:nvGrpSpPr>
            <p:cNvPr id="69647" name="グループ化 495">
              <a:extLst>
                <a:ext uri="{FF2B5EF4-FFF2-40B4-BE49-F238E27FC236}">
                  <a16:creationId xmlns:a16="http://schemas.microsoft.com/office/drawing/2014/main" id="{C6BEE43B-296E-AD6E-4206-390FFD0B184A}"/>
                </a:ext>
              </a:extLst>
            </p:cNvPr>
            <p:cNvGrpSpPr>
              <a:grpSpLocks/>
            </p:cNvGrpSpPr>
            <p:nvPr/>
          </p:nvGrpSpPr>
          <p:grpSpPr bwMode="auto">
            <a:xfrm>
              <a:off x="333763" y="568661"/>
              <a:ext cx="1635657" cy="1191908"/>
              <a:chOff x="9899922" y="701841"/>
              <a:chExt cx="1549303" cy="1216749"/>
            </a:xfrm>
          </p:grpSpPr>
          <p:sp>
            <p:nvSpPr>
              <p:cNvPr id="69680" name="正方形/長方形 508">
                <a:extLst>
                  <a:ext uri="{FF2B5EF4-FFF2-40B4-BE49-F238E27FC236}">
                    <a16:creationId xmlns:a16="http://schemas.microsoft.com/office/drawing/2014/main" id="{CFE38B0A-47F1-FDFC-FFF2-5326C977938D}"/>
                  </a:ext>
                </a:extLst>
              </p:cNvPr>
              <p:cNvSpPr>
                <a:spLocks noChangeArrowheads="1"/>
              </p:cNvSpPr>
              <p:nvPr/>
            </p:nvSpPr>
            <p:spPr bwMode="auto">
              <a:xfrm>
                <a:off x="9899922" y="701841"/>
                <a:ext cx="1549303" cy="1216749"/>
              </a:xfrm>
              <a:prstGeom prst="rect">
                <a:avLst/>
              </a:prstGeom>
              <a:solidFill>
                <a:srgbClr val="FFFFFF"/>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81" name="テキスト ボックス 781">
                <a:extLst>
                  <a:ext uri="{FF2B5EF4-FFF2-40B4-BE49-F238E27FC236}">
                    <a16:creationId xmlns:a16="http://schemas.microsoft.com/office/drawing/2014/main" id="{6275B9B1-8A6F-EB74-4D0D-14C44C4B6E33}"/>
                  </a:ext>
                </a:extLst>
              </p:cNvPr>
              <p:cNvSpPr txBox="1">
                <a:spLocks noChangeArrowheads="1"/>
              </p:cNvSpPr>
              <p:nvPr/>
            </p:nvSpPr>
            <p:spPr bwMode="auto">
              <a:xfrm>
                <a:off x="9993091" y="739105"/>
                <a:ext cx="1280316" cy="270569"/>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20000"/>
                  </a:spcBef>
                </a:pPr>
                <a:r>
                  <a:rPr lang="ja-JP" altLang="en-US" sz="800">
                    <a:latin typeface="HGS創英角ｺﾞｼｯｸUB" panose="020B0900000000000000" pitchFamily="50" charset="-128"/>
                    <a:ea typeface="HGS創英角ｺﾞｼｯｸUB" panose="020B0900000000000000" pitchFamily="50" charset="-128"/>
                  </a:rPr>
                  <a:t>日常点検チェックシート</a:t>
                </a:r>
              </a:p>
            </p:txBody>
          </p:sp>
          <p:sp>
            <p:nvSpPr>
              <p:cNvPr id="69682" name="正方形/長方形 510">
                <a:extLst>
                  <a:ext uri="{FF2B5EF4-FFF2-40B4-BE49-F238E27FC236}">
                    <a16:creationId xmlns:a16="http://schemas.microsoft.com/office/drawing/2014/main" id="{7001451B-6BDE-D90F-EFF6-B26FEEB6DE8F}"/>
                  </a:ext>
                </a:extLst>
              </p:cNvPr>
              <p:cNvSpPr>
                <a:spLocks noChangeArrowheads="1"/>
              </p:cNvSpPr>
              <p:nvPr/>
            </p:nvSpPr>
            <p:spPr bwMode="auto">
              <a:xfrm>
                <a:off x="10000172" y="1052736"/>
                <a:ext cx="152448" cy="730333"/>
              </a:xfrm>
              <a:prstGeom prst="rect">
                <a:avLst/>
              </a:prstGeom>
              <a:blipFill dpi="0" rotWithShape="0">
                <a:blip r:embed="rId5"/>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83" name="正方形/長方形 511">
                <a:extLst>
                  <a:ext uri="{FF2B5EF4-FFF2-40B4-BE49-F238E27FC236}">
                    <a16:creationId xmlns:a16="http://schemas.microsoft.com/office/drawing/2014/main" id="{8D3E1CFC-6C8A-2346-C30F-25D5EED991FE}"/>
                  </a:ext>
                </a:extLst>
              </p:cNvPr>
              <p:cNvSpPr>
                <a:spLocks noChangeArrowheads="1"/>
              </p:cNvSpPr>
              <p:nvPr/>
            </p:nvSpPr>
            <p:spPr bwMode="auto">
              <a:xfrm>
                <a:off x="10152620" y="1052737"/>
                <a:ext cx="1190704" cy="730332"/>
              </a:xfrm>
              <a:prstGeom prst="rect">
                <a:avLst/>
              </a:prstGeom>
              <a:blipFill dpi="0" rotWithShape="0">
                <a:blip r:embed="rId6"/>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84" name="正方形/長方形 512">
                <a:extLst>
                  <a:ext uri="{FF2B5EF4-FFF2-40B4-BE49-F238E27FC236}">
                    <a16:creationId xmlns:a16="http://schemas.microsoft.com/office/drawing/2014/main" id="{C35F8684-4629-DA50-84F6-E54C46AB0EC3}"/>
                  </a:ext>
                </a:extLst>
              </p:cNvPr>
              <p:cNvSpPr>
                <a:spLocks noChangeArrowheads="1"/>
              </p:cNvSpPr>
              <p:nvPr/>
            </p:nvSpPr>
            <p:spPr bwMode="auto">
              <a:xfrm>
                <a:off x="10995226" y="1816358"/>
                <a:ext cx="351448" cy="73379"/>
              </a:xfrm>
              <a:prstGeom prst="rect">
                <a:avLst/>
              </a:prstGeom>
              <a:solidFill>
                <a:schemeClr val="bg1"/>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85" name="正方形/長方形 513">
                <a:extLst>
                  <a:ext uri="{FF2B5EF4-FFF2-40B4-BE49-F238E27FC236}">
                    <a16:creationId xmlns:a16="http://schemas.microsoft.com/office/drawing/2014/main" id="{1711CF09-EDF7-E759-90F2-D26CB2236E5B}"/>
                  </a:ext>
                </a:extLst>
              </p:cNvPr>
              <p:cNvSpPr>
                <a:spLocks noChangeArrowheads="1"/>
              </p:cNvSpPr>
              <p:nvPr/>
            </p:nvSpPr>
            <p:spPr bwMode="auto">
              <a:xfrm>
                <a:off x="10601276" y="1816486"/>
                <a:ext cx="351448" cy="73379"/>
              </a:xfrm>
              <a:prstGeom prst="rect">
                <a:avLst/>
              </a:prstGeom>
              <a:solidFill>
                <a:schemeClr val="bg1"/>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86" name="正方形/長方形 514">
                <a:extLst>
                  <a:ext uri="{FF2B5EF4-FFF2-40B4-BE49-F238E27FC236}">
                    <a16:creationId xmlns:a16="http://schemas.microsoft.com/office/drawing/2014/main" id="{3DD04DB2-C836-A9C4-3A1A-2C4B81C77E00}"/>
                  </a:ext>
                </a:extLst>
              </p:cNvPr>
              <p:cNvSpPr>
                <a:spLocks noChangeArrowheads="1"/>
              </p:cNvSpPr>
              <p:nvPr/>
            </p:nvSpPr>
            <p:spPr bwMode="auto">
              <a:xfrm rot="5400000">
                <a:off x="10717259" y="423321"/>
                <a:ext cx="64776" cy="1194054"/>
              </a:xfrm>
              <a:prstGeom prst="rect">
                <a:avLst/>
              </a:prstGeom>
              <a:blipFill dpi="0" rotWithShape="0">
                <a:blip r:embed="rId7"/>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grpSp>
        <p:grpSp>
          <p:nvGrpSpPr>
            <p:cNvPr id="69648" name="グループ化 496">
              <a:extLst>
                <a:ext uri="{FF2B5EF4-FFF2-40B4-BE49-F238E27FC236}">
                  <a16:creationId xmlns:a16="http://schemas.microsoft.com/office/drawing/2014/main" id="{DC57FA59-4ACB-DB29-F58D-E295BE71A07A}"/>
                </a:ext>
              </a:extLst>
            </p:cNvPr>
            <p:cNvGrpSpPr>
              <a:grpSpLocks/>
            </p:cNvGrpSpPr>
            <p:nvPr/>
          </p:nvGrpSpPr>
          <p:grpSpPr bwMode="auto">
            <a:xfrm>
              <a:off x="800327" y="695629"/>
              <a:ext cx="1633870" cy="1190321"/>
              <a:chOff x="9901346" y="702753"/>
              <a:chExt cx="1547610" cy="1215128"/>
            </a:xfrm>
          </p:grpSpPr>
          <p:sp>
            <p:nvSpPr>
              <p:cNvPr id="69673" name="正方形/長方形 501">
                <a:extLst>
                  <a:ext uri="{FF2B5EF4-FFF2-40B4-BE49-F238E27FC236}">
                    <a16:creationId xmlns:a16="http://schemas.microsoft.com/office/drawing/2014/main" id="{E98492A5-86F2-A2C8-4ED2-260C6C930EBA}"/>
                  </a:ext>
                </a:extLst>
              </p:cNvPr>
              <p:cNvSpPr>
                <a:spLocks noChangeArrowheads="1"/>
              </p:cNvSpPr>
              <p:nvPr/>
            </p:nvSpPr>
            <p:spPr bwMode="auto">
              <a:xfrm>
                <a:off x="9901346" y="702753"/>
                <a:ext cx="1547610" cy="1215128"/>
              </a:xfrm>
              <a:prstGeom prst="rect">
                <a:avLst/>
              </a:prstGeom>
              <a:solidFill>
                <a:srgbClr val="FFFFFF"/>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74" name="テキスト ボックス 789">
                <a:extLst>
                  <a:ext uri="{FF2B5EF4-FFF2-40B4-BE49-F238E27FC236}">
                    <a16:creationId xmlns:a16="http://schemas.microsoft.com/office/drawing/2014/main" id="{CB95C20B-28C6-6C0D-081F-A631B695C08F}"/>
                  </a:ext>
                </a:extLst>
              </p:cNvPr>
              <p:cNvSpPr txBox="1">
                <a:spLocks noChangeArrowheads="1"/>
              </p:cNvSpPr>
              <p:nvPr/>
            </p:nvSpPr>
            <p:spPr bwMode="auto">
              <a:xfrm>
                <a:off x="9994503" y="727056"/>
                <a:ext cx="1280159" cy="270568"/>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20000"/>
                  </a:spcBef>
                </a:pPr>
                <a:r>
                  <a:rPr lang="ja-JP" altLang="en-US" sz="800">
                    <a:latin typeface="HGS創英角ｺﾞｼｯｸUB" panose="020B0900000000000000" pitchFamily="50" charset="-128"/>
                    <a:ea typeface="HGS創英角ｺﾞｼｯｸUB" panose="020B0900000000000000" pitchFamily="50" charset="-128"/>
                  </a:rPr>
                  <a:t>日常点検チェックシート</a:t>
                </a:r>
              </a:p>
            </p:txBody>
          </p:sp>
          <p:sp>
            <p:nvSpPr>
              <p:cNvPr id="69675" name="正方形/長方形 503">
                <a:extLst>
                  <a:ext uri="{FF2B5EF4-FFF2-40B4-BE49-F238E27FC236}">
                    <a16:creationId xmlns:a16="http://schemas.microsoft.com/office/drawing/2014/main" id="{14ABF0E7-5B85-ABAB-E1FC-8C2C3DEB93A1}"/>
                  </a:ext>
                </a:extLst>
              </p:cNvPr>
              <p:cNvSpPr>
                <a:spLocks noChangeArrowheads="1"/>
              </p:cNvSpPr>
              <p:nvPr/>
            </p:nvSpPr>
            <p:spPr bwMode="auto">
              <a:xfrm>
                <a:off x="10000172" y="1052736"/>
                <a:ext cx="152448" cy="730333"/>
              </a:xfrm>
              <a:prstGeom prst="rect">
                <a:avLst/>
              </a:prstGeom>
              <a:blipFill dpi="0" rotWithShape="0">
                <a:blip r:embed="rId5"/>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76" name="正方形/長方形 504">
                <a:extLst>
                  <a:ext uri="{FF2B5EF4-FFF2-40B4-BE49-F238E27FC236}">
                    <a16:creationId xmlns:a16="http://schemas.microsoft.com/office/drawing/2014/main" id="{C288C731-DB7D-EEC8-84D3-41E3D023C8BA}"/>
                  </a:ext>
                </a:extLst>
              </p:cNvPr>
              <p:cNvSpPr>
                <a:spLocks noChangeArrowheads="1"/>
              </p:cNvSpPr>
              <p:nvPr/>
            </p:nvSpPr>
            <p:spPr bwMode="auto">
              <a:xfrm>
                <a:off x="10152620" y="1052737"/>
                <a:ext cx="1190704" cy="730332"/>
              </a:xfrm>
              <a:prstGeom prst="rect">
                <a:avLst/>
              </a:prstGeom>
              <a:blipFill dpi="0" rotWithShape="0">
                <a:blip r:embed="rId6"/>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77" name="正方形/長方形 505">
                <a:extLst>
                  <a:ext uri="{FF2B5EF4-FFF2-40B4-BE49-F238E27FC236}">
                    <a16:creationId xmlns:a16="http://schemas.microsoft.com/office/drawing/2014/main" id="{0D173C67-5146-D2AB-E3BB-CC2F23C039AF}"/>
                  </a:ext>
                </a:extLst>
              </p:cNvPr>
              <p:cNvSpPr>
                <a:spLocks noChangeArrowheads="1"/>
              </p:cNvSpPr>
              <p:nvPr/>
            </p:nvSpPr>
            <p:spPr bwMode="auto">
              <a:xfrm>
                <a:off x="10995226" y="1801545"/>
                <a:ext cx="351448" cy="73379"/>
              </a:xfrm>
              <a:prstGeom prst="rect">
                <a:avLst/>
              </a:prstGeom>
              <a:solidFill>
                <a:schemeClr val="bg1"/>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78" name="正方形/長方形 506">
                <a:extLst>
                  <a:ext uri="{FF2B5EF4-FFF2-40B4-BE49-F238E27FC236}">
                    <a16:creationId xmlns:a16="http://schemas.microsoft.com/office/drawing/2014/main" id="{08586B24-79C3-8939-4DB4-F655972C2107}"/>
                  </a:ext>
                </a:extLst>
              </p:cNvPr>
              <p:cNvSpPr>
                <a:spLocks noChangeArrowheads="1"/>
              </p:cNvSpPr>
              <p:nvPr/>
            </p:nvSpPr>
            <p:spPr bwMode="auto">
              <a:xfrm>
                <a:off x="10601276" y="1801673"/>
                <a:ext cx="351448" cy="73379"/>
              </a:xfrm>
              <a:prstGeom prst="rect">
                <a:avLst/>
              </a:prstGeom>
              <a:solidFill>
                <a:srgbClr val="FFFFFF"/>
              </a:solid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79" name="正方形/長方形 507">
                <a:extLst>
                  <a:ext uri="{FF2B5EF4-FFF2-40B4-BE49-F238E27FC236}">
                    <a16:creationId xmlns:a16="http://schemas.microsoft.com/office/drawing/2014/main" id="{1C40E811-A673-96E2-1ED3-D34F19E09F39}"/>
                  </a:ext>
                </a:extLst>
              </p:cNvPr>
              <p:cNvSpPr>
                <a:spLocks noChangeArrowheads="1"/>
              </p:cNvSpPr>
              <p:nvPr/>
            </p:nvSpPr>
            <p:spPr bwMode="auto">
              <a:xfrm rot="5400000">
                <a:off x="10717259" y="423321"/>
                <a:ext cx="64776" cy="1194054"/>
              </a:xfrm>
              <a:prstGeom prst="rect">
                <a:avLst/>
              </a:prstGeom>
              <a:blipFill dpi="0" rotWithShape="0">
                <a:blip r:embed="rId7"/>
                <a:srcRect/>
                <a:tile tx="0" ty="0" sx="100000" sy="100000" flip="none" algn="tl"/>
              </a:blipFill>
              <a:ln w="50800"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grpSp>
        <p:grpSp>
          <p:nvGrpSpPr>
            <p:cNvPr id="69649" name="グループ化 497">
              <a:extLst>
                <a:ext uri="{FF2B5EF4-FFF2-40B4-BE49-F238E27FC236}">
                  <a16:creationId xmlns:a16="http://schemas.microsoft.com/office/drawing/2014/main" id="{0CCD97E8-3D60-0AC5-CFBF-871EB54D8C4F}"/>
                </a:ext>
              </a:extLst>
            </p:cNvPr>
            <p:cNvGrpSpPr>
              <a:grpSpLocks/>
            </p:cNvGrpSpPr>
            <p:nvPr/>
          </p:nvGrpSpPr>
          <p:grpSpPr bwMode="auto">
            <a:xfrm>
              <a:off x="131763" y="1060416"/>
              <a:ext cx="2503629" cy="552238"/>
              <a:chOff x="9369763" y="4092766"/>
              <a:chExt cx="2223424" cy="552373"/>
            </a:xfrm>
          </p:grpSpPr>
          <p:sp>
            <p:nvSpPr>
              <p:cNvPr id="69670" name="WordArt 41">
                <a:extLst>
                  <a:ext uri="{FF2B5EF4-FFF2-40B4-BE49-F238E27FC236}">
                    <a16:creationId xmlns:a16="http://schemas.microsoft.com/office/drawing/2014/main" id="{A5A1A465-885A-2C53-FB1B-1D54067F7553}"/>
                  </a:ext>
                </a:extLst>
              </p:cNvPr>
              <p:cNvSpPr>
                <a:spLocks noChangeArrowheads="1" noChangeShapeType="1" noTextEdit="1"/>
              </p:cNvSpPr>
              <p:nvPr/>
            </p:nvSpPr>
            <p:spPr bwMode="auto">
              <a:xfrm>
                <a:off x="9369763" y="4092766"/>
                <a:ext cx="2223017" cy="545856"/>
              </a:xfrm>
              <a:prstGeom prst="rect">
                <a:avLst/>
              </a:prstGeom>
            </p:spPr>
            <p:txBody>
              <a:bodyPr wrap="none" fromWordArt="1">
                <a:prstTxWarp prst="textPlain">
                  <a:avLst>
                    <a:gd name="adj" fmla="val 50000"/>
                  </a:avLst>
                </a:prstTxWarp>
              </a:bodyPr>
              <a:lstStyle/>
              <a:p>
                <a:r>
                  <a:rPr lang="ja-JP" altLang="en-US" sz="3600" b="1" kern="10">
                    <a:ln w="50800">
                      <a:solidFill>
                        <a:schemeClr val="tx1"/>
                      </a:solidFill>
                      <a:round/>
                      <a:headEnd/>
                      <a:tailEnd/>
                    </a:ln>
                    <a:solidFill>
                      <a:srgbClr val="FFFFFF"/>
                    </a:solidFill>
                    <a:latin typeface="HGP創英角ﾎﾟｯﾌﾟ体" panose="040B0A00000000000000" pitchFamily="50" charset="-128"/>
                    <a:ea typeface="HGP創英角ﾎﾟｯﾌﾟ体" panose="040B0A00000000000000" pitchFamily="50" charset="-128"/>
                  </a:rPr>
                  <a:t>日常点検改訂</a:t>
                </a:r>
              </a:p>
            </p:txBody>
          </p:sp>
          <p:sp>
            <p:nvSpPr>
              <p:cNvPr id="69671" name="WordArt 42">
                <a:extLst>
                  <a:ext uri="{FF2B5EF4-FFF2-40B4-BE49-F238E27FC236}">
                    <a16:creationId xmlns:a16="http://schemas.microsoft.com/office/drawing/2014/main" id="{8A1475C5-433E-1152-8FA8-46F355A51245}"/>
                  </a:ext>
                </a:extLst>
              </p:cNvPr>
              <p:cNvSpPr>
                <a:spLocks noChangeArrowheads="1" noChangeShapeType="1" noTextEdit="1"/>
              </p:cNvSpPr>
              <p:nvPr/>
            </p:nvSpPr>
            <p:spPr bwMode="auto">
              <a:xfrm>
                <a:off x="9370170" y="4099283"/>
                <a:ext cx="2223017" cy="545856"/>
              </a:xfrm>
              <a:prstGeom prst="rect">
                <a:avLst/>
              </a:prstGeom>
            </p:spPr>
            <p:txBody>
              <a:bodyPr wrap="none" fromWordArt="1">
                <a:prstTxWarp prst="textPlain">
                  <a:avLst>
                    <a:gd name="adj" fmla="val 50000"/>
                  </a:avLst>
                </a:prstTxWarp>
              </a:bodyPr>
              <a:lstStyle/>
              <a:p>
                <a:r>
                  <a:rPr lang="ja-JP" altLang="en-US" sz="3600" b="1" kern="10">
                    <a:ln w="50800">
                      <a:solidFill>
                        <a:schemeClr val="tx1"/>
                      </a:solidFill>
                      <a:round/>
                      <a:headEnd/>
                      <a:tailEnd/>
                    </a:ln>
                    <a:solidFill>
                      <a:srgbClr val="FFFFFF"/>
                    </a:solidFill>
                    <a:latin typeface="HGP創英角ﾎﾟｯﾌﾟ体" panose="040B0A00000000000000" pitchFamily="50" charset="-128"/>
                    <a:ea typeface="HGP創英角ﾎﾟｯﾌﾟ体" panose="040B0A00000000000000" pitchFamily="50" charset="-128"/>
                  </a:rPr>
                  <a:t>日常点検改訂</a:t>
                </a:r>
              </a:p>
            </p:txBody>
          </p:sp>
          <p:sp>
            <p:nvSpPr>
              <p:cNvPr id="69672" name="WordArt 43">
                <a:extLst>
                  <a:ext uri="{FF2B5EF4-FFF2-40B4-BE49-F238E27FC236}">
                    <a16:creationId xmlns:a16="http://schemas.microsoft.com/office/drawing/2014/main" id="{DE9D353E-E0EF-213E-D4D1-70050BAD377C}"/>
                  </a:ext>
                </a:extLst>
              </p:cNvPr>
              <p:cNvSpPr>
                <a:spLocks noChangeArrowheads="1" noChangeShapeType="1" noTextEdit="1"/>
              </p:cNvSpPr>
              <p:nvPr/>
            </p:nvSpPr>
            <p:spPr bwMode="auto">
              <a:xfrm>
                <a:off x="9369763" y="4099283"/>
                <a:ext cx="2223017" cy="545856"/>
              </a:xfrm>
              <a:prstGeom prst="rect">
                <a:avLst/>
              </a:prstGeom>
            </p:spPr>
            <p:txBody>
              <a:bodyPr wrap="none" fromWordArt="1">
                <a:prstTxWarp prst="textPlain">
                  <a:avLst>
                    <a:gd name="adj" fmla="val 50000"/>
                  </a:avLst>
                </a:prstTxWarp>
              </a:bodyPr>
              <a:lstStyle/>
              <a:p>
                <a:r>
                  <a:rPr lang="ja-JP" altLang="en-US" sz="3600" b="1" kern="10">
                    <a:ln w="50800">
                      <a:solidFill>
                        <a:schemeClr val="tx1"/>
                      </a:solidFill>
                      <a:round/>
                      <a:headEnd/>
                      <a:tailEnd/>
                    </a:ln>
                    <a:solidFill>
                      <a:srgbClr val="FF6600"/>
                    </a:solidFill>
                    <a:latin typeface="HGP創英角ﾎﾟｯﾌﾟ体" panose="040B0A00000000000000" pitchFamily="50" charset="-128"/>
                    <a:ea typeface="HGP創英角ﾎﾟｯﾌﾟ体" panose="040B0A00000000000000" pitchFamily="50" charset="-128"/>
                  </a:rPr>
                  <a:t>日常点検改訂</a:t>
                </a:r>
              </a:p>
            </p:txBody>
          </p:sp>
        </p:grpSp>
        <p:grpSp>
          <p:nvGrpSpPr>
            <p:cNvPr id="69650" name="グループ化 189">
              <a:extLst>
                <a:ext uri="{FF2B5EF4-FFF2-40B4-BE49-F238E27FC236}">
                  <a16:creationId xmlns:a16="http://schemas.microsoft.com/office/drawing/2014/main" id="{C167E733-27EF-FD79-C848-C524345391B0}"/>
                </a:ext>
              </a:extLst>
            </p:cNvPr>
            <p:cNvGrpSpPr>
              <a:grpSpLocks/>
            </p:cNvGrpSpPr>
            <p:nvPr/>
          </p:nvGrpSpPr>
          <p:grpSpPr bwMode="auto">
            <a:xfrm>
              <a:off x="335350" y="569555"/>
              <a:ext cx="1635657" cy="1192537"/>
              <a:chOff x="9899922" y="701841"/>
              <a:chExt cx="1549303" cy="1216749"/>
            </a:xfrm>
          </p:grpSpPr>
          <p:sp>
            <p:nvSpPr>
              <p:cNvPr id="69663" name="正方形/長方形 202">
                <a:extLst>
                  <a:ext uri="{FF2B5EF4-FFF2-40B4-BE49-F238E27FC236}">
                    <a16:creationId xmlns:a16="http://schemas.microsoft.com/office/drawing/2014/main" id="{BF21F9EA-759B-0D26-A4A7-C58FA54E39DD}"/>
                  </a:ext>
                </a:extLst>
              </p:cNvPr>
              <p:cNvSpPr>
                <a:spLocks noChangeArrowheads="1"/>
              </p:cNvSpPr>
              <p:nvPr/>
            </p:nvSpPr>
            <p:spPr bwMode="auto">
              <a:xfrm>
                <a:off x="9899922" y="701841"/>
                <a:ext cx="1549303" cy="1216749"/>
              </a:xfrm>
              <a:prstGeom prst="rect">
                <a:avLst/>
              </a:prstGeom>
              <a:solidFill>
                <a:srgbClr val="FFFFFF"/>
              </a:solidFill>
              <a:ln w="9525" algn="ctr">
                <a:solidFill>
                  <a:srgbClr val="404040"/>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4" name="テキスト ボックス 781">
                <a:extLst>
                  <a:ext uri="{FF2B5EF4-FFF2-40B4-BE49-F238E27FC236}">
                    <a16:creationId xmlns:a16="http://schemas.microsoft.com/office/drawing/2014/main" id="{15007DB0-D9E3-703C-3E5B-BC139A9B12C7}"/>
                  </a:ext>
                </a:extLst>
              </p:cNvPr>
              <p:cNvSpPr txBox="1">
                <a:spLocks noChangeArrowheads="1"/>
              </p:cNvSpPr>
              <p:nvPr/>
            </p:nvSpPr>
            <p:spPr bwMode="auto">
              <a:xfrm>
                <a:off x="9993091" y="739105"/>
                <a:ext cx="1241245" cy="2284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20000"/>
                  </a:spcBef>
                </a:pPr>
                <a:r>
                  <a:rPr lang="ja-JP" altLang="en-US" sz="800">
                    <a:latin typeface="HGS創英角ｺﾞｼｯｸUB" panose="020B0900000000000000" pitchFamily="50" charset="-128"/>
                    <a:ea typeface="HGS創英角ｺﾞｼｯｸUB" panose="020B0900000000000000" pitchFamily="50" charset="-128"/>
                  </a:rPr>
                  <a:t>日常点検チェックシート</a:t>
                </a:r>
              </a:p>
            </p:txBody>
          </p:sp>
          <p:sp>
            <p:nvSpPr>
              <p:cNvPr id="69665" name="正方形/長方形 204">
                <a:extLst>
                  <a:ext uri="{FF2B5EF4-FFF2-40B4-BE49-F238E27FC236}">
                    <a16:creationId xmlns:a16="http://schemas.microsoft.com/office/drawing/2014/main" id="{BFF0164F-AF49-5579-3F68-9F7568DAFAC5}"/>
                  </a:ext>
                </a:extLst>
              </p:cNvPr>
              <p:cNvSpPr>
                <a:spLocks noChangeArrowheads="1"/>
              </p:cNvSpPr>
              <p:nvPr/>
            </p:nvSpPr>
            <p:spPr bwMode="auto">
              <a:xfrm>
                <a:off x="10000172" y="1052736"/>
                <a:ext cx="152448" cy="730333"/>
              </a:xfrm>
              <a:prstGeom prst="rect">
                <a:avLst/>
              </a:prstGeom>
              <a:blipFill dpi="0" rotWithShape="0">
                <a:blip r:embed="rId5"/>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6" name="正方形/長方形 205">
                <a:extLst>
                  <a:ext uri="{FF2B5EF4-FFF2-40B4-BE49-F238E27FC236}">
                    <a16:creationId xmlns:a16="http://schemas.microsoft.com/office/drawing/2014/main" id="{C7E0710F-0164-F9CF-6781-74DB4BBAB34C}"/>
                  </a:ext>
                </a:extLst>
              </p:cNvPr>
              <p:cNvSpPr>
                <a:spLocks noChangeArrowheads="1"/>
              </p:cNvSpPr>
              <p:nvPr/>
            </p:nvSpPr>
            <p:spPr bwMode="auto">
              <a:xfrm>
                <a:off x="10152620" y="1052737"/>
                <a:ext cx="1190704" cy="730332"/>
              </a:xfrm>
              <a:prstGeom prst="rect">
                <a:avLst/>
              </a:prstGeom>
              <a:blipFill dpi="0" rotWithShape="0">
                <a:blip r:embed="rId6"/>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7" name="正方形/長方形 206">
                <a:extLst>
                  <a:ext uri="{FF2B5EF4-FFF2-40B4-BE49-F238E27FC236}">
                    <a16:creationId xmlns:a16="http://schemas.microsoft.com/office/drawing/2014/main" id="{4A84D722-42CF-9740-FF26-D2E44F80CA72}"/>
                  </a:ext>
                </a:extLst>
              </p:cNvPr>
              <p:cNvSpPr>
                <a:spLocks noChangeArrowheads="1"/>
              </p:cNvSpPr>
              <p:nvPr/>
            </p:nvSpPr>
            <p:spPr bwMode="auto">
              <a:xfrm>
                <a:off x="10995226" y="1816358"/>
                <a:ext cx="351448" cy="73379"/>
              </a:xfrm>
              <a:prstGeom prst="rect">
                <a:avLst/>
              </a:prstGeom>
              <a:solidFill>
                <a:schemeClr val="bg1"/>
              </a:solid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8" name="正方形/長方形 207">
                <a:extLst>
                  <a:ext uri="{FF2B5EF4-FFF2-40B4-BE49-F238E27FC236}">
                    <a16:creationId xmlns:a16="http://schemas.microsoft.com/office/drawing/2014/main" id="{62F1D1C5-B6F2-711E-081D-109D4F7D0D50}"/>
                  </a:ext>
                </a:extLst>
              </p:cNvPr>
              <p:cNvSpPr>
                <a:spLocks noChangeArrowheads="1"/>
              </p:cNvSpPr>
              <p:nvPr/>
            </p:nvSpPr>
            <p:spPr bwMode="auto">
              <a:xfrm>
                <a:off x="10601276" y="1816486"/>
                <a:ext cx="351448" cy="73379"/>
              </a:xfrm>
              <a:prstGeom prst="rect">
                <a:avLst/>
              </a:prstGeom>
              <a:solidFill>
                <a:schemeClr val="bg1"/>
              </a:solid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9" name="正方形/長方形 208">
                <a:extLst>
                  <a:ext uri="{FF2B5EF4-FFF2-40B4-BE49-F238E27FC236}">
                    <a16:creationId xmlns:a16="http://schemas.microsoft.com/office/drawing/2014/main" id="{08CFA36F-25AA-7FA9-6B64-E484989E8E24}"/>
                  </a:ext>
                </a:extLst>
              </p:cNvPr>
              <p:cNvSpPr>
                <a:spLocks noChangeArrowheads="1"/>
              </p:cNvSpPr>
              <p:nvPr/>
            </p:nvSpPr>
            <p:spPr bwMode="auto">
              <a:xfrm rot="5400000">
                <a:off x="10717259" y="423321"/>
                <a:ext cx="64776" cy="1194054"/>
              </a:xfrm>
              <a:prstGeom prst="rect">
                <a:avLst/>
              </a:prstGeom>
              <a:blipFill dpi="0" rotWithShape="0">
                <a:blip r:embed="rId7"/>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grpSp>
        <p:grpSp>
          <p:nvGrpSpPr>
            <p:cNvPr id="69651" name="グループ化 190">
              <a:extLst>
                <a:ext uri="{FF2B5EF4-FFF2-40B4-BE49-F238E27FC236}">
                  <a16:creationId xmlns:a16="http://schemas.microsoft.com/office/drawing/2014/main" id="{4B81D868-6E33-8205-2BBF-6DAEDBA0749E}"/>
                </a:ext>
              </a:extLst>
            </p:cNvPr>
            <p:cNvGrpSpPr>
              <a:grpSpLocks/>
            </p:cNvGrpSpPr>
            <p:nvPr/>
          </p:nvGrpSpPr>
          <p:grpSpPr bwMode="auto">
            <a:xfrm>
              <a:off x="801915" y="696590"/>
              <a:ext cx="1633870" cy="1190948"/>
              <a:chOff x="9901346" y="702753"/>
              <a:chExt cx="1547610" cy="1215128"/>
            </a:xfrm>
          </p:grpSpPr>
          <p:sp>
            <p:nvSpPr>
              <p:cNvPr id="69656" name="正方形/長方形 195">
                <a:extLst>
                  <a:ext uri="{FF2B5EF4-FFF2-40B4-BE49-F238E27FC236}">
                    <a16:creationId xmlns:a16="http://schemas.microsoft.com/office/drawing/2014/main" id="{8654720F-47DB-3C3B-DB38-5D190B6A093C}"/>
                  </a:ext>
                </a:extLst>
              </p:cNvPr>
              <p:cNvSpPr>
                <a:spLocks noChangeArrowheads="1"/>
              </p:cNvSpPr>
              <p:nvPr/>
            </p:nvSpPr>
            <p:spPr bwMode="auto">
              <a:xfrm>
                <a:off x="9901346" y="702753"/>
                <a:ext cx="1547610" cy="1215128"/>
              </a:xfrm>
              <a:prstGeom prst="rect">
                <a:avLst/>
              </a:prstGeom>
              <a:solidFill>
                <a:srgbClr val="FFFFFF"/>
              </a:solidFill>
              <a:ln w="9525" algn="ctr">
                <a:solidFill>
                  <a:srgbClr val="404040"/>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57" name="テキスト ボックス 789">
                <a:extLst>
                  <a:ext uri="{FF2B5EF4-FFF2-40B4-BE49-F238E27FC236}">
                    <a16:creationId xmlns:a16="http://schemas.microsoft.com/office/drawing/2014/main" id="{66B2B429-5A8F-EF96-91A8-9B00DE71F149}"/>
                  </a:ext>
                </a:extLst>
              </p:cNvPr>
              <p:cNvSpPr txBox="1">
                <a:spLocks noChangeArrowheads="1"/>
              </p:cNvSpPr>
              <p:nvPr/>
            </p:nvSpPr>
            <p:spPr bwMode="auto">
              <a:xfrm>
                <a:off x="9994503" y="727056"/>
                <a:ext cx="1241093" cy="2284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spcBef>
                    <a:spcPct val="20000"/>
                  </a:spcBef>
                </a:pPr>
                <a:r>
                  <a:rPr lang="ja-JP" altLang="en-US" sz="800">
                    <a:latin typeface="HGS創英角ｺﾞｼｯｸUB" panose="020B0900000000000000" pitchFamily="50" charset="-128"/>
                    <a:ea typeface="HGS創英角ｺﾞｼｯｸUB" panose="020B0900000000000000" pitchFamily="50" charset="-128"/>
                  </a:rPr>
                  <a:t>日常点検チェックシート</a:t>
                </a:r>
              </a:p>
            </p:txBody>
          </p:sp>
          <p:sp>
            <p:nvSpPr>
              <p:cNvPr id="69658" name="正方形/長方形 197">
                <a:extLst>
                  <a:ext uri="{FF2B5EF4-FFF2-40B4-BE49-F238E27FC236}">
                    <a16:creationId xmlns:a16="http://schemas.microsoft.com/office/drawing/2014/main" id="{8F36E576-4ED0-928E-54B7-E9A1DFA6C570}"/>
                  </a:ext>
                </a:extLst>
              </p:cNvPr>
              <p:cNvSpPr>
                <a:spLocks noChangeArrowheads="1"/>
              </p:cNvSpPr>
              <p:nvPr/>
            </p:nvSpPr>
            <p:spPr bwMode="auto">
              <a:xfrm>
                <a:off x="10000172" y="1052736"/>
                <a:ext cx="152448" cy="730333"/>
              </a:xfrm>
              <a:prstGeom prst="rect">
                <a:avLst/>
              </a:prstGeom>
              <a:blipFill dpi="0" rotWithShape="0">
                <a:blip r:embed="rId5"/>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59" name="正方形/長方形 198">
                <a:extLst>
                  <a:ext uri="{FF2B5EF4-FFF2-40B4-BE49-F238E27FC236}">
                    <a16:creationId xmlns:a16="http://schemas.microsoft.com/office/drawing/2014/main" id="{5EEB3B06-4B9E-9003-94AF-C11B0A373188}"/>
                  </a:ext>
                </a:extLst>
              </p:cNvPr>
              <p:cNvSpPr>
                <a:spLocks noChangeArrowheads="1"/>
              </p:cNvSpPr>
              <p:nvPr/>
            </p:nvSpPr>
            <p:spPr bwMode="auto">
              <a:xfrm>
                <a:off x="10152620" y="1052737"/>
                <a:ext cx="1190704" cy="730332"/>
              </a:xfrm>
              <a:prstGeom prst="rect">
                <a:avLst/>
              </a:prstGeom>
              <a:blipFill dpi="0" rotWithShape="0">
                <a:blip r:embed="rId6"/>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0" name="正方形/長方形 199">
                <a:extLst>
                  <a:ext uri="{FF2B5EF4-FFF2-40B4-BE49-F238E27FC236}">
                    <a16:creationId xmlns:a16="http://schemas.microsoft.com/office/drawing/2014/main" id="{CE1F6E04-1C58-0106-47FA-2782A88E7ED7}"/>
                  </a:ext>
                </a:extLst>
              </p:cNvPr>
              <p:cNvSpPr>
                <a:spLocks noChangeArrowheads="1"/>
              </p:cNvSpPr>
              <p:nvPr/>
            </p:nvSpPr>
            <p:spPr bwMode="auto">
              <a:xfrm>
                <a:off x="10995226" y="1801545"/>
                <a:ext cx="351448" cy="73379"/>
              </a:xfrm>
              <a:prstGeom prst="rect">
                <a:avLst/>
              </a:prstGeom>
              <a:solidFill>
                <a:schemeClr val="bg1"/>
              </a:solid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1" name="正方形/長方形 200">
                <a:extLst>
                  <a:ext uri="{FF2B5EF4-FFF2-40B4-BE49-F238E27FC236}">
                    <a16:creationId xmlns:a16="http://schemas.microsoft.com/office/drawing/2014/main" id="{545F6426-7ED5-BD72-8D1D-666206C38187}"/>
                  </a:ext>
                </a:extLst>
              </p:cNvPr>
              <p:cNvSpPr>
                <a:spLocks noChangeArrowheads="1"/>
              </p:cNvSpPr>
              <p:nvPr/>
            </p:nvSpPr>
            <p:spPr bwMode="auto">
              <a:xfrm>
                <a:off x="10601276" y="1801673"/>
                <a:ext cx="351448" cy="73379"/>
              </a:xfrm>
              <a:prstGeom prst="rect">
                <a:avLst/>
              </a:prstGeom>
              <a:solidFill>
                <a:srgbClr val="FFFFFF"/>
              </a:solid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sp>
            <p:nvSpPr>
              <p:cNvPr id="69662" name="正方形/長方形 201">
                <a:extLst>
                  <a:ext uri="{FF2B5EF4-FFF2-40B4-BE49-F238E27FC236}">
                    <a16:creationId xmlns:a16="http://schemas.microsoft.com/office/drawing/2014/main" id="{9D759C6B-B5CB-07A6-B6BC-B6DC5A106BA3}"/>
                  </a:ext>
                </a:extLst>
              </p:cNvPr>
              <p:cNvSpPr>
                <a:spLocks noChangeArrowheads="1"/>
              </p:cNvSpPr>
              <p:nvPr/>
            </p:nvSpPr>
            <p:spPr bwMode="auto">
              <a:xfrm rot="5400000">
                <a:off x="10717259" y="423321"/>
                <a:ext cx="64776" cy="1194054"/>
              </a:xfrm>
              <a:prstGeom prst="rect">
                <a:avLst/>
              </a:prstGeom>
              <a:blipFill dpi="0" rotWithShape="0">
                <a:blip r:embed="rId7"/>
                <a:srcRect/>
                <a:tile tx="0" ty="0" sx="100000" sy="100000" flip="none" algn="tl"/>
              </a:blipFill>
              <a:ln w="9525" algn="ctr">
                <a:solidFill>
                  <a:schemeClr val="tx1"/>
                </a:solidFill>
                <a:round/>
                <a:headEnd/>
                <a:tailEnd/>
              </a:ln>
            </p:spPr>
            <p:txBody>
              <a:bodyPr wrap="none"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endParaRPr lang="ja-JP" altLang="en-US" sz="3200" b="1">
                  <a:solidFill>
                    <a:srgbClr val="FF0000"/>
                  </a:solidFill>
                  <a:latin typeface="Times New Roman" panose="02020603050405020304" pitchFamily="18" charset="0"/>
                </a:endParaRPr>
              </a:p>
            </p:txBody>
          </p:sp>
        </p:grpSp>
        <p:grpSp>
          <p:nvGrpSpPr>
            <p:cNvPr id="69652" name="グループ化 191">
              <a:extLst>
                <a:ext uri="{FF2B5EF4-FFF2-40B4-BE49-F238E27FC236}">
                  <a16:creationId xmlns:a16="http://schemas.microsoft.com/office/drawing/2014/main" id="{94E6EB87-2974-81C4-D180-B428F72CEEA1}"/>
                </a:ext>
              </a:extLst>
            </p:cNvPr>
            <p:cNvGrpSpPr>
              <a:grpSpLocks/>
            </p:cNvGrpSpPr>
            <p:nvPr/>
          </p:nvGrpSpPr>
          <p:grpSpPr bwMode="auto">
            <a:xfrm>
              <a:off x="133350" y="1061569"/>
              <a:ext cx="2503629" cy="552529"/>
              <a:chOff x="9369763" y="4092766"/>
              <a:chExt cx="2223424" cy="552373"/>
            </a:xfrm>
          </p:grpSpPr>
          <p:sp>
            <p:nvSpPr>
              <p:cNvPr id="69653" name="WordArt 41">
                <a:extLst>
                  <a:ext uri="{FF2B5EF4-FFF2-40B4-BE49-F238E27FC236}">
                    <a16:creationId xmlns:a16="http://schemas.microsoft.com/office/drawing/2014/main" id="{57F891CF-74BA-04E3-02F6-52A0035DCD6E}"/>
                  </a:ext>
                </a:extLst>
              </p:cNvPr>
              <p:cNvSpPr>
                <a:spLocks noChangeArrowheads="1" noChangeShapeType="1" noTextEdit="1"/>
              </p:cNvSpPr>
              <p:nvPr/>
            </p:nvSpPr>
            <p:spPr bwMode="auto">
              <a:xfrm>
                <a:off x="9369763" y="4092766"/>
                <a:ext cx="2223017" cy="545856"/>
              </a:xfrm>
              <a:prstGeom prst="rect">
                <a:avLst/>
              </a:prstGeom>
            </p:spPr>
            <p:txBody>
              <a:bodyPr wrap="none" fromWordArt="1">
                <a:prstTxWarp prst="textPlain">
                  <a:avLst>
                    <a:gd name="adj" fmla="val 50000"/>
                  </a:avLst>
                </a:prstTxWarp>
              </a:bodyPr>
              <a:lstStyle/>
              <a:p>
                <a:r>
                  <a:rPr lang="ja-JP" altLang="en-US" sz="3600" b="1" kern="10">
                    <a:ln w="107950">
                      <a:solidFill>
                        <a:schemeClr val="tx1"/>
                      </a:solidFill>
                      <a:round/>
                      <a:headEnd/>
                      <a:tailEnd/>
                    </a:ln>
                    <a:solidFill>
                      <a:srgbClr val="FFFFFF"/>
                    </a:solidFill>
                    <a:latin typeface="HGP創英角ﾎﾟｯﾌﾟ体" panose="040B0A00000000000000" pitchFamily="50" charset="-128"/>
                    <a:ea typeface="HGP創英角ﾎﾟｯﾌﾟ体" panose="040B0A00000000000000" pitchFamily="50" charset="-128"/>
                  </a:rPr>
                  <a:t>日常点検改訂</a:t>
                </a:r>
              </a:p>
            </p:txBody>
          </p:sp>
          <p:sp>
            <p:nvSpPr>
              <p:cNvPr id="69654" name="WordArt 42">
                <a:extLst>
                  <a:ext uri="{FF2B5EF4-FFF2-40B4-BE49-F238E27FC236}">
                    <a16:creationId xmlns:a16="http://schemas.microsoft.com/office/drawing/2014/main" id="{EBD96486-F51D-02CC-9AAE-35CFE1A2B523}"/>
                  </a:ext>
                </a:extLst>
              </p:cNvPr>
              <p:cNvSpPr>
                <a:spLocks noChangeArrowheads="1" noChangeShapeType="1" noTextEdit="1"/>
              </p:cNvSpPr>
              <p:nvPr/>
            </p:nvSpPr>
            <p:spPr bwMode="auto">
              <a:xfrm>
                <a:off x="9370170" y="4099283"/>
                <a:ext cx="2223017" cy="545856"/>
              </a:xfrm>
              <a:prstGeom prst="rect">
                <a:avLst/>
              </a:prstGeom>
            </p:spPr>
            <p:txBody>
              <a:bodyPr wrap="none" fromWordArt="1">
                <a:prstTxWarp prst="textPlain">
                  <a:avLst>
                    <a:gd name="adj" fmla="val 50000"/>
                  </a:avLst>
                </a:prstTxWarp>
              </a:bodyPr>
              <a:lstStyle/>
              <a:p>
                <a:r>
                  <a:rPr lang="ja-JP" altLang="en-US" sz="3600" b="1" kern="10">
                    <a:ln w="76200">
                      <a:solidFill>
                        <a:srgbClr val="FFFFFF"/>
                      </a:solidFill>
                      <a:round/>
                      <a:headEnd/>
                      <a:tailEnd/>
                    </a:ln>
                    <a:solidFill>
                      <a:srgbClr val="FFFFFF"/>
                    </a:solidFill>
                    <a:latin typeface="HGP創英角ﾎﾟｯﾌﾟ体" panose="040B0A00000000000000" pitchFamily="50" charset="-128"/>
                    <a:ea typeface="HGP創英角ﾎﾟｯﾌﾟ体" panose="040B0A00000000000000" pitchFamily="50" charset="-128"/>
                  </a:rPr>
                  <a:t>日常点検改訂</a:t>
                </a:r>
              </a:p>
            </p:txBody>
          </p:sp>
          <p:sp>
            <p:nvSpPr>
              <p:cNvPr id="69655" name="WordArt 43">
                <a:extLst>
                  <a:ext uri="{FF2B5EF4-FFF2-40B4-BE49-F238E27FC236}">
                    <a16:creationId xmlns:a16="http://schemas.microsoft.com/office/drawing/2014/main" id="{8882E5F9-6F22-B947-F762-E4B0CD5A11D6}"/>
                  </a:ext>
                </a:extLst>
              </p:cNvPr>
              <p:cNvSpPr>
                <a:spLocks noChangeArrowheads="1" noChangeShapeType="1" noTextEdit="1"/>
              </p:cNvSpPr>
              <p:nvPr/>
            </p:nvSpPr>
            <p:spPr bwMode="auto">
              <a:xfrm>
                <a:off x="9369763" y="4099283"/>
                <a:ext cx="2223017" cy="545856"/>
              </a:xfrm>
              <a:prstGeom prst="rect">
                <a:avLst/>
              </a:prstGeom>
            </p:spPr>
            <p:txBody>
              <a:bodyPr wrap="none" fromWordArt="1">
                <a:prstTxWarp prst="textPlain">
                  <a:avLst>
                    <a:gd name="adj" fmla="val 50000"/>
                  </a:avLst>
                </a:prstTxWarp>
              </a:bodyPr>
              <a:lstStyle/>
              <a:p>
                <a:r>
                  <a:rPr lang="ja-JP" altLang="en-US" sz="3600" b="1" kern="10">
                    <a:ln w="3175">
                      <a:solidFill>
                        <a:srgbClr val="FFFFFF"/>
                      </a:solidFill>
                      <a:round/>
                      <a:headEnd/>
                      <a:tailEnd/>
                    </a:ln>
                    <a:solidFill>
                      <a:srgbClr val="00B050"/>
                    </a:solidFill>
                    <a:latin typeface="HGP創英角ﾎﾟｯﾌﾟ体" panose="040B0A00000000000000" pitchFamily="50" charset="-128"/>
                    <a:ea typeface="HGP創英角ﾎﾟｯﾌﾟ体" panose="040B0A00000000000000" pitchFamily="50" charset="-128"/>
                  </a:rPr>
                  <a:t>日常点検改訂</a:t>
                </a:r>
              </a:p>
            </p:txBody>
          </p:sp>
        </p:grpSp>
      </p:grpSp>
      <p:sp>
        <p:nvSpPr>
          <p:cNvPr id="50" name="右矢印 39">
            <a:extLst>
              <a:ext uri="{FF2B5EF4-FFF2-40B4-BE49-F238E27FC236}">
                <a16:creationId xmlns:a16="http://schemas.microsoft.com/office/drawing/2014/main" id="{6EA17A2F-DF2E-EE2C-E1FC-C886B08A8AA8}"/>
              </a:ext>
            </a:extLst>
          </p:cNvPr>
          <p:cNvSpPr>
            <a:spLocks noChangeArrowheads="1"/>
          </p:cNvSpPr>
          <p:nvPr/>
        </p:nvSpPr>
        <p:spPr bwMode="auto">
          <a:xfrm>
            <a:off x="3381375" y="1489075"/>
            <a:ext cx="627063" cy="612775"/>
          </a:xfrm>
          <a:prstGeom prst="rightArrow">
            <a:avLst>
              <a:gd name="adj1" fmla="val 50000"/>
              <a:gd name="adj2" fmla="val 50000"/>
            </a:avLst>
          </a:prstGeom>
          <a:solidFill>
            <a:srgbClr val="A3E0A3"/>
          </a:solidFill>
          <a:ln w="50800" algn="ctr">
            <a:solidFill>
              <a:schemeClr val="tx1"/>
            </a:solidFill>
            <a:miter lim="800000"/>
            <a:headEnd/>
            <a:tailEnd/>
          </a:ln>
        </p:spPr>
        <p:txBody>
          <a:bodyPr wrap="none" anchor="ct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a:spcBef>
                <a:spcPct val="0"/>
              </a:spcBef>
              <a:defRPr/>
            </a:pPr>
            <a:endParaRPr lang="ja-JP" altLang="en-US" sz="3200">
              <a:solidFill>
                <a:srgbClr val="FF0000"/>
              </a:solidFill>
              <a:latin typeface="+mn-lt"/>
              <a:ea typeface="+mn-ea"/>
            </a:endParaRPr>
          </a:p>
        </p:txBody>
      </p:sp>
      <p:grpSp>
        <p:nvGrpSpPr>
          <p:cNvPr id="69641" name="グループ化 188">
            <a:extLst>
              <a:ext uri="{FF2B5EF4-FFF2-40B4-BE49-F238E27FC236}">
                <a16:creationId xmlns:a16="http://schemas.microsoft.com/office/drawing/2014/main" id="{4BEA3009-64C9-1848-3A84-BFDBD25A70B4}"/>
              </a:ext>
            </a:extLst>
          </p:cNvPr>
          <p:cNvGrpSpPr>
            <a:grpSpLocks/>
          </p:cNvGrpSpPr>
          <p:nvPr/>
        </p:nvGrpSpPr>
        <p:grpSpPr bwMode="auto">
          <a:xfrm>
            <a:off x="4351338" y="1422400"/>
            <a:ext cx="2146300" cy="611188"/>
            <a:chOff x="-3463256" y="4329100"/>
            <a:chExt cx="3244378" cy="761778"/>
          </a:xfrm>
        </p:grpSpPr>
        <p:sp>
          <p:nvSpPr>
            <p:cNvPr id="69644" name="WordArt 270">
              <a:extLst>
                <a:ext uri="{FF2B5EF4-FFF2-40B4-BE49-F238E27FC236}">
                  <a16:creationId xmlns:a16="http://schemas.microsoft.com/office/drawing/2014/main" id="{9BCC3072-C767-B272-AF8D-08990091B25D}"/>
                </a:ext>
              </a:extLst>
            </p:cNvPr>
            <p:cNvSpPr>
              <a:spLocks noChangeArrowheads="1" noChangeShapeType="1" noTextEdit="1"/>
            </p:cNvSpPr>
            <p:nvPr/>
          </p:nvSpPr>
          <p:spPr bwMode="auto">
            <a:xfrm>
              <a:off x="-3463256" y="4329100"/>
              <a:ext cx="3241675" cy="755650"/>
            </a:xfrm>
            <a:prstGeom prst="rect">
              <a:avLst/>
            </a:prstGeom>
          </p:spPr>
          <p:txBody>
            <a:bodyPr wrap="none" fromWordArt="1">
              <a:prstTxWarp prst="textPlain">
                <a:avLst>
                  <a:gd name="adj" fmla="val 50000"/>
                </a:avLst>
              </a:prstTxWarp>
            </a:bodyPr>
            <a:lstStyle/>
            <a:p>
              <a:r>
                <a:rPr lang="ja-JP" altLang="en-US" sz="3600" b="1" i="1" kern="10">
                  <a:ln w="107950">
                    <a:solidFill>
                      <a:schemeClr val="tx1"/>
                    </a:solidFill>
                    <a:round/>
                    <a:headEnd/>
                    <a:tailEnd/>
                  </a:ln>
                  <a:solidFill>
                    <a:srgbClr val="FFFFFF"/>
                  </a:solidFill>
                  <a:latin typeface="HG創英角ｺﾞｼｯｸUB" panose="020B0909000000000000" pitchFamily="49" charset="-128"/>
                  <a:ea typeface="HG創英角ｺﾞｼｯｸUB" panose="020B0909000000000000" pitchFamily="49" charset="-128"/>
                </a:rPr>
                <a:t>会合にて展開</a:t>
              </a:r>
            </a:p>
          </p:txBody>
        </p:sp>
        <p:sp>
          <p:nvSpPr>
            <p:cNvPr id="69645" name="WordArt 271">
              <a:extLst>
                <a:ext uri="{FF2B5EF4-FFF2-40B4-BE49-F238E27FC236}">
                  <a16:creationId xmlns:a16="http://schemas.microsoft.com/office/drawing/2014/main" id="{8413D16B-31C8-AF8F-A4FC-F8AAC3A27666}"/>
                </a:ext>
              </a:extLst>
            </p:cNvPr>
            <p:cNvSpPr>
              <a:spLocks noChangeArrowheads="1" noChangeShapeType="1" noTextEdit="1"/>
            </p:cNvSpPr>
            <p:nvPr/>
          </p:nvSpPr>
          <p:spPr bwMode="auto">
            <a:xfrm>
              <a:off x="-3463256" y="4333751"/>
              <a:ext cx="3241674" cy="755650"/>
            </a:xfrm>
            <a:prstGeom prst="rect">
              <a:avLst/>
            </a:prstGeom>
          </p:spPr>
          <p:txBody>
            <a:bodyPr wrap="none" fromWordArt="1">
              <a:prstTxWarp prst="textPlain">
                <a:avLst>
                  <a:gd name="adj" fmla="val 50000"/>
                </a:avLst>
              </a:prstTxWarp>
            </a:bodyPr>
            <a:lstStyle/>
            <a:p>
              <a:r>
                <a:rPr lang="ja-JP" altLang="en-US" sz="3600" b="1" i="1" kern="10">
                  <a:ln w="76200">
                    <a:solidFill>
                      <a:srgbClr val="FFFFFF"/>
                    </a:solidFill>
                    <a:round/>
                    <a:headEnd/>
                    <a:tailEnd/>
                  </a:ln>
                  <a:solidFill>
                    <a:srgbClr val="FFFFFF"/>
                  </a:solidFill>
                  <a:latin typeface="HG創英角ｺﾞｼｯｸUB" panose="020B0909000000000000" pitchFamily="49" charset="-128"/>
                  <a:ea typeface="HG創英角ｺﾞｼｯｸUB" panose="020B0909000000000000" pitchFamily="49" charset="-128"/>
                </a:rPr>
                <a:t>会合にて展開</a:t>
              </a:r>
            </a:p>
          </p:txBody>
        </p:sp>
        <p:sp>
          <p:nvSpPr>
            <p:cNvPr id="69646" name="WordArt 272">
              <a:extLst>
                <a:ext uri="{FF2B5EF4-FFF2-40B4-BE49-F238E27FC236}">
                  <a16:creationId xmlns:a16="http://schemas.microsoft.com/office/drawing/2014/main" id="{3025ABB9-3107-1F35-C0F7-666E903C955F}"/>
                </a:ext>
              </a:extLst>
            </p:cNvPr>
            <p:cNvSpPr>
              <a:spLocks noChangeArrowheads="1" noChangeShapeType="1" noTextEdit="1"/>
            </p:cNvSpPr>
            <p:nvPr/>
          </p:nvSpPr>
          <p:spPr bwMode="auto">
            <a:xfrm>
              <a:off x="-3460552" y="4335228"/>
              <a:ext cx="3241674" cy="755650"/>
            </a:xfrm>
            <a:prstGeom prst="rect">
              <a:avLst/>
            </a:prstGeom>
          </p:spPr>
          <p:txBody>
            <a:bodyPr wrap="none" fromWordArt="1">
              <a:prstTxWarp prst="textPlain">
                <a:avLst>
                  <a:gd name="adj" fmla="val 50000"/>
                </a:avLst>
              </a:prstTxWarp>
            </a:bodyPr>
            <a:lstStyle/>
            <a:p>
              <a:r>
                <a:rPr lang="ja-JP" altLang="en-US" sz="3600" b="1" i="1" kern="10">
                  <a:ln w="3175">
                    <a:solidFill>
                      <a:srgbClr val="FFFFFF"/>
                    </a:solidFill>
                    <a:round/>
                    <a:headEnd/>
                    <a:tailEnd/>
                  </a:ln>
                  <a:solidFill>
                    <a:srgbClr val="00B050"/>
                  </a:solidFill>
                  <a:latin typeface="HG創英角ｺﾞｼｯｸUB" panose="020B0909000000000000" pitchFamily="49" charset="-128"/>
                  <a:ea typeface="HG創英角ｺﾞｼｯｸUB" panose="020B0909000000000000" pitchFamily="49" charset="-128"/>
                </a:rPr>
                <a:t>会合にて展開</a:t>
              </a:r>
            </a:p>
          </p:txBody>
        </p:sp>
      </p:grpSp>
      <p:pic>
        <p:nvPicPr>
          <p:cNvPr id="69642" name="図 1">
            <a:extLst>
              <a:ext uri="{FF2B5EF4-FFF2-40B4-BE49-F238E27FC236}">
                <a16:creationId xmlns:a16="http://schemas.microsoft.com/office/drawing/2014/main" id="{9C3BA8FA-2EEE-F267-5286-E39FA9B8FB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7288" y="628650"/>
            <a:ext cx="26924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図 5">
            <a:extLst>
              <a:ext uri="{FF2B5EF4-FFF2-40B4-BE49-F238E27FC236}">
                <a16:creationId xmlns:a16="http://schemas.microsoft.com/office/drawing/2014/main" id="{F05F2C17-F24E-E16A-D914-DA691E9D55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3" y="2782888"/>
            <a:ext cx="121443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図 9">
            <a:extLst>
              <a:ext uri="{FF2B5EF4-FFF2-40B4-BE49-F238E27FC236}">
                <a16:creationId xmlns:a16="http://schemas.microsoft.com/office/drawing/2014/main" id="{DE29EDF2-1EFF-1CFF-9F2C-388E10053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874713"/>
            <a:ext cx="58197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5">
            <a:extLst>
              <a:ext uri="{FF2B5EF4-FFF2-40B4-BE49-F238E27FC236}">
                <a16:creationId xmlns:a16="http://schemas.microsoft.com/office/drawing/2014/main" id="{E9AB1F8D-932F-4503-8C87-4189381A9DEE}"/>
              </a:ext>
            </a:extLst>
          </p:cNvPr>
          <p:cNvSpPr txBox="1">
            <a:spLocks noChangeArrowheads="1"/>
          </p:cNvSpPr>
          <p:nvPr/>
        </p:nvSpPr>
        <p:spPr bwMode="auto">
          <a:xfrm>
            <a:off x="1274763" y="-65088"/>
            <a:ext cx="507365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現状のサークルレベル</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
        <p:nvSpPr>
          <p:cNvPr id="71684" name="四角形: 角を丸くする 128">
            <a:extLst>
              <a:ext uri="{FF2B5EF4-FFF2-40B4-BE49-F238E27FC236}">
                <a16:creationId xmlns:a16="http://schemas.microsoft.com/office/drawing/2014/main" id="{EC9A8EC0-110F-A6EF-1179-B58E09DDD2EB}"/>
              </a:ext>
            </a:extLst>
          </p:cNvPr>
          <p:cNvSpPr>
            <a:spLocks noChangeArrowheads="1" noChangeShapeType="1" noTextEdit="1"/>
          </p:cNvSpPr>
          <p:nvPr/>
        </p:nvSpPr>
        <p:spPr bwMode="auto">
          <a:xfrm>
            <a:off x="7938" y="454025"/>
            <a:ext cx="5908675" cy="6292850"/>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8" name="Rectangle 334">
            <a:extLst>
              <a:ext uri="{FF2B5EF4-FFF2-40B4-BE49-F238E27FC236}">
                <a16:creationId xmlns:a16="http://schemas.microsoft.com/office/drawing/2014/main" id="{D676827D-2070-A946-9557-7DD83ED6FEBA}"/>
              </a:ext>
            </a:extLst>
          </p:cNvPr>
          <p:cNvSpPr>
            <a:spLocks noChangeArrowheads="1"/>
          </p:cNvSpPr>
          <p:nvPr/>
        </p:nvSpPr>
        <p:spPr bwMode="auto">
          <a:xfrm>
            <a:off x="2395517" y="3861682"/>
            <a:ext cx="941453" cy="104523"/>
          </a:xfrm>
          <a:prstGeom prst="rect">
            <a:avLst/>
          </a:prstGeom>
          <a:noFill/>
          <a:ln>
            <a:noFill/>
          </a:ln>
        </p:spPr>
        <p:txBody>
          <a:bodyPr wrap="none" lIns="92075" tIns="46038" rIns="92075" bIns="46038" anchor="ctr">
            <a:prstTxWarp prst="textPlain">
              <a:avLst/>
            </a:prstTxWarp>
          </a:bodyPr>
          <a:lstStyle/>
          <a:p>
            <a:pPr eaLnBrk="1" fontAlgn="auto" hangingPunct="1">
              <a:spcBef>
                <a:spcPts val="0"/>
              </a:spcBef>
              <a:spcAft>
                <a:spcPts val="0"/>
              </a:spcAft>
              <a:defRPr/>
            </a:pPr>
            <a:r>
              <a:rPr lang="en-US" altLang="ja-JP" b="1" dirty="0">
                <a:solidFill>
                  <a:srgbClr val="000000"/>
                </a:solidFill>
                <a:latin typeface="HG丸ｺﾞｼｯｸM-PRO" panose="020F0400000000000000" pitchFamily="50" charset="-128"/>
                <a:ea typeface="HG丸ｺﾞｼｯｸM-PRO" panose="020F0400000000000000" pitchFamily="50" charset="-128"/>
              </a:rPr>
              <a:t>【</a:t>
            </a:r>
            <a:r>
              <a:rPr lang="ja-JP" altLang="en-US" b="1" dirty="0">
                <a:solidFill>
                  <a:srgbClr val="000000"/>
                </a:solidFill>
                <a:latin typeface="HG丸ｺﾞｼｯｸM-PRO" panose="020F0400000000000000" pitchFamily="50" charset="-128"/>
                <a:ea typeface="HG丸ｺﾞｼｯｸM-PRO" panose="020F0400000000000000" pitchFamily="50" charset="-128"/>
              </a:rPr>
              <a:t>サークルの能力</a:t>
            </a:r>
            <a:r>
              <a:rPr lang="en-US" altLang="ja-JP" b="1" dirty="0">
                <a:solidFill>
                  <a:srgbClr val="000000"/>
                </a:solidFill>
                <a:latin typeface="HG丸ｺﾞｼｯｸM-PRO" panose="020F0400000000000000" pitchFamily="50" charset="-128"/>
                <a:ea typeface="HG丸ｺﾞｼｯｸM-PRO" panose="020F0400000000000000" pitchFamily="50" charset="-128"/>
              </a:rPr>
              <a:t>】</a:t>
            </a:r>
          </a:p>
        </p:txBody>
      </p:sp>
      <p:cxnSp>
        <p:nvCxnSpPr>
          <p:cNvPr id="71686" name="直線矢印コネクタ 1680">
            <a:extLst>
              <a:ext uri="{FF2B5EF4-FFF2-40B4-BE49-F238E27FC236}">
                <a16:creationId xmlns:a16="http://schemas.microsoft.com/office/drawing/2014/main" id="{C0ECE5D3-3A06-7DA2-AF5C-6881EF7ACA7E}"/>
              </a:ext>
            </a:extLst>
          </p:cNvPr>
          <p:cNvCxnSpPr>
            <a:cxnSpLocks noChangeShapeType="1"/>
          </p:cNvCxnSpPr>
          <p:nvPr/>
        </p:nvCxnSpPr>
        <p:spPr bwMode="auto">
          <a:xfrm>
            <a:off x="1717675" y="3587750"/>
            <a:ext cx="25146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687" name="図 11">
            <a:extLst>
              <a:ext uri="{FF2B5EF4-FFF2-40B4-BE49-F238E27FC236}">
                <a16:creationId xmlns:a16="http://schemas.microsoft.com/office/drawing/2014/main" id="{4A1A5E04-326F-B18E-2ADF-A280269BA0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88" y="958850"/>
            <a:ext cx="294481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フリーフォーム: 図形 26">
            <a:extLst>
              <a:ext uri="{FF2B5EF4-FFF2-40B4-BE49-F238E27FC236}">
                <a16:creationId xmlns:a16="http://schemas.microsoft.com/office/drawing/2014/main" id="{E699A859-7F23-7E2A-BA3B-3A0F96CBCCAA}"/>
              </a:ext>
            </a:extLst>
          </p:cNvPr>
          <p:cNvSpPr>
            <a:spLocks noChangeArrowheads="1" noChangeShapeType="1" noTextEdit="1"/>
          </p:cNvSpPr>
          <p:nvPr/>
        </p:nvSpPr>
        <p:spPr bwMode="auto">
          <a:xfrm>
            <a:off x="6338888" y="1358900"/>
            <a:ext cx="695325" cy="636588"/>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71689" name="四角形: 角を丸くする 129">
            <a:extLst>
              <a:ext uri="{FF2B5EF4-FFF2-40B4-BE49-F238E27FC236}">
                <a16:creationId xmlns:a16="http://schemas.microsoft.com/office/drawing/2014/main" id="{63A1762F-108E-991D-0907-6BCD71C9A009}"/>
              </a:ext>
            </a:extLst>
          </p:cNvPr>
          <p:cNvSpPr>
            <a:spLocks noChangeArrowheads="1" noChangeShapeType="1" noTextEdit="1"/>
          </p:cNvSpPr>
          <p:nvPr/>
        </p:nvSpPr>
        <p:spPr bwMode="auto">
          <a:xfrm>
            <a:off x="6088063" y="3425825"/>
            <a:ext cx="3319462" cy="1109663"/>
          </a:xfrm>
          <a:prstGeom prst="rect">
            <a:avLst/>
          </a:prstGeom>
        </p:spPr>
        <p:txBody>
          <a:bodyPr wrap="none" fromWordArt="1">
            <a:prstTxWarp prst="textPlain">
              <a:avLst>
                <a:gd name="adj" fmla="val 50000"/>
              </a:avLst>
            </a:prstTxWarp>
          </a:bodyPr>
          <a:lstStyle/>
          <a:p>
            <a:pPr algn="ctr"/>
            <a:endParaRPr lang="ja-JP" altLang="en-US" sz="3600" b="1" kern="10">
              <a:ln w="76200">
                <a:solidFill>
                  <a:srgbClr val="FFFFFF"/>
                </a:solidFill>
                <a:round/>
                <a:headEnd/>
                <a:tailEnd/>
              </a:ln>
              <a:gradFill rotWithShape="1">
                <a:gsLst>
                  <a:gs pos="0">
                    <a:srgbClr val="808080"/>
                  </a:gs>
                  <a:gs pos="50000">
                    <a:srgbClr val="FFFFFF"/>
                  </a:gs>
                  <a:gs pos="100000">
                    <a:srgbClr val="808080"/>
                  </a:gs>
                </a:gsLst>
                <a:lin ang="5400000" scaled="1"/>
              </a:gradFill>
              <a:latin typeface="HGS創英角ﾎﾟｯﾌﾟ体" panose="040B0A00000000000000" pitchFamily="50" charset="-128"/>
              <a:ea typeface="HGS創英角ﾎﾟｯﾌﾟ体" panose="040B0A00000000000000" pitchFamily="50" charset="-128"/>
            </a:endParaRPr>
          </a:p>
        </p:txBody>
      </p:sp>
      <p:sp>
        <p:nvSpPr>
          <p:cNvPr id="34" name="テキスト ボックス 33">
            <a:extLst>
              <a:ext uri="{FF2B5EF4-FFF2-40B4-BE49-F238E27FC236}">
                <a16:creationId xmlns:a16="http://schemas.microsoft.com/office/drawing/2014/main" id="{645051E2-2652-3DF2-64D9-47BE86CC7CBF}"/>
              </a:ext>
            </a:extLst>
          </p:cNvPr>
          <p:cNvSpPr txBox="1"/>
          <p:nvPr/>
        </p:nvSpPr>
        <p:spPr>
          <a:xfrm>
            <a:off x="16857" y="361892"/>
            <a:ext cx="3046191" cy="523220"/>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サークル評価</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6" name="テキスト ボックス 35">
            <a:extLst>
              <a:ext uri="{FF2B5EF4-FFF2-40B4-BE49-F238E27FC236}">
                <a16:creationId xmlns:a16="http://schemas.microsoft.com/office/drawing/2014/main" id="{90FA122E-9B86-B7A2-6A4A-6969845DCF4C}"/>
              </a:ext>
            </a:extLst>
          </p:cNvPr>
          <p:cNvSpPr txBox="1"/>
          <p:nvPr/>
        </p:nvSpPr>
        <p:spPr>
          <a:xfrm>
            <a:off x="-89536" y="3998554"/>
            <a:ext cx="3953554" cy="523220"/>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サークルレベル表</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5" name="テキスト ボックス 34">
            <a:extLst>
              <a:ext uri="{FF2B5EF4-FFF2-40B4-BE49-F238E27FC236}">
                <a16:creationId xmlns:a16="http://schemas.microsoft.com/office/drawing/2014/main" id="{20CA13DB-6C6E-B832-D95C-A60576992894}"/>
              </a:ext>
            </a:extLst>
          </p:cNvPr>
          <p:cNvSpPr txBox="1"/>
          <p:nvPr/>
        </p:nvSpPr>
        <p:spPr>
          <a:xfrm>
            <a:off x="5809265" y="324604"/>
            <a:ext cx="3418745" cy="523220"/>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個人レベル評価</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71693" name="Text Box 373">
            <a:extLst>
              <a:ext uri="{FF2B5EF4-FFF2-40B4-BE49-F238E27FC236}">
                <a16:creationId xmlns:a16="http://schemas.microsoft.com/office/drawing/2014/main" id="{215F15FA-808B-B895-F610-D0712F69E628}"/>
              </a:ext>
            </a:extLst>
          </p:cNvPr>
          <p:cNvSpPr txBox="1">
            <a:spLocks noChangeArrowheads="1"/>
          </p:cNvSpPr>
          <p:nvPr/>
        </p:nvSpPr>
        <p:spPr bwMode="auto">
          <a:xfrm>
            <a:off x="838200" y="1924050"/>
            <a:ext cx="2635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a:solidFill>
                  <a:srgbClr val="000000"/>
                </a:solidFill>
                <a:latin typeface="HG丸ｺﾞｼｯｸM-PRO" panose="020F0600000000000000" pitchFamily="50" charset="-128"/>
                <a:ea typeface="HG丸ｺﾞｼｯｸM-PRO" panose="020F0600000000000000" pitchFamily="50" charset="-128"/>
              </a:rPr>
              <a:t>Ｙ軸</a:t>
            </a:r>
          </a:p>
        </p:txBody>
      </p:sp>
      <p:sp>
        <p:nvSpPr>
          <p:cNvPr id="7" name="Rectangle 335">
            <a:extLst>
              <a:ext uri="{FF2B5EF4-FFF2-40B4-BE49-F238E27FC236}">
                <a16:creationId xmlns:a16="http://schemas.microsoft.com/office/drawing/2014/main" id="{581AF90B-2C41-3956-AD29-9AE0EFFAF600}"/>
              </a:ext>
            </a:extLst>
          </p:cNvPr>
          <p:cNvSpPr>
            <a:spLocks noChangeArrowheads="1"/>
          </p:cNvSpPr>
          <p:nvPr/>
        </p:nvSpPr>
        <p:spPr bwMode="auto">
          <a:xfrm rot="5400000">
            <a:off x="-114084" y="2093306"/>
            <a:ext cx="1578543" cy="121005"/>
          </a:xfrm>
          <a:prstGeom prst="rect">
            <a:avLst/>
          </a:prstGeom>
          <a:noFill/>
          <a:ln>
            <a:noFill/>
          </a:ln>
        </p:spPr>
        <p:txBody>
          <a:bodyPr vert="eaVert" wrap="none" lIns="92075" tIns="46038" rIns="92075" bIns="46038" anchor="ctr">
            <a:prstTxWarp prst="textPlain">
              <a:avLst/>
            </a:prstTxWarp>
          </a:bodyPr>
          <a:lstStyle/>
          <a:p>
            <a:pPr eaLnBrk="1" fontAlgn="auto" hangingPunct="1">
              <a:spcBef>
                <a:spcPts val="0"/>
              </a:spcBef>
              <a:spcAft>
                <a:spcPts val="0"/>
              </a:spcAft>
              <a:defRPr/>
            </a:pPr>
            <a:r>
              <a:rPr lang="en-US" altLang="ja-JP" b="1" dirty="0">
                <a:solidFill>
                  <a:srgbClr val="000000"/>
                </a:solidFill>
                <a:latin typeface="HG丸ｺﾞｼｯｸM-PRO" panose="020F0400000000000000" pitchFamily="50" charset="-128"/>
                <a:ea typeface="HG丸ｺﾞｼｯｸM-PRO" panose="020F0400000000000000" pitchFamily="50" charset="-128"/>
              </a:rPr>
              <a:t>【</a:t>
            </a:r>
            <a:r>
              <a:rPr lang="ja-JP" altLang="en-US" b="1" dirty="0">
                <a:solidFill>
                  <a:srgbClr val="000000"/>
                </a:solidFill>
                <a:latin typeface="HG丸ｺﾞｼｯｸM-PRO" panose="020F0400000000000000" pitchFamily="50" charset="-128"/>
                <a:ea typeface="HG丸ｺﾞｼｯｸM-PRO" panose="020F0400000000000000" pitchFamily="50" charset="-128"/>
              </a:rPr>
              <a:t>明るく働きがいのある職場</a:t>
            </a:r>
            <a:r>
              <a:rPr lang="en-US" altLang="ja-JP" b="1" dirty="0">
                <a:solidFill>
                  <a:srgbClr val="000000"/>
                </a:solidFill>
                <a:latin typeface="HG丸ｺﾞｼｯｸM-PRO" panose="020F0400000000000000" pitchFamily="50" charset="-128"/>
                <a:ea typeface="HG丸ｺﾞｼｯｸM-PRO" panose="020F0400000000000000" pitchFamily="50" charset="-128"/>
              </a:rPr>
              <a:t>】</a:t>
            </a:r>
          </a:p>
        </p:txBody>
      </p:sp>
      <p:sp>
        <p:nvSpPr>
          <p:cNvPr id="71695" name="Rectangle 336">
            <a:extLst>
              <a:ext uri="{FF2B5EF4-FFF2-40B4-BE49-F238E27FC236}">
                <a16:creationId xmlns:a16="http://schemas.microsoft.com/office/drawing/2014/main" id="{A1AA7D27-8781-E0DD-81B9-AC4F42626DE3}"/>
              </a:ext>
            </a:extLst>
          </p:cNvPr>
          <p:cNvSpPr>
            <a:spLocks noChangeArrowheads="1"/>
          </p:cNvSpPr>
          <p:nvPr/>
        </p:nvSpPr>
        <p:spPr bwMode="auto">
          <a:xfrm>
            <a:off x="2635250" y="3557588"/>
            <a:ext cx="352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a:solidFill>
                  <a:srgbClr val="000000"/>
                </a:solidFill>
                <a:latin typeface="HG丸ｺﾞｼｯｸM-PRO" panose="020F0600000000000000" pitchFamily="50" charset="-128"/>
                <a:ea typeface="HG丸ｺﾞｼｯｸM-PRO" panose="020F0600000000000000" pitchFamily="50" charset="-128"/>
              </a:rPr>
              <a:t>Ｘ軸</a:t>
            </a:r>
          </a:p>
        </p:txBody>
      </p:sp>
      <p:cxnSp>
        <p:nvCxnSpPr>
          <p:cNvPr id="71696" name="直線矢印コネクタ 1680">
            <a:extLst>
              <a:ext uri="{FF2B5EF4-FFF2-40B4-BE49-F238E27FC236}">
                <a16:creationId xmlns:a16="http://schemas.microsoft.com/office/drawing/2014/main" id="{2F9C7F33-3450-759A-0308-7C8976C6474D}"/>
              </a:ext>
            </a:extLst>
          </p:cNvPr>
          <p:cNvCxnSpPr>
            <a:cxnSpLocks noChangeShapeType="1"/>
          </p:cNvCxnSpPr>
          <p:nvPr/>
        </p:nvCxnSpPr>
        <p:spPr bwMode="auto">
          <a:xfrm flipV="1">
            <a:off x="1166813" y="1001713"/>
            <a:ext cx="0" cy="232092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円/楕円 1">
            <a:extLst>
              <a:ext uri="{FF2B5EF4-FFF2-40B4-BE49-F238E27FC236}">
                <a16:creationId xmlns:a16="http://schemas.microsoft.com/office/drawing/2014/main" id="{015BA26C-6B6C-908F-73C9-16B66A3EFCA1}"/>
              </a:ext>
            </a:extLst>
          </p:cNvPr>
          <p:cNvSpPr/>
          <p:nvPr/>
        </p:nvSpPr>
        <p:spPr bwMode="auto">
          <a:xfrm>
            <a:off x="2465162" y="1975724"/>
            <a:ext cx="317584" cy="288985"/>
          </a:xfrm>
          <a:prstGeom prst="star5">
            <a:avLst/>
          </a:prstGeom>
          <a:solidFill>
            <a:srgbClr val="0070C0"/>
          </a:solidFill>
          <a:ln w="12700" cap="flat" cmpd="sng" algn="ctr">
            <a:solidFill>
              <a:schemeClr val="tx1"/>
            </a:solidFill>
            <a:prstDash val="solid"/>
            <a:round/>
            <a:headEnd type="none" w="med" len="med"/>
            <a:tailEnd type="none" w="med" len="med"/>
          </a:ln>
          <a:effectLst/>
          <a:scene3d>
            <a:camera prst="orthographicFront"/>
            <a:lightRig rig="flat" dir="t"/>
          </a:scene3d>
          <a:sp3d prstMaterial="powder">
            <a:bevelT w="101600"/>
          </a:sp3d>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defRPr/>
            </a:pPr>
            <a:endParaRPr lang="ja-JP" altLang="en-US">
              <a:solidFill>
                <a:prstClr val="black"/>
              </a:solidFill>
              <a:latin typeface="HGP創英角ｺﾞｼｯｸUB" panose="020B0900000000000000" pitchFamily="50" charset="-128"/>
              <a:ea typeface="HGP創英角ｺﾞｼｯｸUB" panose="020B0900000000000000" pitchFamily="50" charset="-128"/>
              <a:cs typeface="ＭＳ Ｐゴシック" charset="-128"/>
            </a:endParaRPr>
          </a:p>
        </p:txBody>
      </p:sp>
      <p:sp>
        <p:nvSpPr>
          <p:cNvPr id="71700" name="四角形: 角を丸くする 2">
            <a:extLst>
              <a:ext uri="{FF2B5EF4-FFF2-40B4-BE49-F238E27FC236}">
                <a16:creationId xmlns:a16="http://schemas.microsoft.com/office/drawing/2014/main" id="{7AFCBAB6-521C-D753-603A-906B353832A5}"/>
              </a:ext>
            </a:extLst>
          </p:cNvPr>
          <p:cNvSpPr>
            <a:spLocks noChangeArrowheads="1" noChangeShapeType="1" noTextEdit="1"/>
          </p:cNvSpPr>
          <p:nvPr/>
        </p:nvSpPr>
        <p:spPr bwMode="auto">
          <a:xfrm>
            <a:off x="6618288" y="3473450"/>
            <a:ext cx="4914900" cy="1117600"/>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71701" name="四角形: 角を丸くする 2">
            <a:extLst>
              <a:ext uri="{FF2B5EF4-FFF2-40B4-BE49-F238E27FC236}">
                <a16:creationId xmlns:a16="http://schemas.microsoft.com/office/drawing/2014/main" id="{618908C8-CEED-8E5A-F29B-16F2BEFBEADC}"/>
              </a:ext>
            </a:extLst>
          </p:cNvPr>
          <p:cNvSpPr>
            <a:spLocks noChangeArrowheads="1" noChangeShapeType="1" noTextEdit="1"/>
          </p:cNvSpPr>
          <p:nvPr/>
        </p:nvSpPr>
        <p:spPr bwMode="auto">
          <a:xfrm rot="5400000">
            <a:off x="7749382" y="2967831"/>
            <a:ext cx="3416300" cy="379413"/>
          </a:xfrm>
          <a:prstGeom prst="rect">
            <a:avLst/>
          </a:prstGeom>
        </p:spPr>
        <p:txBody>
          <a:bodyPr wrap="none" fromWordArt="1">
            <a:prstTxWarp prst="textPlain">
              <a:avLst>
                <a:gd name="adj" fmla="val 33338"/>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71702" name="矢印: 下カーブ 1">
            <a:extLst>
              <a:ext uri="{FF2B5EF4-FFF2-40B4-BE49-F238E27FC236}">
                <a16:creationId xmlns:a16="http://schemas.microsoft.com/office/drawing/2014/main" id="{385E2BD3-01FE-E889-B49E-5F7EC803EB12}"/>
              </a:ext>
            </a:extLst>
          </p:cNvPr>
          <p:cNvSpPr>
            <a:spLocks noChangeArrowheads="1" noChangeShapeType="1" noTextEdit="1"/>
          </p:cNvSpPr>
          <p:nvPr/>
        </p:nvSpPr>
        <p:spPr bwMode="auto">
          <a:xfrm rot="-1715609">
            <a:off x="2255838" y="1163638"/>
            <a:ext cx="1062037" cy="596900"/>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3" name="円/楕円 1">
            <a:extLst>
              <a:ext uri="{FF2B5EF4-FFF2-40B4-BE49-F238E27FC236}">
                <a16:creationId xmlns:a16="http://schemas.microsoft.com/office/drawing/2014/main" id="{6328964D-0E77-BF2C-5985-9F235CD059C9}"/>
              </a:ext>
            </a:extLst>
          </p:cNvPr>
          <p:cNvSpPr/>
          <p:nvPr/>
        </p:nvSpPr>
        <p:spPr bwMode="auto">
          <a:xfrm>
            <a:off x="3212967" y="1560736"/>
            <a:ext cx="317584" cy="288985"/>
          </a:xfrm>
          <a:prstGeom prst="star5">
            <a:avLst/>
          </a:prstGeom>
          <a:solidFill>
            <a:srgbClr val="FF0000"/>
          </a:solidFill>
          <a:ln w="12700" cap="flat" cmpd="sng" algn="ctr">
            <a:solidFill>
              <a:schemeClr val="tx1"/>
            </a:solidFill>
            <a:prstDash val="solid"/>
            <a:round/>
            <a:headEnd type="none" w="med" len="med"/>
            <a:tailEnd type="none" w="med" len="med"/>
          </a:ln>
          <a:effectLst/>
          <a:scene3d>
            <a:camera prst="orthographicFront"/>
            <a:lightRig rig="flat" dir="t"/>
          </a:scene3d>
          <a:sp3d prstMaterial="powder">
            <a:bevelT w="101600"/>
          </a:sp3d>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defRPr/>
            </a:pPr>
            <a:endParaRPr lang="ja-JP" altLang="en-US">
              <a:solidFill>
                <a:prstClr val="black"/>
              </a:solidFill>
              <a:latin typeface="HGP創英角ｺﾞｼｯｸUB" panose="020B0900000000000000" pitchFamily="50" charset="-128"/>
              <a:ea typeface="HGP創英角ｺﾞｼｯｸUB" panose="020B0900000000000000" pitchFamily="50" charset="-128"/>
              <a:cs typeface="ＭＳ Ｐゴシック" charset="-128"/>
            </a:endParaRPr>
          </a:p>
        </p:txBody>
      </p:sp>
      <p:grpSp>
        <p:nvGrpSpPr>
          <p:cNvPr id="4" name="グループ化 3">
            <a:extLst>
              <a:ext uri="{FF2B5EF4-FFF2-40B4-BE49-F238E27FC236}">
                <a16:creationId xmlns:a16="http://schemas.microsoft.com/office/drawing/2014/main" id="{1B2623B5-73CC-1CDD-1C00-BC92093C0BF1}"/>
              </a:ext>
            </a:extLst>
          </p:cNvPr>
          <p:cNvGrpSpPr>
            <a:grpSpLocks/>
          </p:cNvGrpSpPr>
          <p:nvPr/>
        </p:nvGrpSpPr>
        <p:grpSpPr bwMode="auto">
          <a:xfrm>
            <a:off x="6265863" y="5191125"/>
            <a:ext cx="5757862" cy="1636713"/>
            <a:chOff x="6265863" y="5191125"/>
            <a:chExt cx="5757862" cy="1636713"/>
          </a:xfrm>
        </p:grpSpPr>
        <p:sp>
          <p:nvSpPr>
            <p:cNvPr id="22" name="四角形: メモ 21">
              <a:extLst>
                <a:ext uri="{FF2B5EF4-FFF2-40B4-BE49-F238E27FC236}">
                  <a16:creationId xmlns:a16="http://schemas.microsoft.com/office/drawing/2014/main" id="{5282E791-CC95-62F4-4130-9D4EEC6E3A68}"/>
                </a:ext>
              </a:extLst>
            </p:cNvPr>
            <p:cNvSpPr/>
            <p:nvPr/>
          </p:nvSpPr>
          <p:spPr bwMode="auto">
            <a:xfrm>
              <a:off x="6265863" y="5386388"/>
              <a:ext cx="4683125" cy="1419225"/>
            </a:xfrm>
            <a:prstGeom prst="foldedCorner">
              <a:avLst>
                <a:gd name="adj" fmla="val 29930"/>
              </a:avLst>
            </a:prstGeom>
            <a:solidFill>
              <a:schemeClr val="accent2">
                <a:lumMod val="20000"/>
                <a:lumOff val="80000"/>
              </a:schemeClr>
            </a:solidFill>
            <a:ln>
              <a:solidFill>
                <a:schemeClr val="tx1"/>
              </a:solidFill>
            </a:ln>
          </p:spPr>
          <p:txBody>
            <a:bodyPr wrap="none" fromWordArt="1" anchor="ctr">
              <a:prstTxWarp prst="textPlain">
                <a:avLst>
                  <a:gd name="adj" fmla="val 30000"/>
                </a:avLst>
              </a:prstTxWarp>
            </a:bodyPr>
            <a:lstStyle/>
            <a:p>
              <a:pPr algn="ctr" eaLnBrk="1" fontAlgn="auto" hangingPunct="1">
                <a:spcBef>
                  <a:spcPts val="0"/>
                </a:spcBef>
                <a:spcAft>
                  <a:spcPts val="0"/>
                </a:spcAft>
                <a:defRPr/>
              </a:pPr>
              <a:endParaRPr lang="ja-JP" altLang="en-US" sz="3600" b="1" kern="10" dirty="0">
                <a:ln w="9525">
                  <a:solidFill>
                    <a:prstClr val="white"/>
                  </a:solidFill>
                  <a:round/>
                  <a:headEnd/>
                  <a:tailEnd/>
                </a:ln>
                <a:gradFill rotWithShape="1">
                  <a:gsLst>
                    <a:gs pos="0">
                      <a:srgbClr val="808080"/>
                    </a:gs>
                    <a:gs pos="50000">
                      <a:srgbClr val="FFFFFF"/>
                    </a:gs>
                    <a:gs pos="100000">
                      <a:srgbClr val="808080"/>
                    </a:gs>
                  </a:gsLst>
                  <a:lin ang="5400000" scaled="1"/>
                </a:gradFill>
                <a:latin typeface="HG創英角ﾎﾟｯﾌﾟ体"/>
                <a:ea typeface="HG創英角ﾎﾟｯﾌﾟ体"/>
              </a:endParaRPr>
            </a:p>
          </p:txBody>
        </p:sp>
        <p:grpSp>
          <p:nvGrpSpPr>
            <p:cNvPr id="71725" name="グループ化 5">
              <a:extLst>
                <a:ext uri="{FF2B5EF4-FFF2-40B4-BE49-F238E27FC236}">
                  <a16:creationId xmlns:a16="http://schemas.microsoft.com/office/drawing/2014/main" id="{EC5E1631-0F59-DA12-340F-FEF425E9A447}"/>
                </a:ext>
              </a:extLst>
            </p:cNvPr>
            <p:cNvGrpSpPr>
              <a:grpSpLocks/>
            </p:cNvGrpSpPr>
            <p:nvPr/>
          </p:nvGrpSpPr>
          <p:grpSpPr bwMode="auto">
            <a:xfrm>
              <a:off x="6475413" y="5918200"/>
              <a:ext cx="4160837" cy="439738"/>
              <a:chOff x="1965033" y="6328684"/>
              <a:chExt cx="8382734" cy="440982"/>
            </a:xfrm>
          </p:grpSpPr>
          <p:sp>
            <p:nvSpPr>
              <p:cNvPr id="9" name="WordArt 2165">
                <a:extLst>
                  <a:ext uri="{FF2B5EF4-FFF2-40B4-BE49-F238E27FC236}">
                    <a16:creationId xmlns:a16="http://schemas.microsoft.com/office/drawing/2014/main" id="{EEEBD624-21B1-FF8E-8420-1252EC5D7FFB}"/>
                  </a:ext>
                </a:extLst>
              </p:cNvPr>
              <p:cNvSpPr>
                <a:spLocks/>
              </p:cNvSpPr>
              <p:nvPr/>
            </p:nvSpPr>
            <p:spPr bwMode="auto">
              <a:xfrm>
                <a:off x="1965033" y="6328684"/>
                <a:ext cx="8382733" cy="419565"/>
              </a:xfrm>
              <a:prstGeom prst="rect">
                <a:avLst/>
              </a:prstGeom>
            </p:spPr>
            <p:txBody>
              <a:bodyPr wrap="none" fromWordArt="1">
                <a:prstTxWarp prst="textPlain">
                  <a:avLst>
                    <a:gd name="adj" fmla="val 50000"/>
                  </a:avLst>
                </a:prstTxWarp>
              </a:bodyPr>
              <a:lstStyle/>
              <a:p>
                <a:pPr>
                  <a:defRPr/>
                </a:pP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B</a:t>
                </a: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ゾーンへ目標達成</a:t>
                </a: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a:t>
                </a:r>
              </a:p>
            </p:txBody>
          </p:sp>
          <p:sp>
            <p:nvSpPr>
              <p:cNvPr id="18" name="WordArt 2165">
                <a:extLst>
                  <a:ext uri="{FF2B5EF4-FFF2-40B4-BE49-F238E27FC236}">
                    <a16:creationId xmlns:a16="http://schemas.microsoft.com/office/drawing/2014/main" id="{744CA023-8DC7-6265-3449-986952D33B03}"/>
                  </a:ext>
                </a:extLst>
              </p:cNvPr>
              <p:cNvSpPr>
                <a:spLocks/>
              </p:cNvSpPr>
              <p:nvPr/>
            </p:nvSpPr>
            <p:spPr bwMode="auto">
              <a:xfrm>
                <a:off x="1965033" y="6350101"/>
                <a:ext cx="8382734" cy="419565"/>
              </a:xfrm>
              <a:prstGeom prst="rect">
                <a:avLst/>
              </a:prstGeom>
            </p:spPr>
            <p:txBody>
              <a:bodyPr wrap="none" fromWordArt="1">
                <a:prstTxWarp prst="textPlain">
                  <a:avLst>
                    <a:gd name="adj" fmla="val 50000"/>
                  </a:avLst>
                </a:prstTxWarp>
              </a:bodyPr>
              <a:lstStyle/>
              <a:p>
                <a:pPr>
                  <a:defRPr/>
                </a:pP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B</a:t>
                </a: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ゾーンへ目標達成</a:t>
                </a: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a:t>
                </a:r>
              </a:p>
            </p:txBody>
          </p:sp>
          <p:sp>
            <p:nvSpPr>
              <p:cNvPr id="21" name="WordArt 2165">
                <a:extLst>
                  <a:ext uri="{FF2B5EF4-FFF2-40B4-BE49-F238E27FC236}">
                    <a16:creationId xmlns:a16="http://schemas.microsoft.com/office/drawing/2014/main" id="{7F59EF34-D7AF-9E49-DD47-9A4A46AFD91E}"/>
                  </a:ext>
                </a:extLst>
              </p:cNvPr>
              <p:cNvSpPr>
                <a:spLocks/>
              </p:cNvSpPr>
              <p:nvPr/>
            </p:nvSpPr>
            <p:spPr bwMode="auto">
              <a:xfrm>
                <a:off x="1965033" y="6343570"/>
                <a:ext cx="8382734" cy="419565"/>
              </a:xfrm>
              <a:prstGeom prst="rect">
                <a:avLst/>
              </a:prstGeom>
            </p:spPr>
            <p:txBody>
              <a:bodyPr wrap="none" fromWordArt="1">
                <a:prstTxWarp prst="textPlain">
                  <a:avLst>
                    <a:gd name="adj" fmla="val 50000"/>
                  </a:avLst>
                </a:prstTxWarp>
              </a:bodyPr>
              <a:lstStyle/>
              <a:p>
                <a:pPr>
                  <a:defRPr/>
                </a:pP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B</a:t>
                </a: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ゾーンへ目標達成</a:t>
                </a: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a:t>
                </a:r>
                <a:endPar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endParaRPr>
              </a:p>
            </p:txBody>
          </p:sp>
        </p:grpSp>
        <p:pic>
          <p:nvPicPr>
            <p:cNvPr id="71726" name="図 30">
              <a:extLst>
                <a:ext uri="{FF2B5EF4-FFF2-40B4-BE49-F238E27FC236}">
                  <a16:creationId xmlns:a16="http://schemas.microsoft.com/office/drawing/2014/main" id="{B5E398B6-F7B3-842B-6CDD-09A4DD73E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1175" y="5191125"/>
              <a:ext cx="135255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7" name="図 12">
              <a:extLst>
                <a:ext uri="{FF2B5EF4-FFF2-40B4-BE49-F238E27FC236}">
                  <a16:creationId xmlns:a16="http://schemas.microsoft.com/office/drawing/2014/main" id="{BF532FD1-C5CA-FFB1-759D-92CC0A5DBE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3913" y="5253038"/>
              <a:ext cx="8620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グループ化 27">
            <a:extLst>
              <a:ext uri="{FF2B5EF4-FFF2-40B4-BE49-F238E27FC236}">
                <a16:creationId xmlns:a16="http://schemas.microsoft.com/office/drawing/2014/main" id="{4587F078-F6D1-804E-CD63-3D8639FE6928}"/>
              </a:ext>
            </a:extLst>
          </p:cNvPr>
          <p:cNvGrpSpPr>
            <a:grpSpLocks/>
          </p:cNvGrpSpPr>
          <p:nvPr/>
        </p:nvGrpSpPr>
        <p:grpSpPr bwMode="auto">
          <a:xfrm>
            <a:off x="7596188" y="1519238"/>
            <a:ext cx="2757487" cy="3805237"/>
            <a:chOff x="7275361" y="1336288"/>
            <a:chExt cx="2757061" cy="3804424"/>
          </a:xfrm>
        </p:grpSpPr>
        <p:sp>
          <p:nvSpPr>
            <p:cNvPr id="24" name="四角形: 角を丸くする 23">
              <a:extLst>
                <a:ext uri="{FF2B5EF4-FFF2-40B4-BE49-F238E27FC236}">
                  <a16:creationId xmlns:a16="http://schemas.microsoft.com/office/drawing/2014/main" id="{D33D556F-5C5C-31FE-C01F-93F641565A08}"/>
                </a:ext>
              </a:extLst>
            </p:cNvPr>
            <p:cNvSpPr/>
            <p:nvPr/>
          </p:nvSpPr>
          <p:spPr>
            <a:xfrm>
              <a:off x="9711797" y="1358508"/>
              <a:ext cx="320625" cy="37790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四角形: 角を丸くする 10">
              <a:extLst>
                <a:ext uri="{FF2B5EF4-FFF2-40B4-BE49-F238E27FC236}">
                  <a16:creationId xmlns:a16="http://schemas.microsoft.com/office/drawing/2014/main" id="{39AB8427-9880-9649-4684-8F1BCDB1F288}"/>
                </a:ext>
              </a:extLst>
            </p:cNvPr>
            <p:cNvSpPr/>
            <p:nvPr/>
          </p:nvSpPr>
          <p:spPr>
            <a:xfrm>
              <a:off x="8976898" y="1361683"/>
              <a:ext cx="320625" cy="37790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四角形: 角を丸くする 11">
              <a:extLst>
                <a:ext uri="{FF2B5EF4-FFF2-40B4-BE49-F238E27FC236}">
                  <a16:creationId xmlns:a16="http://schemas.microsoft.com/office/drawing/2014/main" id="{71F3CC51-79D9-D613-F17D-904F106D2227}"/>
                </a:ext>
              </a:extLst>
            </p:cNvPr>
            <p:cNvSpPr/>
            <p:nvPr/>
          </p:nvSpPr>
          <p:spPr>
            <a:xfrm>
              <a:off x="7275361" y="1336288"/>
              <a:ext cx="320625" cy="377902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71708" name="矢印: 下カーブ 13">
            <a:extLst>
              <a:ext uri="{FF2B5EF4-FFF2-40B4-BE49-F238E27FC236}">
                <a16:creationId xmlns:a16="http://schemas.microsoft.com/office/drawing/2014/main" id="{388F11E4-11CD-EE4A-B1D2-7503D4D5EF68}"/>
              </a:ext>
            </a:extLst>
          </p:cNvPr>
          <p:cNvSpPr>
            <a:spLocks noChangeArrowheads="1" noChangeShapeType="1" noTextEdit="1"/>
          </p:cNvSpPr>
          <p:nvPr/>
        </p:nvSpPr>
        <p:spPr bwMode="auto">
          <a:xfrm rot="-1715609">
            <a:off x="2227263" y="1135063"/>
            <a:ext cx="1062037" cy="596900"/>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71709" name="矢印: 下カーブ 15">
            <a:extLst>
              <a:ext uri="{FF2B5EF4-FFF2-40B4-BE49-F238E27FC236}">
                <a16:creationId xmlns:a16="http://schemas.microsoft.com/office/drawing/2014/main" id="{3FA803F3-8FA8-51B3-3ECA-31ECE21BC6D0}"/>
              </a:ext>
            </a:extLst>
          </p:cNvPr>
          <p:cNvSpPr>
            <a:spLocks noChangeArrowheads="1" noChangeShapeType="1" noTextEdit="1"/>
          </p:cNvSpPr>
          <p:nvPr/>
        </p:nvSpPr>
        <p:spPr bwMode="auto">
          <a:xfrm rot="-1715609">
            <a:off x="2227263" y="1135063"/>
            <a:ext cx="1062037" cy="596900"/>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71710" name="フリーフォーム: 図形 18">
            <a:extLst>
              <a:ext uri="{FF2B5EF4-FFF2-40B4-BE49-F238E27FC236}">
                <a16:creationId xmlns:a16="http://schemas.microsoft.com/office/drawing/2014/main" id="{52FCB4E0-EC45-DB19-63A7-1FE1457CB60B}"/>
              </a:ext>
            </a:extLst>
          </p:cNvPr>
          <p:cNvSpPr>
            <a:spLocks noChangeArrowheads="1" noChangeShapeType="1" noTextEdit="1"/>
          </p:cNvSpPr>
          <p:nvPr/>
        </p:nvSpPr>
        <p:spPr bwMode="auto">
          <a:xfrm>
            <a:off x="441325" y="5300663"/>
            <a:ext cx="1708150" cy="963612"/>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sp>
        <p:nvSpPr>
          <p:cNvPr id="71711" name="フリーフォーム: 図形 22">
            <a:extLst>
              <a:ext uri="{FF2B5EF4-FFF2-40B4-BE49-F238E27FC236}">
                <a16:creationId xmlns:a16="http://schemas.microsoft.com/office/drawing/2014/main" id="{BA5768E1-6334-B2FE-30E2-29E63B99052C}"/>
              </a:ext>
            </a:extLst>
          </p:cNvPr>
          <p:cNvSpPr>
            <a:spLocks noChangeArrowheads="1" noChangeShapeType="1" noTextEdit="1"/>
          </p:cNvSpPr>
          <p:nvPr/>
        </p:nvSpPr>
        <p:spPr bwMode="auto">
          <a:xfrm>
            <a:off x="3354388" y="5053013"/>
            <a:ext cx="1716087" cy="1165225"/>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71712" name="図 3">
            <a:extLst>
              <a:ext uri="{FF2B5EF4-FFF2-40B4-BE49-F238E27FC236}">
                <a16:creationId xmlns:a16="http://schemas.microsoft.com/office/drawing/2014/main" id="{BE9D7579-9C63-6731-F7EF-1E7D90AAE7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 y="4651375"/>
            <a:ext cx="2659063"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3" name="図 14">
            <a:extLst>
              <a:ext uri="{FF2B5EF4-FFF2-40B4-BE49-F238E27FC236}">
                <a16:creationId xmlns:a16="http://schemas.microsoft.com/office/drawing/2014/main" id="{68D36427-5781-EFAB-9CBC-BAEC39397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8788" y="4678363"/>
            <a:ext cx="2865437"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0D6E5576-C206-7C62-EAC7-8D9B6AFF18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8388" y="1085850"/>
            <a:ext cx="9699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グループ化 31">
            <a:extLst>
              <a:ext uri="{FF2B5EF4-FFF2-40B4-BE49-F238E27FC236}">
                <a16:creationId xmlns:a16="http://schemas.microsoft.com/office/drawing/2014/main" id="{6201478D-2904-57A8-7B2D-92C0F1A1455F}"/>
              </a:ext>
            </a:extLst>
          </p:cNvPr>
          <p:cNvGrpSpPr>
            <a:grpSpLocks/>
          </p:cNvGrpSpPr>
          <p:nvPr/>
        </p:nvGrpSpPr>
        <p:grpSpPr bwMode="auto">
          <a:xfrm>
            <a:off x="669925" y="5087938"/>
            <a:ext cx="5521325" cy="1465262"/>
            <a:chOff x="8761231" y="5549605"/>
            <a:chExt cx="5521324" cy="1465324"/>
          </a:xfrm>
        </p:grpSpPr>
        <p:grpSp>
          <p:nvGrpSpPr>
            <p:cNvPr id="71716" name="グループ化 22">
              <a:extLst>
                <a:ext uri="{FF2B5EF4-FFF2-40B4-BE49-F238E27FC236}">
                  <a16:creationId xmlns:a16="http://schemas.microsoft.com/office/drawing/2014/main" id="{7B048335-3EA6-54E3-25DA-CC09EE934778}"/>
                </a:ext>
              </a:extLst>
            </p:cNvPr>
            <p:cNvGrpSpPr>
              <a:grpSpLocks/>
            </p:cNvGrpSpPr>
            <p:nvPr/>
          </p:nvGrpSpPr>
          <p:grpSpPr bwMode="auto">
            <a:xfrm>
              <a:off x="8761231" y="5549605"/>
              <a:ext cx="4525127" cy="1191697"/>
              <a:chOff x="-1434119" y="11337008"/>
              <a:chExt cx="4524614" cy="1192257"/>
            </a:xfrm>
          </p:grpSpPr>
          <p:pic>
            <p:nvPicPr>
              <p:cNvPr id="71719" name="図 18">
                <a:extLst>
                  <a:ext uri="{FF2B5EF4-FFF2-40B4-BE49-F238E27FC236}">
                    <a16:creationId xmlns:a16="http://schemas.microsoft.com/office/drawing/2014/main" id="{4D768A51-8984-108E-2599-1F4D589595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119" y="11553820"/>
                <a:ext cx="1719221" cy="97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0" name="図 19">
                <a:extLst>
                  <a:ext uri="{FF2B5EF4-FFF2-40B4-BE49-F238E27FC236}">
                    <a16:creationId xmlns:a16="http://schemas.microsoft.com/office/drawing/2014/main" id="{C623A5B5-358D-A059-42C2-8D82828964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65177" y="11337008"/>
                <a:ext cx="1725318" cy="117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17" name="図 29">
              <a:extLst>
                <a:ext uri="{FF2B5EF4-FFF2-40B4-BE49-F238E27FC236}">
                  <a16:creationId xmlns:a16="http://schemas.microsoft.com/office/drawing/2014/main" id="{0F815E5C-7012-0576-36D5-3E3A8F4477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48940" y="6410105"/>
              <a:ext cx="1463167"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8" name="図 30">
              <a:extLst>
                <a:ext uri="{FF2B5EF4-FFF2-40B4-BE49-F238E27FC236}">
                  <a16:creationId xmlns:a16="http://schemas.microsoft.com/office/drawing/2014/main" id="{27CB1EB2-15F0-A392-2A70-873DA8B267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813292" y="6411373"/>
              <a:ext cx="1469263" cy="60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8" presetClass="emph" presetSubtype="0" fill="hold" nodeType="withEffect">
                                  <p:stCondLst>
                                    <p:cond delay="500"/>
                                  </p:stCondLst>
                                  <p:childTnLst>
                                    <p:animRot by="21600000">
                                      <p:cBhvr>
                                        <p:cTn id="9" dur="1500" fill="hold"/>
                                        <p:tgtEl>
                                          <p:spTgt spid="3"/>
                                        </p:tgtEl>
                                        <p:attrNameLst>
                                          <p:attrName>r</p:attrName>
                                        </p:attrNameLst>
                                      </p:cBhvr>
                                    </p:animRo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2" presetClass="entr" presetSubtype="4"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
            <a:extLst>
              <a:ext uri="{FF2B5EF4-FFF2-40B4-BE49-F238E27FC236}">
                <a16:creationId xmlns:a16="http://schemas.microsoft.com/office/drawing/2014/main" id="{85C8E3E6-4C08-486A-4B1F-DB42A732D2D5}"/>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反省と今後の取り組み</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73731" name="グループ化 1">
            <a:extLst>
              <a:ext uri="{FF2B5EF4-FFF2-40B4-BE49-F238E27FC236}">
                <a16:creationId xmlns:a16="http://schemas.microsoft.com/office/drawing/2014/main" id="{7D022E29-7FC1-57E9-35F5-676966A34F37}"/>
              </a:ext>
            </a:extLst>
          </p:cNvPr>
          <p:cNvGrpSpPr>
            <a:grpSpLocks/>
          </p:cNvGrpSpPr>
          <p:nvPr/>
        </p:nvGrpSpPr>
        <p:grpSpPr bwMode="auto">
          <a:xfrm>
            <a:off x="8450263" y="1447800"/>
            <a:ext cx="2290762" cy="857250"/>
            <a:chOff x="2339975" y="4005263"/>
            <a:chExt cx="2291452" cy="857252"/>
          </a:xfrm>
        </p:grpSpPr>
        <p:grpSp>
          <p:nvGrpSpPr>
            <p:cNvPr id="73781" name="Group 2029">
              <a:extLst>
                <a:ext uri="{FF2B5EF4-FFF2-40B4-BE49-F238E27FC236}">
                  <a16:creationId xmlns:a16="http://schemas.microsoft.com/office/drawing/2014/main" id="{3394E8C8-2124-1233-7061-84B7EB6E9381}"/>
                </a:ext>
              </a:extLst>
            </p:cNvPr>
            <p:cNvGrpSpPr>
              <a:grpSpLocks/>
            </p:cNvGrpSpPr>
            <p:nvPr/>
          </p:nvGrpSpPr>
          <p:grpSpPr bwMode="auto">
            <a:xfrm>
              <a:off x="2339975" y="4266459"/>
              <a:ext cx="2291452" cy="596056"/>
              <a:chOff x="652" y="1344"/>
              <a:chExt cx="459" cy="228"/>
            </a:xfrm>
          </p:grpSpPr>
          <p:sp>
            <p:nvSpPr>
              <p:cNvPr id="73783" name="WordArt 367">
                <a:extLst>
                  <a:ext uri="{FF2B5EF4-FFF2-40B4-BE49-F238E27FC236}">
                    <a16:creationId xmlns:a16="http://schemas.microsoft.com/office/drawing/2014/main" id="{F2DD96EC-7C1B-7293-6DE1-A53E92FF8FB9}"/>
                  </a:ext>
                </a:extLst>
              </p:cNvPr>
              <p:cNvSpPr>
                <a:spLocks noChangeArrowheads="1" noChangeShapeType="1"/>
              </p:cNvSpPr>
              <p:nvPr/>
            </p:nvSpPr>
            <p:spPr bwMode="auto">
              <a:xfrm>
                <a:off x="652" y="1354"/>
                <a:ext cx="456" cy="218"/>
              </a:xfrm>
              <a:prstGeom prst="rect">
                <a:avLst/>
              </a:prstGeom>
            </p:spPr>
            <p:txBody>
              <a:bodyPr wrap="none" fromWordArt="1">
                <a:prstTxWarp prst="textPlain">
                  <a:avLst>
                    <a:gd name="adj" fmla="val 50000"/>
                  </a:avLst>
                </a:prstTxWarp>
              </a:bodyPr>
              <a:lstStyle/>
              <a:p>
                <a:r>
                  <a:rPr lang="ja-JP" altLang="en-US" sz="1400" kern="10">
                    <a:ln w="63500">
                      <a:solidFill>
                        <a:schemeClr val="tx1"/>
                      </a:solidFill>
                      <a:round/>
                      <a:headEnd/>
                      <a:tailEnd/>
                    </a:ln>
                    <a:ea typeface="HG創英角ﾎﾟｯﾌﾟ体" panose="040B0A09000000000000" pitchFamily="49" charset="-128"/>
                  </a:rPr>
                  <a:t>ホットメルト汚れゼロを目指して！</a:t>
                </a:r>
              </a:p>
            </p:txBody>
          </p:sp>
          <p:sp>
            <p:nvSpPr>
              <p:cNvPr id="2532" name="WordArt 367">
                <a:extLst>
                  <a:ext uri="{FF2B5EF4-FFF2-40B4-BE49-F238E27FC236}">
                    <a16:creationId xmlns:a16="http://schemas.microsoft.com/office/drawing/2014/main" id="{1BCCBD7B-97F6-F993-E961-42429BE80F2C}"/>
                  </a:ext>
                </a:extLst>
              </p:cNvPr>
              <p:cNvSpPr>
                <a:spLocks noChangeArrowheads="1" noChangeShapeType="1"/>
              </p:cNvSpPr>
              <p:nvPr/>
            </p:nvSpPr>
            <p:spPr bwMode="auto">
              <a:xfrm>
                <a:off x="655" y="1344"/>
                <a:ext cx="456" cy="218"/>
              </a:xfrm>
              <a:prstGeom prst="rect">
                <a:avLst/>
              </a:prstGeom>
            </p:spPr>
            <p:txBody>
              <a:bodyPr wrap="none" fromWordArt="1">
                <a:prstTxWarp prst="textPlain">
                  <a:avLst>
                    <a:gd name="adj" fmla="val 50000"/>
                  </a:avLst>
                </a:prstTxWarp>
              </a:bodyPr>
              <a:lstStyle/>
              <a:p>
                <a:pPr>
                  <a:defRPr/>
                </a:pPr>
                <a:r>
                  <a:rPr lang="ja-JP" altLang="en-US" sz="1400" kern="10" dirty="0">
                    <a:solidFill>
                      <a:srgbClr val="FFFF00"/>
                    </a:solidFill>
                    <a:latin typeface="HG創英角ﾎﾟｯﾌﾟ体"/>
                    <a:ea typeface="HG創英角ﾎﾟｯﾌﾟ体"/>
                  </a:rPr>
                  <a:t>ホットメルト汚れ</a:t>
                </a:r>
                <a:r>
                  <a:rPr lang="ja-JP" altLang="en-US" sz="1400" kern="10" dirty="0">
                    <a:solidFill>
                      <a:srgbClr val="FF00FF"/>
                    </a:solidFill>
                    <a:latin typeface="HG創英角ﾎﾟｯﾌﾟ体"/>
                    <a:ea typeface="HG創英角ﾎﾟｯﾌﾟ体"/>
                  </a:rPr>
                  <a:t>ゼロ</a:t>
                </a:r>
                <a:r>
                  <a:rPr lang="ja-JP" altLang="en-US" sz="1400" kern="10" dirty="0">
                    <a:solidFill>
                      <a:srgbClr val="FFFF00"/>
                    </a:solidFill>
                    <a:latin typeface="HG創英角ﾎﾟｯﾌﾟ体"/>
                    <a:ea typeface="HG創英角ﾎﾟｯﾌﾟ体"/>
                  </a:rPr>
                  <a:t>を目指して！</a:t>
                </a:r>
              </a:p>
            </p:txBody>
          </p:sp>
        </p:grpSp>
        <p:sp>
          <p:nvSpPr>
            <p:cNvPr id="104828" name="WordArt 3000">
              <a:extLst>
                <a:ext uri="{FF2B5EF4-FFF2-40B4-BE49-F238E27FC236}">
                  <a16:creationId xmlns:a16="http://schemas.microsoft.com/office/drawing/2014/main" id="{0F07221E-9D90-D1F9-F200-A2F9D799BF43}"/>
                </a:ext>
              </a:extLst>
            </p:cNvPr>
            <p:cNvSpPr>
              <a:spLocks noChangeArrowheads="1" noChangeShapeType="1" noTextEdit="1"/>
            </p:cNvSpPr>
            <p:nvPr/>
          </p:nvSpPr>
          <p:spPr bwMode="auto">
            <a:xfrm>
              <a:off x="2771775" y="4005263"/>
              <a:ext cx="1295400" cy="215900"/>
            </a:xfrm>
            <a:prstGeom prst="rect">
              <a:avLst/>
            </a:prstGeom>
          </p:spPr>
          <p:txBody>
            <a:bodyPr wrap="none" fromWordArt="1">
              <a:prstTxWarp prst="textPlain">
                <a:avLst>
                  <a:gd name="adj" fmla="val 50000"/>
                </a:avLst>
              </a:prstTxWarp>
            </a:bodyPr>
            <a:lstStyle/>
            <a:p>
              <a:pPr algn="ctr">
                <a:defRPr/>
              </a:pPr>
              <a:r>
                <a:rPr lang="en-US" altLang="zh-CN" sz="3600" kern="10" dirty="0">
                  <a:ln w="9525">
                    <a:solidFill>
                      <a:srgbClr val="000000"/>
                    </a:solidFill>
                    <a:round/>
                    <a:headEnd/>
                    <a:tailEnd/>
                  </a:ln>
                  <a:solidFill>
                    <a:srgbClr val="000000"/>
                  </a:solidFill>
                  <a:latin typeface="HGS創英角ｺﾞｼｯｸUB"/>
                  <a:ea typeface="HGS創英角ｺﾞｼｯｸUB"/>
                </a:rPr>
                <a:t>【</a:t>
              </a:r>
              <a:r>
                <a:rPr lang="zh-CN" altLang="en-US" sz="3600" kern="10" dirty="0">
                  <a:ln w="9525">
                    <a:solidFill>
                      <a:srgbClr val="000000"/>
                    </a:solidFill>
                    <a:round/>
                    <a:headEnd/>
                    <a:tailEnd/>
                  </a:ln>
                  <a:solidFill>
                    <a:srgbClr val="000000"/>
                  </a:solidFill>
                  <a:latin typeface="HGS創英角ｺﾞｼｯｸUB"/>
                  <a:ea typeface="HGS創英角ｺﾞｼｯｸUB"/>
                </a:rPr>
                <a:t>工程内不良件数</a:t>
              </a:r>
              <a:r>
                <a:rPr lang="en-US" altLang="zh-CN" sz="3600" kern="10" dirty="0">
                  <a:ln w="9525">
                    <a:solidFill>
                      <a:srgbClr val="000000"/>
                    </a:solidFill>
                    <a:round/>
                    <a:headEnd/>
                    <a:tailEnd/>
                  </a:ln>
                  <a:solidFill>
                    <a:srgbClr val="000000"/>
                  </a:solidFill>
                  <a:latin typeface="HGS創英角ｺﾞｼｯｸUB"/>
                  <a:ea typeface="HGS創英角ｺﾞｼｯｸUB"/>
                </a:rPr>
                <a:t>】</a:t>
              </a:r>
              <a:endParaRPr lang="ja-JP" altLang="en-US" sz="3600" kern="10" dirty="0">
                <a:ln w="9525">
                  <a:solidFill>
                    <a:srgbClr val="000000"/>
                  </a:solidFill>
                  <a:round/>
                  <a:headEnd/>
                  <a:tailEnd/>
                </a:ln>
                <a:solidFill>
                  <a:srgbClr val="000000"/>
                </a:solidFill>
                <a:latin typeface="HGS創英角ｺﾞｼｯｸUB"/>
                <a:ea typeface="HGS創英角ｺﾞｼｯｸUB"/>
              </a:endParaRPr>
            </a:p>
          </p:txBody>
        </p:sp>
      </p:grpSp>
      <p:grpSp>
        <p:nvGrpSpPr>
          <p:cNvPr id="73732" name="グループ化 6">
            <a:extLst>
              <a:ext uri="{FF2B5EF4-FFF2-40B4-BE49-F238E27FC236}">
                <a16:creationId xmlns:a16="http://schemas.microsoft.com/office/drawing/2014/main" id="{25989F20-513E-8947-F312-9E504F6C29B5}"/>
              </a:ext>
            </a:extLst>
          </p:cNvPr>
          <p:cNvGrpSpPr>
            <a:grpSpLocks/>
          </p:cNvGrpSpPr>
          <p:nvPr/>
        </p:nvGrpSpPr>
        <p:grpSpPr bwMode="auto">
          <a:xfrm>
            <a:off x="301625" y="755650"/>
            <a:ext cx="5789613" cy="2520950"/>
            <a:chOff x="5876925" y="728663"/>
            <a:chExt cx="5789110" cy="2520950"/>
          </a:xfrm>
        </p:grpSpPr>
        <p:grpSp>
          <p:nvGrpSpPr>
            <p:cNvPr id="73759" name="グループ化 2515">
              <a:extLst>
                <a:ext uri="{FF2B5EF4-FFF2-40B4-BE49-F238E27FC236}">
                  <a16:creationId xmlns:a16="http://schemas.microsoft.com/office/drawing/2014/main" id="{6B2CEBD7-BB05-E760-BA2F-629281CA9279}"/>
                </a:ext>
              </a:extLst>
            </p:cNvPr>
            <p:cNvGrpSpPr>
              <a:grpSpLocks/>
            </p:cNvGrpSpPr>
            <p:nvPr/>
          </p:nvGrpSpPr>
          <p:grpSpPr bwMode="auto">
            <a:xfrm>
              <a:off x="5876925" y="800994"/>
              <a:ext cx="5563579" cy="2321619"/>
              <a:chOff x="1490824" y="3510643"/>
              <a:chExt cx="5563137" cy="2320820"/>
            </a:xfrm>
          </p:grpSpPr>
          <p:sp>
            <p:nvSpPr>
              <p:cNvPr id="9" name="雲 8">
                <a:extLst>
                  <a:ext uri="{FF2B5EF4-FFF2-40B4-BE49-F238E27FC236}">
                    <a16:creationId xmlns:a16="http://schemas.microsoft.com/office/drawing/2014/main" id="{F8BE8F28-5362-0A50-6A57-406A214DE3E5}"/>
                  </a:ext>
                </a:extLst>
              </p:cNvPr>
              <p:cNvSpPr/>
              <p:nvPr/>
            </p:nvSpPr>
            <p:spPr>
              <a:xfrm>
                <a:off x="1490824" y="3517685"/>
                <a:ext cx="2718936" cy="2313778"/>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grpSp>
            <p:nvGrpSpPr>
              <p:cNvPr id="73771" name="グループ化 313">
                <a:extLst>
                  <a:ext uri="{FF2B5EF4-FFF2-40B4-BE49-F238E27FC236}">
                    <a16:creationId xmlns:a16="http://schemas.microsoft.com/office/drawing/2014/main" id="{1B4880FF-69CB-7BD7-8958-7628EC76E5A3}"/>
                  </a:ext>
                </a:extLst>
              </p:cNvPr>
              <p:cNvGrpSpPr>
                <a:grpSpLocks/>
              </p:cNvGrpSpPr>
              <p:nvPr/>
            </p:nvGrpSpPr>
            <p:grpSpPr bwMode="auto">
              <a:xfrm>
                <a:off x="1620479" y="4219503"/>
                <a:ext cx="2303970" cy="1118594"/>
                <a:chOff x="12546665" y="3700032"/>
                <a:chExt cx="4400412" cy="2130091"/>
              </a:xfrm>
            </p:grpSpPr>
            <p:grpSp>
              <p:nvGrpSpPr>
                <p:cNvPr id="73773" name="グループ化 308">
                  <a:extLst>
                    <a:ext uri="{FF2B5EF4-FFF2-40B4-BE49-F238E27FC236}">
                      <a16:creationId xmlns:a16="http://schemas.microsoft.com/office/drawing/2014/main" id="{E781A7D1-E565-6C83-0703-0B75AD23AF60}"/>
                    </a:ext>
                  </a:extLst>
                </p:cNvPr>
                <p:cNvGrpSpPr>
                  <a:grpSpLocks/>
                </p:cNvGrpSpPr>
                <p:nvPr/>
              </p:nvGrpSpPr>
              <p:grpSpPr bwMode="auto">
                <a:xfrm>
                  <a:off x="12546665" y="3700032"/>
                  <a:ext cx="4400412" cy="2130091"/>
                  <a:chOff x="12593955" y="4932431"/>
                  <a:chExt cx="4400412" cy="2130091"/>
                </a:xfrm>
              </p:grpSpPr>
              <p:pic>
                <p:nvPicPr>
                  <p:cNvPr id="73776" name="図 271">
                    <a:extLst>
                      <a:ext uri="{FF2B5EF4-FFF2-40B4-BE49-F238E27FC236}">
                        <a16:creationId xmlns:a16="http://schemas.microsoft.com/office/drawing/2014/main" id="{F5F26019-C71A-1B8D-E133-7FB7BEDE7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0198" y="4932431"/>
                    <a:ext cx="4384169" cy="21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7" name="図 302">
                    <a:extLst>
                      <a:ext uri="{FF2B5EF4-FFF2-40B4-BE49-F238E27FC236}">
                        <a16:creationId xmlns:a16="http://schemas.microsoft.com/office/drawing/2014/main" id="{C429AB57-1D7E-DC0B-5590-76302EFD8C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0803" y="5032749"/>
                    <a:ext cx="806270" cy="9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8" name="図 304">
                    <a:extLst>
                      <a:ext uri="{FF2B5EF4-FFF2-40B4-BE49-F238E27FC236}">
                        <a16:creationId xmlns:a16="http://schemas.microsoft.com/office/drawing/2014/main" id="{A4F21B74-04F9-0909-B724-67DE48C23D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63709" y="5032748"/>
                    <a:ext cx="855782" cy="104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9" name="図 755">
                    <a:extLst>
                      <a:ext uri="{FF2B5EF4-FFF2-40B4-BE49-F238E27FC236}">
                        <a16:creationId xmlns:a16="http://schemas.microsoft.com/office/drawing/2014/main" id="{7FF1FE17-888E-67CF-073B-94E08B19CE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3955" y="5556630"/>
                    <a:ext cx="1422492" cy="138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80" name="図 306">
                    <a:extLst>
                      <a:ext uri="{FF2B5EF4-FFF2-40B4-BE49-F238E27FC236}">
                        <a16:creationId xmlns:a16="http://schemas.microsoft.com/office/drawing/2014/main" id="{8F72494C-ACD2-B343-E3E7-8EBE169C1A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7977"/>
                  <a:stretch>
                    <a:fillRect/>
                  </a:stretch>
                </p:blipFill>
                <p:spPr bwMode="auto">
                  <a:xfrm>
                    <a:off x="12739514" y="5464620"/>
                    <a:ext cx="816033" cy="103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74" name="図 309">
                  <a:extLst>
                    <a:ext uri="{FF2B5EF4-FFF2-40B4-BE49-F238E27FC236}">
                      <a16:creationId xmlns:a16="http://schemas.microsoft.com/office/drawing/2014/main" id="{A767CB23-F43A-5A51-400A-54211BAE1B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9413"/>
                <a:stretch>
                  <a:fillRect/>
                </a:stretch>
              </p:blipFill>
              <p:spPr bwMode="auto">
                <a:xfrm>
                  <a:off x="14117929" y="3722321"/>
                  <a:ext cx="875760" cy="94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5" name="図 311">
                  <a:extLst>
                    <a:ext uri="{FF2B5EF4-FFF2-40B4-BE49-F238E27FC236}">
                      <a16:creationId xmlns:a16="http://schemas.microsoft.com/office/drawing/2014/main" id="{FD393854-1DAA-852B-EBCF-32CE2F8B6F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10986"/>
                <a:stretch>
                  <a:fillRect/>
                </a:stretch>
              </p:blipFill>
              <p:spPr bwMode="auto">
                <a:xfrm>
                  <a:off x="16061585" y="4324231"/>
                  <a:ext cx="853794" cy="9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772" name="図 2508">
                <a:extLst>
                  <a:ext uri="{FF2B5EF4-FFF2-40B4-BE49-F238E27FC236}">
                    <a16:creationId xmlns:a16="http://schemas.microsoft.com/office/drawing/2014/main" id="{997B795A-92B6-9052-AF2E-1C2B6319F9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8093" y="3510643"/>
                <a:ext cx="705868" cy="95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60" name="グループ化 2516">
              <a:extLst>
                <a:ext uri="{FF2B5EF4-FFF2-40B4-BE49-F238E27FC236}">
                  <a16:creationId xmlns:a16="http://schemas.microsoft.com/office/drawing/2014/main" id="{9C0A03BF-4D8E-B130-CAB0-78DDF29A880E}"/>
                </a:ext>
              </a:extLst>
            </p:cNvPr>
            <p:cNvGrpSpPr>
              <a:grpSpLocks/>
            </p:cNvGrpSpPr>
            <p:nvPr/>
          </p:nvGrpSpPr>
          <p:grpSpPr bwMode="auto">
            <a:xfrm>
              <a:off x="8743448" y="728663"/>
              <a:ext cx="2922587" cy="2106612"/>
              <a:chOff x="8383248" y="657865"/>
              <a:chExt cx="2922355" cy="2105886"/>
            </a:xfrm>
          </p:grpSpPr>
          <p:sp>
            <p:nvSpPr>
              <p:cNvPr id="8" name="雲 7">
                <a:extLst>
                  <a:ext uri="{FF2B5EF4-FFF2-40B4-BE49-F238E27FC236}">
                    <a16:creationId xmlns:a16="http://schemas.microsoft.com/office/drawing/2014/main" id="{3C6B529D-B89B-C76E-7B28-15122388D546}"/>
                  </a:ext>
                </a:extLst>
              </p:cNvPr>
              <p:cNvSpPr/>
              <p:nvPr/>
            </p:nvSpPr>
            <p:spPr>
              <a:xfrm>
                <a:off x="8383501" y="657865"/>
                <a:ext cx="2922102" cy="2105887"/>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pic>
            <p:nvPicPr>
              <p:cNvPr id="73764" name="図 2509">
                <a:extLst>
                  <a:ext uri="{FF2B5EF4-FFF2-40B4-BE49-F238E27FC236}">
                    <a16:creationId xmlns:a16="http://schemas.microsoft.com/office/drawing/2014/main" id="{0EA55506-C820-2285-C343-1723E8628E3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08662" y="801950"/>
                <a:ext cx="703041" cy="97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図 2510">
                <a:extLst>
                  <a:ext uri="{FF2B5EF4-FFF2-40B4-BE49-F238E27FC236}">
                    <a16:creationId xmlns:a16="http://schemas.microsoft.com/office/drawing/2014/main" id="{56BD0DD2-C114-6C28-A406-46E6E19599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40316" y="777825"/>
                <a:ext cx="741414" cy="98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6" name="図 2511">
                <a:extLst>
                  <a:ext uri="{FF2B5EF4-FFF2-40B4-BE49-F238E27FC236}">
                    <a16:creationId xmlns:a16="http://schemas.microsoft.com/office/drawing/2014/main" id="{40704CC9-36D3-93BA-100C-CA73BFB524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75054" y="823186"/>
                <a:ext cx="679496" cy="9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7" name="図 2512">
                <a:extLst>
                  <a:ext uri="{FF2B5EF4-FFF2-40B4-BE49-F238E27FC236}">
                    <a16:creationId xmlns:a16="http://schemas.microsoft.com/office/drawing/2014/main" id="{2280BB9E-DCB7-5765-A2CD-B2205CC166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22590" y="1562322"/>
                <a:ext cx="718796" cy="97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8" name="図 2513">
                <a:extLst>
                  <a:ext uri="{FF2B5EF4-FFF2-40B4-BE49-F238E27FC236}">
                    <a16:creationId xmlns:a16="http://schemas.microsoft.com/office/drawing/2014/main" id="{CAE41BF6-C155-2FA3-9BE0-026E3B7BE7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49741" y="1578751"/>
                <a:ext cx="618340" cy="87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9" name="図 2514">
                <a:extLst>
                  <a:ext uri="{FF2B5EF4-FFF2-40B4-BE49-F238E27FC236}">
                    <a16:creationId xmlns:a16="http://schemas.microsoft.com/office/drawing/2014/main" id="{4D4A7BCE-CB7F-0798-39FE-AF3F7CE88C1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1386" y="1595714"/>
                <a:ext cx="679623" cy="93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タイトル 1">
              <a:extLst>
                <a:ext uri="{FF2B5EF4-FFF2-40B4-BE49-F238E27FC236}">
                  <a16:creationId xmlns:a16="http://schemas.microsoft.com/office/drawing/2014/main" id="{5D9D36D3-A86B-9FB5-3628-22CC1A29F511}"/>
                </a:ext>
              </a:extLst>
            </p:cNvPr>
            <p:cNvSpPr txBox="1">
              <a:spLocks/>
            </p:cNvSpPr>
            <p:nvPr/>
          </p:nvSpPr>
          <p:spPr bwMode="auto">
            <a:xfrm>
              <a:off x="6157883" y="2331525"/>
              <a:ext cx="2803388" cy="918088"/>
            </a:xfrm>
            <a:prstGeom prst="rect">
              <a:avLst/>
            </a:prstGeom>
          </p:spPr>
          <p:txBody>
            <a:bodyPr anchor="b"/>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defRPr/>
              </a:pPr>
              <a:r>
                <a:rPr lang="ja-JP" altLang="en-US" sz="2800" b="1" spc="50" dirty="0">
                  <a:ln w="3175" cmpd="sng">
                    <a:solidFill>
                      <a:prstClr val="black"/>
                    </a:solidFill>
                    <a:prstDash val="solid"/>
                  </a:ln>
                  <a:solidFill>
                    <a:srgbClr val="FF9900"/>
                  </a:solidFill>
                  <a:latin typeface="HGS創英角ﾎﾟｯﾌﾟ体" panose="040B0A00000000000000" pitchFamily="50" charset="-128"/>
                  <a:ea typeface="HGS創英角ﾎﾟｯﾌﾟ体" panose="040B0A00000000000000" pitchFamily="50" charset="-128"/>
                </a:rPr>
                <a:t>チームワーク</a:t>
              </a:r>
              <a:endParaRPr lang="en-US" altLang="ja-JP" sz="2800" b="1" spc="50" dirty="0">
                <a:ln w="3175" cmpd="sng">
                  <a:solidFill>
                    <a:prstClr val="black"/>
                  </a:solidFill>
                  <a:prstDash val="solid"/>
                </a:ln>
                <a:solidFill>
                  <a:srgbClr val="FF9900"/>
                </a:solidFill>
                <a:latin typeface="HGS創英角ﾎﾟｯﾌﾟ体" panose="040B0A00000000000000" pitchFamily="50" charset="-128"/>
                <a:ea typeface="HGS創英角ﾎﾟｯﾌﾟ体" panose="040B0A00000000000000" pitchFamily="50" charset="-128"/>
              </a:endParaRPr>
            </a:p>
            <a:p>
              <a:pPr algn="l" fontAlgn="auto">
                <a:spcAft>
                  <a:spcPts val="0"/>
                </a:spcAft>
                <a:defRPr/>
              </a:pPr>
              <a:r>
                <a:rPr lang="ja-JP" altLang="en-US" sz="2800" b="1" spc="50" dirty="0">
                  <a:ln w="3175" cmpd="sng">
                    <a:solidFill>
                      <a:prstClr val="black"/>
                    </a:solidFill>
                    <a:prstDash val="solid"/>
                  </a:ln>
                  <a:solidFill>
                    <a:srgbClr val="FF9900"/>
                  </a:solidFill>
                  <a:latin typeface="HGS創英角ﾎﾟｯﾌﾟ体" panose="040B0A00000000000000" pitchFamily="50" charset="-128"/>
                  <a:ea typeface="HGS創英角ﾎﾟｯﾌﾟ体" panose="040B0A00000000000000" pitchFamily="50" charset="-128"/>
                </a:rPr>
                <a:t>他部署連携</a:t>
              </a:r>
              <a:endParaRPr lang="en-US" altLang="ja-JP" sz="2800" b="1" spc="50" dirty="0">
                <a:ln w="3175" cmpd="sng">
                  <a:solidFill>
                    <a:prstClr val="black"/>
                  </a:solidFill>
                  <a:prstDash val="solid"/>
                </a:ln>
                <a:solidFill>
                  <a:srgbClr val="FF9900"/>
                </a:solidFill>
                <a:latin typeface="HGS創英角ﾎﾟｯﾌﾟ体" panose="040B0A00000000000000" pitchFamily="50" charset="-128"/>
                <a:ea typeface="HGS創英角ﾎﾟｯﾌﾟ体" panose="040B0A00000000000000" pitchFamily="50" charset="-128"/>
              </a:endParaRPr>
            </a:p>
          </p:txBody>
        </p:sp>
        <p:sp>
          <p:nvSpPr>
            <p:cNvPr id="11" name="タイトル 1">
              <a:extLst>
                <a:ext uri="{FF2B5EF4-FFF2-40B4-BE49-F238E27FC236}">
                  <a16:creationId xmlns:a16="http://schemas.microsoft.com/office/drawing/2014/main" id="{EAC45EAD-1F1C-6D27-9A18-20C19D32D5A7}"/>
                </a:ext>
              </a:extLst>
            </p:cNvPr>
            <p:cNvSpPr txBox="1">
              <a:spLocks/>
            </p:cNvSpPr>
            <p:nvPr/>
          </p:nvSpPr>
          <p:spPr bwMode="auto">
            <a:xfrm>
              <a:off x="9037361" y="1466513"/>
              <a:ext cx="2506599" cy="457314"/>
            </a:xfrm>
            <a:prstGeom prst="rect">
              <a:avLst/>
            </a:prstGeom>
          </p:spPr>
          <p:txBody>
            <a:bodyPr anchor="b"/>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fontAlgn="auto">
                <a:spcAft>
                  <a:spcPts val="0"/>
                </a:spcAft>
                <a:defRPr/>
              </a:pPr>
              <a:r>
                <a:rPr lang="ja-JP" altLang="en-US" sz="2800" b="1" spc="50" dirty="0">
                  <a:ln w="3175" cmpd="sng">
                    <a:solidFill>
                      <a:prstClr val="black"/>
                    </a:solidFill>
                    <a:prstDash val="solid"/>
                  </a:ln>
                  <a:solidFill>
                    <a:srgbClr val="FF990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rPr>
                <a:t>改善知識向上</a:t>
              </a:r>
              <a:endParaRPr lang="en-US" altLang="ja-JP" sz="2800" b="1" spc="50" dirty="0">
                <a:ln w="3175" cmpd="sng">
                  <a:solidFill>
                    <a:prstClr val="black"/>
                  </a:solidFill>
                  <a:prstDash val="solid"/>
                </a:ln>
                <a:solidFill>
                  <a:srgbClr val="FF9900"/>
                </a:solidFill>
                <a:effectLst>
                  <a:glow rad="38100">
                    <a:srgbClr val="4472C4">
                      <a:alpha val="40000"/>
                    </a:srgbClr>
                  </a:glow>
                </a:effectLst>
                <a:latin typeface="HGS創英角ﾎﾟｯﾌﾟ体" panose="040B0A00000000000000" pitchFamily="50" charset="-128"/>
                <a:ea typeface="HGS創英角ﾎﾟｯﾌﾟ体" panose="040B0A00000000000000" pitchFamily="50" charset="-128"/>
              </a:endParaRPr>
            </a:p>
          </p:txBody>
        </p:sp>
      </p:grpSp>
      <p:pic>
        <p:nvPicPr>
          <p:cNvPr id="73733" name="図 12">
            <a:extLst>
              <a:ext uri="{FF2B5EF4-FFF2-40B4-BE49-F238E27FC236}">
                <a16:creationId xmlns:a16="http://schemas.microsoft.com/office/drawing/2014/main" id="{5C85A9BB-0EC6-4E3B-E517-3D782997FDE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0650" y="515938"/>
            <a:ext cx="525303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グループ化 28">
            <a:extLst>
              <a:ext uri="{FF2B5EF4-FFF2-40B4-BE49-F238E27FC236}">
                <a16:creationId xmlns:a16="http://schemas.microsoft.com/office/drawing/2014/main" id="{CAF0E284-3CCB-3EC7-7E40-93EA323870AE}"/>
              </a:ext>
            </a:extLst>
          </p:cNvPr>
          <p:cNvGrpSpPr>
            <a:grpSpLocks/>
          </p:cNvGrpSpPr>
          <p:nvPr/>
        </p:nvGrpSpPr>
        <p:grpSpPr bwMode="auto">
          <a:xfrm>
            <a:off x="447675" y="3513138"/>
            <a:ext cx="6535738" cy="2538412"/>
            <a:chOff x="448187" y="3513202"/>
            <a:chExt cx="6534510" cy="2537063"/>
          </a:xfrm>
        </p:grpSpPr>
        <p:pic>
          <p:nvPicPr>
            <p:cNvPr id="73756" name="図 1">
              <a:extLst>
                <a:ext uri="{FF2B5EF4-FFF2-40B4-BE49-F238E27FC236}">
                  <a16:creationId xmlns:a16="http://schemas.microsoft.com/office/drawing/2014/main" id="{BF8F0A78-182B-7A78-5C96-724EF66ADDD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t="1340" r="58224"/>
            <a:stretch>
              <a:fillRect/>
            </a:stretch>
          </p:blipFill>
          <p:spPr bwMode="auto">
            <a:xfrm>
              <a:off x="2348980" y="3998485"/>
              <a:ext cx="27019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吹き出し: 角を丸めた四角形 9">
              <a:extLst>
                <a:ext uri="{FF2B5EF4-FFF2-40B4-BE49-F238E27FC236}">
                  <a16:creationId xmlns:a16="http://schemas.microsoft.com/office/drawing/2014/main" id="{3771C72D-4039-3FF3-7BF9-14157579B9D8}"/>
                </a:ext>
              </a:extLst>
            </p:cNvPr>
            <p:cNvSpPr/>
            <p:nvPr/>
          </p:nvSpPr>
          <p:spPr>
            <a:xfrm>
              <a:off x="695790" y="4882486"/>
              <a:ext cx="6286907" cy="1167779"/>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・口頭のみでフィードバック</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・本人が理解しているか確認をしていない</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・全体での取り組みになっていない</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・他人事</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・日々の工程内不良件数が管理も把握もできていない状態</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　（視える化されていない）</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2" name="正方形/長方形 11">
              <a:extLst>
                <a:ext uri="{FF2B5EF4-FFF2-40B4-BE49-F238E27FC236}">
                  <a16:creationId xmlns:a16="http://schemas.microsoft.com/office/drawing/2014/main" id="{CB38789E-49AE-8F45-AC0B-41AB6D9AD83A}"/>
                </a:ext>
              </a:extLst>
            </p:cNvPr>
            <p:cNvSpPr/>
            <p:nvPr/>
          </p:nvSpPr>
          <p:spPr>
            <a:xfrm>
              <a:off x="448187" y="3513202"/>
              <a:ext cx="5140641" cy="577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b="1" dirty="0">
                  <a:ln w="2540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カバー製造課の取り組み</a:t>
              </a:r>
            </a:p>
          </p:txBody>
        </p:sp>
      </p:grpSp>
      <p:pic>
        <p:nvPicPr>
          <p:cNvPr id="20" name="図 11">
            <a:extLst>
              <a:ext uri="{FF2B5EF4-FFF2-40B4-BE49-F238E27FC236}">
                <a16:creationId xmlns:a16="http://schemas.microsoft.com/office/drawing/2014/main" id="{18ADF9F1-4FA5-922E-63B3-EF82164ABBB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3563" y="4797425"/>
            <a:ext cx="5532437"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図 1">
            <a:extLst>
              <a:ext uri="{FF2B5EF4-FFF2-40B4-BE49-F238E27FC236}">
                <a16:creationId xmlns:a16="http://schemas.microsoft.com/office/drawing/2014/main" id="{0912C0F0-D2DD-2044-CBBF-659B6F8C572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44713" y="1042988"/>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図 6">
            <a:extLst>
              <a:ext uri="{FF2B5EF4-FFF2-40B4-BE49-F238E27FC236}">
                <a16:creationId xmlns:a16="http://schemas.microsoft.com/office/drawing/2014/main" id="{3F37D608-B46F-F36B-AF94-72CF5715DC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76388" y="836613"/>
            <a:ext cx="7143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D57BED34-E602-3746-BB75-9E3C89A2F78A}"/>
              </a:ext>
            </a:extLst>
          </p:cNvPr>
          <p:cNvGrpSpPr>
            <a:grpSpLocks/>
          </p:cNvGrpSpPr>
          <p:nvPr/>
        </p:nvGrpSpPr>
        <p:grpSpPr bwMode="auto">
          <a:xfrm>
            <a:off x="1824038" y="6257925"/>
            <a:ext cx="8382000" cy="436563"/>
            <a:chOff x="2001825" y="6404638"/>
            <a:chExt cx="8382733" cy="435234"/>
          </a:xfrm>
        </p:grpSpPr>
        <p:sp>
          <p:nvSpPr>
            <p:cNvPr id="4" name="WordArt 2165">
              <a:extLst>
                <a:ext uri="{FF2B5EF4-FFF2-40B4-BE49-F238E27FC236}">
                  <a16:creationId xmlns:a16="http://schemas.microsoft.com/office/drawing/2014/main" id="{B115D270-BEA7-E0D8-8FC3-67BB47F1C857}"/>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pPr>
                <a:defRPr/>
              </a:pP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社内</a:t>
              </a:r>
              <a:r>
                <a:rPr lang="en-US" altLang="ja-JP"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No1</a:t>
              </a: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サークルを目指す！！</a:t>
              </a:r>
            </a:p>
          </p:txBody>
        </p:sp>
        <p:sp>
          <p:nvSpPr>
            <p:cNvPr id="5" name="WordArt 2165">
              <a:extLst>
                <a:ext uri="{FF2B5EF4-FFF2-40B4-BE49-F238E27FC236}">
                  <a16:creationId xmlns:a16="http://schemas.microsoft.com/office/drawing/2014/main" id="{7A2AE944-8E79-AD3A-CA4C-DD9ED0198A09}"/>
                </a:ext>
              </a:extLst>
            </p:cNvPr>
            <p:cNvSpPr>
              <a:spLocks noChangeShapeType="1"/>
            </p:cNvSpPr>
            <p:nvPr/>
          </p:nvSpPr>
          <p:spPr bwMode="auto">
            <a:xfrm>
              <a:off x="2001825" y="6420307"/>
              <a:ext cx="8382733" cy="419565"/>
            </a:xfrm>
            <a:prstGeom prst="rect">
              <a:avLst/>
            </a:prstGeom>
          </p:spPr>
          <p:txBody>
            <a:bodyPr wrap="none" fromWordArt="1">
              <a:prstTxWarp prst="textPlain">
                <a:avLst>
                  <a:gd name="adj" fmla="val 50000"/>
                </a:avLst>
              </a:prstTxWarp>
            </a:bodyPr>
            <a:lstStyle/>
            <a:p>
              <a:pPr>
                <a:defRPr/>
              </a:pP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社内</a:t>
              </a:r>
              <a:r>
                <a:rPr lang="en-US" altLang="ja-JP"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No1</a:t>
              </a: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サークルを目指す！！</a:t>
              </a:r>
            </a:p>
          </p:txBody>
        </p:sp>
        <p:sp>
          <p:nvSpPr>
            <p:cNvPr id="6" name="WordArt 2165">
              <a:extLst>
                <a:ext uri="{FF2B5EF4-FFF2-40B4-BE49-F238E27FC236}">
                  <a16:creationId xmlns:a16="http://schemas.microsoft.com/office/drawing/2014/main" id="{EFA1381E-FD90-94EA-AAC4-671E77E82127}"/>
                </a:ext>
              </a:extLst>
            </p:cNvPr>
            <p:cNvSpPr>
              <a:spLocks noChangeArrowheads="1" noChangeShapeType="1"/>
            </p:cNvSpPr>
            <p:nvPr/>
          </p:nvSpPr>
          <p:spPr bwMode="auto">
            <a:xfrm>
              <a:off x="2001825" y="6404638"/>
              <a:ext cx="8382733" cy="419565"/>
            </a:xfrm>
            <a:prstGeom prst="rect">
              <a:avLst/>
            </a:prstGeom>
          </p:spPr>
          <p:txBody>
            <a:bodyPr wrap="none" fromWordArt="1">
              <a:prstTxWarp prst="textPlain">
                <a:avLst>
                  <a:gd name="adj" fmla="val 50000"/>
                </a:avLst>
              </a:prstTxWarp>
            </a:bodyPr>
            <a:lstStyle/>
            <a:p>
              <a:pPr>
                <a:defRPr/>
              </a:pP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社内</a:t>
              </a:r>
              <a:r>
                <a:rPr lang="en-US" altLang="ja-JP" sz="3600" kern="10" dirty="0">
                  <a:solidFill>
                    <a:srgbClr val="FF0066"/>
                  </a:solidFill>
                  <a:latin typeface="HGS創英角ﾎﾟｯﾌﾟ体" panose="040B0A00000000000000" pitchFamily="50" charset="-128"/>
                  <a:ea typeface="HGS創英角ﾎﾟｯﾌﾟ体" panose="040B0A00000000000000" pitchFamily="50" charset="-128"/>
                </a:rPr>
                <a:t>No1</a:t>
              </a: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サークルを目指す！！</a:t>
              </a:r>
            </a:p>
          </p:txBody>
        </p:sp>
      </p:grpSp>
      <p:grpSp>
        <p:nvGrpSpPr>
          <p:cNvPr id="73739" name="グループ化 24">
            <a:extLst>
              <a:ext uri="{FF2B5EF4-FFF2-40B4-BE49-F238E27FC236}">
                <a16:creationId xmlns:a16="http://schemas.microsoft.com/office/drawing/2014/main" id="{99FDE501-1A7B-A30F-4771-845674736175}"/>
              </a:ext>
            </a:extLst>
          </p:cNvPr>
          <p:cNvGrpSpPr>
            <a:grpSpLocks/>
          </p:cNvGrpSpPr>
          <p:nvPr/>
        </p:nvGrpSpPr>
        <p:grpSpPr bwMode="auto">
          <a:xfrm>
            <a:off x="3203575" y="2616200"/>
            <a:ext cx="5254625" cy="723900"/>
            <a:chOff x="5613568" y="4317309"/>
            <a:chExt cx="3950699" cy="350094"/>
          </a:xfrm>
        </p:grpSpPr>
        <p:sp>
          <p:nvSpPr>
            <p:cNvPr id="22" name="テキスト ボックス 21">
              <a:extLst>
                <a:ext uri="{FF2B5EF4-FFF2-40B4-BE49-F238E27FC236}">
                  <a16:creationId xmlns:a16="http://schemas.microsoft.com/office/drawing/2014/main" id="{61167C13-5C62-006E-3178-107774298C25}"/>
                </a:ext>
              </a:extLst>
            </p:cNvPr>
            <p:cNvSpPr txBox="1"/>
            <p:nvPr/>
          </p:nvSpPr>
          <p:spPr>
            <a:xfrm>
              <a:off x="5613568" y="4324834"/>
              <a:ext cx="3945070" cy="342569"/>
            </a:xfrm>
            <a:prstGeom prst="rect">
              <a:avLst/>
            </a:prstGeom>
            <a:noFill/>
          </p:spPr>
          <p:txBody>
            <a:bodyPr>
              <a:spAutoFit/>
            </a:bodyPr>
            <a:lstStyle/>
            <a:p>
              <a:pPr>
                <a:defRPr/>
              </a:pPr>
              <a:r>
                <a:rPr lang="ja-JP" altLang="en-US" sz="2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ホットメルトに対する</a:t>
              </a:r>
              <a:endParaRPr lang="en-US" altLang="ja-JP" sz="2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endParaRPr>
            </a:p>
            <a:p>
              <a:pPr>
                <a:defRPr/>
              </a:pPr>
              <a:r>
                <a:rPr lang="ja-JP" altLang="en-US" sz="2000" dirty="0">
                  <a:ln w="88900">
                    <a:solidFill>
                      <a:schemeClr val="tx1">
                        <a:lumMod val="95000"/>
                        <a:lumOff val="5000"/>
                      </a:schemeClr>
                    </a:solidFill>
                  </a:ln>
                  <a:gradFill>
                    <a:gsLst>
                      <a:gs pos="0">
                        <a:srgbClr val="FF9933"/>
                      </a:gs>
                      <a:gs pos="75000">
                        <a:srgbClr val="FF6600"/>
                      </a:gs>
                      <a:gs pos="100000">
                        <a:srgbClr val="FF3300"/>
                      </a:gs>
                    </a:gsLst>
                    <a:lin ang="5400000"/>
                  </a:gradFill>
                  <a:latin typeface="HGS創英角ﾎﾟｯﾌﾟ体" panose="040B0A00000000000000" pitchFamily="50" charset="-128"/>
                  <a:ea typeface="HGS創英角ﾎﾟｯﾌﾟ体" panose="040B0A00000000000000" pitchFamily="50" charset="-128"/>
                </a:rPr>
                <a:t>原理・原則が向上</a:t>
              </a:r>
            </a:p>
          </p:txBody>
        </p:sp>
        <p:sp>
          <p:nvSpPr>
            <p:cNvPr id="23" name="テキスト ボックス 22">
              <a:extLst>
                <a:ext uri="{FF2B5EF4-FFF2-40B4-BE49-F238E27FC236}">
                  <a16:creationId xmlns:a16="http://schemas.microsoft.com/office/drawing/2014/main" id="{E93B7492-0130-3FF3-DD11-E9DA35CCBA1B}"/>
                </a:ext>
              </a:extLst>
            </p:cNvPr>
            <p:cNvSpPr txBox="1"/>
            <p:nvPr/>
          </p:nvSpPr>
          <p:spPr>
            <a:xfrm>
              <a:off x="5619196" y="4317309"/>
              <a:ext cx="3945071" cy="342569"/>
            </a:xfrm>
            <a:prstGeom prst="rect">
              <a:avLst/>
            </a:prstGeom>
            <a:noFill/>
          </p:spPr>
          <p:txBody>
            <a:bodyPr>
              <a:spAutoFit/>
            </a:bodyPr>
            <a:lstStyle/>
            <a:p>
              <a:pPr>
                <a:defRPr/>
              </a:pPr>
              <a:r>
                <a:rPr lang="ja-JP" altLang="en-US" sz="2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ホットメルトに対する</a:t>
              </a:r>
              <a:endParaRPr lang="en-US" altLang="ja-JP" sz="2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endParaRPr>
            </a:p>
            <a:p>
              <a:pPr>
                <a:defRPr/>
              </a:pPr>
              <a:r>
                <a:rPr lang="ja-JP" altLang="en-US" sz="2000" dirty="0">
                  <a:ln w="11430">
                    <a:solidFill>
                      <a:srgbClr val="FF9900"/>
                    </a:solidFill>
                  </a:ln>
                  <a:gradFill>
                    <a:gsLst>
                      <a:gs pos="50000">
                        <a:schemeClr val="bg1"/>
                      </a:gs>
                      <a:gs pos="20000">
                        <a:srgbClr val="FFC000"/>
                      </a:gs>
                      <a:gs pos="80000">
                        <a:srgbClr val="FFC000"/>
                      </a:gs>
                    </a:gsLst>
                    <a:lin ang="5400000" scaled="0"/>
                  </a:gradFill>
                  <a:latin typeface="HGS創英角ﾎﾟｯﾌﾟ体" panose="040B0A00000000000000" pitchFamily="50" charset="-128"/>
                  <a:ea typeface="HGS創英角ﾎﾟｯﾌﾟ体" panose="040B0A00000000000000" pitchFamily="50" charset="-128"/>
                </a:rPr>
                <a:t>原理・原則が向上</a:t>
              </a:r>
            </a:p>
          </p:txBody>
        </p:sp>
      </p:grpSp>
      <p:pic>
        <p:nvPicPr>
          <p:cNvPr id="34" name="図 33">
            <a:extLst>
              <a:ext uri="{FF2B5EF4-FFF2-40B4-BE49-F238E27FC236}">
                <a16:creationId xmlns:a16="http://schemas.microsoft.com/office/drawing/2014/main" id="{228A7F22-275C-B167-ECFE-F40AD8D4C96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5113" y="633413"/>
            <a:ext cx="722312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BDDEEDD3-2580-58C1-F9EA-225BD1E663B5}"/>
              </a:ext>
            </a:extLst>
          </p:cNvPr>
          <p:cNvGrpSpPr>
            <a:grpSpLocks/>
          </p:cNvGrpSpPr>
          <p:nvPr/>
        </p:nvGrpSpPr>
        <p:grpSpPr bwMode="auto">
          <a:xfrm>
            <a:off x="6550025" y="4005263"/>
            <a:ext cx="5130800" cy="2366962"/>
            <a:chOff x="6365701" y="995002"/>
            <a:chExt cx="5130800" cy="2366811"/>
          </a:xfrm>
        </p:grpSpPr>
        <p:sp>
          <p:nvSpPr>
            <p:cNvPr id="16" name="吹き出し: 角を丸めた四角形 15">
              <a:extLst>
                <a:ext uri="{FF2B5EF4-FFF2-40B4-BE49-F238E27FC236}">
                  <a16:creationId xmlns:a16="http://schemas.microsoft.com/office/drawing/2014/main" id="{5E4D38DB-3526-640F-8C56-BCA50E38B41F}"/>
                </a:ext>
              </a:extLst>
            </p:cNvPr>
            <p:cNvSpPr/>
            <p:nvPr/>
          </p:nvSpPr>
          <p:spPr>
            <a:xfrm>
              <a:off x="6841951" y="2195075"/>
              <a:ext cx="2668588" cy="1166738"/>
            </a:xfrm>
            <a:prstGeom prst="wedgeRoundRectCallout">
              <a:avLst>
                <a:gd name="adj1" fmla="val 36157"/>
                <a:gd name="adj2" fmla="val -38748"/>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400" dirty="0">
                <a:solidFill>
                  <a:schemeClr val="tx1"/>
                </a:solidFill>
                <a:latin typeface="HGS創英角ﾎﾟｯﾌﾟ体" panose="040B0A00000000000000" pitchFamily="50" charset="-128"/>
                <a:ea typeface="HGS創英角ﾎﾟｯﾌﾟ体" panose="040B0A00000000000000" pitchFamily="50" charset="-128"/>
              </a:endParaRPr>
            </a:p>
          </p:txBody>
        </p:sp>
        <p:pic>
          <p:nvPicPr>
            <p:cNvPr id="73749" name="図 1">
              <a:extLst>
                <a:ext uri="{FF2B5EF4-FFF2-40B4-BE49-F238E27FC236}">
                  <a16:creationId xmlns:a16="http://schemas.microsoft.com/office/drawing/2014/main" id="{695365B3-C1FF-F896-369E-93F1302EA2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63757" t="1340"/>
            <a:stretch>
              <a:fillRect/>
            </a:stretch>
          </p:blipFill>
          <p:spPr bwMode="auto">
            <a:xfrm>
              <a:off x="7312627" y="995002"/>
              <a:ext cx="2344005" cy="57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吹き出し: 角を丸めた四角形 16">
              <a:extLst>
                <a:ext uri="{FF2B5EF4-FFF2-40B4-BE49-F238E27FC236}">
                  <a16:creationId xmlns:a16="http://schemas.microsoft.com/office/drawing/2014/main" id="{AFB9AA76-60B0-76AE-AE06-B2690A3F16D0}"/>
                </a:ext>
              </a:extLst>
            </p:cNvPr>
            <p:cNvSpPr/>
            <p:nvPr/>
          </p:nvSpPr>
          <p:spPr>
            <a:xfrm>
              <a:off x="6365701" y="1744254"/>
              <a:ext cx="5130800" cy="1166738"/>
            </a:xfrm>
            <a:prstGeom prst="wedgeRoundRectCallout">
              <a:avLst>
                <a:gd name="adj1" fmla="val 35653"/>
                <a:gd name="adj2" fmla="val -15699"/>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a:t>
              </a:r>
              <a:r>
                <a:rPr lang="en-US" altLang="ja-JP" sz="1600" dirty="0">
                  <a:solidFill>
                    <a:schemeClr val="tx1"/>
                  </a:solidFill>
                  <a:latin typeface="HGS創英角ﾎﾟｯﾌﾟ体" panose="040B0A00000000000000" pitchFamily="50" charset="-128"/>
                  <a:ea typeface="HGS創英角ﾎﾟｯﾌﾟ体" panose="040B0A00000000000000" pitchFamily="50" charset="-128"/>
                </a:rPr>
                <a:t>ID</a:t>
              </a: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野球→チェックシートでの不具合日常管理</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　→水平展開①縫製②発泡にも</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・メンバー全員が集まりリアル</a:t>
              </a:r>
              <a:r>
                <a:rPr lang="en-US" altLang="ja-JP" sz="1600" dirty="0">
                  <a:solidFill>
                    <a:schemeClr val="tx1"/>
                  </a:solidFill>
                  <a:latin typeface="HGS創英角ﾎﾟｯﾌﾟ体" panose="040B0A00000000000000" pitchFamily="50" charset="-128"/>
                  <a:ea typeface="HGS創英角ﾎﾟｯﾌﾟ体" panose="040B0A00000000000000" pitchFamily="50" charset="-128"/>
                </a:rPr>
                <a:t>PMR</a:t>
              </a: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にて情報共有</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・メンバー全員でなんとかしようという意識改革</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・他人事から自分事へ</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1600" dirty="0">
                  <a:solidFill>
                    <a:schemeClr val="tx1"/>
                  </a:solidFill>
                  <a:latin typeface="HGS創英角ﾎﾟｯﾌﾟ体" panose="040B0A00000000000000" pitchFamily="50" charset="-128"/>
                  <a:ea typeface="HGS創英角ﾎﾟｯﾌﾟ体" panose="040B0A00000000000000" pitchFamily="50" charset="-128"/>
                </a:rPr>
                <a:t>・工程内不良件数のデジタル可視化による情報共有</a:t>
              </a:r>
              <a:endParaRPr lang="en-US" altLang="ja-JP" sz="1600" dirty="0">
                <a:solidFill>
                  <a:schemeClr val="tx1"/>
                </a:solidFill>
                <a:latin typeface="HGS創英角ﾎﾟｯﾌﾟ体" panose="040B0A00000000000000" pitchFamily="50" charset="-128"/>
                <a:ea typeface="HGS創英角ﾎﾟｯﾌﾟ体" panose="040B0A00000000000000" pitchFamily="50" charset="-128"/>
              </a:endParaRPr>
            </a:p>
          </p:txBody>
        </p:sp>
      </p:grpSp>
      <p:grpSp>
        <p:nvGrpSpPr>
          <p:cNvPr id="2" name="グループ化 1">
            <a:extLst>
              <a:ext uri="{FF2B5EF4-FFF2-40B4-BE49-F238E27FC236}">
                <a16:creationId xmlns:a16="http://schemas.microsoft.com/office/drawing/2014/main" id="{986FFB07-08E5-EA4C-5062-E503B4C28C3A}"/>
              </a:ext>
            </a:extLst>
          </p:cNvPr>
          <p:cNvGrpSpPr>
            <a:grpSpLocks/>
          </p:cNvGrpSpPr>
          <p:nvPr/>
        </p:nvGrpSpPr>
        <p:grpSpPr bwMode="auto">
          <a:xfrm>
            <a:off x="7126288" y="4946650"/>
            <a:ext cx="4394200" cy="763588"/>
            <a:chOff x="2001825" y="6405398"/>
            <a:chExt cx="8384936" cy="433525"/>
          </a:xfrm>
        </p:grpSpPr>
        <p:sp>
          <p:nvSpPr>
            <p:cNvPr id="13" name="WordArt 2165">
              <a:extLst>
                <a:ext uri="{FF2B5EF4-FFF2-40B4-BE49-F238E27FC236}">
                  <a16:creationId xmlns:a16="http://schemas.microsoft.com/office/drawing/2014/main" id="{CF6B42F6-D7FA-E5A6-DA8A-179E2501FB2D}"/>
                </a:ext>
              </a:extLst>
            </p:cNvPr>
            <p:cNvSpPr>
              <a:spLocks noChangeShapeType="1"/>
            </p:cNvSpPr>
            <p:nvPr/>
          </p:nvSpPr>
          <p:spPr bwMode="auto">
            <a:xfrm>
              <a:off x="2001825" y="6419358"/>
              <a:ext cx="8382733" cy="419565"/>
            </a:xfrm>
            <a:prstGeom prst="rect">
              <a:avLst/>
            </a:prstGeom>
          </p:spPr>
          <p:txBody>
            <a:bodyPr wrap="none" fromWordArt="1">
              <a:prstTxWarp prst="textPlain">
                <a:avLst>
                  <a:gd name="adj" fmla="val 50000"/>
                </a:avLst>
              </a:prstTxWarp>
            </a:bodyPr>
            <a:lstStyle/>
            <a:p>
              <a:pPr>
                <a:defRPr/>
              </a:pPr>
              <a:r>
                <a:rPr lang="en-US" altLang="ja-JP"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DX</a:t>
              </a: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化</a:t>
              </a:r>
            </a:p>
          </p:txBody>
        </p:sp>
        <p:sp>
          <p:nvSpPr>
            <p:cNvPr id="18" name="WordArt 2165">
              <a:extLst>
                <a:ext uri="{FF2B5EF4-FFF2-40B4-BE49-F238E27FC236}">
                  <a16:creationId xmlns:a16="http://schemas.microsoft.com/office/drawing/2014/main" id="{7886441F-12D3-7B22-191A-60A8CC4B9771}"/>
                </a:ext>
              </a:extLst>
            </p:cNvPr>
            <p:cNvSpPr>
              <a:spLocks noChangeShapeType="1"/>
            </p:cNvSpPr>
            <p:nvPr/>
          </p:nvSpPr>
          <p:spPr bwMode="auto">
            <a:xfrm>
              <a:off x="2001825" y="6405398"/>
              <a:ext cx="8382733" cy="419565"/>
            </a:xfrm>
            <a:prstGeom prst="rect">
              <a:avLst/>
            </a:prstGeom>
          </p:spPr>
          <p:txBody>
            <a:bodyPr wrap="none" fromWordArt="1">
              <a:prstTxWarp prst="textPlain">
                <a:avLst>
                  <a:gd name="adj" fmla="val 50000"/>
                </a:avLst>
              </a:prstTxWarp>
            </a:bodyPr>
            <a:lstStyle/>
            <a:p>
              <a:pPr>
                <a:defRPr/>
              </a:pPr>
              <a:r>
                <a:rPr lang="en-US" altLang="ja-JP"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DX</a:t>
              </a: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化</a:t>
              </a:r>
            </a:p>
          </p:txBody>
        </p:sp>
        <p:sp>
          <p:nvSpPr>
            <p:cNvPr id="21" name="WordArt 2165">
              <a:extLst>
                <a:ext uri="{FF2B5EF4-FFF2-40B4-BE49-F238E27FC236}">
                  <a16:creationId xmlns:a16="http://schemas.microsoft.com/office/drawing/2014/main" id="{642911FA-B5CB-C778-C69F-24FE2D703DA4}"/>
                </a:ext>
              </a:extLst>
            </p:cNvPr>
            <p:cNvSpPr>
              <a:spLocks noChangeArrowheads="1" noChangeShapeType="1"/>
            </p:cNvSpPr>
            <p:nvPr/>
          </p:nvSpPr>
          <p:spPr bwMode="auto">
            <a:xfrm>
              <a:off x="2004028" y="6405398"/>
              <a:ext cx="8382733" cy="419565"/>
            </a:xfrm>
            <a:prstGeom prst="rect">
              <a:avLst/>
            </a:prstGeom>
          </p:spPr>
          <p:txBody>
            <a:bodyPr wrap="none" fromWordArt="1">
              <a:prstTxWarp prst="textPlain">
                <a:avLst>
                  <a:gd name="adj" fmla="val 50000"/>
                </a:avLst>
              </a:prstTxWarp>
            </a:bodyPr>
            <a:lstStyle/>
            <a:p>
              <a:pPr>
                <a:defRPr/>
              </a:pPr>
              <a:r>
                <a:rPr lang="en-US" altLang="ja-JP" sz="3600" kern="10" dirty="0">
                  <a:solidFill>
                    <a:srgbClr val="00FF00"/>
                  </a:solidFill>
                  <a:latin typeface="HGS創英角ﾎﾟｯﾌﾟ体" panose="040B0A00000000000000" pitchFamily="50" charset="-128"/>
                  <a:ea typeface="HGS創英角ﾎﾟｯﾌﾟ体" panose="040B0A00000000000000" pitchFamily="50" charset="-128"/>
                </a:rPr>
                <a:t>DX</a:t>
              </a:r>
              <a:r>
                <a:rPr lang="ja-JP" altLang="en-US" sz="3600" kern="10" dirty="0">
                  <a:solidFill>
                    <a:srgbClr val="00FF00"/>
                  </a:solidFill>
                  <a:latin typeface="HGS創英角ﾎﾟｯﾌﾟ体" panose="040B0A00000000000000" pitchFamily="50" charset="-128"/>
                  <a:ea typeface="HGS創英角ﾎﾟｯﾌﾟ体" panose="040B0A00000000000000" pitchFamily="50" charset="-128"/>
                </a:rPr>
                <a:t>化</a:t>
              </a:r>
            </a:p>
          </p:txBody>
        </p:sp>
      </p:grpSp>
      <p:sp>
        <p:nvSpPr>
          <p:cNvPr id="28" name="テキスト ボックス 27">
            <a:extLst>
              <a:ext uri="{FF2B5EF4-FFF2-40B4-BE49-F238E27FC236}">
                <a16:creationId xmlns:a16="http://schemas.microsoft.com/office/drawing/2014/main" id="{51F23821-AF39-64EC-81A5-F1D7FCA663A0}"/>
              </a:ext>
            </a:extLst>
          </p:cNvPr>
          <p:cNvSpPr txBox="1"/>
          <p:nvPr/>
        </p:nvSpPr>
        <p:spPr bwMode="auto">
          <a:xfrm>
            <a:off x="604185" y="4948772"/>
            <a:ext cx="5032774" cy="830997"/>
          </a:xfrm>
          <a:prstGeom prst="rect">
            <a:avLst/>
          </a:prstGeom>
          <a:noFill/>
        </p:spPr>
        <p:txBody>
          <a:bodyPr>
            <a:spAutoFit/>
          </a:bodyPr>
          <a:lstStyle/>
          <a:p>
            <a:pPr>
              <a:defRPr/>
            </a:pPr>
            <a:r>
              <a:rPr lang="ja-JP" altLang="en-US" sz="2400" dirty="0">
                <a:ln w="11430">
                  <a:solidFill>
                    <a:srgbClr val="FF9900"/>
                  </a:solidFill>
                </a:ln>
                <a:solidFill>
                  <a:srgbClr val="FF0000"/>
                </a:solidFill>
                <a:latin typeface="HGS創英角ﾎﾟｯﾌﾟ体" panose="040B0A00000000000000" pitchFamily="50" charset="-128"/>
                <a:ea typeface="HGS創英角ﾎﾟｯﾌﾟ体" panose="040B0A00000000000000" pitchFamily="50" charset="-128"/>
              </a:rPr>
              <a:t>データ管理　１クリックで見れる</a:t>
            </a:r>
            <a:endParaRPr lang="en-US" altLang="ja-JP" sz="2400" dirty="0">
              <a:ln w="11430">
                <a:solidFill>
                  <a:srgbClr val="FF9900"/>
                </a:solidFill>
              </a:ln>
              <a:solidFill>
                <a:srgbClr val="FF0000"/>
              </a:solidFill>
              <a:latin typeface="HGS創英角ﾎﾟｯﾌﾟ体" panose="040B0A00000000000000" pitchFamily="50" charset="-128"/>
              <a:ea typeface="HGS創英角ﾎﾟｯﾌﾟ体" panose="040B0A00000000000000" pitchFamily="50" charset="-128"/>
            </a:endParaRPr>
          </a:p>
          <a:p>
            <a:pPr>
              <a:defRPr/>
            </a:pPr>
            <a:r>
              <a:rPr lang="ja-JP" altLang="en-US" sz="2400" dirty="0">
                <a:ln w="11430">
                  <a:solidFill>
                    <a:srgbClr val="FF9900"/>
                  </a:solidFill>
                </a:ln>
                <a:solidFill>
                  <a:srgbClr val="FF0000"/>
                </a:solidFill>
                <a:latin typeface="HGS創英角ﾎﾟｯﾌﾟ体" panose="040B0A00000000000000" pitchFamily="50" charset="-128"/>
                <a:ea typeface="HGS創英角ﾎﾟｯﾌﾟ体" panose="040B0A00000000000000" pitchFamily="50" charset="-128"/>
              </a:rPr>
              <a:t>すぐ見れてわかりやすくなる</a:t>
            </a:r>
          </a:p>
        </p:txBody>
      </p:sp>
      <p:pic>
        <p:nvPicPr>
          <p:cNvPr id="7" name="00036">
            <a:hlinkClick r:id="" action="ppaction://media"/>
            <a:extLst>
              <a:ext uri="{FF2B5EF4-FFF2-40B4-BE49-F238E27FC236}">
                <a16:creationId xmlns:a16="http://schemas.microsoft.com/office/drawing/2014/main" id="{C8F3B5F4-28B1-081E-A861-DCF3DBD46213}"/>
              </a:ext>
            </a:extLst>
          </p:cNvPr>
          <p:cNvPicPr>
            <a:picLocks noChangeAspect="1"/>
          </p:cNvPicPr>
          <p:nvPr>
            <a:videoFile r:link="rId3"/>
            <p:extLst>
              <p:ext uri="{DAA4B4D4-6D71-4841-9C94-3DE7FCFB9230}">
                <p14:media xmlns:p14="http://schemas.microsoft.com/office/powerpoint/2010/main" r:embed="rId2"/>
              </p:ext>
            </p:extLst>
          </p:nvPr>
        </p:nvPicPr>
        <p:blipFill>
          <a:blip r:embed="rId26"/>
          <a:stretch>
            <a:fillRect/>
          </a:stretch>
        </p:blipFill>
        <p:spPr>
          <a:xfrm>
            <a:off x="573829" y="515873"/>
            <a:ext cx="5385645" cy="2676653"/>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3"/>
                                        </p:tgtEl>
                                        <p:attrNameLst>
                                          <p:attrName>style.visibility</p:attrName>
                                        </p:attrNameLst>
                                      </p:cBhvr>
                                      <p:to>
                                        <p:strVal val="visible"/>
                                      </p:to>
                                    </p:set>
                                    <p:animEffect transition="in" filter="fade">
                                      <p:cBhvr>
                                        <p:cTn id="7" dur="500"/>
                                        <p:tgtEl>
                                          <p:spTgt spid="73733"/>
                                        </p:tgtEl>
                                      </p:cBhvr>
                                    </p:animEffect>
                                  </p:childTnLst>
                                </p:cTn>
                              </p:par>
                            </p:childTnLst>
                          </p:cTn>
                        </p:par>
                        <p:par>
                          <p:cTn id="8" fill="hold" nodeType="afterGroup">
                            <p:stCondLst>
                              <p:cond delay="500"/>
                            </p:stCondLst>
                            <p:childTnLst>
                              <p:par>
                                <p:cTn id="9" presetID="53" presetClass="entr" presetSubtype="16" fill="hold" nodeType="afterEffect">
                                  <p:stCondLst>
                                    <p:cond delay="500"/>
                                  </p:stCondLst>
                                  <p:childTnLst>
                                    <p:set>
                                      <p:cBhvr>
                                        <p:cTn id="10" dur="1" fill="hold">
                                          <p:stCondLst>
                                            <p:cond delay="0"/>
                                          </p:stCondLst>
                                        </p:cTn>
                                        <p:tgtEl>
                                          <p:spTgt spid="73731"/>
                                        </p:tgtEl>
                                        <p:attrNameLst>
                                          <p:attrName>style.visibility</p:attrName>
                                        </p:attrNameLst>
                                      </p:cBhvr>
                                      <p:to>
                                        <p:strVal val="visible"/>
                                      </p:to>
                                    </p:set>
                                    <p:anim calcmode="lin" valueType="num">
                                      <p:cBhvr>
                                        <p:cTn id="11" dur="500" fill="hold"/>
                                        <p:tgtEl>
                                          <p:spTgt spid="73731"/>
                                        </p:tgtEl>
                                        <p:attrNameLst>
                                          <p:attrName>ppt_w</p:attrName>
                                        </p:attrNameLst>
                                      </p:cBhvr>
                                      <p:tavLst>
                                        <p:tav tm="0">
                                          <p:val>
                                            <p:fltVal val="0"/>
                                          </p:val>
                                        </p:tav>
                                        <p:tav tm="100000">
                                          <p:val>
                                            <p:strVal val="#ppt_w"/>
                                          </p:val>
                                        </p:tav>
                                      </p:tavLst>
                                    </p:anim>
                                    <p:anim calcmode="lin" valueType="num">
                                      <p:cBhvr>
                                        <p:cTn id="12" dur="500" fill="hold"/>
                                        <p:tgtEl>
                                          <p:spTgt spid="73731"/>
                                        </p:tgtEl>
                                        <p:attrNameLst>
                                          <p:attrName>ppt_h</p:attrName>
                                        </p:attrNameLst>
                                      </p:cBhvr>
                                      <p:tavLst>
                                        <p:tav tm="0">
                                          <p:val>
                                            <p:fltVal val="0"/>
                                          </p:val>
                                        </p:tav>
                                        <p:tav tm="100000">
                                          <p:val>
                                            <p:strVal val="#ppt_h"/>
                                          </p:val>
                                        </p:tav>
                                      </p:tavLst>
                                    </p:anim>
                                    <p:animEffect transition="in" filter="fade">
                                      <p:cBhvr>
                                        <p:cTn id="13" dur="500"/>
                                        <p:tgtEl>
                                          <p:spTgt spid="7373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1" presetClass="entr" presetSubtype="0" fill="hold" nodeType="withEffect">
                                  <p:stCondLst>
                                    <p:cond delay="50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46981" fill="hold"/>
                                        <p:tgtEl>
                                          <p:spTgt spid="7"/>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50"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図 3" descr="人, ポーズ, 写真, 男 が含まれている画像&#10;&#10;自動的に生成された説明">
            <a:extLst>
              <a:ext uri="{FF2B5EF4-FFF2-40B4-BE49-F238E27FC236}">
                <a16:creationId xmlns:a16="http://schemas.microsoft.com/office/drawing/2014/main" id="{03344ED9-39C9-9980-5722-EAC56BCD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50" t="18542" r="12700"/>
          <a:stretch>
            <a:fillRect/>
          </a:stretch>
        </p:blipFill>
        <p:spPr bwMode="auto">
          <a:xfrm>
            <a:off x="-25400" y="1077913"/>
            <a:ext cx="7356475"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図 1">
            <a:extLst>
              <a:ext uri="{FF2B5EF4-FFF2-40B4-BE49-F238E27FC236}">
                <a16:creationId xmlns:a16="http://schemas.microsoft.com/office/drawing/2014/main" id="{D7D5CE1A-91D7-534D-0717-06D0F38B2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13" r="23929"/>
          <a:stretch>
            <a:fillRect/>
          </a:stretch>
        </p:blipFill>
        <p:spPr bwMode="auto">
          <a:xfrm>
            <a:off x="7085013" y="1011238"/>
            <a:ext cx="5108575"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B6AF96DB-EBF3-2E2C-2852-9D56A2E10473}"/>
              </a:ext>
            </a:extLst>
          </p:cNvPr>
          <p:cNvSpPr txBox="1"/>
          <p:nvPr/>
        </p:nvSpPr>
        <p:spPr>
          <a:xfrm>
            <a:off x="683171" y="502694"/>
            <a:ext cx="5847458" cy="584775"/>
          </a:xfrm>
          <a:prstGeom prst="rect">
            <a:avLst/>
          </a:prstGeom>
          <a:noFill/>
        </p:spPr>
        <p:txBody>
          <a:bodyPr>
            <a:spAutoFit/>
          </a:bodyPr>
          <a:lstStyle/>
          <a:p>
            <a:pPr eaLnBrk="1" fontAlgn="auto" hangingPunct="1">
              <a:spcBef>
                <a:spcPts val="0"/>
              </a:spcBef>
              <a:spcAft>
                <a:spcPts val="0"/>
              </a:spcAft>
              <a:defRPr/>
            </a:pPr>
            <a:r>
              <a:rPr lang="ja-JP" altLang="en-US" sz="32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カッティングサークル（</a:t>
            </a:r>
            <a:r>
              <a:rPr lang="en-US" altLang="ja-JP" sz="32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A</a:t>
            </a:r>
            <a:r>
              <a:rPr lang="ja-JP" altLang="en-US" sz="32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直）</a:t>
            </a:r>
          </a:p>
        </p:txBody>
      </p:sp>
      <p:sp>
        <p:nvSpPr>
          <p:cNvPr id="8" name="テキスト ボックス 7">
            <a:extLst>
              <a:ext uri="{FF2B5EF4-FFF2-40B4-BE49-F238E27FC236}">
                <a16:creationId xmlns:a16="http://schemas.microsoft.com/office/drawing/2014/main" id="{50A76759-F275-8846-70F9-6C45C29FE8A8}"/>
              </a:ext>
            </a:extLst>
          </p:cNvPr>
          <p:cNvSpPr txBox="1"/>
          <p:nvPr/>
        </p:nvSpPr>
        <p:spPr>
          <a:xfrm>
            <a:off x="6757641" y="507244"/>
            <a:ext cx="5963349" cy="584775"/>
          </a:xfrm>
          <a:prstGeom prst="rect">
            <a:avLst/>
          </a:prstGeom>
          <a:noFill/>
        </p:spPr>
        <p:txBody>
          <a:bodyPr>
            <a:spAutoFit/>
          </a:bodyPr>
          <a:lstStyle/>
          <a:p>
            <a:pPr eaLnBrk="1" fontAlgn="auto" hangingPunct="1">
              <a:spcBef>
                <a:spcPts val="0"/>
              </a:spcBef>
              <a:spcAft>
                <a:spcPts val="0"/>
              </a:spcAft>
              <a:defRPr/>
            </a:pPr>
            <a:r>
              <a:rPr lang="ja-JP" altLang="en-US" sz="32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カッティングサークル（</a:t>
            </a:r>
            <a:r>
              <a:rPr lang="en-US" altLang="ja-JP" sz="32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B</a:t>
            </a:r>
            <a:r>
              <a:rPr lang="ja-JP" altLang="en-US" sz="32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直）</a:t>
            </a:r>
          </a:p>
        </p:txBody>
      </p:sp>
      <p:pic>
        <p:nvPicPr>
          <p:cNvPr id="75782" name="図 11">
            <a:extLst>
              <a:ext uri="{FF2B5EF4-FFF2-40B4-BE49-F238E27FC236}">
                <a16:creationId xmlns:a16="http://schemas.microsoft.com/office/drawing/2014/main" id="{69E54F90-3605-330C-19AE-F7173E620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588" y="4144963"/>
            <a:ext cx="93662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図 12">
            <a:extLst>
              <a:ext uri="{FF2B5EF4-FFF2-40B4-BE49-F238E27FC236}">
                <a16:creationId xmlns:a16="http://schemas.microsoft.com/office/drawing/2014/main" id="{4FA49169-DA6C-D235-C538-D38D487715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4333875"/>
            <a:ext cx="965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図 13">
            <a:extLst>
              <a:ext uri="{FF2B5EF4-FFF2-40B4-BE49-F238E27FC236}">
                <a16:creationId xmlns:a16="http://schemas.microsoft.com/office/drawing/2014/main" id="{F7045617-ADA6-CD6E-F03F-D5D8C1B68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1475" y="2051050"/>
            <a:ext cx="9874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図 15">
            <a:extLst>
              <a:ext uri="{FF2B5EF4-FFF2-40B4-BE49-F238E27FC236}">
                <a16:creationId xmlns:a16="http://schemas.microsoft.com/office/drawing/2014/main" id="{0D799D8E-BD51-D94C-1D42-FD500DAB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3438" y="4552950"/>
            <a:ext cx="987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図 17">
            <a:extLst>
              <a:ext uri="{FF2B5EF4-FFF2-40B4-BE49-F238E27FC236}">
                <a16:creationId xmlns:a16="http://schemas.microsoft.com/office/drawing/2014/main" id="{98187CF8-B203-07EA-26D8-521D549F87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4125" y="4521200"/>
            <a:ext cx="96996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図 18">
            <a:extLst>
              <a:ext uri="{FF2B5EF4-FFF2-40B4-BE49-F238E27FC236}">
                <a16:creationId xmlns:a16="http://schemas.microsoft.com/office/drawing/2014/main" id="{5C7BEB98-7BC3-82F8-2C28-5DD0F1085E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9450" y="2384425"/>
            <a:ext cx="9874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8" name="図 19">
            <a:extLst>
              <a:ext uri="{FF2B5EF4-FFF2-40B4-BE49-F238E27FC236}">
                <a16:creationId xmlns:a16="http://schemas.microsoft.com/office/drawing/2014/main" id="{E971DDCF-E239-4CA8-F748-DD1DA87F9A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9088" y="4270375"/>
            <a:ext cx="9874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9" name="図 20">
            <a:extLst>
              <a:ext uri="{FF2B5EF4-FFF2-40B4-BE49-F238E27FC236}">
                <a16:creationId xmlns:a16="http://schemas.microsoft.com/office/drawing/2014/main" id="{67B09A07-7A40-77E6-0B23-8F4BD2ED1D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9125" y="2314575"/>
            <a:ext cx="987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0" name="図 21">
            <a:extLst>
              <a:ext uri="{FF2B5EF4-FFF2-40B4-BE49-F238E27FC236}">
                <a16:creationId xmlns:a16="http://schemas.microsoft.com/office/drawing/2014/main" id="{96E65306-5A39-F289-A3F8-ED8F3B16A8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3850" y="2551113"/>
            <a:ext cx="98107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図 24">
            <a:extLst>
              <a:ext uri="{FF2B5EF4-FFF2-40B4-BE49-F238E27FC236}">
                <a16:creationId xmlns:a16="http://schemas.microsoft.com/office/drawing/2014/main" id="{A0F7A05B-5BBF-BF81-0E59-75D216E6FF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4888" y="4905375"/>
            <a:ext cx="981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図 25">
            <a:extLst>
              <a:ext uri="{FF2B5EF4-FFF2-40B4-BE49-F238E27FC236}">
                <a16:creationId xmlns:a16="http://schemas.microsoft.com/office/drawing/2014/main" id="{759749E9-DDBC-CBA6-FBF0-A9345B9291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94863" y="4903788"/>
            <a:ext cx="99377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図 26">
            <a:extLst>
              <a:ext uri="{FF2B5EF4-FFF2-40B4-BE49-F238E27FC236}">
                <a16:creationId xmlns:a16="http://schemas.microsoft.com/office/drawing/2014/main" id="{08E57B5F-101A-7EAF-F24B-1A43F07C18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37875" y="2628900"/>
            <a:ext cx="9874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4" name="Text Box 5">
            <a:extLst>
              <a:ext uri="{FF2B5EF4-FFF2-40B4-BE49-F238E27FC236}">
                <a16:creationId xmlns:a16="http://schemas.microsoft.com/office/drawing/2014/main" id="{CADAE537-0F3C-6414-56B6-D9D25E634619}"/>
              </a:ext>
            </a:extLst>
          </p:cNvPr>
          <p:cNvSpPr txBox="1">
            <a:spLocks noChangeArrowheads="1"/>
          </p:cNvSpPr>
          <p:nvPr/>
        </p:nvSpPr>
        <p:spPr bwMode="auto">
          <a:xfrm>
            <a:off x="1274763" y="-65088"/>
            <a:ext cx="69818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メンバー全員で</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75795" name="グループ化 3">
            <a:extLst>
              <a:ext uri="{FF2B5EF4-FFF2-40B4-BE49-F238E27FC236}">
                <a16:creationId xmlns:a16="http://schemas.microsoft.com/office/drawing/2014/main" id="{67F47928-9AF6-D0C5-9F42-9DEBFA6CCF5D}"/>
              </a:ext>
            </a:extLst>
          </p:cNvPr>
          <p:cNvGrpSpPr>
            <a:grpSpLocks/>
          </p:cNvGrpSpPr>
          <p:nvPr/>
        </p:nvGrpSpPr>
        <p:grpSpPr bwMode="auto">
          <a:xfrm>
            <a:off x="11131550" y="4838700"/>
            <a:ext cx="914400" cy="381000"/>
            <a:chOff x="0" y="0"/>
            <a:chExt cx="909511" cy="381001"/>
          </a:xfrm>
        </p:grpSpPr>
        <p:sp>
          <p:nvSpPr>
            <p:cNvPr id="75800" name="WordArt 367">
              <a:extLst>
                <a:ext uri="{FF2B5EF4-FFF2-40B4-BE49-F238E27FC236}">
                  <a16:creationId xmlns:a16="http://schemas.microsoft.com/office/drawing/2014/main" id="{85FBD469-2420-C3E8-593C-29C11FF47B54}"/>
                </a:ext>
              </a:extLst>
            </p:cNvPr>
            <p:cNvSpPr>
              <a:spLocks noChangeArrowheads="1" noChangeShapeType="1"/>
            </p:cNvSpPr>
            <p:nvPr/>
          </p:nvSpPr>
          <p:spPr bwMode="auto">
            <a:xfrm>
              <a:off x="23686" y="0"/>
              <a:ext cx="885825" cy="381000"/>
            </a:xfrm>
            <a:prstGeom prst="rect">
              <a:avLst/>
            </a:prstGeom>
          </p:spPr>
          <p:txBody>
            <a:bodyPr wrap="none" fromWordArt="1">
              <a:prstTxWarp prst="textPlain">
                <a:avLst>
                  <a:gd name="adj" fmla="val 50000"/>
                </a:avLst>
              </a:prstTxWarp>
            </a:bodyPr>
            <a:lstStyle/>
            <a:p>
              <a:r>
                <a:rPr lang="ja-JP" altLang="en-US" sz="1400" kern="10">
                  <a:ln w="88900">
                    <a:solidFill>
                      <a:srgbClr val="FFFFFF"/>
                    </a:solidFill>
                    <a:round/>
                    <a:headEnd/>
                    <a:tailEnd/>
                  </a:ln>
                  <a:ea typeface="HG創英角ﾎﾟｯﾌﾟ体" panose="040B0A09000000000000" pitchFamily="49" charset="-128"/>
                </a:rPr>
                <a:t>鈴木</a:t>
              </a:r>
            </a:p>
          </p:txBody>
        </p:sp>
        <p:sp>
          <p:nvSpPr>
            <p:cNvPr id="75801" name="WordArt 367">
              <a:extLst>
                <a:ext uri="{FF2B5EF4-FFF2-40B4-BE49-F238E27FC236}">
                  <a16:creationId xmlns:a16="http://schemas.microsoft.com/office/drawing/2014/main" id="{7FF44143-3CCB-BD26-1852-2E316B6A0490}"/>
                </a:ext>
              </a:extLst>
            </p:cNvPr>
            <p:cNvSpPr>
              <a:spLocks noChangeArrowheads="1" noChangeShapeType="1"/>
            </p:cNvSpPr>
            <p:nvPr/>
          </p:nvSpPr>
          <p:spPr bwMode="auto">
            <a:xfrm>
              <a:off x="0" y="1"/>
              <a:ext cx="885825"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1400" kern="10">
                  <a:solidFill>
                    <a:srgbClr val="0033CC"/>
                  </a:solidFill>
                  <a:ea typeface="HG創英角ﾎﾟｯﾌﾟ体" panose="040B0A09000000000000" pitchFamily="49" charset="-128"/>
                </a:rPr>
                <a:t>鈴木</a:t>
              </a:r>
            </a:p>
          </p:txBody>
        </p:sp>
      </p:grpSp>
      <p:grpSp>
        <p:nvGrpSpPr>
          <p:cNvPr id="75796" name="グループ化 2">
            <a:extLst>
              <a:ext uri="{FF2B5EF4-FFF2-40B4-BE49-F238E27FC236}">
                <a16:creationId xmlns:a16="http://schemas.microsoft.com/office/drawing/2014/main" id="{2D7DE2BB-B7A9-D68D-6712-6A43FFC209AA}"/>
              </a:ext>
            </a:extLst>
          </p:cNvPr>
          <p:cNvGrpSpPr>
            <a:grpSpLocks/>
          </p:cNvGrpSpPr>
          <p:nvPr/>
        </p:nvGrpSpPr>
        <p:grpSpPr bwMode="auto">
          <a:xfrm>
            <a:off x="2063750" y="5732463"/>
            <a:ext cx="8534400" cy="879475"/>
            <a:chOff x="443372" y="4797152"/>
            <a:chExt cx="11305256" cy="1080120"/>
          </a:xfrm>
        </p:grpSpPr>
        <p:sp>
          <p:nvSpPr>
            <p:cNvPr id="10" name="正方形/長方形 9">
              <a:extLst>
                <a:ext uri="{FF2B5EF4-FFF2-40B4-BE49-F238E27FC236}">
                  <a16:creationId xmlns:a16="http://schemas.microsoft.com/office/drawing/2014/main" id="{9D5841BA-50E6-0B7D-3E74-2E45B9560D91}"/>
                </a:ext>
              </a:extLst>
            </p:cNvPr>
            <p:cNvSpPr/>
            <p:nvPr/>
          </p:nvSpPr>
          <p:spPr bwMode="auto">
            <a:xfrm>
              <a:off x="443372" y="4797152"/>
              <a:ext cx="11305256" cy="1080120"/>
            </a:xfrm>
            <a:prstGeom prst="rect">
              <a:avLst/>
            </a:prstGeom>
            <a:noFill/>
          </p:spPr>
          <p:txBody>
            <a:bodyPr wrap="none">
              <a:prstTxWarp prst="textPlain">
                <a:avLst/>
              </a:prstTxWarp>
              <a:spAutoFit/>
              <a:scene3d>
                <a:camera prst="orthographicFront"/>
                <a:lightRig rig="flat" dir="tl">
                  <a:rot lat="0" lon="0" rev="6600000"/>
                </a:lightRig>
              </a:scene3d>
              <a:sp3d contourW="12700">
                <a:contourClr>
                  <a:schemeClr val="bg1"/>
                </a:contourClr>
              </a:sp3d>
            </a:bodyPr>
            <a:lstStyle/>
            <a:p>
              <a:pPr eaLnBrk="1" fontAlgn="auto" hangingPunct="1">
                <a:spcBef>
                  <a:spcPts val="0"/>
                </a:spcBef>
                <a:spcAft>
                  <a:spcPts val="0"/>
                </a:spcAft>
                <a:defRPr/>
              </a:pPr>
              <a:r>
                <a:rPr lang="ja-JP" altLang="en-US" sz="8000" dirty="0">
                  <a:ln w="152400">
                    <a:solidFill>
                      <a:prstClr val="black"/>
                    </a:solidFill>
                  </a:ln>
                  <a:noFill/>
                  <a:ea typeface="HG創英角ﾎﾟｯﾌﾟ体" panose="040B0A09000000000000" pitchFamily="49" charset="-128"/>
                </a:rPr>
                <a:t>ご清聴ありがとうございました</a:t>
              </a:r>
            </a:p>
          </p:txBody>
        </p:sp>
        <p:sp>
          <p:nvSpPr>
            <p:cNvPr id="11" name="正方形/長方形 10">
              <a:extLst>
                <a:ext uri="{FF2B5EF4-FFF2-40B4-BE49-F238E27FC236}">
                  <a16:creationId xmlns:a16="http://schemas.microsoft.com/office/drawing/2014/main" id="{281E4E87-C5EF-6B0C-DF27-A3615E7AA1D1}"/>
                </a:ext>
              </a:extLst>
            </p:cNvPr>
            <p:cNvSpPr/>
            <p:nvPr/>
          </p:nvSpPr>
          <p:spPr bwMode="auto">
            <a:xfrm>
              <a:off x="443372" y="4851075"/>
              <a:ext cx="11305256" cy="972273"/>
            </a:xfrm>
            <a:prstGeom prst="rect">
              <a:avLst/>
            </a:prstGeom>
            <a:noFill/>
            <a:effectLst>
              <a:glow rad="228600">
                <a:schemeClr val="accent2">
                  <a:satMod val="175000"/>
                  <a:alpha val="40000"/>
                </a:schemeClr>
              </a:glow>
              <a:outerShdw blurRad="50800" dist="38100" algn="l" rotWithShape="0">
                <a:prstClr val="black">
                  <a:alpha val="40000"/>
                </a:prstClr>
              </a:outerShdw>
            </a:effectLst>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Bef>
                  <a:spcPts val="0"/>
                </a:spcBef>
                <a:spcAft>
                  <a:spcPts val="0"/>
                </a:spcAft>
                <a:defRPr/>
              </a:pPr>
              <a:r>
                <a:rPr lang="ja-JP" altLang="en-US" sz="8000" dirty="0">
                  <a:ln w="11430">
                    <a:solidFill>
                      <a:srgbClr val="FFC000"/>
                    </a:solidFill>
                  </a:ln>
                  <a:solidFill>
                    <a:srgbClr val="00FF00"/>
                  </a:solidFill>
                  <a:ea typeface="HG創英角ﾎﾟｯﾌﾟ体" panose="040B0A09000000000000" pitchFamily="49" charset="-128"/>
                </a:rPr>
                <a:t>ご清聴ありがとうございました</a:t>
              </a:r>
            </a:p>
          </p:txBody>
        </p:sp>
      </p:grpSp>
      <p:pic>
        <p:nvPicPr>
          <p:cNvPr id="75797" name="図 22">
            <a:extLst>
              <a:ext uri="{FF2B5EF4-FFF2-40B4-BE49-F238E27FC236}">
                <a16:creationId xmlns:a16="http://schemas.microsoft.com/office/drawing/2014/main" id="{A1D9A944-95B6-0A6D-135D-E1FDC602316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1950" y="2308225"/>
            <a:ext cx="9810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カギ線コネクタ 379">
            <a:extLst>
              <a:ext uri="{FF2B5EF4-FFF2-40B4-BE49-F238E27FC236}">
                <a16:creationId xmlns:a16="http://schemas.microsoft.com/office/drawing/2014/main" id="{E558655C-D493-8247-815A-862B876B2A01}"/>
              </a:ext>
            </a:extLst>
          </p:cNvPr>
          <p:cNvCxnSpPr>
            <a:cxnSpLocks/>
          </p:cNvCxnSpPr>
          <p:nvPr/>
        </p:nvCxnSpPr>
        <p:spPr bwMode="auto">
          <a:xfrm rot="10800000">
            <a:off x="3230563" y="885825"/>
            <a:ext cx="877887" cy="4763"/>
          </a:xfrm>
          <a:prstGeom prst="bentConnector3">
            <a:avLst>
              <a:gd name="adj1" fmla="val 50000"/>
            </a:avLst>
          </a:prstGeom>
          <a:solidFill>
            <a:srgbClr val="666699">
              <a:alpha val="19000"/>
            </a:srgbClr>
          </a:solidFill>
          <a:ln w="38100" cap="flat" cmpd="sng" algn="ctr">
            <a:solidFill>
              <a:schemeClr val="bg1">
                <a:lumMod val="65000"/>
              </a:schemeClr>
            </a:solidFill>
            <a:prstDash val="solid"/>
            <a:round/>
            <a:headEnd type="none" w="med" len="med"/>
            <a:tailEnd type="none" w="med" len="med"/>
          </a:ln>
          <a:effectLst/>
        </p:spPr>
      </p:cxnSp>
      <p:pic>
        <p:nvPicPr>
          <p:cNvPr id="10243" name="Picture 11">
            <a:extLst>
              <a:ext uri="{FF2B5EF4-FFF2-40B4-BE49-F238E27FC236}">
                <a16:creationId xmlns:a16="http://schemas.microsoft.com/office/drawing/2014/main" id="{391A8430-1E9F-1D08-6B85-604D886BA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225" y="3117850"/>
            <a:ext cx="3665538" cy="226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2" name="円/楕円 597">
            <a:extLst>
              <a:ext uri="{FF2B5EF4-FFF2-40B4-BE49-F238E27FC236}">
                <a16:creationId xmlns:a16="http://schemas.microsoft.com/office/drawing/2014/main" id="{FDAC08E4-EFCD-DD86-D17E-777DCC147C2C}"/>
              </a:ext>
            </a:extLst>
          </p:cNvPr>
          <p:cNvSpPr/>
          <p:nvPr/>
        </p:nvSpPr>
        <p:spPr bwMode="auto">
          <a:xfrm>
            <a:off x="6684963" y="3263900"/>
            <a:ext cx="493712" cy="500063"/>
          </a:xfrm>
          <a:prstGeom prst="ellipse">
            <a:avLst/>
          </a:prstGeom>
          <a:solidFill>
            <a:srgbClr val="FFFF66">
              <a:alpha val="30000"/>
            </a:srgbClr>
          </a:solidFill>
          <a:ln w="6350" cap="flat" cmpd="sng">
            <a:solidFill>
              <a:schemeClr val="bg1">
                <a:lumMod val="85000"/>
              </a:schemeClr>
            </a:solidFill>
            <a:prstDash val="solid"/>
            <a:round/>
            <a:headEnd/>
            <a:tailEnd/>
          </a:ln>
          <a:effectLst/>
        </p:spPr>
        <p:txBody>
          <a:bodyPr anchor="ctr"/>
          <a:lstStyle/>
          <a:p>
            <a:pPr algn="ctr">
              <a:defRPr/>
            </a:pPr>
            <a:endParaRPr lang="ja-JP" altLang="en-US">
              <a:ea typeface="HG創英角ﾎﾟｯﾌﾟ体" pitchFamily="49" charset="-128"/>
            </a:endParaRPr>
          </a:p>
        </p:txBody>
      </p:sp>
      <p:sp>
        <p:nvSpPr>
          <p:cNvPr id="373" name="円/楕円 598">
            <a:extLst>
              <a:ext uri="{FF2B5EF4-FFF2-40B4-BE49-F238E27FC236}">
                <a16:creationId xmlns:a16="http://schemas.microsoft.com/office/drawing/2014/main" id="{66F72950-9215-A9CF-80F3-2C982B09E08F}"/>
              </a:ext>
            </a:extLst>
          </p:cNvPr>
          <p:cNvSpPr/>
          <p:nvPr/>
        </p:nvSpPr>
        <p:spPr bwMode="auto">
          <a:xfrm>
            <a:off x="4918075" y="4267200"/>
            <a:ext cx="407988" cy="412750"/>
          </a:xfrm>
          <a:prstGeom prst="ellipse">
            <a:avLst/>
          </a:prstGeom>
          <a:solidFill>
            <a:srgbClr val="FFFF66">
              <a:alpha val="30000"/>
            </a:srgbClr>
          </a:solidFill>
          <a:ln w="6350" cap="flat" cmpd="sng">
            <a:solidFill>
              <a:schemeClr val="bg1">
                <a:lumMod val="85000"/>
              </a:schemeClr>
            </a:solidFill>
            <a:prstDash val="solid"/>
            <a:round/>
            <a:headEnd/>
            <a:tailEnd/>
          </a:ln>
          <a:effectLst/>
        </p:spPr>
        <p:txBody>
          <a:bodyPr anchor="ctr"/>
          <a:lstStyle/>
          <a:p>
            <a:pPr algn="ctr">
              <a:defRPr/>
            </a:pPr>
            <a:endParaRPr lang="ja-JP" altLang="en-US">
              <a:ea typeface="HG創英角ﾎﾟｯﾌﾟ体" pitchFamily="49" charset="-128"/>
            </a:endParaRPr>
          </a:p>
        </p:txBody>
      </p:sp>
      <p:sp>
        <p:nvSpPr>
          <p:cNvPr id="374" name="円/楕円 599">
            <a:extLst>
              <a:ext uri="{FF2B5EF4-FFF2-40B4-BE49-F238E27FC236}">
                <a16:creationId xmlns:a16="http://schemas.microsoft.com/office/drawing/2014/main" id="{F6ED5925-B83E-44AD-3373-589F982EA93B}"/>
              </a:ext>
            </a:extLst>
          </p:cNvPr>
          <p:cNvSpPr/>
          <p:nvPr/>
        </p:nvSpPr>
        <p:spPr bwMode="auto">
          <a:xfrm>
            <a:off x="4527550" y="4484688"/>
            <a:ext cx="409575" cy="469900"/>
          </a:xfrm>
          <a:prstGeom prst="ellipse">
            <a:avLst/>
          </a:prstGeom>
          <a:solidFill>
            <a:srgbClr val="FFFF66">
              <a:alpha val="30000"/>
            </a:srgbClr>
          </a:solidFill>
          <a:ln w="6350" cap="flat" cmpd="sng">
            <a:solidFill>
              <a:schemeClr val="bg1">
                <a:lumMod val="85000"/>
              </a:schemeClr>
            </a:solidFill>
            <a:prstDash val="solid"/>
            <a:round/>
            <a:headEnd/>
            <a:tailEnd/>
          </a:ln>
          <a:effectLst/>
        </p:spPr>
        <p:txBody>
          <a:bodyPr anchor="ctr"/>
          <a:lstStyle/>
          <a:p>
            <a:pPr algn="ctr">
              <a:defRPr/>
            </a:pPr>
            <a:endParaRPr lang="ja-JP" altLang="en-US">
              <a:ea typeface="HG創英角ﾎﾟｯﾌﾟ体" pitchFamily="49" charset="-128"/>
            </a:endParaRPr>
          </a:p>
        </p:txBody>
      </p:sp>
      <p:sp>
        <p:nvSpPr>
          <p:cNvPr id="375" name="円/楕円 600">
            <a:extLst>
              <a:ext uri="{FF2B5EF4-FFF2-40B4-BE49-F238E27FC236}">
                <a16:creationId xmlns:a16="http://schemas.microsoft.com/office/drawing/2014/main" id="{C9DF8C0B-CF9C-A542-1611-E814381DDFE4}"/>
              </a:ext>
            </a:extLst>
          </p:cNvPr>
          <p:cNvSpPr/>
          <p:nvPr/>
        </p:nvSpPr>
        <p:spPr bwMode="auto">
          <a:xfrm>
            <a:off x="5559425" y="3316288"/>
            <a:ext cx="406400" cy="488950"/>
          </a:xfrm>
          <a:prstGeom prst="ellipse">
            <a:avLst/>
          </a:prstGeom>
          <a:solidFill>
            <a:srgbClr val="FFFF66">
              <a:alpha val="30000"/>
            </a:srgbClr>
          </a:solidFill>
          <a:ln w="6350" cap="flat" cmpd="sng">
            <a:solidFill>
              <a:schemeClr val="bg1">
                <a:lumMod val="85000"/>
              </a:schemeClr>
            </a:solidFill>
            <a:prstDash val="solid"/>
            <a:round/>
            <a:headEnd/>
            <a:tailEnd/>
          </a:ln>
          <a:effectLst/>
        </p:spPr>
        <p:txBody>
          <a:bodyPr anchor="ctr"/>
          <a:lstStyle/>
          <a:p>
            <a:pPr algn="ctr">
              <a:defRPr/>
            </a:pPr>
            <a:endParaRPr lang="ja-JP" altLang="en-US">
              <a:ea typeface="HG創英角ﾎﾟｯﾌﾟ体" pitchFamily="49" charset="-128"/>
            </a:endParaRPr>
          </a:p>
        </p:txBody>
      </p:sp>
      <p:cxnSp>
        <p:nvCxnSpPr>
          <p:cNvPr id="376" name="カギ線コネクタ 375">
            <a:extLst>
              <a:ext uri="{FF2B5EF4-FFF2-40B4-BE49-F238E27FC236}">
                <a16:creationId xmlns:a16="http://schemas.microsoft.com/office/drawing/2014/main" id="{6CBC2B78-8F25-2765-ADFD-D3CDEB60EC89}"/>
              </a:ext>
            </a:extLst>
          </p:cNvPr>
          <p:cNvCxnSpPr>
            <a:cxnSpLocks/>
            <a:stCxn id="372" idx="0"/>
            <a:endCxn id="10370" idx="1"/>
          </p:cNvCxnSpPr>
          <p:nvPr/>
        </p:nvCxnSpPr>
        <p:spPr bwMode="auto">
          <a:xfrm rot="16200000" flipV="1">
            <a:off x="4818063" y="1149350"/>
            <a:ext cx="2400300" cy="1828800"/>
          </a:xfrm>
          <a:prstGeom prst="bentConnector4">
            <a:avLst>
              <a:gd name="adj1" fmla="val 45329"/>
              <a:gd name="adj2" fmla="val 112503"/>
            </a:avLst>
          </a:prstGeom>
          <a:solidFill>
            <a:srgbClr val="666699">
              <a:alpha val="19000"/>
            </a:srgbClr>
          </a:solidFill>
          <a:ln w="38100" cap="flat" cmpd="sng" algn="ctr">
            <a:solidFill>
              <a:schemeClr val="bg1">
                <a:lumMod val="65000"/>
              </a:schemeClr>
            </a:solidFill>
            <a:prstDash val="solid"/>
            <a:round/>
            <a:headEnd type="none" w="med" len="med"/>
            <a:tailEnd type="none" w="med" len="med"/>
          </a:ln>
          <a:effectLst/>
        </p:spPr>
      </p:cxnSp>
      <p:grpSp>
        <p:nvGrpSpPr>
          <p:cNvPr id="10249" name="グループ化 376">
            <a:extLst>
              <a:ext uri="{FF2B5EF4-FFF2-40B4-BE49-F238E27FC236}">
                <a16:creationId xmlns:a16="http://schemas.microsoft.com/office/drawing/2014/main" id="{B0AD5D9B-E678-15D5-4485-B8E2245E3E8F}"/>
              </a:ext>
            </a:extLst>
          </p:cNvPr>
          <p:cNvGrpSpPr>
            <a:grpSpLocks/>
          </p:cNvGrpSpPr>
          <p:nvPr/>
        </p:nvGrpSpPr>
        <p:grpSpPr bwMode="auto">
          <a:xfrm>
            <a:off x="5103813" y="639763"/>
            <a:ext cx="6923087" cy="5189537"/>
            <a:chOff x="14126542" y="332656"/>
            <a:chExt cx="4673779" cy="3417102"/>
          </a:xfrm>
        </p:grpSpPr>
        <p:sp>
          <p:nvSpPr>
            <p:cNvPr id="10360" name="正方形/長方形 398">
              <a:extLst>
                <a:ext uri="{FF2B5EF4-FFF2-40B4-BE49-F238E27FC236}">
                  <a16:creationId xmlns:a16="http://schemas.microsoft.com/office/drawing/2014/main" id="{BD7F1735-7B2D-9C10-F4E8-8B86F0641A6D}"/>
                </a:ext>
              </a:extLst>
            </p:cNvPr>
            <p:cNvSpPr>
              <a:spLocks noChangeArrowheads="1"/>
            </p:cNvSpPr>
            <p:nvPr/>
          </p:nvSpPr>
          <p:spPr bwMode="auto">
            <a:xfrm>
              <a:off x="16000163" y="836712"/>
              <a:ext cx="1648286" cy="241401"/>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pic>
          <p:nvPicPr>
            <p:cNvPr id="10361" name="Picture 116">
              <a:extLst>
                <a:ext uri="{FF2B5EF4-FFF2-40B4-BE49-F238E27FC236}">
                  <a16:creationId xmlns:a16="http://schemas.microsoft.com/office/drawing/2014/main" id="{F816B0EB-0703-5B7A-4763-12E1A6D9A2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32686" y="3187188"/>
              <a:ext cx="913074"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2" name="Picture 107" descr="img01">
              <a:extLst>
                <a:ext uri="{FF2B5EF4-FFF2-40B4-BE49-F238E27FC236}">
                  <a16:creationId xmlns:a16="http://schemas.microsoft.com/office/drawing/2014/main" id="{DD830E31-46F1-DBA6-69C4-C98803E326FB}"/>
                </a:ext>
              </a:extLst>
            </p:cNvPr>
            <p:cNvPicPr>
              <a:picLocks noChangeAspect="1" noChangeArrowheads="1"/>
            </p:cNvPicPr>
            <p:nvPr/>
          </p:nvPicPr>
          <p:blipFill>
            <a:blip r:embed="rId6">
              <a:lum bright="-6000" contrast="12000"/>
              <a:extLst>
                <a:ext uri="{28A0092B-C50C-407E-A947-70E740481C1C}">
                  <a14:useLocalDpi xmlns:a14="http://schemas.microsoft.com/office/drawing/2010/main" val="0"/>
                </a:ext>
              </a:extLst>
            </a:blip>
            <a:srcRect b="11143"/>
            <a:stretch>
              <a:fillRect/>
            </a:stretch>
          </p:blipFill>
          <p:spPr bwMode="auto">
            <a:xfrm>
              <a:off x="17791414" y="1091721"/>
              <a:ext cx="1003440" cy="6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3" name="Picture 1172" descr="ポルテ内装２">
              <a:extLst>
                <a:ext uri="{FF2B5EF4-FFF2-40B4-BE49-F238E27FC236}">
                  <a16:creationId xmlns:a16="http://schemas.microsoft.com/office/drawing/2014/main" id="{5D8E819A-25A2-5608-EE51-421FE82AD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50718" y="902110"/>
              <a:ext cx="1814675" cy="1079684"/>
            </a:xfrm>
            <a:prstGeom prst="rect">
              <a:avLst/>
            </a:prstGeom>
            <a:noFill/>
            <a:ln w="9525">
              <a:solidFill>
                <a:srgbClr val="2E2E48"/>
              </a:solidFill>
              <a:miter lim="800000"/>
              <a:headEnd/>
              <a:tailEnd/>
            </a:ln>
            <a:extLst>
              <a:ext uri="{909E8E84-426E-40DD-AFC4-6F175D3DCCD1}">
                <a14:hiddenFill xmlns:a14="http://schemas.microsoft.com/office/drawing/2010/main">
                  <a:solidFill>
                    <a:srgbClr val="FFFFFF"/>
                  </a:solidFill>
                </a14:hiddenFill>
              </a:ext>
            </a:extLst>
          </p:spPr>
        </p:pic>
        <p:grpSp>
          <p:nvGrpSpPr>
            <p:cNvPr id="10364" name="グループ化 402">
              <a:extLst>
                <a:ext uri="{FF2B5EF4-FFF2-40B4-BE49-F238E27FC236}">
                  <a16:creationId xmlns:a16="http://schemas.microsoft.com/office/drawing/2014/main" id="{B3CD93F8-321B-70FD-635A-DE8C375DA64B}"/>
                </a:ext>
              </a:extLst>
            </p:cNvPr>
            <p:cNvGrpSpPr>
              <a:grpSpLocks/>
            </p:cNvGrpSpPr>
            <p:nvPr/>
          </p:nvGrpSpPr>
          <p:grpSpPr bwMode="auto">
            <a:xfrm>
              <a:off x="14126542" y="659704"/>
              <a:ext cx="1504868" cy="218101"/>
              <a:chOff x="14261379" y="659033"/>
              <a:chExt cx="1008907" cy="241401"/>
            </a:xfrm>
          </p:grpSpPr>
          <p:sp>
            <p:nvSpPr>
              <p:cNvPr id="10379" name="正方形/長方形 417">
                <a:extLst>
                  <a:ext uri="{FF2B5EF4-FFF2-40B4-BE49-F238E27FC236}">
                    <a16:creationId xmlns:a16="http://schemas.microsoft.com/office/drawing/2014/main" id="{4785BC90-486F-7210-6165-B0372A1AC585}"/>
                  </a:ext>
                </a:extLst>
              </p:cNvPr>
              <p:cNvSpPr>
                <a:spLocks noChangeArrowheads="1"/>
              </p:cNvSpPr>
              <p:nvPr/>
            </p:nvSpPr>
            <p:spPr bwMode="auto">
              <a:xfrm>
                <a:off x="14261379" y="659033"/>
                <a:ext cx="1008907" cy="241401"/>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80" name="WordArt 41">
                <a:extLst>
                  <a:ext uri="{FF2B5EF4-FFF2-40B4-BE49-F238E27FC236}">
                    <a16:creationId xmlns:a16="http://schemas.microsoft.com/office/drawing/2014/main" id="{DF918BE1-EC3F-A03A-A0F3-0063DD390E46}"/>
                  </a:ext>
                </a:extLst>
              </p:cNvPr>
              <p:cNvSpPr>
                <a:spLocks noChangeArrowheads="1" noChangeShapeType="1" noTextEdit="1"/>
              </p:cNvSpPr>
              <p:nvPr/>
            </p:nvSpPr>
            <p:spPr bwMode="auto">
              <a:xfrm>
                <a:off x="14326202" y="692605"/>
                <a:ext cx="897186" cy="168512"/>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内装システム</a:t>
                </a:r>
              </a:p>
            </p:txBody>
          </p:sp>
        </p:grpSp>
        <p:pic>
          <p:nvPicPr>
            <p:cNvPr id="10365" name="Picture 1792" descr="FR_SEAT2">
              <a:extLst>
                <a:ext uri="{FF2B5EF4-FFF2-40B4-BE49-F238E27FC236}">
                  <a16:creationId xmlns:a16="http://schemas.microsoft.com/office/drawing/2014/main" id="{48F302BC-6C3D-49A5-AF92-9705624329F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2962"/>
            <a:stretch>
              <a:fillRect/>
            </a:stretch>
          </p:blipFill>
          <p:spPr bwMode="auto">
            <a:xfrm>
              <a:off x="15977460" y="1243991"/>
              <a:ext cx="1022676" cy="93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6" name="WordArt 41">
              <a:extLst>
                <a:ext uri="{FF2B5EF4-FFF2-40B4-BE49-F238E27FC236}">
                  <a16:creationId xmlns:a16="http://schemas.microsoft.com/office/drawing/2014/main" id="{355BE8A5-CFFB-B077-C61C-8780732E6EF7}"/>
                </a:ext>
              </a:extLst>
            </p:cNvPr>
            <p:cNvSpPr>
              <a:spLocks noChangeArrowheads="1" noChangeShapeType="1" noTextEdit="1"/>
            </p:cNvSpPr>
            <p:nvPr/>
          </p:nvSpPr>
          <p:spPr bwMode="auto">
            <a:xfrm>
              <a:off x="16657263" y="851233"/>
              <a:ext cx="445164" cy="165691"/>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シート</a:t>
              </a:r>
            </a:p>
          </p:txBody>
        </p:sp>
        <p:pic>
          <p:nvPicPr>
            <p:cNvPr id="10367" name="図 405">
              <a:extLst>
                <a:ext uri="{FF2B5EF4-FFF2-40B4-BE49-F238E27FC236}">
                  <a16:creationId xmlns:a16="http://schemas.microsoft.com/office/drawing/2014/main" id="{F72C24DD-FC1C-5F5C-F02E-22B12163B90D}"/>
                </a:ext>
              </a:extLst>
            </p:cNvPr>
            <p:cNvPicPr>
              <a:picLocks noChangeAspect="1"/>
            </p:cNvPicPr>
            <p:nvPr/>
          </p:nvPicPr>
          <p:blipFill>
            <a:blip r:embed="rId9">
              <a:extLst>
                <a:ext uri="{28A0092B-C50C-407E-A947-70E740481C1C}">
                  <a14:useLocalDpi xmlns:a14="http://schemas.microsoft.com/office/drawing/2010/main" val="0"/>
                </a:ext>
              </a:extLst>
            </a:blip>
            <a:srcRect l="842" t="9727"/>
            <a:stretch>
              <a:fillRect/>
            </a:stretch>
          </p:blipFill>
          <p:spPr bwMode="auto">
            <a:xfrm>
              <a:off x="17791414" y="2211387"/>
              <a:ext cx="1008907" cy="5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0368" name="正方形/長方形 406">
              <a:extLst>
                <a:ext uri="{FF2B5EF4-FFF2-40B4-BE49-F238E27FC236}">
                  <a16:creationId xmlns:a16="http://schemas.microsoft.com/office/drawing/2014/main" id="{3CC485B0-7AA8-79BC-5BE9-0E00B6FE380E}"/>
                </a:ext>
              </a:extLst>
            </p:cNvPr>
            <p:cNvSpPr>
              <a:spLocks noChangeArrowheads="1"/>
            </p:cNvSpPr>
            <p:nvPr/>
          </p:nvSpPr>
          <p:spPr bwMode="auto">
            <a:xfrm>
              <a:off x="17792084" y="858440"/>
              <a:ext cx="1002769" cy="209414"/>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69" name="WordArt 41">
              <a:extLst>
                <a:ext uri="{FF2B5EF4-FFF2-40B4-BE49-F238E27FC236}">
                  <a16:creationId xmlns:a16="http://schemas.microsoft.com/office/drawing/2014/main" id="{EA2E8A40-0C2D-42B8-34BB-18E4EAB42629}"/>
                </a:ext>
              </a:extLst>
            </p:cNvPr>
            <p:cNvSpPr>
              <a:spLocks noChangeArrowheads="1" noChangeShapeType="1" noTextEdit="1"/>
            </p:cNvSpPr>
            <p:nvPr/>
          </p:nvSpPr>
          <p:spPr bwMode="auto">
            <a:xfrm>
              <a:off x="18067084" y="870094"/>
              <a:ext cx="444279" cy="166779"/>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天井</a:t>
              </a:r>
            </a:p>
          </p:txBody>
        </p:sp>
        <p:sp>
          <p:nvSpPr>
            <p:cNvPr id="10370" name="正方形/長方形 408">
              <a:extLst>
                <a:ext uri="{FF2B5EF4-FFF2-40B4-BE49-F238E27FC236}">
                  <a16:creationId xmlns:a16="http://schemas.microsoft.com/office/drawing/2014/main" id="{FE2385F0-D6E6-4E2C-6BD5-2B50A48D93CC}"/>
                </a:ext>
              </a:extLst>
            </p:cNvPr>
            <p:cNvSpPr>
              <a:spLocks noChangeArrowheads="1"/>
            </p:cNvSpPr>
            <p:nvPr/>
          </p:nvSpPr>
          <p:spPr bwMode="auto">
            <a:xfrm>
              <a:off x="14126542" y="332656"/>
              <a:ext cx="4665080" cy="295193"/>
            </a:xfrm>
            <a:prstGeom prst="rect">
              <a:avLst/>
            </a:prstGeom>
            <a:solidFill>
              <a:srgbClr val="006600"/>
            </a:solidFill>
            <a:ln w="50800">
              <a:solidFill>
                <a:srgbClr val="006600"/>
              </a:solidFill>
              <a:round/>
              <a:headEnd/>
              <a:tailEnd/>
            </a:ln>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71" name="WordArt 41">
              <a:extLst>
                <a:ext uri="{FF2B5EF4-FFF2-40B4-BE49-F238E27FC236}">
                  <a16:creationId xmlns:a16="http://schemas.microsoft.com/office/drawing/2014/main" id="{5172C292-C074-CE97-F1A9-E902CFBE6193}"/>
                </a:ext>
              </a:extLst>
            </p:cNvPr>
            <p:cNvSpPr>
              <a:spLocks noChangeArrowheads="1" noChangeShapeType="1" noTextEdit="1"/>
            </p:cNvSpPr>
            <p:nvPr/>
          </p:nvSpPr>
          <p:spPr bwMode="auto">
            <a:xfrm>
              <a:off x="14161540" y="342267"/>
              <a:ext cx="914158" cy="279927"/>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内装品</a:t>
              </a:r>
            </a:p>
          </p:txBody>
        </p:sp>
        <p:sp>
          <p:nvSpPr>
            <p:cNvPr id="10372" name="正方形/長方形 410">
              <a:extLst>
                <a:ext uri="{FF2B5EF4-FFF2-40B4-BE49-F238E27FC236}">
                  <a16:creationId xmlns:a16="http://schemas.microsoft.com/office/drawing/2014/main" id="{E07F391C-D10E-A499-96C8-A5EC60195C6D}"/>
                </a:ext>
              </a:extLst>
            </p:cNvPr>
            <p:cNvSpPr>
              <a:spLocks noChangeArrowheads="1"/>
            </p:cNvSpPr>
            <p:nvPr/>
          </p:nvSpPr>
          <p:spPr bwMode="auto">
            <a:xfrm>
              <a:off x="16826202" y="1187702"/>
              <a:ext cx="832019" cy="165003"/>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73" name="正方形/長方形 411">
              <a:extLst>
                <a:ext uri="{FF2B5EF4-FFF2-40B4-BE49-F238E27FC236}">
                  <a16:creationId xmlns:a16="http://schemas.microsoft.com/office/drawing/2014/main" id="{AE77DF62-39B0-D566-679C-A20EAB3932BA}"/>
                </a:ext>
              </a:extLst>
            </p:cNvPr>
            <p:cNvSpPr>
              <a:spLocks noChangeArrowheads="1"/>
            </p:cNvSpPr>
            <p:nvPr/>
          </p:nvSpPr>
          <p:spPr bwMode="auto">
            <a:xfrm>
              <a:off x="17782715" y="2914590"/>
              <a:ext cx="1008907" cy="241401"/>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74" name="WordArt 41">
              <a:extLst>
                <a:ext uri="{FF2B5EF4-FFF2-40B4-BE49-F238E27FC236}">
                  <a16:creationId xmlns:a16="http://schemas.microsoft.com/office/drawing/2014/main" id="{5C5B66C6-8302-6701-5BF0-9B90E1389A0C}"/>
                </a:ext>
              </a:extLst>
            </p:cNvPr>
            <p:cNvSpPr>
              <a:spLocks noChangeArrowheads="1" noChangeShapeType="1" noTextEdit="1"/>
            </p:cNvSpPr>
            <p:nvPr/>
          </p:nvSpPr>
          <p:spPr bwMode="auto">
            <a:xfrm>
              <a:off x="17873409" y="2954392"/>
              <a:ext cx="827517" cy="161723"/>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フロアカーペット</a:t>
              </a:r>
            </a:p>
          </p:txBody>
        </p:sp>
        <p:sp>
          <p:nvSpPr>
            <p:cNvPr id="10375" name="WordArt 41">
              <a:extLst>
                <a:ext uri="{FF2B5EF4-FFF2-40B4-BE49-F238E27FC236}">
                  <a16:creationId xmlns:a16="http://schemas.microsoft.com/office/drawing/2014/main" id="{E450B38D-C199-783F-B616-6B28209F9395}"/>
                </a:ext>
              </a:extLst>
            </p:cNvPr>
            <p:cNvSpPr>
              <a:spLocks noChangeArrowheads="1" noChangeShapeType="1" noTextEdit="1"/>
            </p:cNvSpPr>
            <p:nvPr/>
          </p:nvSpPr>
          <p:spPr bwMode="auto">
            <a:xfrm>
              <a:off x="16923808" y="1224539"/>
              <a:ext cx="646929" cy="77285"/>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シート骨格</a:t>
              </a:r>
            </a:p>
          </p:txBody>
        </p:sp>
        <p:sp>
          <p:nvSpPr>
            <p:cNvPr id="10376" name="正方形/長方形 414">
              <a:extLst>
                <a:ext uri="{FF2B5EF4-FFF2-40B4-BE49-F238E27FC236}">
                  <a16:creationId xmlns:a16="http://schemas.microsoft.com/office/drawing/2014/main" id="{81DDC73E-AA5B-A9E4-94C8-482A9EC63172}"/>
                </a:ext>
              </a:extLst>
            </p:cNvPr>
            <p:cNvSpPr>
              <a:spLocks noChangeArrowheads="1"/>
            </p:cNvSpPr>
            <p:nvPr/>
          </p:nvSpPr>
          <p:spPr bwMode="auto">
            <a:xfrm>
              <a:off x="17785947" y="1843832"/>
              <a:ext cx="1008907" cy="241401"/>
            </a:xfrm>
            <a:prstGeom prst="rect">
              <a:avLst/>
            </a:prstGeom>
            <a:solidFill>
              <a:srgbClr val="00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77" name="WordArt 41">
              <a:extLst>
                <a:ext uri="{FF2B5EF4-FFF2-40B4-BE49-F238E27FC236}">
                  <a16:creationId xmlns:a16="http://schemas.microsoft.com/office/drawing/2014/main" id="{E13955D0-906D-1879-D0EE-AB82A09C681F}"/>
                </a:ext>
              </a:extLst>
            </p:cNvPr>
            <p:cNvSpPr>
              <a:spLocks noChangeArrowheads="1" noChangeShapeType="1" noTextEdit="1"/>
            </p:cNvSpPr>
            <p:nvPr/>
          </p:nvSpPr>
          <p:spPr bwMode="auto">
            <a:xfrm>
              <a:off x="18028797" y="1877852"/>
              <a:ext cx="600499" cy="172528"/>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ドアトリム</a:t>
              </a:r>
            </a:p>
          </p:txBody>
        </p:sp>
        <p:pic>
          <p:nvPicPr>
            <p:cNvPr id="10378" name="Picture 58" descr="骨格">
              <a:extLst>
                <a:ext uri="{FF2B5EF4-FFF2-40B4-BE49-F238E27FC236}">
                  <a16:creationId xmlns:a16="http://schemas.microsoft.com/office/drawing/2014/main" id="{1256D57C-926E-C844-B56C-837547C41389}"/>
                </a:ext>
              </a:extLst>
            </p:cNvPr>
            <p:cNvPicPr>
              <a:picLocks noChangeAspect="1" noChangeArrowheads="1"/>
            </p:cNvPicPr>
            <p:nvPr/>
          </p:nvPicPr>
          <p:blipFill>
            <a:blip r:embed="rId10">
              <a:clrChange>
                <a:clrFrom>
                  <a:srgbClr val="000000"/>
                </a:clrFrom>
                <a:clrTo>
                  <a:srgbClr val="000000">
                    <a:alpha val="0"/>
                  </a:srgbClr>
                </a:clrTo>
              </a:clrChange>
              <a:lum bright="24000"/>
              <a:extLst>
                <a:ext uri="{28A0092B-C50C-407E-A947-70E740481C1C}">
                  <a14:useLocalDpi xmlns:a14="http://schemas.microsoft.com/office/drawing/2010/main" val="0"/>
                </a:ext>
              </a:extLst>
            </a:blip>
            <a:srcRect r="61497" b="35408"/>
            <a:stretch>
              <a:fillRect/>
            </a:stretch>
          </p:blipFill>
          <p:spPr bwMode="auto">
            <a:xfrm rot="429111" flipH="1">
              <a:off x="16995136" y="1346522"/>
              <a:ext cx="659739" cy="854417"/>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50" name="グループ化 1">
            <a:extLst>
              <a:ext uri="{FF2B5EF4-FFF2-40B4-BE49-F238E27FC236}">
                <a16:creationId xmlns:a16="http://schemas.microsoft.com/office/drawing/2014/main" id="{956BD0BD-1134-43BF-12A7-CCF3FA0B304D}"/>
              </a:ext>
            </a:extLst>
          </p:cNvPr>
          <p:cNvGrpSpPr>
            <a:grpSpLocks/>
          </p:cNvGrpSpPr>
          <p:nvPr/>
        </p:nvGrpSpPr>
        <p:grpSpPr bwMode="auto">
          <a:xfrm>
            <a:off x="312738" y="714375"/>
            <a:ext cx="4721225" cy="3563938"/>
            <a:chOff x="277400" y="714610"/>
            <a:chExt cx="3156813" cy="2893244"/>
          </a:xfrm>
        </p:grpSpPr>
        <p:cxnSp>
          <p:nvCxnSpPr>
            <p:cNvPr id="378" name="カギ線コネクタ 377">
              <a:extLst>
                <a:ext uri="{FF2B5EF4-FFF2-40B4-BE49-F238E27FC236}">
                  <a16:creationId xmlns:a16="http://schemas.microsoft.com/office/drawing/2014/main" id="{56D5F1C5-5B7F-F715-A560-4F8763424EA2}"/>
                </a:ext>
              </a:extLst>
            </p:cNvPr>
            <p:cNvCxnSpPr>
              <a:cxnSpLocks/>
            </p:cNvCxnSpPr>
            <p:nvPr/>
          </p:nvCxnSpPr>
          <p:spPr bwMode="auto">
            <a:xfrm rot="16200000" flipV="1">
              <a:off x="1742875" y="1916516"/>
              <a:ext cx="2755347" cy="627329"/>
            </a:xfrm>
            <a:prstGeom prst="bentConnector3">
              <a:avLst>
                <a:gd name="adj1" fmla="val 50000"/>
              </a:avLst>
            </a:prstGeom>
            <a:solidFill>
              <a:srgbClr val="666699">
                <a:alpha val="19000"/>
              </a:srgbClr>
            </a:solidFill>
            <a:ln w="38100" cap="flat" cmpd="sng" algn="ctr">
              <a:solidFill>
                <a:schemeClr val="bg1">
                  <a:lumMod val="65000"/>
                </a:schemeClr>
              </a:solidFill>
              <a:prstDash val="solid"/>
              <a:round/>
              <a:headEnd type="none" w="med" len="med"/>
              <a:tailEnd type="none" w="med" len="med"/>
            </a:ln>
            <a:effectLst/>
          </p:spPr>
        </p:cxnSp>
        <p:grpSp>
          <p:nvGrpSpPr>
            <p:cNvPr id="10346" name="グループ化 378">
              <a:extLst>
                <a:ext uri="{FF2B5EF4-FFF2-40B4-BE49-F238E27FC236}">
                  <a16:creationId xmlns:a16="http://schemas.microsoft.com/office/drawing/2014/main" id="{7A0264FC-4813-EF9E-93FE-1C9458D53B1D}"/>
                </a:ext>
              </a:extLst>
            </p:cNvPr>
            <p:cNvGrpSpPr>
              <a:grpSpLocks/>
            </p:cNvGrpSpPr>
            <p:nvPr/>
          </p:nvGrpSpPr>
          <p:grpSpPr bwMode="auto">
            <a:xfrm>
              <a:off x="277400" y="714610"/>
              <a:ext cx="2378943" cy="1609735"/>
              <a:chOff x="9919479" y="505401"/>
              <a:chExt cx="2888255" cy="1424799"/>
            </a:xfrm>
          </p:grpSpPr>
          <p:sp>
            <p:nvSpPr>
              <p:cNvPr id="10347" name="正方形/長方形 380">
                <a:extLst>
                  <a:ext uri="{FF2B5EF4-FFF2-40B4-BE49-F238E27FC236}">
                    <a16:creationId xmlns:a16="http://schemas.microsoft.com/office/drawing/2014/main" id="{471D7101-1CA6-EC92-F417-29235E01AB94}"/>
                  </a:ext>
                </a:extLst>
              </p:cNvPr>
              <p:cNvSpPr>
                <a:spLocks noChangeArrowheads="1"/>
              </p:cNvSpPr>
              <p:nvPr/>
            </p:nvSpPr>
            <p:spPr bwMode="auto">
              <a:xfrm>
                <a:off x="9919479" y="505401"/>
                <a:ext cx="2841904" cy="283883"/>
              </a:xfrm>
              <a:prstGeom prst="rect">
                <a:avLst/>
              </a:prstGeom>
              <a:solidFill>
                <a:schemeClr val="accent2"/>
              </a:solidFill>
              <a:ln w="50800">
                <a:solidFill>
                  <a:schemeClr val="accent2"/>
                </a:solidFill>
                <a:round/>
                <a:headEnd/>
                <a:tailEnd/>
              </a:ln>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48" name="WordArt 41">
                <a:extLst>
                  <a:ext uri="{FF2B5EF4-FFF2-40B4-BE49-F238E27FC236}">
                    <a16:creationId xmlns:a16="http://schemas.microsoft.com/office/drawing/2014/main" id="{66109620-82E8-CC37-505A-DDC56D150D44}"/>
                  </a:ext>
                </a:extLst>
              </p:cNvPr>
              <p:cNvSpPr>
                <a:spLocks noChangeArrowheads="1" noChangeShapeType="1" noTextEdit="1"/>
              </p:cNvSpPr>
              <p:nvPr/>
            </p:nvSpPr>
            <p:spPr bwMode="auto">
              <a:xfrm>
                <a:off x="9964105" y="505402"/>
                <a:ext cx="2638466" cy="267858"/>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フィルター・パワートレーン機器部品</a:t>
                </a:r>
              </a:p>
            </p:txBody>
          </p:sp>
          <p:sp>
            <p:nvSpPr>
              <p:cNvPr id="10349" name="正方形/長方形 384">
                <a:extLst>
                  <a:ext uri="{FF2B5EF4-FFF2-40B4-BE49-F238E27FC236}">
                    <a16:creationId xmlns:a16="http://schemas.microsoft.com/office/drawing/2014/main" id="{89BFD62B-7E56-2B89-AA96-7B16F19AE2F9}"/>
                  </a:ext>
                </a:extLst>
              </p:cNvPr>
              <p:cNvSpPr>
                <a:spLocks noChangeArrowheads="1"/>
              </p:cNvSpPr>
              <p:nvPr/>
            </p:nvSpPr>
            <p:spPr bwMode="auto">
              <a:xfrm>
                <a:off x="10902080" y="917723"/>
                <a:ext cx="933228" cy="217675"/>
              </a:xfrm>
              <a:prstGeom prst="rect">
                <a:avLst/>
              </a:prstGeom>
              <a:solidFill>
                <a:schemeClr val="accent2"/>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50" name="WordArt 24">
                <a:extLst>
                  <a:ext uri="{FF2B5EF4-FFF2-40B4-BE49-F238E27FC236}">
                    <a16:creationId xmlns:a16="http://schemas.microsoft.com/office/drawing/2014/main" id="{A61A0D9C-BA59-3793-B0C2-F4AA406753DF}"/>
                  </a:ext>
                </a:extLst>
              </p:cNvPr>
              <p:cNvSpPr>
                <a:spLocks noChangeArrowheads="1" noChangeShapeType="1" noTextEdit="1"/>
              </p:cNvSpPr>
              <p:nvPr/>
            </p:nvSpPr>
            <p:spPr bwMode="auto">
              <a:xfrm>
                <a:off x="10078358" y="1823940"/>
                <a:ext cx="751536" cy="106260"/>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エアフィルター</a:t>
                </a:r>
              </a:p>
            </p:txBody>
          </p:sp>
          <p:pic>
            <p:nvPicPr>
              <p:cNvPr id="10351" name="Picture 29" descr="S_オイルフィルター">
                <a:extLst>
                  <a:ext uri="{FF2B5EF4-FFF2-40B4-BE49-F238E27FC236}">
                    <a16:creationId xmlns:a16="http://schemas.microsoft.com/office/drawing/2014/main" id="{076C3810-9CA7-C8A5-7A87-F0C7A6D8B0A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6718" y="1143725"/>
                <a:ext cx="842024" cy="61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2" name="Picture 35" descr="S_キャビンエアフィルター">
                <a:extLst>
                  <a:ext uri="{FF2B5EF4-FFF2-40B4-BE49-F238E27FC236}">
                    <a16:creationId xmlns:a16="http://schemas.microsoft.com/office/drawing/2014/main" id="{E4E5C716-1B1E-A88A-E021-ADCD6B38ABB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5788" y="1214340"/>
                <a:ext cx="743471" cy="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3" name="Picture 118" descr="img02_01">
                <a:extLst>
                  <a:ext uri="{FF2B5EF4-FFF2-40B4-BE49-F238E27FC236}">
                    <a16:creationId xmlns:a16="http://schemas.microsoft.com/office/drawing/2014/main" id="{E3C64D2A-DC96-3BC2-5398-DBD9303AAC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20969" t="7463" r="16667" b="8675"/>
              <a:stretch>
                <a:fillRect/>
              </a:stretch>
            </p:blipFill>
            <p:spPr bwMode="auto">
              <a:xfrm>
                <a:off x="10106479" y="1143725"/>
                <a:ext cx="641294" cy="60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4" name="グループ化 392">
                <a:extLst>
                  <a:ext uri="{FF2B5EF4-FFF2-40B4-BE49-F238E27FC236}">
                    <a16:creationId xmlns:a16="http://schemas.microsoft.com/office/drawing/2014/main" id="{071B2F07-E884-5D26-2AF8-A698AD496B57}"/>
                  </a:ext>
                </a:extLst>
              </p:cNvPr>
              <p:cNvGrpSpPr>
                <a:grpSpLocks/>
              </p:cNvGrpSpPr>
              <p:nvPr/>
            </p:nvGrpSpPr>
            <p:grpSpPr bwMode="auto">
              <a:xfrm>
                <a:off x="10013007" y="917723"/>
                <a:ext cx="864891" cy="198853"/>
                <a:chOff x="-219249" y="1004404"/>
                <a:chExt cx="864891" cy="198853"/>
              </a:xfrm>
            </p:grpSpPr>
            <p:sp>
              <p:nvSpPr>
                <p:cNvPr id="10358" name="正方形/長方形 396">
                  <a:extLst>
                    <a:ext uri="{FF2B5EF4-FFF2-40B4-BE49-F238E27FC236}">
                      <a16:creationId xmlns:a16="http://schemas.microsoft.com/office/drawing/2014/main" id="{81EE31D3-D307-2E7B-A5AC-8BFDA39C4216}"/>
                    </a:ext>
                  </a:extLst>
                </p:cNvPr>
                <p:cNvSpPr>
                  <a:spLocks noChangeArrowheads="1"/>
                </p:cNvSpPr>
                <p:nvPr/>
              </p:nvSpPr>
              <p:spPr bwMode="auto">
                <a:xfrm>
                  <a:off x="-219249" y="1004404"/>
                  <a:ext cx="864891" cy="198853"/>
                </a:xfrm>
                <a:prstGeom prst="rect">
                  <a:avLst/>
                </a:prstGeom>
                <a:solidFill>
                  <a:schemeClr val="accent2"/>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59" name="WordArt 41">
                  <a:extLst>
                    <a:ext uri="{FF2B5EF4-FFF2-40B4-BE49-F238E27FC236}">
                      <a16:creationId xmlns:a16="http://schemas.microsoft.com/office/drawing/2014/main" id="{612A4A26-2C10-79AD-4A4F-AE64FCC0D5CC}"/>
                    </a:ext>
                  </a:extLst>
                </p:cNvPr>
                <p:cNvSpPr>
                  <a:spLocks noChangeArrowheads="1" noChangeShapeType="1" noTextEdit="1"/>
                </p:cNvSpPr>
                <p:nvPr/>
              </p:nvSpPr>
              <p:spPr bwMode="auto">
                <a:xfrm>
                  <a:off x="-197337" y="1048434"/>
                  <a:ext cx="818399" cy="110791"/>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エアクリーナー</a:t>
                  </a:r>
                </a:p>
              </p:txBody>
            </p:sp>
          </p:grpSp>
          <p:sp>
            <p:nvSpPr>
              <p:cNvPr id="10355" name="正方形/長方形 393">
                <a:extLst>
                  <a:ext uri="{FF2B5EF4-FFF2-40B4-BE49-F238E27FC236}">
                    <a16:creationId xmlns:a16="http://schemas.microsoft.com/office/drawing/2014/main" id="{8FDC927A-B9A0-00B8-643E-987AEF8D20EE}"/>
                  </a:ext>
                </a:extLst>
              </p:cNvPr>
              <p:cNvSpPr>
                <a:spLocks noChangeArrowheads="1"/>
              </p:cNvSpPr>
              <p:nvPr/>
            </p:nvSpPr>
            <p:spPr bwMode="auto">
              <a:xfrm>
                <a:off x="11927315" y="919231"/>
                <a:ext cx="880419" cy="203543"/>
              </a:xfrm>
              <a:prstGeom prst="rect">
                <a:avLst/>
              </a:prstGeom>
              <a:solidFill>
                <a:schemeClr val="accent2"/>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56" name="WordArt 41">
                <a:extLst>
                  <a:ext uri="{FF2B5EF4-FFF2-40B4-BE49-F238E27FC236}">
                    <a16:creationId xmlns:a16="http://schemas.microsoft.com/office/drawing/2014/main" id="{E3037847-3014-86A7-5C8C-1DAE11AA59D3}"/>
                  </a:ext>
                </a:extLst>
              </p:cNvPr>
              <p:cNvSpPr>
                <a:spLocks noChangeArrowheads="1" noChangeShapeType="1" noTextEdit="1"/>
              </p:cNvSpPr>
              <p:nvPr/>
            </p:nvSpPr>
            <p:spPr bwMode="auto">
              <a:xfrm>
                <a:off x="11973665" y="957830"/>
                <a:ext cx="787719" cy="125855"/>
              </a:xfrm>
              <a:prstGeom prst="rect">
                <a:avLst/>
              </a:prstGeom>
              <a:extLst>
                <a:ext uri="{909E8E84-426E-40DD-AFC4-6F175D3DCCD1}">
                  <a14:hiddenFill xmlns:a14="http://schemas.microsoft.com/office/drawing/2010/main">
                    <a:solidFill>
                      <a:srgbClr val="FFFFFF"/>
                    </a:solidFill>
                  </a14:hiddenFill>
                </a:ext>
              </a:extLst>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noFill/>
                    <a:latin typeface="HG丸ｺﾞｼｯｸM-PRO" panose="020F0600000000000000" pitchFamily="50" charset="-128"/>
                    <a:ea typeface="HG丸ｺﾞｼｯｸM-PRO" panose="020F0600000000000000" pitchFamily="50" charset="-128"/>
                  </a:rPr>
                  <a:t>キャビンフィルター</a:t>
                </a:r>
              </a:p>
            </p:txBody>
          </p:sp>
          <p:sp>
            <p:nvSpPr>
              <p:cNvPr id="10357" name="WordArt 41">
                <a:extLst>
                  <a:ext uri="{FF2B5EF4-FFF2-40B4-BE49-F238E27FC236}">
                    <a16:creationId xmlns:a16="http://schemas.microsoft.com/office/drawing/2014/main" id="{D2D3EA60-0B6A-BB5C-C445-AFEAD0328CD8}"/>
                  </a:ext>
                </a:extLst>
              </p:cNvPr>
              <p:cNvSpPr>
                <a:spLocks noChangeArrowheads="1" noChangeShapeType="1" noTextEdit="1"/>
              </p:cNvSpPr>
              <p:nvPr/>
            </p:nvSpPr>
            <p:spPr bwMode="auto">
              <a:xfrm>
                <a:off x="10947712" y="961752"/>
                <a:ext cx="818399" cy="110791"/>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オイルフィルター</a:t>
                </a:r>
              </a:p>
            </p:txBody>
          </p:sp>
        </p:grpSp>
      </p:grpSp>
      <p:grpSp>
        <p:nvGrpSpPr>
          <p:cNvPr id="10251" name="グループ化 2">
            <a:extLst>
              <a:ext uri="{FF2B5EF4-FFF2-40B4-BE49-F238E27FC236}">
                <a16:creationId xmlns:a16="http://schemas.microsoft.com/office/drawing/2014/main" id="{D0E64A03-C73C-6BE5-33B3-58DBB80E737F}"/>
              </a:ext>
            </a:extLst>
          </p:cNvPr>
          <p:cNvGrpSpPr>
            <a:grpSpLocks/>
          </p:cNvGrpSpPr>
          <p:nvPr/>
        </p:nvGrpSpPr>
        <p:grpSpPr bwMode="auto">
          <a:xfrm>
            <a:off x="1346200" y="2533650"/>
            <a:ext cx="3386138" cy="2284413"/>
            <a:chOff x="334428" y="3476228"/>
            <a:chExt cx="3385969" cy="2284322"/>
          </a:xfrm>
        </p:grpSpPr>
        <p:grpSp>
          <p:nvGrpSpPr>
            <p:cNvPr id="10331" name="グループ化 370">
              <a:extLst>
                <a:ext uri="{FF2B5EF4-FFF2-40B4-BE49-F238E27FC236}">
                  <a16:creationId xmlns:a16="http://schemas.microsoft.com/office/drawing/2014/main" id="{0701C55D-1984-EA2D-61FB-65297F0DF119}"/>
                </a:ext>
              </a:extLst>
            </p:cNvPr>
            <p:cNvGrpSpPr>
              <a:grpSpLocks/>
            </p:cNvGrpSpPr>
            <p:nvPr/>
          </p:nvGrpSpPr>
          <p:grpSpPr bwMode="auto">
            <a:xfrm>
              <a:off x="334428" y="3476228"/>
              <a:ext cx="1724115" cy="2284322"/>
              <a:chOff x="9953934" y="3866512"/>
              <a:chExt cx="1967137" cy="2139840"/>
            </a:xfrm>
          </p:grpSpPr>
          <p:sp>
            <p:nvSpPr>
              <p:cNvPr id="10333" name="正方形/長方形 419">
                <a:extLst>
                  <a:ext uri="{FF2B5EF4-FFF2-40B4-BE49-F238E27FC236}">
                    <a16:creationId xmlns:a16="http://schemas.microsoft.com/office/drawing/2014/main" id="{89590F6C-FE6E-6C7C-5A19-3F1960B52B19}"/>
                  </a:ext>
                </a:extLst>
              </p:cNvPr>
              <p:cNvSpPr>
                <a:spLocks noChangeArrowheads="1"/>
              </p:cNvSpPr>
              <p:nvPr/>
            </p:nvSpPr>
            <p:spPr bwMode="auto">
              <a:xfrm>
                <a:off x="9986916" y="5259686"/>
                <a:ext cx="880419" cy="194541"/>
              </a:xfrm>
              <a:prstGeom prst="rect">
                <a:avLst/>
              </a:prstGeom>
              <a:solidFill>
                <a:srgbClr val="CC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34" name="正方形/長方形 420">
                <a:extLst>
                  <a:ext uri="{FF2B5EF4-FFF2-40B4-BE49-F238E27FC236}">
                    <a16:creationId xmlns:a16="http://schemas.microsoft.com/office/drawing/2014/main" id="{D56E96BB-A069-878B-4138-90AD443EC9DE}"/>
                  </a:ext>
                </a:extLst>
              </p:cNvPr>
              <p:cNvSpPr>
                <a:spLocks noChangeArrowheads="1"/>
              </p:cNvSpPr>
              <p:nvPr/>
            </p:nvSpPr>
            <p:spPr bwMode="auto">
              <a:xfrm>
                <a:off x="10894625" y="4320298"/>
                <a:ext cx="1026446" cy="413849"/>
              </a:xfrm>
              <a:prstGeom prst="rect">
                <a:avLst/>
              </a:prstGeom>
              <a:solidFill>
                <a:srgbClr val="CC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pic>
            <p:nvPicPr>
              <p:cNvPr id="10335" name="Picture 932" descr="ﾊﾞﾝﾊﾟｰ_photo02">
                <a:extLst>
                  <a:ext uri="{FF2B5EF4-FFF2-40B4-BE49-F238E27FC236}">
                    <a16:creationId xmlns:a16="http://schemas.microsoft.com/office/drawing/2014/main" id="{8AC177BE-7FF2-9F29-AA2D-8B55E912AE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1287" y="5491668"/>
                <a:ext cx="862101" cy="51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6" name="WordArt 41">
                <a:extLst>
                  <a:ext uri="{FF2B5EF4-FFF2-40B4-BE49-F238E27FC236}">
                    <a16:creationId xmlns:a16="http://schemas.microsoft.com/office/drawing/2014/main" id="{82805C84-A658-8516-8CE3-B7F3A5757243}"/>
                  </a:ext>
                </a:extLst>
              </p:cNvPr>
              <p:cNvSpPr>
                <a:spLocks noChangeArrowheads="1" noChangeShapeType="1" noTextEdit="1"/>
              </p:cNvSpPr>
              <p:nvPr/>
            </p:nvSpPr>
            <p:spPr bwMode="auto">
              <a:xfrm>
                <a:off x="10213364" y="5286897"/>
                <a:ext cx="427521" cy="139429"/>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バンパー</a:t>
                </a:r>
              </a:p>
            </p:txBody>
          </p:sp>
          <p:pic>
            <p:nvPicPr>
              <p:cNvPr id="10337" name="Picture 1759" descr="senni_14">
                <a:extLst>
                  <a:ext uri="{FF2B5EF4-FFF2-40B4-BE49-F238E27FC236}">
                    <a16:creationId xmlns:a16="http://schemas.microsoft.com/office/drawing/2014/main" id="{CDF0BC59-E8D3-87B2-86E8-890427F086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6235" r="16235" b="22498"/>
              <a:stretch>
                <a:fillRect/>
              </a:stretch>
            </p:blipFill>
            <p:spPr bwMode="auto">
              <a:xfrm>
                <a:off x="11051947" y="4766144"/>
                <a:ext cx="739741" cy="47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 name="WordArt 41">
                <a:extLst>
                  <a:ext uri="{FF2B5EF4-FFF2-40B4-BE49-F238E27FC236}">
                    <a16:creationId xmlns:a16="http://schemas.microsoft.com/office/drawing/2014/main" id="{CD332370-279F-7187-445B-671C1E339173}"/>
                  </a:ext>
                </a:extLst>
              </p:cNvPr>
              <p:cNvSpPr>
                <a:spLocks noChangeArrowheads="1" noChangeShapeType="1" noTextEdit="1"/>
              </p:cNvSpPr>
              <p:nvPr/>
            </p:nvSpPr>
            <p:spPr bwMode="auto">
              <a:xfrm>
                <a:off x="10916146" y="4350882"/>
                <a:ext cx="960665" cy="331568"/>
              </a:xfrm>
              <a:prstGeom prst="rect">
                <a:avLst/>
              </a:prstGeom>
            </p:spPr>
            <p:txBody>
              <a:bodyPr wrap="none" fromWordArt="1">
                <a:prstTxWarp prst="textPlain">
                  <a:avLst>
                    <a:gd name="adj" fmla="val 50000"/>
                  </a:avLst>
                </a:prstTxWarp>
              </a:bodyPr>
              <a:lstStyle>
                <a:defPPr>
                  <a:defRPr lang="ja-JP"/>
                </a:defPPr>
                <a:lvl1pPr algn="ctr" rtl="0" fontAlgn="base">
                  <a:spcBef>
                    <a:spcPct val="0"/>
                  </a:spcBef>
                  <a:spcAft>
                    <a:spcPct val="0"/>
                  </a:spcAft>
                  <a:defRPr kumimoji="1" sz="1300" kern="1200">
                    <a:solidFill>
                      <a:schemeClr val="tx1"/>
                    </a:solidFill>
                    <a:latin typeface="Arial" pitchFamily="34" charset="0"/>
                    <a:ea typeface="ＭＳ Ｐゴシック" pitchFamily="50" charset="-128"/>
                    <a:cs typeface="+mn-cs"/>
                  </a:defRPr>
                </a:lvl1pPr>
                <a:lvl2pPr marL="457200" algn="ctr" rtl="0" fontAlgn="base">
                  <a:spcBef>
                    <a:spcPct val="0"/>
                  </a:spcBef>
                  <a:spcAft>
                    <a:spcPct val="0"/>
                  </a:spcAft>
                  <a:defRPr kumimoji="1" sz="1300" kern="1200">
                    <a:solidFill>
                      <a:schemeClr val="tx1"/>
                    </a:solidFill>
                    <a:latin typeface="Arial" pitchFamily="34" charset="0"/>
                    <a:ea typeface="ＭＳ Ｐゴシック" pitchFamily="50" charset="-128"/>
                    <a:cs typeface="+mn-cs"/>
                  </a:defRPr>
                </a:lvl2pPr>
                <a:lvl3pPr marL="914400" algn="ctr" rtl="0" fontAlgn="base">
                  <a:spcBef>
                    <a:spcPct val="0"/>
                  </a:spcBef>
                  <a:spcAft>
                    <a:spcPct val="0"/>
                  </a:spcAft>
                  <a:defRPr kumimoji="1" sz="1300" kern="1200">
                    <a:solidFill>
                      <a:schemeClr val="tx1"/>
                    </a:solidFill>
                    <a:latin typeface="Arial" pitchFamily="34" charset="0"/>
                    <a:ea typeface="ＭＳ Ｐゴシック" pitchFamily="50" charset="-128"/>
                    <a:cs typeface="+mn-cs"/>
                  </a:defRPr>
                </a:lvl3pPr>
                <a:lvl4pPr marL="1371600" algn="ctr" rtl="0" fontAlgn="base">
                  <a:spcBef>
                    <a:spcPct val="0"/>
                  </a:spcBef>
                  <a:spcAft>
                    <a:spcPct val="0"/>
                  </a:spcAft>
                  <a:defRPr kumimoji="1" sz="1300" kern="1200">
                    <a:solidFill>
                      <a:schemeClr val="tx1"/>
                    </a:solidFill>
                    <a:latin typeface="Arial" pitchFamily="34" charset="0"/>
                    <a:ea typeface="ＭＳ Ｐゴシック" pitchFamily="50" charset="-128"/>
                    <a:cs typeface="+mn-cs"/>
                  </a:defRPr>
                </a:lvl4pPr>
                <a:lvl5pPr marL="1828800" algn="ctr" rtl="0" fontAlgn="base">
                  <a:spcBef>
                    <a:spcPct val="0"/>
                  </a:spcBef>
                  <a:spcAft>
                    <a:spcPct val="0"/>
                  </a:spcAft>
                  <a:defRPr kumimoji="1" sz="13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13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13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13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1300" kern="1200">
                    <a:solidFill>
                      <a:schemeClr val="tx1"/>
                    </a:solidFill>
                    <a:latin typeface="Arial" pitchFamily="34" charset="0"/>
                    <a:ea typeface="ＭＳ Ｐゴシック" pitchFamily="50" charset="-128"/>
                    <a:cs typeface="+mn-cs"/>
                  </a:defRPr>
                </a:lvl9pPr>
              </a:lstStyle>
              <a:p>
                <a:pPr>
                  <a:defRPr/>
                </a:pPr>
                <a:r>
                  <a:rPr lang="ja-JP" altLang="en-US" sz="1400" kern="10" dirty="0">
                    <a:ln w="9525">
                      <a:solidFill>
                        <a:schemeClr val="bg1"/>
                      </a:solidFill>
                      <a:round/>
                      <a:headEnd/>
                      <a:tailEnd/>
                    </a:ln>
                    <a:solidFill>
                      <a:schemeClr val="bg1"/>
                    </a:solidFill>
                    <a:latin typeface="HG丸ｺﾞｼｯｸM-PRO"/>
                    <a:ea typeface="HG丸ｺﾞｼｯｸM-PRO"/>
                  </a:rPr>
                  <a:t>ストラップベルト</a:t>
                </a:r>
                <a:endParaRPr lang="en-US" altLang="ja-JP" sz="1400" kern="10" dirty="0">
                  <a:ln w="9525">
                    <a:solidFill>
                      <a:schemeClr val="bg1"/>
                    </a:solidFill>
                    <a:round/>
                    <a:headEnd/>
                    <a:tailEnd/>
                  </a:ln>
                  <a:solidFill>
                    <a:schemeClr val="bg1"/>
                  </a:solidFill>
                  <a:latin typeface="HG丸ｺﾞｼｯｸM-PRO"/>
                  <a:ea typeface="HG丸ｺﾞｼｯｸM-PRO"/>
                </a:endParaRPr>
              </a:p>
              <a:p>
                <a:pPr>
                  <a:defRPr/>
                </a:pPr>
                <a:r>
                  <a:rPr lang="ja-JP" altLang="en-US" sz="1400" kern="10" dirty="0">
                    <a:ln w="9525">
                      <a:solidFill>
                        <a:schemeClr val="bg1"/>
                      </a:solidFill>
                      <a:round/>
                      <a:headEnd/>
                      <a:tailEnd/>
                    </a:ln>
                    <a:solidFill>
                      <a:schemeClr val="bg1"/>
                    </a:solidFill>
                    <a:latin typeface="HG丸ｺﾞｼｯｸM-PRO"/>
                    <a:ea typeface="HG丸ｺﾞｼｯｸM-PRO"/>
                  </a:rPr>
                  <a:t>シートベルトウェビング</a:t>
                </a:r>
              </a:p>
            </p:txBody>
          </p:sp>
          <p:sp>
            <p:nvSpPr>
              <p:cNvPr id="10339" name="正方形/長方形 425">
                <a:extLst>
                  <a:ext uri="{FF2B5EF4-FFF2-40B4-BE49-F238E27FC236}">
                    <a16:creationId xmlns:a16="http://schemas.microsoft.com/office/drawing/2014/main" id="{B34E5D70-426C-0BCB-E7AA-34BD78A09386}"/>
                  </a:ext>
                </a:extLst>
              </p:cNvPr>
              <p:cNvSpPr>
                <a:spLocks noChangeArrowheads="1"/>
              </p:cNvSpPr>
              <p:nvPr/>
            </p:nvSpPr>
            <p:spPr bwMode="auto">
              <a:xfrm>
                <a:off x="9953934" y="3866512"/>
                <a:ext cx="1943835" cy="358344"/>
              </a:xfrm>
              <a:prstGeom prst="rect">
                <a:avLst/>
              </a:prstGeom>
              <a:solidFill>
                <a:srgbClr val="CC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40" name="WordArt 41">
                <a:extLst>
                  <a:ext uri="{FF2B5EF4-FFF2-40B4-BE49-F238E27FC236}">
                    <a16:creationId xmlns:a16="http://schemas.microsoft.com/office/drawing/2014/main" id="{65D093E7-400F-D2E3-F151-223B4464F67B}"/>
                  </a:ext>
                </a:extLst>
              </p:cNvPr>
              <p:cNvSpPr>
                <a:spLocks noChangeArrowheads="1" noChangeShapeType="1" noTextEdit="1"/>
              </p:cNvSpPr>
              <p:nvPr/>
            </p:nvSpPr>
            <p:spPr bwMode="auto">
              <a:xfrm>
                <a:off x="9991287" y="3890316"/>
                <a:ext cx="1576508" cy="296193"/>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繊維・外装品</a:t>
                </a:r>
              </a:p>
            </p:txBody>
          </p:sp>
          <p:pic>
            <p:nvPicPr>
              <p:cNvPr id="10341" name="ピクチャ 784">
                <a:extLst>
                  <a:ext uri="{FF2B5EF4-FFF2-40B4-BE49-F238E27FC236}">
                    <a16:creationId xmlns:a16="http://schemas.microsoft.com/office/drawing/2014/main" id="{6D4DE801-430E-A1FE-24C3-2FDCB4091E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30062" y="4544250"/>
                <a:ext cx="580290" cy="69395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342" name="正方形/長方形 428">
                <a:extLst>
                  <a:ext uri="{FF2B5EF4-FFF2-40B4-BE49-F238E27FC236}">
                    <a16:creationId xmlns:a16="http://schemas.microsoft.com/office/drawing/2014/main" id="{769F6A15-8424-2326-5137-B1E27CE1FD67}"/>
                  </a:ext>
                </a:extLst>
              </p:cNvPr>
              <p:cNvSpPr>
                <a:spLocks noChangeArrowheads="1"/>
              </p:cNvSpPr>
              <p:nvPr/>
            </p:nvSpPr>
            <p:spPr bwMode="auto">
              <a:xfrm>
                <a:off x="9989827" y="4320299"/>
                <a:ext cx="880419" cy="194541"/>
              </a:xfrm>
              <a:prstGeom prst="rect">
                <a:avLst/>
              </a:prstGeom>
              <a:solidFill>
                <a:srgbClr val="CC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43" name="WordArt 41">
                <a:extLst>
                  <a:ext uri="{FF2B5EF4-FFF2-40B4-BE49-F238E27FC236}">
                    <a16:creationId xmlns:a16="http://schemas.microsoft.com/office/drawing/2014/main" id="{C5C75C90-DEA8-F678-19DF-9DE6E00BB848}"/>
                  </a:ext>
                </a:extLst>
              </p:cNvPr>
              <p:cNvSpPr>
                <a:spLocks noChangeArrowheads="1" noChangeShapeType="1" noTextEdit="1"/>
              </p:cNvSpPr>
              <p:nvPr/>
            </p:nvSpPr>
            <p:spPr bwMode="auto">
              <a:xfrm>
                <a:off x="10077561" y="4348467"/>
                <a:ext cx="720080" cy="139429"/>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フェンダーライナー</a:t>
                </a:r>
              </a:p>
            </p:txBody>
          </p:sp>
          <p:sp>
            <p:nvSpPr>
              <p:cNvPr id="10344" name="WordArt 41">
                <a:extLst>
                  <a:ext uri="{FF2B5EF4-FFF2-40B4-BE49-F238E27FC236}">
                    <a16:creationId xmlns:a16="http://schemas.microsoft.com/office/drawing/2014/main" id="{0DADCA73-27CB-2025-85F5-6E8F084BBCD8}"/>
                  </a:ext>
                </a:extLst>
              </p:cNvPr>
              <p:cNvSpPr>
                <a:spLocks noChangeArrowheads="1" noChangeShapeType="1" noTextEdit="1"/>
              </p:cNvSpPr>
              <p:nvPr/>
            </p:nvSpPr>
            <p:spPr bwMode="auto">
              <a:xfrm>
                <a:off x="10974815" y="5286898"/>
                <a:ext cx="785419" cy="117569"/>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シートファブリック</a:t>
                </a:r>
              </a:p>
            </p:txBody>
          </p:sp>
        </p:grpSp>
        <p:cxnSp>
          <p:nvCxnSpPr>
            <p:cNvPr id="380" name="カギ線コネクタ 379">
              <a:extLst>
                <a:ext uri="{FF2B5EF4-FFF2-40B4-BE49-F238E27FC236}">
                  <a16:creationId xmlns:a16="http://schemas.microsoft.com/office/drawing/2014/main" id="{5C4B78CB-F6E1-4B2E-7E1B-CE80F6A9C283}"/>
                </a:ext>
              </a:extLst>
            </p:cNvPr>
            <p:cNvCxnSpPr>
              <a:cxnSpLocks/>
              <a:stCxn id="374" idx="0"/>
              <a:endCxn id="10339" idx="3"/>
            </p:cNvCxnSpPr>
            <p:nvPr/>
          </p:nvCxnSpPr>
          <p:spPr bwMode="auto">
            <a:xfrm rot="16200000" flipV="1">
              <a:off x="1998830" y="3705621"/>
              <a:ext cx="1760468" cy="1682666"/>
            </a:xfrm>
            <a:prstGeom prst="bentConnector2">
              <a:avLst/>
            </a:prstGeom>
            <a:solidFill>
              <a:srgbClr val="666699">
                <a:alpha val="19000"/>
              </a:srgbClr>
            </a:solidFill>
            <a:ln w="38100" cap="flat" cmpd="sng" algn="ctr">
              <a:solidFill>
                <a:schemeClr val="bg1">
                  <a:lumMod val="65000"/>
                </a:schemeClr>
              </a:solidFill>
              <a:prstDash val="solid"/>
              <a:round/>
              <a:headEnd type="none" w="med" len="med"/>
              <a:tailEnd type="none" w="med" len="med"/>
            </a:ln>
            <a:effectLst/>
          </p:spPr>
        </p:cxnSp>
      </p:grpSp>
      <p:grpSp>
        <p:nvGrpSpPr>
          <p:cNvPr id="10252" name="Group 4">
            <a:extLst>
              <a:ext uri="{FF2B5EF4-FFF2-40B4-BE49-F238E27FC236}">
                <a16:creationId xmlns:a16="http://schemas.microsoft.com/office/drawing/2014/main" id="{9CF910F2-519B-CCBD-B497-B183A669697B}"/>
              </a:ext>
            </a:extLst>
          </p:cNvPr>
          <p:cNvGrpSpPr>
            <a:grpSpLocks/>
          </p:cNvGrpSpPr>
          <p:nvPr/>
        </p:nvGrpSpPr>
        <p:grpSpPr bwMode="auto">
          <a:xfrm>
            <a:off x="7108825" y="3632200"/>
            <a:ext cx="3306763" cy="411163"/>
            <a:chOff x="2586" y="2198"/>
            <a:chExt cx="2605" cy="254"/>
          </a:xfrm>
        </p:grpSpPr>
        <p:sp>
          <p:nvSpPr>
            <p:cNvPr id="10327" name="WordArt 2">
              <a:extLst>
                <a:ext uri="{FF2B5EF4-FFF2-40B4-BE49-F238E27FC236}">
                  <a16:creationId xmlns:a16="http://schemas.microsoft.com/office/drawing/2014/main" id="{6BDC138D-BDAA-1119-8B30-C8B14AD86CD3}"/>
                </a:ext>
              </a:extLst>
            </p:cNvPr>
            <p:cNvSpPr>
              <a:spLocks noChangeArrowheads="1" noChangeShapeType="1"/>
            </p:cNvSpPr>
            <p:nvPr/>
          </p:nvSpPr>
          <p:spPr bwMode="auto">
            <a:xfrm>
              <a:off x="2586" y="2200"/>
              <a:ext cx="2605" cy="252"/>
            </a:xfrm>
            <a:prstGeom prst="rect">
              <a:avLst/>
            </a:prstGeom>
          </p:spPr>
          <p:txBody>
            <a:bodyPr wrap="none" fromWordArt="1">
              <a:prstTxWarp prst="textPlain">
                <a:avLst>
                  <a:gd name="adj" fmla="val 50000"/>
                </a:avLst>
              </a:prstTxWarp>
            </a:bodyPr>
            <a:lstStyle/>
            <a:p>
              <a:pPr algn="ctr"/>
              <a:r>
                <a:rPr lang="ja-JP" altLang="en-US" sz="2800" kern="10">
                  <a:ln w="165100">
                    <a:solidFill>
                      <a:srgbClr val="000000"/>
                    </a:solidFill>
                    <a:round/>
                    <a:headEnd/>
                    <a:tailEnd/>
                  </a:ln>
                  <a:effectLst>
                    <a:outerShdw dist="38100" dir="2700000" algn="tl" rotWithShape="0">
                      <a:srgbClr val="000000">
                        <a:alpha val="43137"/>
                      </a:srgbClr>
                    </a:outerShdw>
                  </a:effectLst>
                  <a:ea typeface="HG創英角ﾎﾟｯﾌﾟ体" panose="040B0A09000000000000" pitchFamily="49" charset="-128"/>
                </a:rPr>
                <a:t>自動車内装部品メーカー</a:t>
              </a:r>
            </a:p>
          </p:txBody>
        </p:sp>
        <p:grpSp>
          <p:nvGrpSpPr>
            <p:cNvPr id="10328" name="Group 6">
              <a:extLst>
                <a:ext uri="{FF2B5EF4-FFF2-40B4-BE49-F238E27FC236}">
                  <a16:creationId xmlns:a16="http://schemas.microsoft.com/office/drawing/2014/main" id="{D52422D9-9348-D06E-45EA-EA713290B2DA}"/>
                </a:ext>
              </a:extLst>
            </p:cNvPr>
            <p:cNvGrpSpPr>
              <a:grpSpLocks/>
            </p:cNvGrpSpPr>
            <p:nvPr/>
          </p:nvGrpSpPr>
          <p:grpSpPr bwMode="auto">
            <a:xfrm>
              <a:off x="2586" y="2198"/>
              <a:ext cx="2605" cy="254"/>
              <a:chOff x="2586" y="2198"/>
              <a:chExt cx="2605" cy="254"/>
            </a:xfrm>
          </p:grpSpPr>
          <p:sp>
            <p:nvSpPr>
              <p:cNvPr id="10329" name="WordArt 2">
                <a:extLst>
                  <a:ext uri="{FF2B5EF4-FFF2-40B4-BE49-F238E27FC236}">
                    <a16:creationId xmlns:a16="http://schemas.microsoft.com/office/drawing/2014/main" id="{58B18772-5167-C852-B054-5F460B26A188}"/>
                  </a:ext>
                </a:extLst>
              </p:cNvPr>
              <p:cNvSpPr>
                <a:spLocks noChangeArrowheads="1" noChangeShapeType="1"/>
              </p:cNvSpPr>
              <p:nvPr/>
            </p:nvSpPr>
            <p:spPr bwMode="auto">
              <a:xfrm>
                <a:off x="2586" y="2200"/>
                <a:ext cx="2605" cy="252"/>
              </a:xfrm>
              <a:prstGeom prst="rect">
                <a:avLst/>
              </a:prstGeom>
            </p:spPr>
            <p:txBody>
              <a:bodyPr wrap="none" fromWordArt="1">
                <a:prstTxWarp prst="textPlain">
                  <a:avLst>
                    <a:gd name="adj" fmla="val 50000"/>
                  </a:avLst>
                </a:prstTxWarp>
              </a:bodyPr>
              <a:lstStyle/>
              <a:p>
                <a:pPr algn="ctr"/>
                <a:r>
                  <a:rPr lang="ja-JP" altLang="en-US" sz="2800" b="1" kern="10">
                    <a:ln w="76200">
                      <a:solidFill>
                        <a:schemeClr val="bg1"/>
                      </a:solidFill>
                      <a:round/>
                      <a:headEnd/>
                      <a:tailEnd/>
                    </a:ln>
                    <a:solidFill>
                      <a:schemeClr val="bg1"/>
                    </a:solidFill>
                    <a:effectLst>
                      <a:outerShdw dist="38100" dir="2700000" algn="tl" rotWithShape="0">
                        <a:srgbClr val="000000">
                          <a:alpha val="43137"/>
                        </a:srgbClr>
                      </a:outerShdw>
                    </a:effectLst>
                    <a:ea typeface="HG創英角ﾎﾟｯﾌﾟ体" panose="040B0A09000000000000" pitchFamily="49" charset="-128"/>
                  </a:rPr>
                  <a:t>自動車内装部品メーカー</a:t>
                </a:r>
              </a:p>
            </p:txBody>
          </p:sp>
          <p:sp>
            <p:nvSpPr>
              <p:cNvPr id="10330" name="WordArt 2">
                <a:extLst>
                  <a:ext uri="{FF2B5EF4-FFF2-40B4-BE49-F238E27FC236}">
                    <a16:creationId xmlns:a16="http://schemas.microsoft.com/office/drawing/2014/main" id="{4E6D4120-4EB4-0A68-FC31-4515EC1484CD}"/>
                  </a:ext>
                </a:extLst>
              </p:cNvPr>
              <p:cNvSpPr>
                <a:spLocks noChangeArrowheads="1" noChangeShapeType="1"/>
              </p:cNvSpPr>
              <p:nvPr/>
            </p:nvSpPr>
            <p:spPr bwMode="auto">
              <a:xfrm>
                <a:off x="2586" y="2198"/>
                <a:ext cx="2605" cy="2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2800" kern="10">
                    <a:solidFill>
                      <a:srgbClr val="000000"/>
                    </a:solidFill>
                    <a:effectLst>
                      <a:outerShdw dist="38100" dir="2700000" algn="tl" rotWithShape="0">
                        <a:srgbClr val="000000">
                          <a:alpha val="43137"/>
                        </a:srgbClr>
                      </a:outerShdw>
                    </a:effectLst>
                    <a:ea typeface="HG創英角ﾎﾟｯﾌﾟ体" panose="040B0A09000000000000" pitchFamily="49" charset="-128"/>
                  </a:rPr>
                  <a:t>自動車内装部品メーカー</a:t>
                </a:r>
              </a:p>
            </p:txBody>
          </p:sp>
        </p:grpSp>
      </p:grpSp>
      <p:sp>
        <p:nvSpPr>
          <p:cNvPr id="10253" name="Text Box 5">
            <a:extLst>
              <a:ext uri="{FF2B5EF4-FFF2-40B4-BE49-F238E27FC236}">
                <a16:creationId xmlns:a16="http://schemas.microsoft.com/office/drawing/2014/main" id="{CB187AE5-22BD-71A7-1B8A-94570EAFCFB6}"/>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当社生産品目</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4" name="グループ化 3">
            <a:extLst>
              <a:ext uri="{FF2B5EF4-FFF2-40B4-BE49-F238E27FC236}">
                <a16:creationId xmlns:a16="http://schemas.microsoft.com/office/drawing/2014/main" id="{94540150-F88F-91C5-BA7F-D339AD08712F}"/>
              </a:ext>
            </a:extLst>
          </p:cNvPr>
          <p:cNvGrpSpPr>
            <a:grpSpLocks/>
          </p:cNvGrpSpPr>
          <p:nvPr/>
        </p:nvGrpSpPr>
        <p:grpSpPr bwMode="auto">
          <a:xfrm>
            <a:off x="92075" y="3935413"/>
            <a:ext cx="8110538" cy="3122612"/>
            <a:chOff x="-170748" y="3123330"/>
            <a:chExt cx="9280396" cy="3742119"/>
          </a:xfrm>
        </p:grpSpPr>
        <p:sp>
          <p:nvSpPr>
            <p:cNvPr id="10314" name="正方形/長方形 1">
              <a:extLst>
                <a:ext uri="{FF2B5EF4-FFF2-40B4-BE49-F238E27FC236}">
                  <a16:creationId xmlns:a16="http://schemas.microsoft.com/office/drawing/2014/main" id="{C76386CC-077C-3296-666F-CA54ACA56C9A}"/>
                </a:ext>
              </a:extLst>
            </p:cNvPr>
            <p:cNvSpPr>
              <a:spLocks noChangeArrowheads="1" noChangeShapeType="1" noTextEdit="1"/>
            </p:cNvSpPr>
            <p:nvPr/>
          </p:nvSpPr>
          <p:spPr bwMode="auto">
            <a:xfrm>
              <a:off x="-34352" y="3123330"/>
              <a:ext cx="9144000" cy="3742119"/>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nvGrpSpPr>
            <p:cNvPr id="10315" name="グループ化 4">
              <a:extLst>
                <a:ext uri="{FF2B5EF4-FFF2-40B4-BE49-F238E27FC236}">
                  <a16:creationId xmlns:a16="http://schemas.microsoft.com/office/drawing/2014/main" id="{930C8EB5-6AE0-D6F7-ECB5-A8B568628743}"/>
                </a:ext>
              </a:extLst>
            </p:cNvPr>
            <p:cNvGrpSpPr>
              <a:grpSpLocks/>
            </p:cNvGrpSpPr>
            <p:nvPr/>
          </p:nvGrpSpPr>
          <p:grpSpPr bwMode="auto">
            <a:xfrm>
              <a:off x="-170748" y="3289240"/>
              <a:ext cx="5107477" cy="3530772"/>
              <a:chOff x="2465079" y="3589906"/>
              <a:chExt cx="4714157" cy="2780926"/>
            </a:xfrm>
          </p:grpSpPr>
          <p:sp>
            <p:nvSpPr>
              <p:cNvPr id="10316" name="正方形/長方形 3">
                <a:extLst>
                  <a:ext uri="{FF2B5EF4-FFF2-40B4-BE49-F238E27FC236}">
                    <a16:creationId xmlns:a16="http://schemas.microsoft.com/office/drawing/2014/main" id="{E7DBD2EE-5EE0-D4C8-513A-0D2795FE3B25}"/>
                  </a:ext>
                </a:extLst>
              </p:cNvPr>
              <p:cNvSpPr>
                <a:spLocks noChangeArrowheads="1" noChangeShapeType="1" noTextEdit="1"/>
              </p:cNvSpPr>
              <p:nvPr/>
            </p:nvSpPr>
            <p:spPr bwMode="auto">
              <a:xfrm>
                <a:off x="2659116" y="3589906"/>
                <a:ext cx="4520120" cy="2780926"/>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nvGrpSpPr>
              <p:cNvPr id="10317" name="グループ化 18">
                <a:extLst>
                  <a:ext uri="{FF2B5EF4-FFF2-40B4-BE49-F238E27FC236}">
                    <a16:creationId xmlns:a16="http://schemas.microsoft.com/office/drawing/2014/main" id="{AD8F2A9A-CFD6-4969-0296-87CBC3967730}"/>
                  </a:ext>
                </a:extLst>
              </p:cNvPr>
              <p:cNvGrpSpPr>
                <a:grpSpLocks/>
              </p:cNvGrpSpPr>
              <p:nvPr/>
            </p:nvGrpSpPr>
            <p:grpSpPr bwMode="auto">
              <a:xfrm>
                <a:off x="2465079" y="3934672"/>
                <a:ext cx="4115452" cy="2268472"/>
                <a:chOff x="-292428" y="4399395"/>
                <a:chExt cx="4116193" cy="2268075"/>
              </a:xfrm>
            </p:grpSpPr>
            <p:grpSp>
              <p:nvGrpSpPr>
                <p:cNvPr id="10318" name="グループ化 251">
                  <a:extLst>
                    <a:ext uri="{FF2B5EF4-FFF2-40B4-BE49-F238E27FC236}">
                      <a16:creationId xmlns:a16="http://schemas.microsoft.com/office/drawing/2014/main" id="{61DDE0A2-8BFB-E0D2-A659-AA7093A3E8A4}"/>
                    </a:ext>
                  </a:extLst>
                </p:cNvPr>
                <p:cNvGrpSpPr>
                  <a:grpSpLocks/>
                </p:cNvGrpSpPr>
                <p:nvPr/>
              </p:nvGrpSpPr>
              <p:grpSpPr bwMode="auto">
                <a:xfrm>
                  <a:off x="416274" y="4958242"/>
                  <a:ext cx="3323667" cy="1709228"/>
                  <a:chOff x="668430" y="3936380"/>
                  <a:chExt cx="3302700" cy="2084908"/>
                </a:xfrm>
              </p:grpSpPr>
              <p:pic>
                <p:nvPicPr>
                  <p:cNvPr id="258" name="図 257">
                    <a:extLst>
                      <a:ext uri="{FF2B5EF4-FFF2-40B4-BE49-F238E27FC236}">
                        <a16:creationId xmlns:a16="http://schemas.microsoft.com/office/drawing/2014/main" id="{913BACC7-BCAF-730C-CD9A-416763DF9E5B}"/>
                      </a:ext>
                    </a:extLst>
                  </p:cNvPr>
                  <p:cNvPicPr>
                    <a:picLocks noChangeAspect="1"/>
                  </p:cNvPicPr>
                  <p:nvPr/>
                </p:nvPicPr>
                <p:blipFill>
                  <a:blip r:embed="rId17" cstate="print"/>
                  <a:srcRect/>
                  <a:stretch>
                    <a:fillRect/>
                  </a:stretch>
                </p:blipFill>
                <p:spPr bwMode="auto">
                  <a:xfrm>
                    <a:off x="668430" y="3936380"/>
                    <a:ext cx="3302700" cy="2084908"/>
                  </a:xfrm>
                  <a:prstGeom prst="rect">
                    <a:avLst/>
                  </a:prstGeom>
                  <a:noFill/>
                  <a:ln>
                    <a:noFill/>
                  </a:ln>
                  <a:effectLst>
                    <a:glow rad="139700">
                      <a:schemeClr val="bg1">
                        <a:alpha val="40000"/>
                      </a:schemeClr>
                    </a:glow>
                  </a:effectLst>
                </p:spPr>
              </p:pic>
              <p:grpSp>
                <p:nvGrpSpPr>
                  <p:cNvPr id="10324" name="グループ化 258">
                    <a:extLst>
                      <a:ext uri="{FF2B5EF4-FFF2-40B4-BE49-F238E27FC236}">
                        <a16:creationId xmlns:a16="http://schemas.microsoft.com/office/drawing/2014/main" id="{74EBB633-98DB-50CB-1AEF-46C1E50CB4FB}"/>
                      </a:ext>
                    </a:extLst>
                  </p:cNvPr>
                  <p:cNvGrpSpPr>
                    <a:grpSpLocks/>
                  </p:cNvGrpSpPr>
                  <p:nvPr/>
                </p:nvGrpSpPr>
                <p:grpSpPr bwMode="auto">
                  <a:xfrm>
                    <a:off x="866653" y="5488339"/>
                    <a:ext cx="2865674" cy="394764"/>
                    <a:chOff x="303670" y="4683217"/>
                    <a:chExt cx="3554301" cy="557868"/>
                  </a:xfrm>
                </p:grpSpPr>
                <p:sp>
                  <p:nvSpPr>
                    <p:cNvPr id="10325" name="WordArt 3140">
                      <a:extLst>
                        <a:ext uri="{FF2B5EF4-FFF2-40B4-BE49-F238E27FC236}">
                          <a16:creationId xmlns:a16="http://schemas.microsoft.com/office/drawing/2014/main" id="{925E643D-7DD1-B3F8-59E4-5B1D17D05878}"/>
                        </a:ext>
                      </a:extLst>
                    </p:cNvPr>
                    <p:cNvSpPr>
                      <a:spLocks noChangeArrowheads="1" noChangeShapeType="1" noTextEdit="1"/>
                    </p:cNvSpPr>
                    <p:nvPr/>
                  </p:nvSpPr>
                  <p:spPr bwMode="gray">
                    <a:xfrm>
                      <a:off x="307124" y="4694939"/>
                      <a:ext cx="3550847" cy="527814"/>
                    </a:xfrm>
                    <a:prstGeom prst="rect">
                      <a:avLst/>
                    </a:prstGeom>
                  </p:spPr>
                  <p:txBody>
                    <a:bodyPr wrap="none" fromWordArt="1">
                      <a:prstTxWarp prst="textPlain">
                        <a:avLst>
                          <a:gd name="adj" fmla="val 50000"/>
                        </a:avLst>
                      </a:prstTxWarp>
                    </a:bodyPr>
                    <a:lstStyle/>
                    <a:p>
                      <a:pPr algn="ctr"/>
                      <a:r>
                        <a:rPr lang="ja-JP" altLang="en-US" sz="2800" kern="10">
                          <a:ln w="88900">
                            <a:solidFill>
                              <a:schemeClr val="bg1"/>
                            </a:solidFill>
                            <a:round/>
                            <a:headEnd/>
                            <a:tailEnd/>
                          </a:ln>
                          <a:solidFill>
                            <a:srgbClr val="0D0D0D"/>
                          </a:solidFill>
                          <a:latin typeface="HG丸ｺﾞｼｯｸM-PRO" panose="020F0600000000000000" pitchFamily="50" charset="-128"/>
                          <a:ea typeface="HG丸ｺﾞｼｯｸM-PRO" panose="020F0600000000000000" pitchFamily="50" charset="-128"/>
                        </a:rPr>
                        <a:t>グランクラス用シート</a:t>
                      </a:r>
                    </a:p>
                  </p:txBody>
                </p:sp>
                <p:sp>
                  <p:nvSpPr>
                    <p:cNvPr id="10326" name="WordArt 3140">
                      <a:extLst>
                        <a:ext uri="{FF2B5EF4-FFF2-40B4-BE49-F238E27FC236}">
                          <a16:creationId xmlns:a16="http://schemas.microsoft.com/office/drawing/2014/main" id="{35E17DC5-C3AC-CEF1-0D71-EA0AD0FF7E12}"/>
                        </a:ext>
                      </a:extLst>
                    </p:cNvPr>
                    <p:cNvSpPr>
                      <a:spLocks noChangeArrowheads="1" noChangeShapeType="1" noTextEdit="1"/>
                    </p:cNvSpPr>
                    <p:nvPr/>
                  </p:nvSpPr>
                  <p:spPr bwMode="gray">
                    <a:xfrm>
                      <a:off x="303670" y="4683217"/>
                      <a:ext cx="3549557" cy="557868"/>
                    </a:xfrm>
                    <a:prstGeom prst="rect">
                      <a:avLst/>
                    </a:prstGeom>
                  </p:spPr>
                  <p:txBody>
                    <a:bodyPr wrap="none" fromWordArt="1">
                      <a:prstTxWarp prst="textPlain">
                        <a:avLst>
                          <a:gd name="adj" fmla="val 50000"/>
                        </a:avLst>
                      </a:prstTxWarp>
                    </a:bodyPr>
                    <a:lstStyle/>
                    <a:p>
                      <a:pPr algn="ctr"/>
                      <a:r>
                        <a:rPr lang="ja-JP" altLang="en-US" sz="2800" kern="10">
                          <a:ln w="15875">
                            <a:solidFill>
                              <a:srgbClr val="0D0D0D"/>
                            </a:solidFill>
                            <a:round/>
                            <a:headEnd/>
                            <a:tailEnd/>
                          </a:ln>
                          <a:solidFill>
                            <a:srgbClr val="0D0D0D"/>
                          </a:solidFill>
                          <a:latin typeface="HG丸ｺﾞｼｯｸM-PRO" panose="020F0600000000000000" pitchFamily="50" charset="-128"/>
                          <a:ea typeface="HG丸ｺﾞｼｯｸM-PRO" panose="020F0600000000000000" pitchFamily="50" charset="-128"/>
                        </a:rPr>
                        <a:t>グランクラス用シート</a:t>
                      </a:r>
                    </a:p>
                  </p:txBody>
                </p:sp>
              </p:grpSp>
            </p:grpSp>
            <p:grpSp>
              <p:nvGrpSpPr>
                <p:cNvPr id="10319" name="グループ化 16">
                  <a:extLst>
                    <a:ext uri="{FF2B5EF4-FFF2-40B4-BE49-F238E27FC236}">
                      <a16:creationId xmlns:a16="http://schemas.microsoft.com/office/drawing/2014/main" id="{7EC4CC07-A225-2425-9963-EC4CB7A763A3}"/>
                    </a:ext>
                  </a:extLst>
                </p:cNvPr>
                <p:cNvGrpSpPr>
                  <a:grpSpLocks/>
                </p:cNvGrpSpPr>
                <p:nvPr/>
              </p:nvGrpSpPr>
              <p:grpSpPr bwMode="auto">
                <a:xfrm>
                  <a:off x="-292428" y="4619810"/>
                  <a:ext cx="1867679" cy="425738"/>
                  <a:chOff x="5772603" y="1017838"/>
                  <a:chExt cx="2310754" cy="596398"/>
                </a:xfrm>
              </p:grpSpPr>
              <p:sp>
                <p:nvSpPr>
                  <p:cNvPr id="10321" name="WordArt 3140">
                    <a:extLst>
                      <a:ext uri="{FF2B5EF4-FFF2-40B4-BE49-F238E27FC236}">
                        <a16:creationId xmlns:a16="http://schemas.microsoft.com/office/drawing/2014/main" id="{6274BE47-EA06-2061-C893-3F0A0B82D011}"/>
                      </a:ext>
                    </a:extLst>
                  </p:cNvPr>
                  <p:cNvSpPr>
                    <a:spLocks noChangeArrowheads="1" noChangeShapeType="1" noTextEdit="1"/>
                  </p:cNvSpPr>
                  <p:nvPr/>
                </p:nvSpPr>
                <p:spPr bwMode="gray">
                  <a:xfrm>
                    <a:off x="5792937" y="1032889"/>
                    <a:ext cx="2290420" cy="581347"/>
                  </a:xfrm>
                  <a:prstGeom prst="rect">
                    <a:avLst/>
                  </a:prstGeom>
                </p:spPr>
                <p:txBody>
                  <a:bodyPr wrap="none" fromWordArt="1">
                    <a:prstTxWarp prst="textPlain">
                      <a:avLst>
                        <a:gd name="adj" fmla="val 50000"/>
                      </a:avLst>
                    </a:prstTxWarp>
                  </a:bodyPr>
                  <a:lstStyle/>
                  <a:p>
                    <a:pPr algn="ctr"/>
                    <a:r>
                      <a:rPr lang="ja-JP" altLang="en-US" sz="2800" kern="10">
                        <a:ln w="88900">
                          <a:solidFill>
                            <a:schemeClr val="bg1"/>
                          </a:solidFill>
                          <a:round/>
                          <a:headEnd/>
                          <a:tailEnd/>
                        </a:ln>
                        <a:solidFill>
                          <a:srgbClr val="0D0D0D"/>
                        </a:solidFill>
                        <a:latin typeface="HG丸ｺﾞｼｯｸM-PRO" panose="020F0600000000000000" pitchFamily="50" charset="-128"/>
                        <a:ea typeface="HG丸ｺﾞｼｯｸM-PRO" panose="020F0600000000000000" pitchFamily="50" charset="-128"/>
                      </a:rPr>
                      <a:t>北陸新幹線</a:t>
                    </a:r>
                  </a:p>
                </p:txBody>
              </p:sp>
              <p:sp>
                <p:nvSpPr>
                  <p:cNvPr id="10322" name="WordArt 3140">
                    <a:extLst>
                      <a:ext uri="{FF2B5EF4-FFF2-40B4-BE49-F238E27FC236}">
                        <a16:creationId xmlns:a16="http://schemas.microsoft.com/office/drawing/2014/main" id="{35034BD7-310B-AC56-BF8C-8DDD0EB7120F}"/>
                      </a:ext>
                    </a:extLst>
                  </p:cNvPr>
                  <p:cNvSpPr>
                    <a:spLocks noChangeArrowheads="1" noChangeShapeType="1" noTextEdit="1"/>
                  </p:cNvSpPr>
                  <p:nvPr/>
                </p:nvSpPr>
                <p:spPr bwMode="gray">
                  <a:xfrm>
                    <a:off x="5772603" y="1017838"/>
                    <a:ext cx="2290422" cy="581347"/>
                  </a:xfrm>
                  <a:prstGeom prst="rect">
                    <a:avLst/>
                  </a:prstGeom>
                </p:spPr>
                <p:txBody>
                  <a:bodyPr wrap="none" fromWordArt="1">
                    <a:prstTxWarp prst="textPlain">
                      <a:avLst>
                        <a:gd name="adj" fmla="val 50000"/>
                      </a:avLst>
                    </a:prstTxWarp>
                  </a:bodyPr>
                  <a:lstStyle/>
                  <a:p>
                    <a:pPr algn="ctr"/>
                    <a:r>
                      <a:rPr lang="ja-JP" altLang="en-US" sz="2800" kern="10">
                        <a:ln w="15875">
                          <a:solidFill>
                            <a:srgbClr val="0D0D0D"/>
                          </a:solidFill>
                          <a:round/>
                          <a:headEnd/>
                          <a:tailEnd/>
                        </a:ln>
                        <a:solidFill>
                          <a:srgbClr val="0D0D0D"/>
                        </a:solidFill>
                        <a:latin typeface="HG丸ｺﾞｼｯｸM-PRO" panose="020F0600000000000000" pitchFamily="50" charset="-128"/>
                        <a:ea typeface="HG丸ｺﾞｼｯｸM-PRO" panose="020F0600000000000000" pitchFamily="50" charset="-128"/>
                      </a:rPr>
                      <a:t>北陸新幹線</a:t>
                    </a:r>
                  </a:p>
                </p:txBody>
              </p:sp>
            </p:grpSp>
            <p:pic>
              <p:nvPicPr>
                <p:cNvPr id="10320" name="Picture 120">
                  <a:extLst>
                    <a:ext uri="{FF2B5EF4-FFF2-40B4-BE49-F238E27FC236}">
                      <a16:creationId xmlns:a16="http://schemas.microsoft.com/office/drawing/2014/main" id="{7F9CDA98-CFE1-0EE4-AFA1-0AF6B96063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00555" y="4399395"/>
                  <a:ext cx="2423210" cy="132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10255" name="正方形/長方形 141">
            <a:extLst>
              <a:ext uri="{FF2B5EF4-FFF2-40B4-BE49-F238E27FC236}">
                <a16:creationId xmlns:a16="http://schemas.microsoft.com/office/drawing/2014/main" id="{012B8F1F-86E8-D224-DD90-1DCAEC7C88BF}"/>
              </a:ext>
            </a:extLst>
          </p:cNvPr>
          <p:cNvSpPr>
            <a:spLocks noChangeArrowheads="1" noChangeShapeType="1" noTextEdit="1"/>
          </p:cNvSpPr>
          <p:nvPr/>
        </p:nvSpPr>
        <p:spPr bwMode="auto">
          <a:xfrm>
            <a:off x="6057900" y="4043363"/>
            <a:ext cx="4651375" cy="3008312"/>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grpSp>
        <p:nvGrpSpPr>
          <p:cNvPr id="2" name="グループ化 1">
            <a:extLst>
              <a:ext uri="{FF2B5EF4-FFF2-40B4-BE49-F238E27FC236}">
                <a16:creationId xmlns:a16="http://schemas.microsoft.com/office/drawing/2014/main" id="{349A9E3E-22CA-0D34-A3FE-55692AB89930}"/>
              </a:ext>
            </a:extLst>
          </p:cNvPr>
          <p:cNvGrpSpPr>
            <a:grpSpLocks/>
          </p:cNvGrpSpPr>
          <p:nvPr/>
        </p:nvGrpSpPr>
        <p:grpSpPr bwMode="auto">
          <a:xfrm>
            <a:off x="6311900" y="4273550"/>
            <a:ext cx="3930650" cy="2681288"/>
            <a:chOff x="12784137" y="3796258"/>
            <a:chExt cx="3931888" cy="2681473"/>
          </a:xfrm>
        </p:grpSpPr>
        <p:pic>
          <p:nvPicPr>
            <p:cNvPr id="10261" name="Picture 322" descr="図2">
              <a:extLst>
                <a:ext uri="{FF2B5EF4-FFF2-40B4-BE49-F238E27FC236}">
                  <a16:creationId xmlns:a16="http://schemas.microsoft.com/office/drawing/2014/main" id="{52CF0682-6017-1D2C-5058-B109663C65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84137" y="4228635"/>
              <a:ext cx="3931888" cy="22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62" name="グループ化 14">
              <a:extLst>
                <a:ext uri="{FF2B5EF4-FFF2-40B4-BE49-F238E27FC236}">
                  <a16:creationId xmlns:a16="http://schemas.microsoft.com/office/drawing/2014/main" id="{1A385432-6766-BBCF-D778-3FDBCC83FA6F}"/>
                </a:ext>
              </a:extLst>
            </p:cNvPr>
            <p:cNvGrpSpPr>
              <a:grpSpLocks/>
            </p:cNvGrpSpPr>
            <p:nvPr/>
          </p:nvGrpSpPr>
          <p:grpSpPr bwMode="auto">
            <a:xfrm>
              <a:off x="14138267" y="5876355"/>
              <a:ext cx="1484891" cy="386479"/>
              <a:chOff x="4350583" y="6944095"/>
              <a:chExt cx="1442883" cy="352782"/>
            </a:xfrm>
          </p:grpSpPr>
          <p:sp>
            <p:nvSpPr>
              <p:cNvPr id="10312" name="WordArt 3140">
                <a:extLst>
                  <a:ext uri="{FF2B5EF4-FFF2-40B4-BE49-F238E27FC236}">
                    <a16:creationId xmlns:a16="http://schemas.microsoft.com/office/drawing/2014/main" id="{F5F1846C-F4CF-BF98-9DE4-240ED7AD41A0}"/>
                  </a:ext>
                </a:extLst>
              </p:cNvPr>
              <p:cNvSpPr>
                <a:spLocks noChangeArrowheads="1" noChangeShapeType="1" noTextEdit="1"/>
              </p:cNvSpPr>
              <p:nvPr/>
            </p:nvSpPr>
            <p:spPr bwMode="gray">
              <a:xfrm>
                <a:off x="4360569" y="6944095"/>
                <a:ext cx="1430024" cy="345337"/>
              </a:xfrm>
              <a:prstGeom prst="rect">
                <a:avLst/>
              </a:prstGeom>
            </p:spPr>
            <p:txBody>
              <a:bodyPr wrap="none" fromWordArt="1">
                <a:prstTxWarp prst="textPlain">
                  <a:avLst>
                    <a:gd name="adj" fmla="val 50000"/>
                  </a:avLst>
                </a:prstTxWarp>
              </a:bodyPr>
              <a:lstStyle/>
              <a:p>
                <a:pPr algn="ctr"/>
                <a:r>
                  <a:rPr lang="ja-JP" altLang="en-US" sz="2800" kern="10">
                    <a:ln w="88900">
                      <a:solidFill>
                        <a:schemeClr val="bg1"/>
                      </a:solidFill>
                      <a:round/>
                      <a:headEnd/>
                      <a:tailEnd/>
                    </a:ln>
                    <a:solidFill>
                      <a:srgbClr val="0D0D0D"/>
                    </a:solidFill>
                    <a:latin typeface="HG丸ｺﾞｼｯｸM-PRO" panose="020F0600000000000000" pitchFamily="50" charset="-128"/>
                    <a:ea typeface="HG丸ｺﾞｼｯｸM-PRO" panose="020F0600000000000000" pitchFamily="50" charset="-128"/>
                  </a:rPr>
                  <a:t>航空機用シート</a:t>
                </a:r>
              </a:p>
            </p:txBody>
          </p:sp>
          <p:sp>
            <p:nvSpPr>
              <p:cNvPr id="10313" name="WordArt 3140">
                <a:extLst>
                  <a:ext uri="{FF2B5EF4-FFF2-40B4-BE49-F238E27FC236}">
                    <a16:creationId xmlns:a16="http://schemas.microsoft.com/office/drawing/2014/main" id="{0BD48F31-849A-5A55-6E30-AF8A24B40D43}"/>
                  </a:ext>
                </a:extLst>
              </p:cNvPr>
              <p:cNvSpPr>
                <a:spLocks noChangeArrowheads="1" noChangeShapeType="1" noTextEdit="1"/>
              </p:cNvSpPr>
              <p:nvPr/>
            </p:nvSpPr>
            <p:spPr bwMode="gray">
              <a:xfrm>
                <a:off x="4350583" y="6951540"/>
                <a:ext cx="1442883" cy="345337"/>
              </a:xfrm>
              <a:prstGeom prst="rect">
                <a:avLst/>
              </a:prstGeom>
            </p:spPr>
            <p:txBody>
              <a:bodyPr wrap="none" fromWordArt="1">
                <a:prstTxWarp prst="textPlain">
                  <a:avLst>
                    <a:gd name="adj" fmla="val 50000"/>
                  </a:avLst>
                </a:prstTxWarp>
              </a:bodyPr>
              <a:lstStyle/>
              <a:p>
                <a:pPr algn="ctr"/>
                <a:r>
                  <a:rPr lang="ja-JP" altLang="en-US" sz="2800" kern="10">
                    <a:ln w="15875">
                      <a:solidFill>
                        <a:srgbClr val="0D0D0D"/>
                      </a:solidFill>
                      <a:round/>
                      <a:headEnd/>
                      <a:tailEnd/>
                    </a:ln>
                    <a:solidFill>
                      <a:srgbClr val="0D0D0D"/>
                    </a:solidFill>
                    <a:latin typeface="HG丸ｺﾞｼｯｸM-PRO" panose="020F0600000000000000" pitchFamily="50" charset="-128"/>
                    <a:ea typeface="HG丸ｺﾞｼｯｸM-PRO" panose="020F0600000000000000" pitchFamily="50" charset="-128"/>
                  </a:rPr>
                  <a:t>航空機用シート</a:t>
                </a:r>
              </a:p>
            </p:txBody>
          </p:sp>
        </p:grpSp>
        <p:grpSp>
          <p:nvGrpSpPr>
            <p:cNvPr id="10263" name="Group 339">
              <a:extLst>
                <a:ext uri="{FF2B5EF4-FFF2-40B4-BE49-F238E27FC236}">
                  <a16:creationId xmlns:a16="http://schemas.microsoft.com/office/drawing/2014/main" id="{840822F9-C6E2-7A0B-C6AF-53B830E06C52}"/>
                </a:ext>
              </a:extLst>
            </p:cNvPr>
            <p:cNvGrpSpPr>
              <a:grpSpLocks noChangeAspect="1"/>
            </p:cNvGrpSpPr>
            <p:nvPr/>
          </p:nvGrpSpPr>
          <p:grpSpPr bwMode="auto">
            <a:xfrm>
              <a:off x="13184949" y="4119509"/>
              <a:ext cx="3114526" cy="1018350"/>
              <a:chOff x="0" y="0"/>
              <a:chExt cx="1807" cy="523"/>
            </a:xfrm>
          </p:grpSpPr>
          <p:grpSp>
            <p:nvGrpSpPr>
              <p:cNvPr id="10267" name="Group 340">
                <a:extLst>
                  <a:ext uri="{FF2B5EF4-FFF2-40B4-BE49-F238E27FC236}">
                    <a16:creationId xmlns:a16="http://schemas.microsoft.com/office/drawing/2014/main" id="{3B595C83-7284-AE30-733A-C3E3F77EF45A}"/>
                  </a:ext>
                </a:extLst>
              </p:cNvPr>
              <p:cNvGrpSpPr>
                <a:grpSpLocks/>
              </p:cNvGrpSpPr>
              <p:nvPr/>
            </p:nvGrpSpPr>
            <p:grpSpPr bwMode="auto">
              <a:xfrm>
                <a:off x="0" y="0"/>
                <a:ext cx="1807" cy="523"/>
                <a:chOff x="0" y="-1"/>
                <a:chExt cx="4701" cy="1353"/>
              </a:xfrm>
            </p:grpSpPr>
            <p:sp>
              <p:nvSpPr>
                <p:cNvPr id="10270" name="Freeform 341">
                  <a:extLst>
                    <a:ext uri="{FF2B5EF4-FFF2-40B4-BE49-F238E27FC236}">
                      <a16:creationId xmlns:a16="http://schemas.microsoft.com/office/drawing/2014/main" id="{6AB02AF1-6763-C28C-1D61-4ACB0C84380A}"/>
                    </a:ext>
                  </a:extLst>
                </p:cNvPr>
                <p:cNvSpPr>
                  <a:spLocks/>
                </p:cNvSpPr>
                <p:nvPr/>
              </p:nvSpPr>
              <p:spPr bwMode="auto">
                <a:xfrm>
                  <a:off x="0" y="90"/>
                  <a:ext cx="4229" cy="1247"/>
                </a:xfrm>
                <a:custGeom>
                  <a:avLst/>
                  <a:gdLst>
                    <a:gd name="T0" fmla="*/ 0 w 4229"/>
                    <a:gd name="T1" fmla="*/ 56 h 1247"/>
                    <a:gd name="T2" fmla="*/ 56 w 4229"/>
                    <a:gd name="T3" fmla="*/ 170 h 1247"/>
                    <a:gd name="T4" fmla="*/ 283 w 4229"/>
                    <a:gd name="T5" fmla="*/ 340 h 1247"/>
                    <a:gd name="T6" fmla="*/ 623 w 4229"/>
                    <a:gd name="T7" fmla="*/ 453 h 1247"/>
                    <a:gd name="T8" fmla="*/ 1587 w 4229"/>
                    <a:gd name="T9" fmla="*/ 737 h 1247"/>
                    <a:gd name="T10" fmla="*/ 2211 w 4229"/>
                    <a:gd name="T11" fmla="*/ 963 h 1247"/>
                    <a:gd name="T12" fmla="*/ 2835 w 4229"/>
                    <a:gd name="T13" fmla="*/ 1134 h 1247"/>
                    <a:gd name="T14" fmla="*/ 3175 w 4229"/>
                    <a:gd name="T15" fmla="*/ 1190 h 1247"/>
                    <a:gd name="T16" fmla="*/ 3628 w 4229"/>
                    <a:gd name="T17" fmla="*/ 1247 h 1247"/>
                    <a:gd name="T18" fmla="*/ 3912 w 4229"/>
                    <a:gd name="T19" fmla="*/ 1247 h 1247"/>
                    <a:gd name="T20" fmla="*/ 4229 w 4229"/>
                    <a:gd name="T21" fmla="*/ 1204 h 1247"/>
                    <a:gd name="T22" fmla="*/ 3061 w 4229"/>
                    <a:gd name="T23" fmla="*/ 850 h 1247"/>
                    <a:gd name="T24" fmla="*/ 2097 w 4229"/>
                    <a:gd name="T25" fmla="*/ 567 h 1247"/>
                    <a:gd name="T26" fmla="*/ 963 w 4229"/>
                    <a:gd name="T27" fmla="*/ 170 h 1247"/>
                    <a:gd name="T28" fmla="*/ 283 w 4229"/>
                    <a:gd name="T29" fmla="*/ 0 h 1247"/>
                    <a:gd name="T30" fmla="*/ 0 w 4229"/>
                    <a:gd name="T31" fmla="*/ 56 h 12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29" h="1247">
                      <a:moveTo>
                        <a:pt x="0" y="56"/>
                      </a:moveTo>
                      <a:lnTo>
                        <a:pt x="56" y="170"/>
                      </a:lnTo>
                      <a:lnTo>
                        <a:pt x="283" y="340"/>
                      </a:lnTo>
                      <a:lnTo>
                        <a:pt x="623" y="453"/>
                      </a:lnTo>
                      <a:lnTo>
                        <a:pt x="1587" y="737"/>
                      </a:lnTo>
                      <a:lnTo>
                        <a:pt x="2211" y="963"/>
                      </a:lnTo>
                      <a:lnTo>
                        <a:pt x="2835" y="1134"/>
                      </a:lnTo>
                      <a:lnTo>
                        <a:pt x="3175" y="1190"/>
                      </a:lnTo>
                      <a:lnTo>
                        <a:pt x="3628" y="1247"/>
                      </a:lnTo>
                      <a:lnTo>
                        <a:pt x="3912" y="1247"/>
                      </a:lnTo>
                      <a:lnTo>
                        <a:pt x="4229" y="1204"/>
                      </a:lnTo>
                      <a:lnTo>
                        <a:pt x="3061" y="850"/>
                      </a:lnTo>
                      <a:lnTo>
                        <a:pt x="2097" y="567"/>
                      </a:lnTo>
                      <a:lnTo>
                        <a:pt x="963" y="170"/>
                      </a:lnTo>
                      <a:lnTo>
                        <a:pt x="283" y="0"/>
                      </a:lnTo>
                      <a:lnTo>
                        <a:pt x="0" y="56"/>
                      </a:lnTo>
                      <a:close/>
                    </a:path>
                  </a:pathLst>
                </a:custGeom>
                <a:solidFill>
                  <a:srgbClr val="C0C0C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1" name="Freeform 342">
                  <a:extLst>
                    <a:ext uri="{FF2B5EF4-FFF2-40B4-BE49-F238E27FC236}">
                      <a16:creationId xmlns:a16="http://schemas.microsoft.com/office/drawing/2014/main" id="{F93DC01C-EF98-3E2C-ED04-02EC93730294}"/>
                    </a:ext>
                  </a:extLst>
                </p:cNvPr>
                <p:cNvSpPr>
                  <a:spLocks/>
                </p:cNvSpPr>
                <p:nvPr/>
              </p:nvSpPr>
              <p:spPr bwMode="auto">
                <a:xfrm>
                  <a:off x="0" y="-1"/>
                  <a:ext cx="4652" cy="1312"/>
                </a:xfrm>
                <a:custGeom>
                  <a:avLst/>
                  <a:gdLst>
                    <a:gd name="T0" fmla="*/ 623 w 4653"/>
                    <a:gd name="T1" fmla="*/ 27 h 1312"/>
                    <a:gd name="T2" fmla="*/ 885 w 4653"/>
                    <a:gd name="T3" fmla="*/ 72 h 1312"/>
                    <a:gd name="T4" fmla="*/ 2211 w 4653"/>
                    <a:gd name="T5" fmla="*/ 480 h 1312"/>
                    <a:gd name="T6" fmla="*/ 3240 w 4653"/>
                    <a:gd name="T7" fmla="*/ 821 h 1312"/>
                    <a:gd name="T8" fmla="*/ 3694 w 4653"/>
                    <a:gd name="T9" fmla="*/ 764 h 1312"/>
                    <a:gd name="T10" fmla="*/ 4308 w 4653"/>
                    <a:gd name="T11" fmla="*/ 294 h 1312"/>
                    <a:gd name="T12" fmla="*/ 4356 w 4653"/>
                    <a:gd name="T13" fmla="*/ 230 h 1312"/>
                    <a:gd name="T14" fmla="*/ 4548 w 4653"/>
                    <a:gd name="T15" fmla="*/ 278 h 1312"/>
                    <a:gd name="T16" fmla="*/ 4090 w 4653"/>
                    <a:gd name="T17" fmla="*/ 1047 h 1312"/>
                    <a:gd name="T18" fmla="*/ 4196 w 4653"/>
                    <a:gd name="T19" fmla="*/ 1192 h 1312"/>
                    <a:gd name="T20" fmla="*/ 4164 w 4653"/>
                    <a:gd name="T21" fmla="*/ 1304 h 1312"/>
                    <a:gd name="T22" fmla="*/ 4084 w 4653"/>
                    <a:gd name="T23" fmla="*/ 1312 h 1312"/>
                    <a:gd name="T24" fmla="*/ 3828 w 4653"/>
                    <a:gd name="T25" fmla="*/ 1304 h 1312"/>
                    <a:gd name="T26" fmla="*/ 3756 w 4653"/>
                    <a:gd name="T27" fmla="*/ 1280 h 1312"/>
                    <a:gd name="T28" fmla="*/ 3548 w 4653"/>
                    <a:gd name="T29" fmla="*/ 1192 h 1312"/>
                    <a:gd name="T30" fmla="*/ 2836 w 4653"/>
                    <a:gd name="T31" fmla="*/ 976 h 1312"/>
                    <a:gd name="T32" fmla="*/ 2660 w 4653"/>
                    <a:gd name="T33" fmla="*/ 928 h 1312"/>
                    <a:gd name="T34" fmla="*/ 2154 w 4653"/>
                    <a:gd name="T35" fmla="*/ 707 h 1312"/>
                    <a:gd name="T36" fmla="*/ 1029 w 4653"/>
                    <a:gd name="T37" fmla="*/ 408 h 1312"/>
                    <a:gd name="T38" fmla="*/ 567 w 4653"/>
                    <a:gd name="T39" fmla="*/ 254 h 1312"/>
                    <a:gd name="T40" fmla="*/ 0 w 4653"/>
                    <a:gd name="T41" fmla="*/ 140 h 1312"/>
                    <a:gd name="T42" fmla="*/ 56 w 4653"/>
                    <a:gd name="T43" fmla="*/ 84 h 1312"/>
                    <a:gd name="T44" fmla="*/ 170 w 4653"/>
                    <a:gd name="T45" fmla="*/ 84 h 1312"/>
                    <a:gd name="T46" fmla="*/ 283 w 4653"/>
                    <a:gd name="T47" fmla="*/ 27 h 1312"/>
                    <a:gd name="T48" fmla="*/ 389 w 4653"/>
                    <a:gd name="T49" fmla="*/ 0 h 1312"/>
                    <a:gd name="T50" fmla="*/ 477 w 4653"/>
                    <a:gd name="T51" fmla="*/ 8 h 1312"/>
                    <a:gd name="T52" fmla="*/ 623 w 4653"/>
                    <a:gd name="T53" fmla="*/ 27 h 1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653" h="1312">
                      <a:moveTo>
                        <a:pt x="623" y="27"/>
                      </a:moveTo>
                      <a:lnTo>
                        <a:pt x="885" y="72"/>
                      </a:lnTo>
                      <a:lnTo>
                        <a:pt x="2211" y="480"/>
                      </a:lnTo>
                      <a:lnTo>
                        <a:pt x="3345" y="821"/>
                      </a:lnTo>
                      <a:lnTo>
                        <a:pt x="3799" y="764"/>
                      </a:lnTo>
                      <a:lnTo>
                        <a:pt x="4413" y="294"/>
                      </a:lnTo>
                      <a:lnTo>
                        <a:pt x="4461" y="230"/>
                      </a:lnTo>
                      <a:lnTo>
                        <a:pt x="4653" y="278"/>
                      </a:lnTo>
                      <a:lnTo>
                        <a:pt x="4195" y="1047"/>
                      </a:lnTo>
                      <a:lnTo>
                        <a:pt x="4301" y="1192"/>
                      </a:lnTo>
                      <a:lnTo>
                        <a:pt x="4269" y="1304"/>
                      </a:lnTo>
                      <a:lnTo>
                        <a:pt x="4189" y="1312"/>
                      </a:lnTo>
                      <a:lnTo>
                        <a:pt x="3933" y="1304"/>
                      </a:lnTo>
                      <a:lnTo>
                        <a:pt x="3861" y="1280"/>
                      </a:lnTo>
                      <a:lnTo>
                        <a:pt x="3653" y="1192"/>
                      </a:lnTo>
                      <a:lnTo>
                        <a:pt x="2941" y="976"/>
                      </a:lnTo>
                      <a:lnTo>
                        <a:pt x="2765" y="928"/>
                      </a:lnTo>
                      <a:lnTo>
                        <a:pt x="2154" y="707"/>
                      </a:lnTo>
                      <a:lnTo>
                        <a:pt x="1029" y="408"/>
                      </a:lnTo>
                      <a:lnTo>
                        <a:pt x="567" y="254"/>
                      </a:lnTo>
                      <a:lnTo>
                        <a:pt x="0" y="140"/>
                      </a:lnTo>
                      <a:lnTo>
                        <a:pt x="56" y="84"/>
                      </a:lnTo>
                      <a:lnTo>
                        <a:pt x="170" y="84"/>
                      </a:lnTo>
                      <a:lnTo>
                        <a:pt x="283" y="27"/>
                      </a:lnTo>
                      <a:lnTo>
                        <a:pt x="389" y="0"/>
                      </a:lnTo>
                      <a:lnTo>
                        <a:pt x="477" y="8"/>
                      </a:lnTo>
                      <a:lnTo>
                        <a:pt x="623" y="27"/>
                      </a:ln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10272" name="Group 343">
                  <a:extLst>
                    <a:ext uri="{FF2B5EF4-FFF2-40B4-BE49-F238E27FC236}">
                      <a16:creationId xmlns:a16="http://schemas.microsoft.com/office/drawing/2014/main" id="{031274E9-9C5D-861D-A615-2BD255C22F86}"/>
                    </a:ext>
                  </a:extLst>
                </p:cNvPr>
                <p:cNvGrpSpPr>
                  <a:grpSpLocks/>
                </p:cNvGrpSpPr>
                <p:nvPr/>
              </p:nvGrpSpPr>
              <p:grpSpPr bwMode="auto">
                <a:xfrm>
                  <a:off x="1360" y="827"/>
                  <a:ext cx="511" cy="308"/>
                  <a:chOff x="1360" y="827"/>
                  <a:chExt cx="564" cy="340"/>
                </a:xfrm>
              </p:grpSpPr>
              <p:sp>
                <p:nvSpPr>
                  <p:cNvPr id="10310" name="Freeform 344">
                    <a:extLst>
                      <a:ext uri="{FF2B5EF4-FFF2-40B4-BE49-F238E27FC236}">
                        <a16:creationId xmlns:a16="http://schemas.microsoft.com/office/drawing/2014/main" id="{0BDA5506-B244-07AE-34F6-2E02C774EE45}"/>
                      </a:ext>
                    </a:extLst>
                  </p:cNvPr>
                  <p:cNvSpPr>
                    <a:spLocks/>
                  </p:cNvSpPr>
                  <p:nvPr/>
                </p:nvSpPr>
                <p:spPr bwMode="auto">
                  <a:xfrm>
                    <a:off x="1764" y="884"/>
                    <a:ext cx="160" cy="283"/>
                  </a:xfrm>
                  <a:custGeom>
                    <a:avLst/>
                    <a:gdLst>
                      <a:gd name="T0" fmla="*/ 57 w 160"/>
                      <a:gd name="T1" fmla="*/ 0 h 283"/>
                      <a:gd name="T2" fmla="*/ 160 w 160"/>
                      <a:gd name="T3" fmla="*/ 102 h 283"/>
                      <a:gd name="T4" fmla="*/ 114 w 160"/>
                      <a:gd name="T5" fmla="*/ 226 h 283"/>
                      <a:gd name="T6" fmla="*/ 0 w 160"/>
                      <a:gd name="T7" fmla="*/ 283 h 283"/>
                      <a:gd name="T8" fmla="*/ 0 w 160"/>
                      <a:gd name="T9" fmla="*/ 113 h 283"/>
                      <a:gd name="T10" fmla="*/ 40 w 160"/>
                      <a:gd name="T11" fmla="*/ 6 h 283"/>
                      <a:gd name="T12" fmla="*/ 57 w 160"/>
                      <a:gd name="T13" fmla="*/ 0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283">
                        <a:moveTo>
                          <a:pt x="57" y="0"/>
                        </a:moveTo>
                        <a:lnTo>
                          <a:pt x="160" y="102"/>
                        </a:lnTo>
                        <a:lnTo>
                          <a:pt x="114" y="226"/>
                        </a:lnTo>
                        <a:lnTo>
                          <a:pt x="0" y="283"/>
                        </a:lnTo>
                        <a:lnTo>
                          <a:pt x="0" y="113"/>
                        </a:lnTo>
                        <a:lnTo>
                          <a:pt x="40" y="6"/>
                        </a:lnTo>
                        <a:lnTo>
                          <a:pt x="57" y="0"/>
                        </a:lnTo>
                        <a:close/>
                      </a:path>
                    </a:pathLst>
                  </a:custGeom>
                  <a:gradFill rotWithShape="1">
                    <a:gsLst>
                      <a:gs pos="0">
                        <a:srgbClr val="919191"/>
                      </a:gs>
                      <a:gs pos="100000">
                        <a:srgbClr val="333333"/>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311" name="AutoShape 345">
                    <a:extLst>
                      <a:ext uri="{FF2B5EF4-FFF2-40B4-BE49-F238E27FC236}">
                        <a16:creationId xmlns:a16="http://schemas.microsoft.com/office/drawing/2014/main" id="{0709041E-8C81-7D15-966A-9C58E11E33F9}"/>
                      </a:ext>
                    </a:extLst>
                  </p:cNvPr>
                  <p:cNvSpPr>
                    <a:spLocks noChangeArrowheads="1"/>
                  </p:cNvSpPr>
                  <p:nvPr/>
                </p:nvSpPr>
                <p:spPr bwMode="auto">
                  <a:xfrm rot="-4507520">
                    <a:off x="1449" y="738"/>
                    <a:ext cx="284" cy="462"/>
                  </a:xfrm>
                  <a:prstGeom prst="can">
                    <a:avLst>
                      <a:gd name="adj" fmla="val 15492"/>
                    </a:avLst>
                  </a:prstGeom>
                  <a:solidFill>
                    <a:srgbClr val="3333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grpSp>
            <p:sp>
              <p:nvSpPr>
                <p:cNvPr id="10273" name="Freeform 346">
                  <a:extLst>
                    <a:ext uri="{FF2B5EF4-FFF2-40B4-BE49-F238E27FC236}">
                      <a16:creationId xmlns:a16="http://schemas.microsoft.com/office/drawing/2014/main" id="{476F7EE7-F755-4218-53A9-690B3C4F3D7A}"/>
                    </a:ext>
                  </a:extLst>
                </p:cNvPr>
                <p:cNvSpPr>
                  <a:spLocks/>
                </p:cNvSpPr>
                <p:nvPr/>
              </p:nvSpPr>
              <p:spPr bwMode="auto">
                <a:xfrm>
                  <a:off x="1984" y="260"/>
                  <a:ext cx="1361" cy="567"/>
                </a:xfrm>
                <a:custGeom>
                  <a:avLst/>
                  <a:gdLst>
                    <a:gd name="T0" fmla="*/ 57 w 1361"/>
                    <a:gd name="T1" fmla="*/ 340 h 567"/>
                    <a:gd name="T2" fmla="*/ 1248 w 1361"/>
                    <a:gd name="T3" fmla="*/ 0 h 567"/>
                    <a:gd name="T4" fmla="*/ 1361 w 1361"/>
                    <a:gd name="T5" fmla="*/ 56 h 567"/>
                    <a:gd name="T6" fmla="*/ 510 w 1361"/>
                    <a:gd name="T7" fmla="*/ 567 h 567"/>
                    <a:gd name="T8" fmla="*/ 0 w 1361"/>
                    <a:gd name="T9" fmla="*/ 397 h 567"/>
                    <a:gd name="T10" fmla="*/ 57 w 1361"/>
                    <a:gd name="T11" fmla="*/ 340 h 5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61" h="567">
                      <a:moveTo>
                        <a:pt x="57" y="340"/>
                      </a:moveTo>
                      <a:lnTo>
                        <a:pt x="1248" y="0"/>
                      </a:lnTo>
                      <a:lnTo>
                        <a:pt x="1361" y="56"/>
                      </a:lnTo>
                      <a:lnTo>
                        <a:pt x="510" y="567"/>
                      </a:lnTo>
                      <a:lnTo>
                        <a:pt x="0" y="397"/>
                      </a:lnTo>
                      <a:lnTo>
                        <a:pt x="57" y="340"/>
                      </a:ln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10274" name="Group 347">
                  <a:extLst>
                    <a:ext uri="{FF2B5EF4-FFF2-40B4-BE49-F238E27FC236}">
                      <a16:creationId xmlns:a16="http://schemas.microsoft.com/office/drawing/2014/main" id="{75DA2693-B1FE-0599-56B0-6B44BC692CD4}"/>
                    </a:ext>
                  </a:extLst>
                </p:cNvPr>
                <p:cNvGrpSpPr>
                  <a:grpSpLocks/>
                </p:cNvGrpSpPr>
                <p:nvPr/>
              </p:nvGrpSpPr>
              <p:grpSpPr bwMode="auto">
                <a:xfrm>
                  <a:off x="1587" y="543"/>
                  <a:ext cx="564" cy="340"/>
                  <a:chOff x="1587" y="543"/>
                  <a:chExt cx="564" cy="340"/>
                </a:xfrm>
              </p:grpSpPr>
              <p:sp>
                <p:nvSpPr>
                  <p:cNvPr id="10308" name="Freeform 348">
                    <a:extLst>
                      <a:ext uri="{FF2B5EF4-FFF2-40B4-BE49-F238E27FC236}">
                        <a16:creationId xmlns:a16="http://schemas.microsoft.com/office/drawing/2014/main" id="{5214353A-1ECC-2393-7076-E2B9DC99FE76}"/>
                      </a:ext>
                    </a:extLst>
                  </p:cNvPr>
                  <p:cNvSpPr>
                    <a:spLocks/>
                  </p:cNvSpPr>
                  <p:nvPr/>
                </p:nvSpPr>
                <p:spPr bwMode="auto">
                  <a:xfrm>
                    <a:off x="1991" y="600"/>
                    <a:ext cx="160" cy="283"/>
                  </a:xfrm>
                  <a:custGeom>
                    <a:avLst/>
                    <a:gdLst>
                      <a:gd name="T0" fmla="*/ 57 w 160"/>
                      <a:gd name="T1" fmla="*/ 0 h 283"/>
                      <a:gd name="T2" fmla="*/ 160 w 160"/>
                      <a:gd name="T3" fmla="*/ 102 h 283"/>
                      <a:gd name="T4" fmla="*/ 114 w 160"/>
                      <a:gd name="T5" fmla="*/ 226 h 283"/>
                      <a:gd name="T6" fmla="*/ 0 w 160"/>
                      <a:gd name="T7" fmla="*/ 283 h 283"/>
                      <a:gd name="T8" fmla="*/ 0 w 160"/>
                      <a:gd name="T9" fmla="*/ 113 h 283"/>
                      <a:gd name="T10" fmla="*/ 40 w 160"/>
                      <a:gd name="T11" fmla="*/ 6 h 283"/>
                      <a:gd name="T12" fmla="*/ 57 w 160"/>
                      <a:gd name="T13" fmla="*/ 0 h 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0" h="283">
                        <a:moveTo>
                          <a:pt x="57" y="0"/>
                        </a:moveTo>
                        <a:lnTo>
                          <a:pt x="160" y="102"/>
                        </a:lnTo>
                        <a:lnTo>
                          <a:pt x="114" y="226"/>
                        </a:lnTo>
                        <a:lnTo>
                          <a:pt x="0" y="283"/>
                        </a:lnTo>
                        <a:lnTo>
                          <a:pt x="0" y="113"/>
                        </a:lnTo>
                        <a:lnTo>
                          <a:pt x="40" y="6"/>
                        </a:lnTo>
                        <a:lnTo>
                          <a:pt x="57" y="0"/>
                        </a:lnTo>
                        <a:close/>
                      </a:path>
                    </a:pathLst>
                  </a:custGeom>
                  <a:gradFill rotWithShape="1">
                    <a:gsLst>
                      <a:gs pos="0">
                        <a:srgbClr val="919191"/>
                      </a:gs>
                      <a:gs pos="100000">
                        <a:srgbClr val="333333"/>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309" name="AutoShape 349">
                    <a:extLst>
                      <a:ext uri="{FF2B5EF4-FFF2-40B4-BE49-F238E27FC236}">
                        <a16:creationId xmlns:a16="http://schemas.microsoft.com/office/drawing/2014/main" id="{CF0ABE13-97F0-D552-C6A5-24862CD56238}"/>
                      </a:ext>
                    </a:extLst>
                  </p:cNvPr>
                  <p:cNvSpPr>
                    <a:spLocks noChangeArrowheads="1"/>
                  </p:cNvSpPr>
                  <p:nvPr/>
                </p:nvSpPr>
                <p:spPr bwMode="auto">
                  <a:xfrm rot="-4507520">
                    <a:off x="1676" y="454"/>
                    <a:ext cx="284" cy="462"/>
                  </a:xfrm>
                  <a:prstGeom prst="can">
                    <a:avLst>
                      <a:gd name="adj" fmla="val 15492"/>
                    </a:avLst>
                  </a:prstGeom>
                  <a:gradFill rotWithShape="1">
                    <a:gsLst>
                      <a:gs pos="0">
                        <a:srgbClr val="C0C0C0"/>
                      </a:gs>
                      <a:gs pos="50000">
                        <a:srgbClr val="FFFFFF"/>
                      </a:gs>
                      <a:gs pos="100000">
                        <a:srgbClr val="C0C0C0"/>
                      </a:gs>
                    </a:gsLst>
                    <a:lin ang="5400000" scaled="1"/>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grpSp>
            <p:sp>
              <p:nvSpPr>
                <p:cNvPr id="10275" name="Freeform 350">
                  <a:extLst>
                    <a:ext uri="{FF2B5EF4-FFF2-40B4-BE49-F238E27FC236}">
                      <a16:creationId xmlns:a16="http://schemas.microsoft.com/office/drawing/2014/main" id="{D3133C84-6B1C-2958-27B9-F66131980790}"/>
                    </a:ext>
                  </a:extLst>
                </p:cNvPr>
                <p:cNvSpPr>
                  <a:spLocks/>
                </p:cNvSpPr>
                <p:nvPr/>
              </p:nvSpPr>
              <p:spPr bwMode="auto">
                <a:xfrm>
                  <a:off x="3189" y="30"/>
                  <a:ext cx="272" cy="296"/>
                </a:xfrm>
                <a:custGeom>
                  <a:avLst/>
                  <a:gdLst>
                    <a:gd name="T0" fmla="*/ 0 w 272"/>
                    <a:gd name="T1" fmla="*/ 232 h 296"/>
                    <a:gd name="T2" fmla="*/ 240 w 272"/>
                    <a:gd name="T3" fmla="*/ 0 h 296"/>
                    <a:gd name="T4" fmla="*/ 272 w 272"/>
                    <a:gd name="T5" fmla="*/ 24 h 296"/>
                    <a:gd name="T6" fmla="*/ 128 w 272"/>
                    <a:gd name="T7" fmla="*/ 296 h 296"/>
                    <a:gd name="T8" fmla="*/ 43 w 272"/>
                    <a:gd name="T9" fmla="*/ 286 h 296"/>
                    <a:gd name="T10" fmla="*/ 0 w 272"/>
                    <a:gd name="T11" fmla="*/ 232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2" h="296">
                      <a:moveTo>
                        <a:pt x="0" y="232"/>
                      </a:moveTo>
                      <a:lnTo>
                        <a:pt x="240" y="0"/>
                      </a:lnTo>
                      <a:lnTo>
                        <a:pt x="272" y="24"/>
                      </a:lnTo>
                      <a:lnTo>
                        <a:pt x="128" y="296"/>
                      </a:lnTo>
                      <a:lnTo>
                        <a:pt x="43" y="286"/>
                      </a:lnTo>
                      <a:lnTo>
                        <a:pt x="0" y="232"/>
                      </a:lnTo>
                      <a:close/>
                    </a:path>
                  </a:pathLst>
                </a:custGeom>
                <a:solidFill>
                  <a:srgbClr val="0000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6" name="Freeform 351">
                  <a:extLst>
                    <a:ext uri="{FF2B5EF4-FFF2-40B4-BE49-F238E27FC236}">
                      <a16:creationId xmlns:a16="http://schemas.microsoft.com/office/drawing/2014/main" id="{28FCC3C1-846C-5027-BAB1-1E8E3BEDBD4F}"/>
                    </a:ext>
                  </a:extLst>
                </p:cNvPr>
                <p:cNvSpPr>
                  <a:spLocks/>
                </p:cNvSpPr>
                <p:nvPr/>
              </p:nvSpPr>
              <p:spPr bwMode="auto">
                <a:xfrm>
                  <a:off x="3564" y="260"/>
                  <a:ext cx="1081" cy="790"/>
                </a:xfrm>
                <a:custGeom>
                  <a:avLst/>
                  <a:gdLst>
                    <a:gd name="T0" fmla="*/ 86 w 1081"/>
                    <a:gd name="T1" fmla="*/ 606 h 790"/>
                    <a:gd name="T2" fmla="*/ 249 w 1081"/>
                    <a:gd name="T3" fmla="*/ 526 h 790"/>
                    <a:gd name="T4" fmla="*/ 913 w 1081"/>
                    <a:gd name="T5" fmla="*/ 0 h 790"/>
                    <a:gd name="T6" fmla="*/ 1081 w 1081"/>
                    <a:gd name="T7" fmla="*/ 48 h 790"/>
                    <a:gd name="T8" fmla="*/ 838 w 1081"/>
                    <a:gd name="T9" fmla="*/ 526 h 790"/>
                    <a:gd name="T10" fmla="*/ 727 w 1081"/>
                    <a:gd name="T11" fmla="*/ 742 h 790"/>
                    <a:gd name="T12" fmla="*/ 650 w 1081"/>
                    <a:gd name="T13" fmla="*/ 790 h 790"/>
                    <a:gd name="T14" fmla="*/ 544 w 1081"/>
                    <a:gd name="T15" fmla="*/ 789 h 790"/>
                    <a:gd name="T16" fmla="*/ 0 w 1081"/>
                    <a:gd name="T17" fmla="*/ 619 h 790"/>
                    <a:gd name="T18" fmla="*/ 86 w 1081"/>
                    <a:gd name="T19" fmla="*/ 606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1" h="790">
                      <a:moveTo>
                        <a:pt x="86" y="606"/>
                      </a:moveTo>
                      <a:lnTo>
                        <a:pt x="249" y="526"/>
                      </a:lnTo>
                      <a:lnTo>
                        <a:pt x="913" y="0"/>
                      </a:lnTo>
                      <a:lnTo>
                        <a:pt x="1081" y="48"/>
                      </a:lnTo>
                      <a:lnTo>
                        <a:pt x="838" y="526"/>
                      </a:lnTo>
                      <a:lnTo>
                        <a:pt x="727" y="742"/>
                      </a:lnTo>
                      <a:lnTo>
                        <a:pt x="650" y="790"/>
                      </a:lnTo>
                      <a:lnTo>
                        <a:pt x="544" y="789"/>
                      </a:lnTo>
                      <a:lnTo>
                        <a:pt x="0" y="619"/>
                      </a:lnTo>
                      <a:lnTo>
                        <a:pt x="86" y="606"/>
                      </a:lnTo>
                      <a:close/>
                    </a:path>
                  </a:pathLst>
                </a:custGeom>
                <a:solidFill>
                  <a:srgbClr val="00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7" name="Freeform 352">
                  <a:extLst>
                    <a:ext uri="{FF2B5EF4-FFF2-40B4-BE49-F238E27FC236}">
                      <a16:creationId xmlns:a16="http://schemas.microsoft.com/office/drawing/2014/main" id="{04DBF7E8-BAD2-B09E-C7F0-674D4D29D32A}"/>
                    </a:ext>
                  </a:extLst>
                </p:cNvPr>
                <p:cNvSpPr>
                  <a:spLocks/>
                </p:cNvSpPr>
                <p:nvPr/>
              </p:nvSpPr>
              <p:spPr bwMode="auto">
                <a:xfrm>
                  <a:off x="3572" y="270"/>
                  <a:ext cx="1009" cy="784"/>
                </a:xfrm>
                <a:custGeom>
                  <a:avLst/>
                  <a:gdLst>
                    <a:gd name="T0" fmla="*/ 81 w 1009"/>
                    <a:gd name="T1" fmla="*/ 600 h 784"/>
                    <a:gd name="T2" fmla="*/ 233 w 1009"/>
                    <a:gd name="T3" fmla="*/ 520 h 784"/>
                    <a:gd name="T4" fmla="*/ 905 w 1009"/>
                    <a:gd name="T5" fmla="*/ 0 h 784"/>
                    <a:gd name="T6" fmla="*/ 1009 w 1009"/>
                    <a:gd name="T7" fmla="*/ 8 h 784"/>
                    <a:gd name="T8" fmla="*/ 785 w 1009"/>
                    <a:gd name="T9" fmla="*/ 520 h 784"/>
                    <a:gd name="T10" fmla="*/ 681 w 1009"/>
                    <a:gd name="T11" fmla="*/ 736 h 784"/>
                    <a:gd name="T12" fmla="*/ 609 w 1009"/>
                    <a:gd name="T13" fmla="*/ 784 h 784"/>
                    <a:gd name="T14" fmla="*/ 510 w 1009"/>
                    <a:gd name="T15" fmla="*/ 783 h 784"/>
                    <a:gd name="T16" fmla="*/ 0 w 1009"/>
                    <a:gd name="T17" fmla="*/ 613 h 784"/>
                    <a:gd name="T18" fmla="*/ 81 w 1009"/>
                    <a:gd name="T19" fmla="*/ 600 h 7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9" h="784">
                      <a:moveTo>
                        <a:pt x="81" y="600"/>
                      </a:moveTo>
                      <a:lnTo>
                        <a:pt x="233" y="520"/>
                      </a:lnTo>
                      <a:lnTo>
                        <a:pt x="905" y="0"/>
                      </a:lnTo>
                      <a:lnTo>
                        <a:pt x="1009" y="8"/>
                      </a:lnTo>
                      <a:lnTo>
                        <a:pt x="785" y="520"/>
                      </a:lnTo>
                      <a:lnTo>
                        <a:pt x="681" y="736"/>
                      </a:lnTo>
                      <a:lnTo>
                        <a:pt x="609" y="784"/>
                      </a:lnTo>
                      <a:lnTo>
                        <a:pt x="510" y="783"/>
                      </a:lnTo>
                      <a:lnTo>
                        <a:pt x="0" y="613"/>
                      </a:lnTo>
                      <a:lnTo>
                        <a:pt x="81" y="600"/>
                      </a:lnTo>
                      <a:close/>
                    </a:path>
                  </a:pathLst>
                </a:custGeom>
                <a:solidFill>
                  <a:srgbClr val="0000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8" name="Freeform 353">
                  <a:extLst>
                    <a:ext uri="{FF2B5EF4-FFF2-40B4-BE49-F238E27FC236}">
                      <a16:creationId xmlns:a16="http://schemas.microsoft.com/office/drawing/2014/main" id="{CB6FEE97-E547-0209-20E2-A292AD08FBDD}"/>
                    </a:ext>
                  </a:extLst>
                </p:cNvPr>
                <p:cNvSpPr>
                  <a:spLocks/>
                </p:cNvSpPr>
                <p:nvPr/>
              </p:nvSpPr>
              <p:spPr bwMode="auto">
                <a:xfrm>
                  <a:off x="2552" y="567"/>
                  <a:ext cx="288" cy="170"/>
                </a:xfrm>
                <a:custGeom>
                  <a:avLst/>
                  <a:gdLst>
                    <a:gd name="T0" fmla="*/ 8 w 288"/>
                    <a:gd name="T1" fmla="*/ 0 h 170"/>
                    <a:gd name="T2" fmla="*/ 224 w 288"/>
                    <a:gd name="T3" fmla="*/ 93 h 170"/>
                    <a:gd name="T4" fmla="*/ 288 w 288"/>
                    <a:gd name="T5" fmla="*/ 141 h 170"/>
                    <a:gd name="T6" fmla="*/ 235 w 288"/>
                    <a:gd name="T7" fmla="*/ 170 h 170"/>
                    <a:gd name="T8" fmla="*/ 0 w 288"/>
                    <a:gd name="T9" fmla="*/ 61 h 170"/>
                    <a:gd name="T10" fmla="*/ 8 w 288"/>
                    <a:gd name="T11" fmla="*/ 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70">
                      <a:moveTo>
                        <a:pt x="8" y="0"/>
                      </a:moveTo>
                      <a:lnTo>
                        <a:pt x="224" y="93"/>
                      </a:lnTo>
                      <a:lnTo>
                        <a:pt x="288" y="141"/>
                      </a:lnTo>
                      <a:lnTo>
                        <a:pt x="235" y="170"/>
                      </a:lnTo>
                      <a:lnTo>
                        <a:pt x="0" y="61"/>
                      </a:lnTo>
                      <a:lnTo>
                        <a:pt x="8" y="0"/>
                      </a:lnTo>
                      <a:close/>
                    </a:path>
                  </a:pathLst>
                </a:custGeom>
                <a:gradFill rotWithShape="1">
                  <a:gsLst>
                    <a:gs pos="0">
                      <a:srgbClr val="F1F1F1"/>
                    </a:gs>
                    <a:gs pos="100000">
                      <a:srgbClr val="333333"/>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79" name="Freeform 354">
                  <a:extLst>
                    <a:ext uri="{FF2B5EF4-FFF2-40B4-BE49-F238E27FC236}">
                      <a16:creationId xmlns:a16="http://schemas.microsoft.com/office/drawing/2014/main" id="{B7458FA4-76DA-66C0-A11E-176EC9B64153}"/>
                    </a:ext>
                  </a:extLst>
                </p:cNvPr>
                <p:cNvSpPr>
                  <a:spLocks/>
                </p:cNvSpPr>
                <p:nvPr/>
              </p:nvSpPr>
              <p:spPr bwMode="auto">
                <a:xfrm>
                  <a:off x="211" y="33"/>
                  <a:ext cx="226" cy="72"/>
                </a:xfrm>
                <a:custGeom>
                  <a:avLst/>
                  <a:gdLst>
                    <a:gd name="T0" fmla="*/ 62 w 226"/>
                    <a:gd name="T1" fmla="*/ 0 h 72"/>
                    <a:gd name="T2" fmla="*/ 126 w 226"/>
                    <a:gd name="T3" fmla="*/ 20 h 72"/>
                    <a:gd name="T4" fmla="*/ 226 w 226"/>
                    <a:gd name="T5" fmla="*/ 24 h 72"/>
                    <a:gd name="T6" fmla="*/ 218 w 226"/>
                    <a:gd name="T7" fmla="*/ 68 h 72"/>
                    <a:gd name="T8" fmla="*/ 118 w 226"/>
                    <a:gd name="T9" fmla="*/ 72 h 72"/>
                    <a:gd name="T10" fmla="*/ 56 w 226"/>
                    <a:gd name="T11" fmla="*/ 40 h 72"/>
                    <a:gd name="T12" fmla="*/ 0 w 226"/>
                    <a:gd name="T13" fmla="*/ 40 h 72"/>
                    <a:gd name="T14" fmla="*/ 62 w 226"/>
                    <a:gd name="T15" fmla="*/ 0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6" h="72">
                      <a:moveTo>
                        <a:pt x="62" y="0"/>
                      </a:moveTo>
                      <a:lnTo>
                        <a:pt x="126" y="20"/>
                      </a:lnTo>
                      <a:lnTo>
                        <a:pt x="226" y="24"/>
                      </a:lnTo>
                      <a:lnTo>
                        <a:pt x="218" y="68"/>
                      </a:lnTo>
                      <a:lnTo>
                        <a:pt x="118" y="72"/>
                      </a:lnTo>
                      <a:lnTo>
                        <a:pt x="56" y="40"/>
                      </a:lnTo>
                      <a:lnTo>
                        <a:pt x="0" y="40"/>
                      </a:lnTo>
                      <a:lnTo>
                        <a:pt x="62" y="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nvGrpSpPr>
                <p:cNvPr id="10280" name="Group 355">
                  <a:extLst>
                    <a:ext uri="{FF2B5EF4-FFF2-40B4-BE49-F238E27FC236}">
                      <a16:creationId xmlns:a16="http://schemas.microsoft.com/office/drawing/2014/main" id="{85F84321-A7DB-6E4D-A4DB-8E301511ECF9}"/>
                    </a:ext>
                  </a:extLst>
                </p:cNvPr>
                <p:cNvGrpSpPr>
                  <a:grpSpLocks/>
                </p:cNvGrpSpPr>
                <p:nvPr/>
              </p:nvGrpSpPr>
              <p:grpSpPr bwMode="auto">
                <a:xfrm rot="956723">
                  <a:off x="737" y="333"/>
                  <a:ext cx="1297" cy="56"/>
                  <a:chOff x="736" y="327"/>
                  <a:chExt cx="1320" cy="57"/>
                </a:xfrm>
              </p:grpSpPr>
              <p:sp>
                <p:nvSpPr>
                  <p:cNvPr id="10296" name="Rectangle 356">
                    <a:extLst>
                      <a:ext uri="{FF2B5EF4-FFF2-40B4-BE49-F238E27FC236}">
                        <a16:creationId xmlns:a16="http://schemas.microsoft.com/office/drawing/2014/main" id="{713B99D0-72A9-35BE-D96E-C91705C8C197}"/>
                      </a:ext>
                    </a:extLst>
                  </p:cNvPr>
                  <p:cNvSpPr>
                    <a:spLocks noChangeArrowheads="1"/>
                  </p:cNvSpPr>
                  <p:nvPr/>
                </p:nvSpPr>
                <p:spPr bwMode="auto">
                  <a:xfrm>
                    <a:off x="736" y="327"/>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97" name="Rectangle 357">
                    <a:extLst>
                      <a:ext uri="{FF2B5EF4-FFF2-40B4-BE49-F238E27FC236}">
                        <a16:creationId xmlns:a16="http://schemas.microsoft.com/office/drawing/2014/main" id="{6FEC54C4-5990-FD56-3D6C-C10D18579E15}"/>
                      </a:ext>
                    </a:extLst>
                  </p:cNvPr>
                  <p:cNvSpPr>
                    <a:spLocks noChangeArrowheads="1"/>
                  </p:cNvSpPr>
                  <p:nvPr/>
                </p:nvSpPr>
                <p:spPr bwMode="auto">
                  <a:xfrm>
                    <a:off x="850" y="327"/>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98" name="Rectangle 358">
                    <a:extLst>
                      <a:ext uri="{FF2B5EF4-FFF2-40B4-BE49-F238E27FC236}">
                        <a16:creationId xmlns:a16="http://schemas.microsoft.com/office/drawing/2014/main" id="{467A0195-9EB8-9196-0187-1FEC6613EEC5}"/>
                      </a:ext>
                    </a:extLst>
                  </p:cNvPr>
                  <p:cNvSpPr>
                    <a:spLocks noChangeArrowheads="1"/>
                  </p:cNvSpPr>
                  <p:nvPr/>
                </p:nvSpPr>
                <p:spPr bwMode="auto">
                  <a:xfrm>
                    <a:off x="965" y="327"/>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99" name="Rectangle 359">
                    <a:extLst>
                      <a:ext uri="{FF2B5EF4-FFF2-40B4-BE49-F238E27FC236}">
                        <a16:creationId xmlns:a16="http://schemas.microsoft.com/office/drawing/2014/main" id="{327ADDBC-6519-EFA1-5452-3EE7338AD270}"/>
                      </a:ext>
                    </a:extLst>
                  </p:cNvPr>
                  <p:cNvSpPr>
                    <a:spLocks noChangeArrowheads="1"/>
                  </p:cNvSpPr>
                  <p:nvPr/>
                </p:nvSpPr>
                <p:spPr bwMode="auto">
                  <a:xfrm>
                    <a:off x="1080" y="327"/>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0" name="Rectangle 360">
                    <a:extLst>
                      <a:ext uri="{FF2B5EF4-FFF2-40B4-BE49-F238E27FC236}">
                        <a16:creationId xmlns:a16="http://schemas.microsoft.com/office/drawing/2014/main" id="{D94DB51A-A0F0-B18D-388A-8AE0BD42386B}"/>
                      </a:ext>
                    </a:extLst>
                  </p:cNvPr>
                  <p:cNvSpPr>
                    <a:spLocks noChangeArrowheads="1"/>
                  </p:cNvSpPr>
                  <p:nvPr/>
                </p:nvSpPr>
                <p:spPr bwMode="auto">
                  <a:xfrm>
                    <a:off x="1195" y="327"/>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1" name="Rectangle 361">
                    <a:extLst>
                      <a:ext uri="{FF2B5EF4-FFF2-40B4-BE49-F238E27FC236}">
                        <a16:creationId xmlns:a16="http://schemas.microsoft.com/office/drawing/2014/main" id="{7451AA23-013B-BDD6-C039-E47468A07B25}"/>
                      </a:ext>
                    </a:extLst>
                  </p:cNvPr>
                  <p:cNvSpPr>
                    <a:spLocks noChangeArrowheads="1"/>
                  </p:cNvSpPr>
                  <p:nvPr/>
                </p:nvSpPr>
                <p:spPr bwMode="auto">
                  <a:xfrm>
                    <a:off x="1310"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2" name="Rectangle 362">
                    <a:extLst>
                      <a:ext uri="{FF2B5EF4-FFF2-40B4-BE49-F238E27FC236}">
                        <a16:creationId xmlns:a16="http://schemas.microsoft.com/office/drawing/2014/main" id="{ACBCC5F5-06AE-A15D-12BC-1DE7148FC62A}"/>
                      </a:ext>
                    </a:extLst>
                  </p:cNvPr>
                  <p:cNvSpPr>
                    <a:spLocks noChangeArrowheads="1"/>
                  </p:cNvSpPr>
                  <p:nvPr/>
                </p:nvSpPr>
                <p:spPr bwMode="auto">
                  <a:xfrm>
                    <a:off x="1425"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3" name="Rectangle 363">
                    <a:extLst>
                      <a:ext uri="{FF2B5EF4-FFF2-40B4-BE49-F238E27FC236}">
                        <a16:creationId xmlns:a16="http://schemas.microsoft.com/office/drawing/2014/main" id="{2DBCC91A-200C-674A-0269-2104AD35C9EB}"/>
                      </a:ext>
                    </a:extLst>
                  </p:cNvPr>
                  <p:cNvSpPr>
                    <a:spLocks noChangeArrowheads="1"/>
                  </p:cNvSpPr>
                  <p:nvPr/>
                </p:nvSpPr>
                <p:spPr bwMode="auto">
                  <a:xfrm>
                    <a:off x="1540"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4" name="Rectangle 364">
                    <a:extLst>
                      <a:ext uri="{FF2B5EF4-FFF2-40B4-BE49-F238E27FC236}">
                        <a16:creationId xmlns:a16="http://schemas.microsoft.com/office/drawing/2014/main" id="{E7A3B201-4C11-E11F-C9F7-C79E61222C0D}"/>
                      </a:ext>
                    </a:extLst>
                  </p:cNvPr>
                  <p:cNvSpPr>
                    <a:spLocks noChangeArrowheads="1"/>
                  </p:cNvSpPr>
                  <p:nvPr/>
                </p:nvSpPr>
                <p:spPr bwMode="auto">
                  <a:xfrm>
                    <a:off x="1655"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5" name="Rectangle 365">
                    <a:extLst>
                      <a:ext uri="{FF2B5EF4-FFF2-40B4-BE49-F238E27FC236}">
                        <a16:creationId xmlns:a16="http://schemas.microsoft.com/office/drawing/2014/main" id="{446B35F3-3E11-B6A4-392D-D71C646F4ABE}"/>
                      </a:ext>
                    </a:extLst>
                  </p:cNvPr>
                  <p:cNvSpPr>
                    <a:spLocks noChangeArrowheads="1"/>
                  </p:cNvSpPr>
                  <p:nvPr/>
                </p:nvSpPr>
                <p:spPr bwMode="auto">
                  <a:xfrm>
                    <a:off x="1770"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6" name="Rectangle 366">
                    <a:extLst>
                      <a:ext uri="{FF2B5EF4-FFF2-40B4-BE49-F238E27FC236}">
                        <a16:creationId xmlns:a16="http://schemas.microsoft.com/office/drawing/2014/main" id="{55546F18-F4D0-746C-D8EE-F73F2066CD4A}"/>
                      </a:ext>
                    </a:extLst>
                  </p:cNvPr>
                  <p:cNvSpPr>
                    <a:spLocks noChangeArrowheads="1"/>
                  </p:cNvSpPr>
                  <p:nvPr/>
                </p:nvSpPr>
                <p:spPr bwMode="auto">
                  <a:xfrm>
                    <a:off x="1885"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307" name="Rectangle 367">
                    <a:extLst>
                      <a:ext uri="{FF2B5EF4-FFF2-40B4-BE49-F238E27FC236}">
                        <a16:creationId xmlns:a16="http://schemas.microsoft.com/office/drawing/2014/main" id="{0C506C76-DE0E-32AC-79F4-B7409E17E39B}"/>
                      </a:ext>
                    </a:extLst>
                  </p:cNvPr>
                  <p:cNvSpPr>
                    <a:spLocks noChangeArrowheads="1"/>
                  </p:cNvSpPr>
                  <p:nvPr/>
                </p:nvSpPr>
                <p:spPr bwMode="auto">
                  <a:xfrm>
                    <a:off x="2000" y="328"/>
                    <a:ext cx="56" cy="56"/>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grpSp>
            <p:sp>
              <p:nvSpPr>
                <p:cNvPr id="10281" name="Rectangle 368">
                  <a:extLst>
                    <a:ext uri="{FF2B5EF4-FFF2-40B4-BE49-F238E27FC236}">
                      <a16:creationId xmlns:a16="http://schemas.microsoft.com/office/drawing/2014/main" id="{7E067607-53F0-A937-F7D2-09DEE9CA0099}"/>
                    </a:ext>
                  </a:extLst>
                </p:cNvPr>
                <p:cNvSpPr>
                  <a:spLocks noChangeArrowheads="1"/>
                </p:cNvSpPr>
                <p:nvPr/>
              </p:nvSpPr>
              <p:spPr bwMode="auto">
                <a:xfrm rot="956723">
                  <a:off x="2757" y="738"/>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2" name="Rectangle 369">
                  <a:extLst>
                    <a:ext uri="{FF2B5EF4-FFF2-40B4-BE49-F238E27FC236}">
                      <a16:creationId xmlns:a16="http://schemas.microsoft.com/office/drawing/2014/main" id="{EB668BA5-4AEC-B5A5-D620-ACC74F7F9504}"/>
                    </a:ext>
                  </a:extLst>
                </p:cNvPr>
                <p:cNvSpPr>
                  <a:spLocks noChangeArrowheads="1"/>
                </p:cNvSpPr>
                <p:nvPr/>
              </p:nvSpPr>
              <p:spPr bwMode="auto">
                <a:xfrm rot="956723">
                  <a:off x="2866" y="770"/>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3" name="Rectangle 370">
                  <a:extLst>
                    <a:ext uri="{FF2B5EF4-FFF2-40B4-BE49-F238E27FC236}">
                      <a16:creationId xmlns:a16="http://schemas.microsoft.com/office/drawing/2014/main" id="{F8C8C723-00DC-764A-6211-E6DE59DF8F7D}"/>
                    </a:ext>
                  </a:extLst>
                </p:cNvPr>
                <p:cNvSpPr>
                  <a:spLocks noChangeArrowheads="1"/>
                </p:cNvSpPr>
                <p:nvPr/>
              </p:nvSpPr>
              <p:spPr bwMode="auto">
                <a:xfrm rot="956723">
                  <a:off x="2975" y="801"/>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4" name="Rectangle 371">
                  <a:extLst>
                    <a:ext uri="{FF2B5EF4-FFF2-40B4-BE49-F238E27FC236}">
                      <a16:creationId xmlns:a16="http://schemas.microsoft.com/office/drawing/2014/main" id="{0BD24729-D819-49AF-3AC5-AA4DC9F6C5A5}"/>
                    </a:ext>
                  </a:extLst>
                </p:cNvPr>
                <p:cNvSpPr>
                  <a:spLocks noChangeArrowheads="1"/>
                </p:cNvSpPr>
                <p:nvPr/>
              </p:nvSpPr>
              <p:spPr bwMode="auto">
                <a:xfrm rot="956723">
                  <a:off x="3085" y="832"/>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5" name="Rectangle 372">
                  <a:extLst>
                    <a:ext uri="{FF2B5EF4-FFF2-40B4-BE49-F238E27FC236}">
                      <a16:creationId xmlns:a16="http://schemas.microsoft.com/office/drawing/2014/main" id="{4A7FC738-02FB-AE91-3285-BE68A81157A3}"/>
                    </a:ext>
                  </a:extLst>
                </p:cNvPr>
                <p:cNvSpPr>
                  <a:spLocks noChangeArrowheads="1"/>
                </p:cNvSpPr>
                <p:nvPr/>
              </p:nvSpPr>
              <p:spPr bwMode="auto">
                <a:xfrm rot="956723">
                  <a:off x="3193" y="863"/>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6" name="Rectangle 373">
                  <a:extLst>
                    <a:ext uri="{FF2B5EF4-FFF2-40B4-BE49-F238E27FC236}">
                      <a16:creationId xmlns:a16="http://schemas.microsoft.com/office/drawing/2014/main" id="{553A13CD-5977-9A47-DB40-D3709A9BF552}"/>
                    </a:ext>
                  </a:extLst>
                </p:cNvPr>
                <p:cNvSpPr>
                  <a:spLocks noChangeArrowheads="1"/>
                </p:cNvSpPr>
                <p:nvPr/>
              </p:nvSpPr>
              <p:spPr bwMode="auto">
                <a:xfrm rot="956723">
                  <a:off x="3303" y="895"/>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7" name="Rectangle 374">
                  <a:extLst>
                    <a:ext uri="{FF2B5EF4-FFF2-40B4-BE49-F238E27FC236}">
                      <a16:creationId xmlns:a16="http://schemas.microsoft.com/office/drawing/2014/main" id="{D66446BA-4291-3FF5-F36E-9A4A682985DD}"/>
                    </a:ext>
                  </a:extLst>
                </p:cNvPr>
                <p:cNvSpPr>
                  <a:spLocks noChangeArrowheads="1"/>
                </p:cNvSpPr>
                <p:nvPr/>
              </p:nvSpPr>
              <p:spPr bwMode="auto">
                <a:xfrm rot="956723">
                  <a:off x="3412" y="926"/>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8" name="Rectangle 375">
                  <a:extLst>
                    <a:ext uri="{FF2B5EF4-FFF2-40B4-BE49-F238E27FC236}">
                      <a16:creationId xmlns:a16="http://schemas.microsoft.com/office/drawing/2014/main" id="{BCD34DB2-7EE8-9E3B-F1AE-377E45AC20A6}"/>
                    </a:ext>
                  </a:extLst>
                </p:cNvPr>
                <p:cNvSpPr>
                  <a:spLocks noChangeArrowheads="1"/>
                </p:cNvSpPr>
                <p:nvPr/>
              </p:nvSpPr>
              <p:spPr bwMode="auto">
                <a:xfrm rot="956723">
                  <a:off x="3521" y="957"/>
                  <a:ext cx="55" cy="55"/>
                </a:xfrm>
                <a:prstGeom prst="rect">
                  <a:avLst/>
                </a:prstGeom>
                <a:solidFill>
                  <a:srgbClr val="00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89" name="Freeform 376">
                  <a:extLst>
                    <a:ext uri="{FF2B5EF4-FFF2-40B4-BE49-F238E27FC236}">
                      <a16:creationId xmlns:a16="http://schemas.microsoft.com/office/drawing/2014/main" id="{606DBC08-56FB-DC1E-F599-28B75A4CA67B}"/>
                    </a:ext>
                  </a:extLst>
                </p:cNvPr>
                <p:cNvSpPr>
                  <a:spLocks/>
                </p:cNvSpPr>
                <p:nvPr/>
              </p:nvSpPr>
              <p:spPr bwMode="auto">
                <a:xfrm>
                  <a:off x="2438" y="624"/>
                  <a:ext cx="288" cy="170"/>
                </a:xfrm>
                <a:custGeom>
                  <a:avLst/>
                  <a:gdLst>
                    <a:gd name="T0" fmla="*/ 8 w 288"/>
                    <a:gd name="T1" fmla="*/ 0 h 170"/>
                    <a:gd name="T2" fmla="*/ 224 w 288"/>
                    <a:gd name="T3" fmla="*/ 93 h 170"/>
                    <a:gd name="T4" fmla="*/ 288 w 288"/>
                    <a:gd name="T5" fmla="*/ 141 h 170"/>
                    <a:gd name="T6" fmla="*/ 235 w 288"/>
                    <a:gd name="T7" fmla="*/ 170 h 170"/>
                    <a:gd name="T8" fmla="*/ 0 w 288"/>
                    <a:gd name="T9" fmla="*/ 61 h 170"/>
                    <a:gd name="T10" fmla="*/ 8 w 288"/>
                    <a:gd name="T11" fmla="*/ 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70">
                      <a:moveTo>
                        <a:pt x="8" y="0"/>
                      </a:moveTo>
                      <a:lnTo>
                        <a:pt x="224" y="93"/>
                      </a:lnTo>
                      <a:lnTo>
                        <a:pt x="288" y="141"/>
                      </a:lnTo>
                      <a:lnTo>
                        <a:pt x="235" y="170"/>
                      </a:lnTo>
                      <a:lnTo>
                        <a:pt x="0" y="61"/>
                      </a:lnTo>
                      <a:lnTo>
                        <a:pt x="8" y="0"/>
                      </a:lnTo>
                      <a:close/>
                    </a:path>
                  </a:pathLst>
                </a:custGeom>
                <a:gradFill rotWithShape="1">
                  <a:gsLst>
                    <a:gs pos="0">
                      <a:srgbClr val="F1F1F1"/>
                    </a:gs>
                    <a:gs pos="100000">
                      <a:srgbClr val="333333"/>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0" name="Freeform 377">
                  <a:extLst>
                    <a:ext uri="{FF2B5EF4-FFF2-40B4-BE49-F238E27FC236}">
                      <a16:creationId xmlns:a16="http://schemas.microsoft.com/office/drawing/2014/main" id="{31E131AB-6346-E2D9-E804-BE0E3ED1C02E}"/>
                    </a:ext>
                  </a:extLst>
                </p:cNvPr>
                <p:cNvSpPr>
                  <a:spLocks/>
                </p:cNvSpPr>
                <p:nvPr/>
              </p:nvSpPr>
              <p:spPr bwMode="auto">
                <a:xfrm>
                  <a:off x="2268" y="681"/>
                  <a:ext cx="288" cy="170"/>
                </a:xfrm>
                <a:custGeom>
                  <a:avLst/>
                  <a:gdLst>
                    <a:gd name="T0" fmla="*/ 8 w 288"/>
                    <a:gd name="T1" fmla="*/ 0 h 170"/>
                    <a:gd name="T2" fmla="*/ 224 w 288"/>
                    <a:gd name="T3" fmla="*/ 93 h 170"/>
                    <a:gd name="T4" fmla="*/ 288 w 288"/>
                    <a:gd name="T5" fmla="*/ 141 h 170"/>
                    <a:gd name="T6" fmla="*/ 235 w 288"/>
                    <a:gd name="T7" fmla="*/ 170 h 170"/>
                    <a:gd name="T8" fmla="*/ 0 w 288"/>
                    <a:gd name="T9" fmla="*/ 61 h 170"/>
                    <a:gd name="T10" fmla="*/ 8 w 288"/>
                    <a:gd name="T11" fmla="*/ 0 h 1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70">
                      <a:moveTo>
                        <a:pt x="8" y="0"/>
                      </a:moveTo>
                      <a:lnTo>
                        <a:pt x="224" y="93"/>
                      </a:lnTo>
                      <a:lnTo>
                        <a:pt x="288" y="141"/>
                      </a:lnTo>
                      <a:lnTo>
                        <a:pt x="235" y="170"/>
                      </a:lnTo>
                      <a:lnTo>
                        <a:pt x="0" y="61"/>
                      </a:lnTo>
                      <a:lnTo>
                        <a:pt x="8" y="0"/>
                      </a:lnTo>
                      <a:close/>
                    </a:path>
                  </a:pathLst>
                </a:custGeom>
                <a:gradFill rotWithShape="1">
                  <a:gsLst>
                    <a:gs pos="0">
                      <a:srgbClr val="F1F1F1"/>
                    </a:gs>
                    <a:gs pos="100000">
                      <a:srgbClr val="333333"/>
                    </a:gs>
                  </a:gsLst>
                  <a:path path="rect">
                    <a:fillToRect l="50000" t="50000" r="50000" b="50000"/>
                  </a:path>
                </a:gra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1" name="Freeform 378">
                  <a:extLst>
                    <a:ext uri="{FF2B5EF4-FFF2-40B4-BE49-F238E27FC236}">
                      <a16:creationId xmlns:a16="http://schemas.microsoft.com/office/drawing/2014/main" id="{5B9CBD52-0215-DB48-07A1-6A30CF6B9666}"/>
                    </a:ext>
                  </a:extLst>
                </p:cNvPr>
                <p:cNvSpPr>
                  <a:spLocks/>
                </p:cNvSpPr>
                <p:nvPr/>
              </p:nvSpPr>
              <p:spPr bwMode="auto">
                <a:xfrm>
                  <a:off x="3969" y="982"/>
                  <a:ext cx="732" cy="224"/>
                </a:xfrm>
                <a:custGeom>
                  <a:avLst/>
                  <a:gdLst>
                    <a:gd name="T0" fmla="*/ 0 w 732"/>
                    <a:gd name="T1" fmla="*/ 128 h 224"/>
                    <a:gd name="T2" fmla="*/ 612 w 732"/>
                    <a:gd name="T3" fmla="*/ 0 h 224"/>
                    <a:gd name="T4" fmla="*/ 732 w 732"/>
                    <a:gd name="T5" fmla="*/ 16 h 224"/>
                    <a:gd name="T6" fmla="*/ 332 w 732"/>
                    <a:gd name="T7" fmla="*/ 224 h 224"/>
                    <a:gd name="T8" fmla="*/ 56 w 732"/>
                    <a:gd name="T9" fmla="*/ 185 h 224"/>
                    <a:gd name="T10" fmla="*/ 0 w 732"/>
                    <a:gd name="T11" fmla="*/ 128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2" h="224">
                      <a:moveTo>
                        <a:pt x="0" y="128"/>
                      </a:moveTo>
                      <a:lnTo>
                        <a:pt x="612" y="0"/>
                      </a:lnTo>
                      <a:lnTo>
                        <a:pt x="732" y="16"/>
                      </a:lnTo>
                      <a:lnTo>
                        <a:pt x="332" y="224"/>
                      </a:lnTo>
                      <a:lnTo>
                        <a:pt x="56" y="185"/>
                      </a:lnTo>
                      <a:lnTo>
                        <a:pt x="0" y="128"/>
                      </a:lnTo>
                      <a:close/>
                    </a:path>
                  </a:pathLst>
                </a:custGeom>
                <a:solidFill>
                  <a:srgbClr val="80808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2" name="Freeform 379">
                  <a:extLst>
                    <a:ext uri="{FF2B5EF4-FFF2-40B4-BE49-F238E27FC236}">
                      <a16:creationId xmlns:a16="http://schemas.microsoft.com/office/drawing/2014/main" id="{AF7765D8-B3F9-C80D-D3FB-3F4DEED66BAE}"/>
                    </a:ext>
                  </a:extLst>
                </p:cNvPr>
                <p:cNvSpPr>
                  <a:spLocks/>
                </p:cNvSpPr>
                <p:nvPr/>
              </p:nvSpPr>
              <p:spPr bwMode="auto">
                <a:xfrm>
                  <a:off x="3790" y="1125"/>
                  <a:ext cx="510" cy="227"/>
                </a:xfrm>
                <a:custGeom>
                  <a:avLst/>
                  <a:gdLst>
                    <a:gd name="T0" fmla="*/ 114 w 510"/>
                    <a:gd name="T1" fmla="*/ 0 h 227"/>
                    <a:gd name="T2" fmla="*/ 114 w 510"/>
                    <a:gd name="T3" fmla="*/ 170 h 227"/>
                    <a:gd name="T4" fmla="*/ 0 w 510"/>
                    <a:gd name="T5" fmla="*/ 227 h 227"/>
                    <a:gd name="T6" fmla="*/ 510 w 510"/>
                    <a:gd name="T7" fmla="*/ 170 h 227"/>
                    <a:gd name="T8" fmla="*/ 510 w 510"/>
                    <a:gd name="T9" fmla="*/ 57 h 227"/>
                    <a:gd name="T10" fmla="*/ 114 w 510"/>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0" h="227">
                      <a:moveTo>
                        <a:pt x="114" y="0"/>
                      </a:moveTo>
                      <a:lnTo>
                        <a:pt x="114" y="170"/>
                      </a:lnTo>
                      <a:lnTo>
                        <a:pt x="0" y="227"/>
                      </a:lnTo>
                      <a:lnTo>
                        <a:pt x="510" y="170"/>
                      </a:lnTo>
                      <a:lnTo>
                        <a:pt x="510" y="57"/>
                      </a:lnTo>
                      <a:lnTo>
                        <a:pt x="114" y="0"/>
                      </a:lnTo>
                      <a:close/>
                    </a:path>
                  </a:pathLst>
                </a:custGeom>
                <a:solidFill>
                  <a:srgbClr val="333333">
                    <a:alpha val="32156"/>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3" name="Freeform 380">
                  <a:extLst>
                    <a:ext uri="{FF2B5EF4-FFF2-40B4-BE49-F238E27FC236}">
                      <a16:creationId xmlns:a16="http://schemas.microsoft.com/office/drawing/2014/main" id="{F3C97853-8130-2FA9-008A-25D737B319C4}"/>
                    </a:ext>
                  </a:extLst>
                </p:cNvPr>
                <p:cNvSpPr>
                  <a:spLocks/>
                </p:cNvSpPr>
                <p:nvPr/>
              </p:nvSpPr>
              <p:spPr bwMode="auto">
                <a:xfrm>
                  <a:off x="44" y="223"/>
                  <a:ext cx="3831" cy="1125"/>
                </a:xfrm>
                <a:custGeom>
                  <a:avLst/>
                  <a:gdLst>
                    <a:gd name="T0" fmla="*/ 2314 w 3831"/>
                    <a:gd name="T1" fmla="*/ 796 h 1125"/>
                    <a:gd name="T2" fmla="*/ 0 w 3831"/>
                    <a:gd name="T3" fmla="*/ 0 h 1125"/>
                    <a:gd name="T4" fmla="*/ 101 w 3831"/>
                    <a:gd name="T5" fmla="*/ 92 h 1125"/>
                    <a:gd name="T6" fmla="*/ 238 w 3831"/>
                    <a:gd name="T7" fmla="*/ 220 h 1125"/>
                    <a:gd name="T8" fmla="*/ 2862 w 3831"/>
                    <a:gd name="T9" fmla="*/ 1034 h 1125"/>
                    <a:gd name="T10" fmla="*/ 3804 w 3831"/>
                    <a:gd name="T11" fmla="*/ 1125 h 1125"/>
                    <a:gd name="T12" fmla="*/ 3831 w 3831"/>
                    <a:gd name="T13" fmla="*/ 1061 h 1125"/>
                    <a:gd name="T14" fmla="*/ 3402 w 3831"/>
                    <a:gd name="T15" fmla="*/ 988 h 1125"/>
                    <a:gd name="T16" fmla="*/ 2314 w 3831"/>
                    <a:gd name="T17" fmla="*/ 796 h 1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31" h="1125">
                      <a:moveTo>
                        <a:pt x="2314" y="796"/>
                      </a:moveTo>
                      <a:lnTo>
                        <a:pt x="0" y="0"/>
                      </a:lnTo>
                      <a:lnTo>
                        <a:pt x="101" y="92"/>
                      </a:lnTo>
                      <a:lnTo>
                        <a:pt x="238" y="220"/>
                      </a:lnTo>
                      <a:lnTo>
                        <a:pt x="2862" y="1034"/>
                      </a:lnTo>
                      <a:lnTo>
                        <a:pt x="3804" y="1125"/>
                      </a:lnTo>
                      <a:lnTo>
                        <a:pt x="3831" y="1061"/>
                      </a:lnTo>
                      <a:lnTo>
                        <a:pt x="3402" y="988"/>
                      </a:lnTo>
                      <a:lnTo>
                        <a:pt x="2314" y="796"/>
                      </a:lnTo>
                      <a:close/>
                    </a:path>
                  </a:pathLst>
                </a:custGeom>
                <a:solidFill>
                  <a:srgbClr val="333333">
                    <a:alpha val="32156"/>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4" name="Freeform 381">
                  <a:extLst>
                    <a:ext uri="{FF2B5EF4-FFF2-40B4-BE49-F238E27FC236}">
                      <a16:creationId xmlns:a16="http://schemas.microsoft.com/office/drawing/2014/main" id="{3DD36525-2EF6-E7ED-C128-C66368A7B673}"/>
                    </a:ext>
                  </a:extLst>
                </p:cNvPr>
                <p:cNvSpPr>
                  <a:spLocks/>
                </p:cNvSpPr>
                <p:nvPr/>
              </p:nvSpPr>
              <p:spPr bwMode="auto">
                <a:xfrm rot="1419479">
                  <a:off x="1510" y="645"/>
                  <a:ext cx="510" cy="227"/>
                </a:xfrm>
                <a:custGeom>
                  <a:avLst/>
                  <a:gdLst>
                    <a:gd name="T0" fmla="*/ 114 w 510"/>
                    <a:gd name="T1" fmla="*/ 0 h 227"/>
                    <a:gd name="T2" fmla="*/ 114 w 510"/>
                    <a:gd name="T3" fmla="*/ 170 h 227"/>
                    <a:gd name="T4" fmla="*/ 0 w 510"/>
                    <a:gd name="T5" fmla="*/ 227 h 227"/>
                    <a:gd name="T6" fmla="*/ 510 w 510"/>
                    <a:gd name="T7" fmla="*/ 170 h 227"/>
                    <a:gd name="T8" fmla="*/ 510 w 510"/>
                    <a:gd name="T9" fmla="*/ 57 h 227"/>
                    <a:gd name="T10" fmla="*/ 114 w 510"/>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0" h="227">
                      <a:moveTo>
                        <a:pt x="114" y="0"/>
                      </a:moveTo>
                      <a:lnTo>
                        <a:pt x="114" y="170"/>
                      </a:lnTo>
                      <a:lnTo>
                        <a:pt x="0" y="227"/>
                      </a:lnTo>
                      <a:lnTo>
                        <a:pt x="510" y="170"/>
                      </a:lnTo>
                      <a:lnTo>
                        <a:pt x="510" y="57"/>
                      </a:lnTo>
                      <a:lnTo>
                        <a:pt x="114" y="0"/>
                      </a:lnTo>
                      <a:close/>
                    </a:path>
                  </a:pathLst>
                </a:custGeom>
                <a:solidFill>
                  <a:srgbClr val="333333">
                    <a:alpha val="32156"/>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295" name="Freeform 382">
                  <a:extLst>
                    <a:ext uri="{FF2B5EF4-FFF2-40B4-BE49-F238E27FC236}">
                      <a16:creationId xmlns:a16="http://schemas.microsoft.com/office/drawing/2014/main" id="{6A6BDF0D-5735-AAC0-138F-54952A0D25AC}"/>
                    </a:ext>
                  </a:extLst>
                </p:cNvPr>
                <p:cNvSpPr>
                  <a:spLocks/>
                </p:cNvSpPr>
                <p:nvPr/>
              </p:nvSpPr>
              <p:spPr bwMode="auto">
                <a:xfrm rot="1419479">
                  <a:off x="1304" y="851"/>
                  <a:ext cx="510" cy="227"/>
                </a:xfrm>
                <a:custGeom>
                  <a:avLst/>
                  <a:gdLst>
                    <a:gd name="T0" fmla="*/ 114 w 510"/>
                    <a:gd name="T1" fmla="*/ 0 h 227"/>
                    <a:gd name="T2" fmla="*/ 114 w 510"/>
                    <a:gd name="T3" fmla="*/ 170 h 227"/>
                    <a:gd name="T4" fmla="*/ 0 w 510"/>
                    <a:gd name="T5" fmla="*/ 227 h 227"/>
                    <a:gd name="T6" fmla="*/ 510 w 510"/>
                    <a:gd name="T7" fmla="*/ 170 h 227"/>
                    <a:gd name="T8" fmla="*/ 510 w 510"/>
                    <a:gd name="T9" fmla="*/ 57 h 227"/>
                    <a:gd name="T10" fmla="*/ 114 w 510"/>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0" h="227">
                      <a:moveTo>
                        <a:pt x="114" y="0"/>
                      </a:moveTo>
                      <a:lnTo>
                        <a:pt x="114" y="170"/>
                      </a:lnTo>
                      <a:lnTo>
                        <a:pt x="0" y="227"/>
                      </a:lnTo>
                      <a:lnTo>
                        <a:pt x="510" y="170"/>
                      </a:lnTo>
                      <a:lnTo>
                        <a:pt x="510" y="57"/>
                      </a:lnTo>
                      <a:lnTo>
                        <a:pt x="114" y="0"/>
                      </a:lnTo>
                      <a:close/>
                    </a:path>
                  </a:pathLst>
                </a:custGeom>
                <a:solidFill>
                  <a:srgbClr val="333333">
                    <a:alpha val="12941"/>
                  </a:srgbClr>
                </a:soli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pic>
            <p:nvPicPr>
              <p:cNvPr id="10268" name="Picture 383" descr="img_638482_12339128_0?1270820458">
                <a:extLst>
                  <a:ext uri="{FF2B5EF4-FFF2-40B4-BE49-F238E27FC236}">
                    <a16:creationId xmlns:a16="http://schemas.microsoft.com/office/drawing/2014/main" id="{716EABD2-3C7F-905F-1BC1-43F52C54877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10834" t="23175" r="31972" b="39615"/>
              <a:stretch>
                <a:fillRect/>
              </a:stretch>
            </p:blipFill>
            <p:spPr bwMode="auto">
              <a:xfrm rot="-2467306">
                <a:off x="1485" y="226"/>
                <a:ext cx="246"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384" descr="img_638482_12339128_0?1270820458">
                <a:extLst>
                  <a:ext uri="{FF2B5EF4-FFF2-40B4-BE49-F238E27FC236}">
                    <a16:creationId xmlns:a16="http://schemas.microsoft.com/office/drawing/2014/main" id="{01CADC67-5FC0-055A-9576-21F9D87D0D7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11264" t="14653" r="6860" b="31805"/>
              <a:stretch>
                <a:fillRect/>
              </a:stretch>
            </p:blipFill>
            <p:spPr bwMode="auto">
              <a:xfrm rot="1063456">
                <a:off x="227" y="49"/>
                <a:ext cx="17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64" name="グループ化 265">
              <a:extLst>
                <a:ext uri="{FF2B5EF4-FFF2-40B4-BE49-F238E27FC236}">
                  <a16:creationId xmlns:a16="http://schemas.microsoft.com/office/drawing/2014/main" id="{82E31810-955C-15B7-CBEE-A696CC6FFDE3}"/>
                </a:ext>
              </a:extLst>
            </p:cNvPr>
            <p:cNvGrpSpPr>
              <a:grpSpLocks/>
            </p:cNvGrpSpPr>
            <p:nvPr/>
          </p:nvGrpSpPr>
          <p:grpSpPr bwMode="auto">
            <a:xfrm>
              <a:off x="14372006" y="3796258"/>
              <a:ext cx="2157053" cy="335805"/>
              <a:chOff x="7056147" y="1109931"/>
              <a:chExt cx="3428738" cy="738453"/>
            </a:xfrm>
          </p:grpSpPr>
          <p:sp>
            <p:nvSpPr>
              <p:cNvPr id="267" name="WordArt 3140">
                <a:extLst>
                  <a:ext uri="{FF2B5EF4-FFF2-40B4-BE49-F238E27FC236}">
                    <a16:creationId xmlns:a16="http://schemas.microsoft.com/office/drawing/2014/main" id="{389E0740-0E1C-EF00-0591-0EAF6880D56B}"/>
                  </a:ext>
                </a:extLst>
              </p:cNvPr>
              <p:cNvSpPr>
                <a:spLocks noChangeArrowheads="1" noChangeShapeType="1" noTextEdit="1"/>
              </p:cNvSpPr>
              <p:nvPr/>
            </p:nvSpPr>
            <p:spPr bwMode="gray">
              <a:xfrm>
                <a:off x="7059816" y="1109931"/>
                <a:ext cx="3425069" cy="710845"/>
              </a:xfrm>
              <a:prstGeom prst="rect">
                <a:avLst/>
              </a:prstGeom>
            </p:spPr>
            <p:txBody>
              <a:bodyPr wrap="none" fromWordArt="1">
                <a:prstTxWarp prst="textPlain">
                  <a:avLst>
                    <a:gd name="adj" fmla="val 50000"/>
                  </a:avLst>
                </a:prstTxWarp>
              </a:bodyPr>
              <a:lstStyle/>
              <a:p>
                <a:pPr algn="ctr">
                  <a:spcBef>
                    <a:spcPct val="20000"/>
                  </a:spcBef>
                  <a:defRPr/>
                </a:pPr>
                <a:r>
                  <a:rPr lang="ja-JP" altLang="en-US" sz="2800" kern="10" dirty="0">
                    <a:ln w="88900">
                      <a:solidFill>
                        <a:schemeClr val="bg1"/>
                      </a:solidFill>
                      <a:round/>
                      <a:headEnd/>
                      <a:tailEnd/>
                    </a:ln>
                    <a:solidFill>
                      <a:schemeClr val="tx1">
                        <a:lumMod val="95000"/>
                        <a:lumOff val="5000"/>
                      </a:schemeClr>
                    </a:solidFill>
                    <a:latin typeface="HG丸ｺﾞｼｯｸM-PRO" pitchFamily="50" charset="-128"/>
                    <a:ea typeface="HG丸ｺﾞｼｯｸM-PRO" pitchFamily="50" charset="-128"/>
                  </a:rPr>
                  <a:t>全日空</a:t>
                </a:r>
                <a:r>
                  <a:rPr lang="en-US" altLang="ja-JP" sz="2800" kern="10" dirty="0">
                    <a:ln w="88900">
                      <a:solidFill>
                        <a:schemeClr val="bg1"/>
                      </a:solidFill>
                      <a:round/>
                      <a:headEnd/>
                      <a:tailEnd/>
                    </a:ln>
                    <a:solidFill>
                      <a:schemeClr val="tx1">
                        <a:lumMod val="95000"/>
                        <a:lumOff val="5000"/>
                      </a:schemeClr>
                    </a:solidFill>
                    <a:latin typeface="HG丸ｺﾞｼｯｸM-PRO" pitchFamily="50" charset="-128"/>
                    <a:ea typeface="HG丸ｺﾞｼｯｸM-PRO" pitchFamily="50" charset="-128"/>
                  </a:rPr>
                  <a:t>(ANA)</a:t>
                </a:r>
                <a:endParaRPr lang="ja-JP" altLang="en-US" sz="2800" kern="10" dirty="0">
                  <a:ln w="88900">
                    <a:solidFill>
                      <a:schemeClr val="bg1"/>
                    </a:solidFill>
                    <a:round/>
                    <a:headEnd/>
                    <a:tailEnd/>
                  </a:ln>
                  <a:solidFill>
                    <a:schemeClr val="tx1">
                      <a:lumMod val="95000"/>
                      <a:lumOff val="5000"/>
                    </a:schemeClr>
                  </a:solidFill>
                  <a:latin typeface="HG丸ｺﾞｼｯｸM-PRO" pitchFamily="50" charset="-128"/>
                  <a:ea typeface="HG丸ｺﾞｼｯｸM-PRO" pitchFamily="50" charset="-128"/>
                </a:endParaRPr>
              </a:p>
            </p:txBody>
          </p:sp>
          <p:sp>
            <p:nvSpPr>
              <p:cNvPr id="268" name="WordArt 3140">
                <a:extLst>
                  <a:ext uri="{FF2B5EF4-FFF2-40B4-BE49-F238E27FC236}">
                    <a16:creationId xmlns:a16="http://schemas.microsoft.com/office/drawing/2014/main" id="{ACCA9A88-4328-16B6-42DF-809E71D44204}"/>
                  </a:ext>
                </a:extLst>
              </p:cNvPr>
              <p:cNvSpPr>
                <a:spLocks noChangeArrowheads="1" noChangeShapeType="1" noTextEdit="1"/>
              </p:cNvSpPr>
              <p:nvPr/>
            </p:nvSpPr>
            <p:spPr bwMode="gray">
              <a:xfrm>
                <a:off x="7056147" y="1137539"/>
                <a:ext cx="3425069" cy="710845"/>
              </a:xfrm>
              <a:prstGeom prst="rect">
                <a:avLst/>
              </a:prstGeom>
            </p:spPr>
            <p:txBody>
              <a:bodyPr wrap="none" fromWordArt="1">
                <a:prstTxWarp prst="textPlain">
                  <a:avLst>
                    <a:gd name="adj" fmla="val 50000"/>
                  </a:avLst>
                </a:prstTxWarp>
              </a:bodyPr>
              <a:lstStyle/>
              <a:p>
                <a:pPr algn="ctr">
                  <a:spcBef>
                    <a:spcPct val="20000"/>
                  </a:spcBef>
                  <a:defRPr/>
                </a:pPr>
                <a:r>
                  <a:rPr lang="ja-JP" altLang="en-US" sz="2800" kern="10" dirty="0">
                    <a:ln w="15875">
                      <a:solidFill>
                        <a:schemeClr val="tx1">
                          <a:lumMod val="95000"/>
                          <a:lumOff val="5000"/>
                        </a:schemeClr>
                      </a:solidFill>
                      <a:round/>
                      <a:headEnd/>
                      <a:tailEnd/>
                    </a:ln>
                    <a:solidFill>
                      <a:schemeClr val="tx1">
                        <a:lumMod val="95000"/>
                        <a:lumOff val="5000"/>
                      </a:schemeClr>
                    </a:solidFill>
                    <a:latin typeface="HG丸ｺﾞｼｯｸM-PRO" pitchFamily="50" charset="-128"/>
                    <a:ea typeface="HG丸ｺﾞｼｯｸM-PRO" pitchFamily="50" charset="-128"/>
                  </a:rPr>
                  <a:t>全日空</a:t>
                </a:r>
                <a:r>
                  <a:rPr lang="en-US" altLang="ja-JP" sz="2800" kern="10" dirty="0">
                    <a:ln w="15875">
                      <a:solidFill>
                        <a:schemeClr val="tx1">
                          <a:lumMod val="95000"/>
                          <a:lumOff val="5000"/>
                        </a:schemeClr>
                      </a:solidFill>
                      <a:round/>
                      <a:headEnd/>
                      <a:tailEnd/>
                    </a:ln>
                    <a:solidFill>
                      <a:schemeClr val="tx1">
                        <a:lumMod val="95000"/>
                        <a:lumOff val="5000"/>
                      </a:schemeClr>
                    </a:solidFill>
                    <a:latin typeface="HG丸ｺﾞｼｯｸM-PRO" pitchFamily="50" charset="-128"/>
                    <a:ea typeface="HG丸ｺﾞｼｯｸM-PRO" pitchFamily="50" charset="-128"/>
                  </a:rPr>
                  <a:t>(ANA)</a:t>
                </a:r>
                <a:endParaRPr lang="ja-JP" altLang="en-US" sz="2800" kern="10" dirty="0">
                  <a:ln w="15875">
                    <a:solidFill>
                      <a:schemeClr val="tx1">
                        <a:lumMod val="95000"/>
                        <a:lumOff val="5000"/>
                      </a:schemeClr>
                    </a:solidFill>
                    <a:round/>
                    <a:headEnd/>
                    <a:tailEnd/>
                  </a:ln>
                  <a:solidFill>
                    <a:schemeClr val="tx1">
                      <a:lumMod val="95000"/>
                      <a:lumOff val="5000"/>
                    </a:schemeClr>
                  </a:solidFill>
                  <a:latin typeface="HG丸ｺﾞｼｯｸM-PRO" pitchFamily="50" charset="-128"/>
                  <a:ea typeface="HG丸ｺﾞｼｯｸM-PRO" pitchFamily="50" charset="-128"/>
                </a:endParaRPr>
              </a:p>
            </p:txBody>
          </p:sp>
        </p:grpSp>
      </p:grpSp>
      <p:pic>
        <p:nvPicPr>
          <p:cNvPr id="10257" name="Picture 561">
            <a:extLst>
              <a:ext uri="{FF2B5EF4-FFF2-40B4-BE49-F238E27FC236}">
                <a16:creationId xmlns:a16="http://schemas.microsoft.com/office/drawing/2014/main" id="{2AC2E50A-A5BC-B0BB-1540-4953CF1A4049}"/>
              </a:ext>
            </a:extLst>
          </p:cNvPr>
          <p:cNvPicPr>
            <a:picLocks noChangeAspect="1" noChangeArrowheads="1"/>
          </p:cNvPicPr>
          <p:nvPr/>
        </p:nvPicPr>
        <p:blipFill>
          <a:blip r:embed="rId22">
            <a:lum contrast="-24000"/>
            <a:extLst>
              <a:ext uri="{28A0092B-C50C-407E-A947-70E740481C1C}">
                <a14:useLocalDpi xmlns:a14="http://schemas.microsoft.com/office/drawing/2010/main" val="0"/>
              </a:ext>
            </a:extLst>
          </a:blip>
          <a:srcRect l="1938" t="1961"/>
          <a:stretch>
            <a:fillRect/>
          </a:stretch>
        </p:blipFill>
        <p:spPr bwMode="auto">
          <a:xfrm>
            <a:off x="3216275" y="3252788"/>
            <a:ext cx="485775" cy="69373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58" name="正方形/長方形 431">
            <a:extLst>
              <a:ext uri="{FF2B5EF4-FFF2-40B4-BE49-F238E27FC236}">
                <a16:creationId xmlns:a16="http://schemas.microsoft.com/office/drawing/2014/main" id="{BA019EAB-F0A5-65FB-5562-6A7F949FFAB2}"/>
              </a:ext>
            </a:extLst>
          </p:cNvPr>
          <p:cNvSpPr>
            <a:spLocks noChangeArrowheads="1"/>
          </p:cNvSpPr>
          <p:nvPr/>
        </p:nvSpPr>
        <p:spPr bwMode="auto">
          <a:xfrm>
            <a:off x="3079750" y="3017838"/>
            <a:ext cx="771525" cy="207962"/>
          </a:xfrm>
          <a:prstGeom prst="rect">
            <a:avLst/>
          </a:prstGeom>
          <a:solidFill>
            <a:srgbClr val="CC6600"/>
          </a:solidFill>
          <a:ln>
            <a:noFill/>
          </a:ln>
          <a:extLst>
            <a:ext uri="{91240B29-F687-4F45-9708-019B960494DF}">
              <a14:hiddenLine xmlns:a14="http://schemas.microsoft.com/office/drawing/2010/main" w="50800">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sz="1300">
              <a:latin typeface="Arial" panose="020B0604020202020204" pitchFamily="34" charset="0"/>
            </a:endParaRPr>
          </a:p>
        </p:txBody>
      </p:sp>
      <p:sp>
        <p:nvSpPr>
          <p:cNvPr id="10259" name="WordArt 41">
            <a:extLst>
              <a:ext uri="{FF2B5EF4-FFF2-40B4-BE49-F238E27FC236}">
                <a16:creationId xmlns:a16="http://schemas.microsoft.com/office/drawing/2014/main" id="{26EDCAFB-A8DD-8F03-B98C-2C0B9EFAF0D8}"/>
              </a:ext>
            </a:extLst>
          </p:cNvPr>
          <p:cNvSpPr>
            <a:spLocks noChangeArrowheads="1" noChangeShapeType="1" noTextEdit="1"/>
          </p:cNvSpPr>
          <p:nvPr/>
        </p:nvSpPr>
        <p:spPr bwMode="auto">
          <a:xfrm>
            <a:off x="3140075" y="3059113"/>
            <a:ext cx="688975" cy="125412"/>
          </a:xfrm>
          <a:prstGeom prst="rect">
            <a:avLst/>
          </a:prstGeom>
        </p:spPr>
        <p:txBody>
          <a:bodyPr wrap="none" fromWordArt="1">
            <a:prstTxWarp prst="textPlain">
              <a:avLst>
                <a:gd name="adj" fmla="val 50000"/>
              </a:avLst>
            </a:prstTxWarp>
          </a:bodyPr>
          <a:lstStyle/>
          <a:p>
            <a:pPr algn="ctr"/>
            <a:r>
              <a:rPr lang="ja-JP" altLang="en-US" sz="1400" kern="10">
                <a:ln w="9525">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シートファブリック</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正方形/長方形 367">
            <a:extLst>
              <a:ext uri="{FF2B5EF4-FFF2-40B4-BE49-F238E27FC236}">
                <a16:creationId xmlns:a16="http://schemas.microsoft.com/office/drawing/2014/main" id="{3BFF30F5-62FD-1C98-3C26-9D19FA261A0C}"/>
              </a:ext>
            </a:extLst>
          </p:cNvPr>
          <p:cNvSpPr>
            <a:spLocks noChangeArrowheads="1"/>
          </p:cNvSpPr>
          <p:nvPr/>
        </p:nvSpPr>
        <p:spPr bwMode="auto">
          <a:xfrm>
            <a:off x="0" y="412750"/>
            <a:ext cx="12192000" cy="6445250"/>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a:endParaRPr lang="ja-JP" altLang="en-US">
              <a:ea typeface="HG丸ｺﾞｼｯｸM-PRO" panose="020F0600000000000000" pitchFamily="50" charset="-128"/>
              <a:cs typeface="ＭＳ Ｐゴシック" panose="020B0600070205080204" pitchFamily="50" charset="-128"/>
            </a:endParaRPr>
          </a:p>
        </p:txBody>
      </p:sp>
      <p:sp>
        <p:nvSpPr>
          <p:cNvPr id="12291" name="Text Box 5">
            <a:extLst>
              <a:ext uri="{FF2B5EF4-FFF2-40B4-BE49-F238E27FC236}">
                <a16:creationId xmlns:a16="http://schemas.microsoft.com/office/drawing/2014/main" id="{46426CFE-C182-DCCD-7B47-A4B6744AD5D9}"/>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工場の紹介</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12292" name="グループ化 2">
            <a:extLst>
              <a:ext uri="{FF2B5EF4-FFF2-40B4-BE49-F238E27FC236}">
                <a16:creationId xmlns:a16="http://schemas.microsoft.com/office/drawing/2014/main" id="{4DDA94CB-C3C5-73D9-99E7-B089E45454F4}"/>
              </a:ext>
            </a:extLst>
          </p:cNvPr>
          <p:cNvGrpSpPr>
            <a:grpSpLocks/>
          </p:cNvGrpSpPr>
          <p:nvPr/>
        </p:nvGrpSpPr>
        <p:grpSpPr bwMode="auto">
          <a:xfrm>
            <a:off x="911225" y="633413"/>
            <a:ext cx="3343275" cy="2676525"/>
            <a:chOff x="88900" y="476719"/>
            <a:chExt cx="2682900" cy="2676723"/>
          </a:xfrm>
        </p:grpSpPr>
        <p:sp>
          <p:nvSpPr>
            <p:cNvPr id="12497" name="Freeform 331">
              <a:extLst>
                <a:ext uri="{FF2B5EF4-FFF2-40B4-BE49-F238E27FC236}">
                  <a16:creationId xmlns:a16="http://schemas.microsoft.com/office/drawing/2014/main" id="{62B14313-1D44-7EC7-B58C-F01C95C1BCD9}"/>
                </a:ext>
              </a:extLst>
            </p:cNvPr>
            <p:cNvSpPr>
              <a:spLocks/>
            </p:cNvSpPr>
            <p:nvPr/>
          </p:nvSpPr>
          <p:spPr bwMode="auto">
            <a:xfrm>
              <a:off x="88900" y="476719"/>
              <a:ext cx="2682900" cy="2676723"/>
            </a:xfrm>
            <a:custGeom>
              <a:avLst/>
              <a:gdLst>
                <a:gd name="T0" fmla="*/ 0 w 3566"/>
                <a:gd name="T1" fmla="*/ 0 h 3195"/>
                <a:gd name="T2" fmla="*/ 0 w 3566"/>
                <a:gd name="T3" fmla="*/ 0 h 3195"/>
                <a:gd name="T4" fmla="*/ 0 w 3566"/>
                <a:gd name="T5" fmla="*/ 0 h 3195"/>
                <a:gd name="T6" fmla="*/ 0 w 3566"/>
                <a:gd name="T7" fmla="*/ 0 h 3195"/>
                <a:gd name="T8" fmla="*/ 0 w 3566"/>
                <a:gd name="T9" fmla="*/ 0 h 3195"/>
                <a:gd name="T10" fmla="*/ 0 w 3566"/>
                <a:gd name="T11" fmla="*/ 0 h 3195"/>
                <a:gd name="T12" fmla="*/ 0 w 3566"/>
                <a:gd name="T13" fmla="*/ 0 h 3195"/>
                <a:gd name="T14" fmla="*/ 0 w 3566"/>
                <a:gd name="T15" fmla="*/ 0 h 3195"/>
                <a:gd name="T16" fmla="*/ 0 w 3566"/>
                <a:gd name="T17" fmla="*/ 0 h 3195"/>
                <a:gd name="T18" fmla="*/ 0 w 3566"/>
                <a:gd name="T19" fmla="*/ 0 h 3195"/>
                <a:gd name="T20" fmla="*/ 0 w 3566"/>
                <a:gd name="T21" fmla="*/ 0 h 3195"/>
                <a:gd name="T22" fmla="*/ 0 w 3566"/>
                <a:gd name="T23" fmla="*/ 0 h 3195"/>
                <a:gd name="T24" fmla="*/ 0 w 3566"/>
                <a:gd name="T25" fmla="*/ 0 h 3195"/>
                <a:gd name="T26" fmla="*/ 0 w 3566"/>
                <a:gd name="T27" fmla="*/ 0 h 3195"/>
                <a:gd name="T28" fmla="*/ 0 w 3566"/>
                <a:gd name="T29" fmla="*/ 0 h 3195"/>
                <a:gd name="T30" fmla="*/ 0 w 3566"/>
                <a:gd name="T31" fmla="*/ 0 h 3195"/>
                <a:gd name="T32" fmla="*/ 0 w 3566"/>
                <a:gd name="T33" fmla="*/ 0 h 3195"/>
                <a:gd name="T34" fmla="*/ 0 w 3566"/>
                <a:gd name="T35" fmla="*/ 0 h 3195"/>
                <a:gd name="T36" fmla="*/ 0 w 3566"/>
                <a:gd name="T37" fmla="*/ 0 h 3195"/>
                <a:gd name="T38" fmla="*/ 0 w 3566"/>
                <a:gd name="T39" fmla="*/ 0 h 3195"/>
                <a:gd name="T40" fmla="*/ 0 w 3566"/>
                <a:gd name="T41" fmla="*/ 0 h 3195"/>
                <a:gd name="T42" fmla="*/ 0 w 3566"/>
                <a:gd name="T43" fmla="*/ 0 h 3195"/>
                <a:gd name="T44" fmla="*/ 0 w 3566"/>
                <a:gd name="T45" fmla="*/ 0 h 3195"/>
                <a:gd name="T46" fmla="*/ 0 w 3566"/>
                <a:gd name="T47" fmla="*/ 0 h 3195"/>
                <a:gd name="T48" fmla="*/ 0 w 3566"/>
                <a:gd name="T49" fmla="*/ 0 h 3195"/>
                <a:gd name="T50" fmla="*/ 0 w 3566"/>
                <a:gd name="T51" fmla="*/ 0 h 3195"/>
                <a:gd name="T52" fmla="*/ 0 w 3566"/>
                <a:gd name="T53" fmla="*/ 0 h 3195"/>
                <a:gd name="T54" fmla="*/ 0 w 3566"/>
                <a:gd name="T55" fmla="*/ 0 h 3195"/>
                <a:gd name="T56" fmla="*/ 0 w 3566"/>
                <a:gd name="T57" fmla="*/ 0 h 3195"/>
                <a:gd name="T58" fmla="*/ 0 w 3566"/>
                <a:gd name="T59" fmla="*/ 0 h 3195"/>
                <a:gd name="T60" fmla="*/ 0 w 3566"/>
                <a:gd name="T61" fmla="*/ 0 h 3195"/>
                <a:gd name="T62" fmla="*/ 0 w 3566"/>
                <a:gd name="T63" fmla="*/ 0 h 3195"/>
                <a:gd name="T64" fmla="*/ 0 w 3566"/>
                <a:gd name="T65" fmla="*/ 0 h 3195"/>
                <a:gd name="T66" fmla="*/ 0 w 3566"/>
                <a:gd name="T67" fmla="*/ 0 h 3195"/>
                <a:gd name="T68" fmla="*/ 0 w 3566"/>
                <a:gd name="T69" fmla="*/ 0 h 3195"/>
                <a:gd name="T70" fmla="*/ 0 w 3566"/>
                <a:gd name="T71" fmla="*/ 0 h 3195"/>
                <a:gd name="T72" fmla="*/ 0 w 3566"/>
                <a:gd name="T73" fmla="*/ 0 h 3195"/>
                <a:gd name="T74" fmla="*/ 0 w 3566"/>
                <a:gd name="T75" fmla="*/ 0 h 3195"/>
                <a:gd name="T76" fmla="*/ 0 w 3566"/>
                <a:gd name="T77" fmla="*/ 0 h 3195"/>
                <a:gd name="T78" fmla="*/ 0 w 3566"/>
                <a:gd name="T79" fmla="*/ 0 h 3195"/>
                <a:gd name="T80" fmla="*/ 0 w 3566"/>
                <a:gd name="T81" fmla="*/ 0 h 3195"/>
                <a:gd name="T82" fmla="*/ 0 w 3566"/>
                <a:gd name="T83" fmla="*/ 0 h 3195"/>
                <a:gd name="T84" fmla="*/ 0 w 3566"/>
                <a:gd name="T85" fmla="*/ 0 h 3195"/>
                <a:gd name="T86" fmla="*/ 0 w 3566"/>
                <a:gd name="T87" fmla="*/ 0 h 3195"/>
                <a:gd name="T88" fmla="*/ 0 w 3566"/>
                <a:gd name="T89" fmla="*/ 0 h 3195"/>
                <a:gd name="T90" fmla="*/ 0 w 3566"/>
                <a:gd name="T91" fmla="*/ 0 h 3195"/>
                <a:gd name="T92" fmla="*/ 0 w 3566"/>
                <a:gd name="T93" fmla="*/ 0 h 3195"/>
                <a:gd name="T94" fmla="*/ 0 w 3566"/>
                <a:gd name="T95" fmla="*/ 0 h 3195"/>
                <a:gd name="T96" fmla="*/ 0 w 3566"/>
                <a:gd name="T97" fmla="*/ 0 h 31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566" h="3195">
                  <a:moveTo>
                    <a:pt x="19" y="686"/>
                  </a:moveTo>
                  <a:cubicBezTo>
                    <a:pt x="26" y="653"/>
                    <a:pt x="72" y="642"/>
                    <a:pt x="85" y="620"/>
                  </a:cubicBezTo>
                  <a:cubicBezTo>
                    <a:pt x="98" y="598"/>
                    <a:pt x="81" y="575"/>
                    <a:pt x="97" y="554"/>
                  </a:cubicBezTo>
                  <a:cubicBezTo>
                    <a:pt x="113" y="533"/>
                    <a:pt x="153" y="543"/>
                    <a:pt x="181" y="494"/>
                  </a:cubicBezTo>
                  <a:cubicBezTo>
                    <a:pt x="209" y="445"/>
                    <a:pt x="236" y="309"/>
                    <a:pt x="265" y="260"/>
                  </a:cubicBezTo>
                  <a:cubicBezTo>
                    <a:pt x="294" y="211"/>
                    <a:pt x="316" y="198"/>
                    <a:pt x="355" y="200"/>
                  </a:cubicBezTo>
                  <a:cubicBezTo>
                    <a:pt x="394" y="202"/>
                    <a:pt x="446" y="277"/>
                    <a:pt x="499" y="272"/>
                  </a:cubicBezTo>
                  <a:cubicBezTo>
                    <a:pt x="552" y="267"/>
                    <a:pt x="623" y="186"/>
                    <a:pt x="673" y="170"/>
                  </a:cubicBezTo>
                  <a:cubicBezTo>
                    <a:pt x="723" y="154"/>
                    <a:pt x="764" y="186"/>
                    <a:pt x="799" y="176"/>
                  </a:cubicBezTo>
                  <a:cubicBezTo>
                    <a:pt x="834" y="166"/>
                    <a:pt x="866" y="136"/>
                    <a:pt x="883" y="110"/>
                  </a:cubicBezTo>
                  <a:cubicBezTo>
                    <a:pt x="900" y="84"/>
                    <a:pt x="887" y="37"/>
                    <a:pt x="901" y="20"/>
                  </a:cubicBezTo>
                  <a:cubicBezTo>
                    <a:pt x="915" y="3"/>
                    <a:pt x="958" y="0"/>
                    <a:pt x="967" y="8"/>
                  </a:cubicBezTo>
                  <a:cubicBezTo>
                    <a:pt x="976" y="16"/>
                    <a:pt x="944" y="42"/>
                    <a:pt x="955" y="68"/>
                  </a:cubicBezTo>
                  <a:cubicBezTo>
                    <a:pt x="966" y="94"/>
                    <a:pt x="998" y="137"/>
                    <a:pt x="1033" y="164"/>
                  </a:cubicBezTo>
                  <a:cubicBezTo>
                    <a:pt x="1068" y="191"/>
                    <a:pt x="1144" y="200"/>
                    <a:pt x="1165" y="230"/>
                  </a:cubicBezTo>
                  <a:cubicBezTo>
                    <a:pt x="1186" y="260"/>
                    <a:pt x="1150" y="325"/>
                    <a:pt x="1159" y="344"/>
                  </a:cubicBezTo>
                  <a:cubicBezTo>
                    <a:pt x="1168" y="363"/>
                    <a:pt x="1204" y="339"/>
                    <a:pt x="1219" y="344"/>
                  </a:cubicBezTo>
                  <a:cubicBezTo>
                    <a:pt x="1234" y="349"/>
                    <a:pt x="1246" y="361"/>
                    <a:pt x="1249" y="374"/>
                  </a:cubicBezTo>
                  <a:cubicBezTo>
                    <a:pt x="1252" y="387"/>
                    <a:pt x="1234" y="403"/>
                    <a:pt x="1237" y="422"/>
                  </a:cubicBezTo>
                  <a:cubicBezTo>
                    <a:pt x="1240" y="441"/>
                    <a:pt x="1258" y="472"/>
                    <a:pt x="1267" y="488"/>
                  </a:cubicBezTo>
                  <a:cubicBezTo>
                    <a:pt x="1276" y="504"/>
                    <a:pt x="1280" y="513"/>
                    <a:pt x="1291" y="518"/>
                  </a:cubicBezTo>
                  <a:cubicBezTo>
                    <a:pt x="1302" y="523"/>
                    <a:pt x="1321" y="525"/>
                    <a:pt x="1333" y="518"/>
                  </a:cubicBezTo>
                  <a:cubicBezTo>
                    <a:pt x="1345" y="511"/>
                    <a:pt x="1340" y="473"/>
                    <a:pt x="1363" y="476"/>
                  </a:cubicBezTo>
                  <a:cubicBezTo>
                    <a:pt x="1386" y="479"/>
                    <a:pt x="1444" y="524"/>
                    <a:pt x="1471" y="536"/>
                  </a:cubicBezTo>
                  <a:cubicBezTo>
                    <a:pt x="1498" y="548"/>
                    <a:pt x="1507" y="538"/>
                    <a:pt x="1525" y="548"/>
                  </a:cubicBezTo>
                  <a:cubicBezTo>
                    <a:pt x="1543" y="558"/>
                    <a:pt x="1568" y="580"/>
                    <a:pt x="1579" y="596"/>
                  </a:cubicBezTo>
                  <a:cubicBezTo>
                    <a:pt x="1590" y="612"/>
                    <a:pt x="1569" y="637"/>
                    <a:pt x="1591" y="644"/>
                  </a:cubicBezTo>
                  <a:cubicBezTo>
                    <a:pt x="1613" y="651"/>
                    <a:pt x="1679" y="647"/>
                    <a:pt x="1711" y="638"/>
                  </a:cubicBezTo>
                  <a:cubicBezTo>
                    <a:pt x="1743" y="629"/>
                    <a:pt x="1759" y="612"/>
                    <a:pt x="1783" y="590"/>
                  </a:cubicBezTo>
                  <a:cubicBezTo>
                    <a:pt x="1807" y="568"/>
                    <a:pt x="1827" y="519"/>
                    <a:pt x="1855" y="506"/>
                  </a:cubicBezTo>
                  <a:cubicBezTo>
                    <a:pt x="1883" y="493"/>
                    <a:pt x="1912" y="497"/>
                    <a:pt x="1951" y="512"/>
                  </a:cubicBezTo>
                  <a:cubicBezTo>
                    <a:pt x="1990" y="527"/>
                    <a:pt x="2070" y="577"/>
                    <a:pt x="2089" y="596"/>
                  </a:cubicBezTo>
                  <a:cubicBezTo>
                    <a:pt x="2108" y="615"/>
                    <a:pt x="2049" y="622"/>
                    <a:pt x="2065" y="626"/>
                  </a:cubicBezTo>
                  <a:cubicBezTo>
                    <a:pt x="2081" y="630"/>
                    <a:pt x="2163" y="614"/>
                    <a:pt x="2185" y="620"/>
                  </a:cubicBezTo>
                  <a:cubicBezTo>
                    <a:pt x="2207" y="626"/>
                    <a:pt x="2190" y="650"/>
                    <a:pt x="2197" y="662"/>
                  </a:cubicBezTo>
                  <a:cubicBezTo>
                    <a:pt x="2204" y="674"/>
                    <a:pt x="2211" y="685"/>
                    <a:pt x="2227" y="692"/>
                  </a:cubicBezTo>
                  <a:cubicBezTo>
                    <a:pt x="2243" y="699"/>
                    <a:pt x="2276" y="695"/>
                    <a:pt x="2293" y="704"/>
                  </a:cubicBezTo>
                  <a:cubicBezTo>
                    <a:pt x="2310" y="713"/>
                    <a:pt x="2309" y="747"/>
                    <a:pt x="2329" y="746"/>
                  </a:cubicBezTo>
                  <a:cubicBezTo>
                    <a:pt x="2349" y="745"/>
                    <a:pt x="2375" y="722"/>
                    <a:pt x="2413" y="698"/>
                  </a:cubicBezTo>
                  <a:cubicBezTo>
                    <a:pt x="2451" y="674"/>
                    <a:pt x="2526" y="629"/>
                    <a:pt x="2557" y="602"/>
                  </a:cubicBezTo>
                  <a:cubicBezTo>
                    <a:pt x="2588" y="575"/>
                    <a:pt x="2566" y="548"/>
                    <a:pt x="2599" y="536"/>
                  </a:cubicBezTo>
                  <a:cubicBezTo>
                    <a:pt x="2632" y="524"/>
                    <a:pt x="2735" y="520"/>
                    <a:pt x="2755" y="530"/>
                  </a:cubicBezTo>
                  <a:cubicBezTo>
                    <a:pt x="2775" y="540"/>
                    <a:pt x="2729" y="576"/>
                    <a:pt x="2719" y="596"/>
                  </a:cubicBezTo>
                  <a:cubicBezTo>
                    <a:pt x="2709" y="616"/>
                    <a:pt x="2686" y="623"/>
                    <a:pt x="2695" y="650"/>
                  </a:cubicBezTo>
                  <a:cubicBezTo>
                    <a:pt x="2704" y="677"/>
                    <a:pt x="2758" y="723"/>
                    <a:pt x="2773" y="758"/>
                  </a:cubicBezTo>
                  <a:cubicBezTo>
                    <a:pt x="2788" y="793"/>
                    <a:pt x="2773" y="847"/>
                    <a:pt x="2785" y="860"/>
                  </a:cubicBezTo>
                  <a:cubicBezTo>
                    <a:pt x="2797" y="873"/>
                    <a:pt x="2811" y="848"/>
                    <a:pt x="2845" y="836"/>
                  </a:cubicBezTo>
                  <a:cubicBezTo>
                    <a:pt x="2879" y="824"/>
                    <a:pt x="2955" y="806"/>
                    <a:pt x="2989" y="788"/>
                  </a:cubicBezTo>
                  <a:cubicBezTo>
                    <a:pt x="3023" y="770"/>
                    <a:pt x="3019" y="739"/>
                    <a:pt x="3049" y="728"/>
                  </a:cubicBezTo>
                  <a:cubicBezTo>
                    <a:pt x="3079" y="717"/>
                    <a:pt x="3126" y="712"/>
                    <a:pt x="3169" y="722"/>
                  </a:cubicBezTo>
                  <a:cubicBezTo>
                    <a:pt x="3212" y="732"/>
                    <a:pt x="3272" y="777"/>
                    <a:pt x="3307" y="788"/>
                  </a:cubicBezTo>
                  <a:cubicBezTo>
                    <a:pt x="3342" y="799"/>
                    <a:pt x="3361" y="780"/>
                    <a:pt x="3379" y="788"/>
                  </a:cubicBezTo>
                  <a:cubicBezTo>
                    <a:pt x="3397" y="796"/>
                    <a:pt x="3391" y="835"/>
                    <a:pt x="3415" y="836"/>
                  </a:cubicBezTo>
                  <a:cubicBezTo>
                    <a:pt x="3439" y="837"/>
                    <a:pt x="3499" y="799"/>
                    <a:pt x="3523" y="794"/>
                  </a:cubicBezTo>
                  <a:cubicBezTo>
                    <a:pt x="3547" y="789"/>
                    <a:pt x="3566" y="787"/>
                    <a:pt x="3559" y="806"/>
                  </a:cubicBezTo>
                  <a:cubicBezTo>
                    <a:pt x="3552" y="825"/>
                    <a:pt x="3484" y="880"/>
                    <a:pt x="3481" y="908"/>
                  </a:cubicBezTo>
                  <a:cubicBezTo>
                    <a:pt x="3478" y="936"/>
                    <a:pt x="3530" y="954"/>
                    <a:pt x="3541" y="974"/>
                  </a:cubicBezTo>
                  <a:cubicBezTo>
                    <a:pt x="3552" y="994"/>
                    <a:pt x="3556" y="1017"/>
                    <a:pt x="3547" y="1028"/>
                  </a:cubicBezTo>
                  <a:cubicBezTo>
                    <a:pt x="3538" y="1039"/>
                    <a:pt x="3496" y="1027"/>
                    <a:pt x="3487" y="1040"/>
                  </a:cubicBezTo>
                  <a:cubicBezTo>
                    <a:pt x="3478" y="1053"/>
                    <a:pt x="3499" y="1086"/>
                    <a:pt x="3493" y="1106"/>
                  </a:cubicBezTo>
                  <a:cubicBezTo>
                    <a:pt x="3487" y="1126"/>
                    <a:pt x="3459" y="1137"/>
                    <a:pt x="3451" y="1160"/>
                  </a:cubicBezTo>
                  <a:cubicBezTo>
                    <a:pt x="3443" y="1183"/>
                    <a:pt x="3456" y="1230"/>
                    <a:pt x="3445" y="1244"/>
                  </a:cubicBezTo>
                  <a:cubicBezTo>
                    <a:pt x="3434" y="1258"/>
                    <a:pt x="3398" y="1231"/>
                    <a:pt x="3385" y="1244"/>
                  </a:cubicBezTo>
                  <a:cubicBezTo>
                    <a:pt x="3372" y="1257"/>
                    <a:pt x="3381" y="1301"/>
                    <a:pt x="3367" y="1322"/>
                  </a:cubicBezTo>
                  <a:cubicBezTo>
                    <a:pt x="3353" y="1343"/>
                    <a:pt x="3336" y="1326"/>
                    <a:pt x="3301" y="1370"/>
                  </a:cubicBezTo>
                  <a:cubicBezTo>
                    <a:pt x="3266" y="1414"/>
                    <a:pt x="3176" y="1530"/>
                    <a:pt x="3157" y="1586"/>
                  </a:cubicBezTo>
                  <a:cubicBezTo>
                    <a:pt x="3138" y="1642"/>
                    <a:pt x="3193" y="1676"/>
                    <a:pt x="3187" y="1706"/>
                  </a:cubicBezTo>
                  <a:cubicBezTo>
                    <a:pt x="3181" y="1736"/>
                    <a:pt x="3137" y="1749"/>
                    <a:pt x="3121" y="1766"/>
                  </a:cubicBezTo>
                  <a:cubicBezTo>
                    <a:pt x="3105" y="1783"/>
                    <a:pt x="3106" y="1801"/>
                    <a:pt x="3091" y="1808"/>
                  </a:cubicBezTo>
                  <a:cubicBezTo>
                    <a:pt x="3076" y="1815"/>
                    <a:pt x="3047" y="1783"/>
                    <a:pt x="3031" y="1808"/>
                  </a:cubicBezTo>
                  <a:cubicBezTo>
                    <a:pt x="3015" y="1833"/>
                    <a:pt x="3006" y="1922"/>
                    <a:pt x="2995" y="1958"/>
                  </a:cubicBezTo>
                  <a:cubicBezTo>
                    <a:pt x="2984" y="1994"/>
                    <a:pt x="2991" y="2003"/>
                    <a:pt x="2965" y="2024"/>
                  </a:cubicBezTo>
                  <a:cubicBezTo>
                    <a:pt x="2939" y="2045"/>
                    <a:pt x="2864" y="2060"/>
                    <a:pt x="2839" y="2084"/>
                  </a:cubicBezTo>
                  <a:cubicBezTo>
                    <a:pt x="2814" y="2108"/>
                    <a:pt x="2837" y="2154"/>
                    <a:pt x="2815" y="2168"/>
                  </a:cubicBezTo>
                  <a:cubicBezTo>
                    <a:pt x="2793" y="2182"/>
                    <a:pt x="2753" y="2155"/>
                    <a:pt x="2707" y="2168"/>
                  </a:cubicBezTo>
                  <a:cubicBezTo>
                    <a:pt x="2661" y="2181"/>
                    <a:pt x="2569" y="2210"/>
                    <a:pt x="2539" y="2246"/>
                  </a:cubicBezTo>
                  <a:cubicBezTo>
                    <a:pt x="2509" y="2282"/>
                    <a:pt x="2536" y="2353"/>
                    <a:pt x="2527" y="2384"/>
                  </a:cubicBezTo>
                  <a:cubicBezTo>
                    <a:pt x="2518" y="2415"/>
                    <a:pt x="2494" y="2395"/>
                    <a:pt x="2485" y="2432"/>
                  </a:cubicBezTo>
                  <a:cubicBezTo>
                    <a:pt x="2476" y="2469"/>
                    <a:pt x="2467" y="2564"/>
                    <a:pt x="2473" y="2606"/>
                  </a:cubicBezTo>
                  <a:cubicBezTo>
                    <a:pt x="2479" y="2648"/>
                    <a:pt x="2517" y="2648"/>
                    <a:pt x="2521" y="2684"/>
                  </a:cubicBezTo>
                  <a:cubicBezTo>
                    <a:pt x="2525" y="2720"/>
                    <a:pt x="2520" y="2795"/>
                    <a:pt x="2497" y="2822"/>
                  </a:cubicBezTo>
                  <a:cubicBezTo>
                    <a:pt x="2474" y="2849"/>
                    <a:pt x="2554" y="2794"/>
                    <a:pt x="2383" y="2846"/>
                  </a:cubicBezTo>
                  <a:cubicBezTo>
                    <a:pt x="2212" y="2898"/>
                    <a:pt x="1632" y="3085"/>
                    <a:pt x="1471" y="3134"/>
                  </a:cubicBezTo>
                  <a:cubicBezTo>
                    <a:pt x="1310" y="3183"/>
                    <a:pt x="1454" y="3138"/>
                    <a:pt x="1417" y="3140"/>
                  </a:cubicBezTo>
                  <a:cubicBezTo>
                    <a:pt x="1380" y="3142"/>
                    <a:pt x="1297" y="3139"/>
                    <a:pt x="1249" y="3146"/>
                  </a:cubicBezTo>
                  <a:cubicBezTo>
                    <a:pt x="1201" y="3153"/>
                    <a:pt x="1161" y="3176"/>
                    <a:pt x="1129" y="3182"/>
                  </a:cubicBezTo>
                  <a:cubicBezTo>
                    <a:pt x="1097" y="3188"/>
                    <a:pt x="1061" y="3195"/>
                    <a:pt x="1057" y="3182"/>
                  </a:cubicBezTo>
                  <a:cubicBezTo>
                    <a:pt x="1053" y="3169"/>
                    <a:pt x="1081" y="3152"/>
                    <a:pt x="1105" y="3104"/>
                  </a:cubicBezTo>
                  <a:cubicBezTo>
                    <a:pt x="1129" y="3056"/>
                    <a:pt x="1174" y="2930"/>
                    <a:pt x="1201" y="2894"/>
                  </a:cubicBezTo>
                  <a:cubicBezTo>
                    <a:pt x="1228" y="2858"/>
                    <a:pt x="1246" y="2881"/>
                    <a:pt x="1267" y="2888"/>
                  </a:cubicBezTo>
                  <a:cubicBezTo>
                    <a:pt x="1288" y="2895"/>
                    <a:pt x="1318" y="2921"/>
                    <a:pt x="1327" y="2936"/>
                  </a:cubicBezTo>
                  <a:cubicBezTo>
                    <a:pt x="1336" y="2951"/>
                    <a:pt x="1302" y="2977"/>
                    <a:pt x="1321" y="2978"/>
                  </a:cubicBezTo>
                  <a:cubicBezTo>
                    <a:pt x="1340" y="2979"/>
                    <a:pt x="1425" y="2953"/>
                    <a:pt x="1441" y="2942"/>
                  </a:cubicBezTo>
                  <a:cubicBezTo>
                    <a:pt x="1457" y="2931"/>
                    <a:pt x="1400" y="2920"/>
                    <a:pt x="1417" y="2912"/>
                  </a:cubicBezTo>
                  <a:cubicBezTo>
                    <a:pt x="1434" y="2904"/>
                    <a:pt x="1503" y="2912"/>
                    <a:pt x="1543" y="2894"/>
                  </a:cubicBezTo>
                  <a:cubicBezTo>
                    <a:pt x="1583" y="2876"/>
                    <a:pt x="1629" y="2817"/>
                    <a:pt x="1657" y="2804"/>
                  </a:cubicBezTo>
                  <a:cubicBezTo>
                    <a:pt x="1685" y="2791"/>
                    <a:pt x="1695" y="2823"/>
                    <a:pt x="1711" y="2816"/>
                  </a:cubicBezTo>
                  <a:cubicBezTo>
                    <a:pt x="1727" y="2809"/>
                    <a:pt x="1739" y="2770"/>
                    <a:pt x="1753" y="2762"/>
                  </a:cubicBezTo>
                  <a:cubicBezTo>
                    <a:pt x="1767" y="2754"/>
                    <a:pt x="1783" y="2771"/>
                    <a:pt x="1795" y="2768"/>
                  </a:cubicBezTo>
                  <a:cubicBezTo>
                    <a:pt x="1807" y="2765"/>
                    <a:pt x="1818" y="2763"/>
                    <a:pt x="1825" y="2744"/>
                  </a:cubicBezTo>
                  <a:cubicBezTo>
                    <a:pt x="1832" y="2725"/>
                    <a:pt x="1824" y="2676"/>
                    <a:pt x="1837" y="2654"/>
                  </a:cubicBezTo>
                  <a:cubicBezTo>
                    <a:pt x="1850" y="2632"/>
                    <a:pt x="1887" y="2615"/>
                    <a:pt x="1903" y="2612"/>
                  </a:cubicBezTo>
                  <a:cubicBezTo>
                    <a:pt x="1919" y="2609"/>
                    <a:pt x="1928" y="2619"/>
                    <a:pt x="1933" y="2636"/>
                  </a:cubicBezTo>
                  <a:cubicBezTo>
                    <a:pt x="1938" y="2653"/>
                    <a:pt x="1938" y="2685"/>
                    <a:pt x="1933" y="2714"/>
                  </a:cubicBezTo>
                  <a:cubicBezTo>
                    <a:pt x="1928" y="2743"/>
                    <a:pt x="1899" y="2797"/>
                    <a:pt x="1903" y="2810"/>
                  </a:cubicBezTo>
                  <a:cubicBezTo>
                    <a:pt x="1907" y="2823"/>
                    <a:pt x="1945" y="2802"/>
                    <a:pt x="1957" y="2792"/>
                  </a:cubicBezTo>
                  <a:cubicBezTo>
                    <a:pt x="1969" y="2782"/>
                    <a:pt x="1974" y="2773"/>
                    <a:pt x="1975" y="2750"/>
                  </a:cubicBezTo>
                  <a:cubicBezTo>
                    <a:pt x="1976" y="2727"/>
                    <a:pt x="1948" y="2671"/>
                    <a:pt x="1963" y="2654"/>
                  </a:cubicBezTo>
                  <a:cubicBezTo>
                    <a:pt x="1978" y="2637"/>
                    <a:pt x="2045" y="2656"/>
                    <a:pt x="2065" y="2648"/>
                  </a:cubicBezTo>
                  <a:cubicBezTo>
                    <a:pt x="2085" y="2640"/>
                    <a:pt x="2094" y="2614"/>
                    <a:pt x="2083" y="2606"/>
                  </a:cubicBezTo>
                  <a:cubicBezTo>
                    <a:pt x="2072" y="2598"/>
                    <a:pt x="2012" y="2615"/>
                    <a:pt x="1999" y="2600"/>
                  </a:cubicBezTo>
                  <a:cubicBezTo>
                    <a:pt x="1986" y="2585"/>
                    <a:pt x="2004" y="2537"/>
                    <a:pt x="2005" y="2516"/>
                  </a:cubicBezTo>
                  <a:cubicBezTo>
                    <a:pt x="2006" y="2495"/>
                    <a:pt x="2002" y="2488"/>
                    <a:pt x="2005" y="2474"/>
                  </a:cubicBezTo>
                  <a:cubicBezTo>
                    <a:pt x="2008" y="2460"/>
                    <a:pt x="2028" y="2444"/>
                    <a:pt x="2023" y="2432"/>
                  </a:cubicBezTo>
                  <a:cubicBezTo>
                    <a:pt x="2018" y="2420"/>
                    <a:pt x="1980" y="2415"/>
                    <a:pt x="1975" y="2402"/>
                  </a:cubicBezTo>
                  <a:cubicBezTo>
                    <a:pt x="1970" y="2389"/>
                    <a:pt x="2003" y="2370"/>
                    <a:pt x="1993" y="2354"/>
                  </a:cubicBezTo>
                  <a:cubicBezTo>
                    <a:pt x="1983" y="2338"/>
                    <a:pt x="1946" y="2308"/>
                    <a:pt x="1915" y="2306"/>
                  </a:cubicBezTo>
                  <a:cubicBezTo>
                    <a:pt x="1884" y="2304"/>
                    <a:pt x="1840" y="2345"/>
                    <a:pt x="1807" y="2342"/>
                  </a:cubicBezTo>
                  <a:cubicBezTo>
                    <a:pt x="1774" y="2339"/>
                    <a:pt x="1742" y="2288"/>
                    <a:pt x="1717" y="2288"/>
                  </a:cubicBezTo>
                  <a:cubicBezTo>
                    <a:pt x="1692" y="2288"/>
                    <a:pt x="1677" y="2335"/>
                    <a:pt x="1657" y="2342"/>
                  </a:cubicBezTo>
                  <a:cubicBezTo>
                    <a:pt x="1637" y="2349"/>
                    <a:pt x="1609" y="2309"/>
                    <a:pt x="1597" y="2330"/>
                  </a:cubicBezTo>
                  <a:cubicBezTo>
                    <a:pt x="1585" y="2351"/>
                    <a:pt x="1593" y="2440"/>
                    <a:pt x="1585" y="2468"/>
                  </a:cubicBezTo>
                  <a:cubicBezTo>
                    <a:pt x="1577" y="2496"/>
                    <a:pt x="1560" y="2499"/>
                    <a:pt x="1549" y="2498"/>
                  </a:cubicBezTo>
                  <a:cubicBezTo>
                    <a:pt x="1538" y="2497"/>
                    <a:pt x="1518" y="2475"/>
                    <a:pt x="1519" y="2462"/>
                  </a:cubicBezTo>
                  <a:cubicBezTo>
                    <a:pt x="1520" y="2449"/>
                    <a:pt x="1556" y="2430"/>
                    <a:pt x="1555" y="2420"/>
                  </a:cubicBezTo>
                  <a:cubicBezTo>
                    <a:pt x="1554" y="2410"/>
                    <a:pt x="1538" y="2402"/>
                    <a:pt x="1513" y="2402"/>
                  </a:cubicBezTo>
                  <a:cubicBezTo>
                    <a:pt x="1488" y="2402"/>
                    <a:pt x="1431" y="2421"/>
                    <a:pt x="1405" y="2420"/>
                  </a:cubicBezTo>
                  <a:cubicBezTo>
                    <a:pt x="1379" y="2419"/>
                    <a:pt x="1378" y="2394"/>
                    <a:pt x="1357" y="2396"/>
                  </a:cubicBezTo>
                  <a:cubicBezTo>
                    <a:pt x="1336" y="2398"/>
                    <a:pt x="1298" y="2431"/>
                    <a:pt x="1279" y="2432"/>
                  </a:cubicBezTo>
                  <a:cubicBezTo>
                    <a:pt x="1260" y="2433"/>
                    <a:pt x="1270" y="2397"/>
                    <a:pt x="1243" y="2402"/>
                  </a:cubicBezTo>
                  <a:cubicBezTo>
                    <a:pt x="1216" y="2407"/>
                    <a:pt x="1149" y="2467"/>
                    <a:pt x="1117" y="2462"/>
                  </a:cubicBezTo>
                  <a:cubicBezTo>
                    <a:pt x="1085" y="2457"/>
                    <a:pt x="1067" y="2403"/>
                    <a:pt x="1051" y="2372"/>
                  </a:cubicBezTo>
                  <a:cubicBezTo>
                    <a:pt x="1035" y="2341"/>
                    <a:pt x="1036" y="2296"/>
                    <a:pt x="1021" y="2276"/>
                  </a:cubicBezTo>
                  <a:cubicBezTo>
                    <a:pt x="1006" y="2256"/>
                    <a:pt x="985" y="2264"/>
                    <a:pt x="961" y="2252"/>
                  </a:cubicBezTo>
                  <a:cubicBezTo>
                    <a:pt x="937" y="2240"/>
                    <a:pt x="892" y="2221"/>
                    <a:pt x="877" y="2204"/>
                  </a:cubicBezTo>
                  <a:cubicBezTo>
                    <a:pt x="862" y="2187"/>
                    <a:pt x="864" y="2168"/>
                    <a:pt x="871" y="2150"/>
                  </a:cubicBezTo>
                  <a:cubicBezTo>
                    <a:pt x="878" y="2132"/>
                    <a:pt x="906" y="2124"/>
                    <a:pt x="919" y="2096"/>
                  </a:cubicBezTo>
                  <a:cubicBezTo>
                    <a:pt x="932" y="2068"/>
                    <a:pt x="945" y="2010"/>
                    <a:pt x="949" y="1982"/>
                  </a:cubicBezTo>
                  <a:cubicBezTo>
                    <a:pt x="953" y="1954"/>
                    <a:pt x="943" y="1944"/>
                    <a:pt x="943" y="1928"/>
                  </a:cubicBezTo>
                  <a:cubicBezTo>
                    <a:pt x="943" y="1912"/>
                    <a:pt x="958" y="1882"/>
                    <a:pt x="949" y="1886"/>
                  </a:cubicBezTo>
                  <a:cubicBezTo>
                    <a:pt x="940" y="1890"/>
                    <a:pt x="896" y="1935"/>
                    <a:pt x="889" y="1952"/>
                  </a:cubicBezTo>
                  <a:cubicBezTo>
                    <a:pt x="882" y="1969"/>
                    <a:pt x="910" y="1970"/>
                    <a:pt x="907" y="1988"/>
                  </a:cubicBezTo>
                  <a:cubicBezTo>
                    <a:pt x="904" y="2006"/>
                    <a:pt x="888" y="2050"/>
                    <a:pt x="871" y="2060"/>
                  </a:cubicBezTo>
                  <a:cubicBezTo>
                    <a:pt x="854" y="2070"/>
                    <a:pt x="809" y="2043"/>
                    <a:pt x="805" y="2048"/>
                  </a:cubicBezTo>
                  <a:cubicBezTo>
                    <a:pt x="801" y="2053"/>
                    <a:pt x="844" y="2076"/>
                    <a:pt x="847" y="2090"/>
                  </a:cubicBezTo>
                  <a:cubicBezTo>
                    <a:pt x="850" y="2104"/>
                    <a:pt x="828" y="2112"/>
                    <a:pt x="823" y="2132"/>
                  </a:cubicBezTo>
                  <a:cubicBezTo>
                    <a:pt x="818" y="2152"/>
                    <a:pt x="822" y="2174"/>
                    <a:pt x="817" y="2210"/>
                  </a:cubicBezTo>
                  <a:cubicBezTo>
                    <a:pt x="812" y="2246"/>
                    <a:pt x="801" y="2308"/>
                    <a:pt x="793" y="2348"/>
                  </a:cubicBezTo>
                  <a:cubicBezTo>
                    <a:pt x="785" y="2388"/>
                    <a:pt x="770" y="2423"/>
                    <a:pt x="769" y="2450"/>
                  </a:cubicBezTo>
                  <a:cubicBezTo>
                    <a:pt x="768" y="2477"/>
                    <a:pt x="768" y="2486"/>
                    <a:pt x="787" y="2510"/>
                  </a:cubicBezTo>
                  <a:cubicBezTo>
                    <a:pt x="806" y="2534"/>
                    <a:pt x="855" y="2554"/>
                    <a:pt x="883" y="2594"/>
                  </a:cubicBezTo>
                  <a:cubicBezTo>
                    <a:pt x="911" y="2634"/>
                    <a:pt x="977" y="2732"/>
                    <a:pt x="955" y="2750"/>
                  </a:cubicBezTo>
                  <a:cubicBezTo>
                    <a:pt x="933" y="2768"/>
                    <a:pt x="824" y="2745"/>
                    <a:pt x="751" y="2702"/>
                  </a:cubicBezTo>
                  <a:cubicBezTo>
                    <a:pt x="678" y="2659"/>
                    <a:pt x="551" y="2537"/>
                    <a:pt x="517" y="2492"/>
                  </a:cubicBezTo>
                  <a:cubicBezTo>
                    <a:pt x="483" y="2447"/>
                    <a:pt x="534" y="2466"/>
                    <a:pt x="547" y="2432"/>
                  </a:cubicBezTo>
                  <a:cubicBezTo>
                    <a:pt x="560" y="2398"/>
                    <a:pt x="588" y="2339"/>
                    <a:pt x="595" y="2288"/>
                  </a:cubicBezTo>
                  <a:cubicBezTo>
                    <a:pt x="602" y="2237"/>
                    <a:pt x="608" y="2180"/>
                    <a:pt x="589" y="2126"/>
                  </a:cubicBezTo>
                  <a:cubicBezTo>
                    <a:pt x="570" y="2072"/>
                    <a:pt x="498" y="2027"/>
                    <a:pt x="481" y="1964"/>
                  </a:cubicBezTo>
                  <a:cubicBezTo>
                    <a:pt x="464" y="1901"/>
                    <a:pt x="492" y="1790"/>
                    <a:pt x="487" y="1748"/>
                  </a:cubicBezTo>
                  <a:cubicBezTo>
                    <a:pt x="482" y="1706"/>
                    <a:pt x="447" y="1723"/>
                    <a:pt x="451" y="1712"/>
                  </a:cubicBezTo>
                  <a:cubicBezTo>
                    <a:pt x="455" y="1701"/>
                    <a:pt x="496" y="1706"/>
                    <a:pt x="511" y="1682"/>
                  </a:cubicBezTo>
                  <a:cubicBezTo>
                    <a:pt x="526" y="1658"/>
                    <a:pt x="526" y="1589"/>
                    <a:pt x="541" y="1568"/>
                  </a:cubicBezTo>
                  <a:cubicBezTo>
                    <a:pt x="556" y="1547"/>
                    <a:pt x="597" y="1565"/>
                    <a:pt x="601" y="1556"/>
                  </a:cubicBezTo>
                  <a:cubicBezTo>
                    <a:pt x="605" y="1547"/>
                    <a:pt x="562" y="1537"/>
                    <a:pt x="565" y="1514"/>
                  </a:cubicBezTo>
                  <a:cubicBezTo>
                    <a:pt x="568" y="1491"/>
                    <a:pt x="613" y="1440"/>
                    <a:pt x="619" y="1418"/>
                  </a:cubicBezTo>
                  <a:cubicBezTo>
                    <a:pt x="625" y="1396"/>
                    <a:pt x="601" y="1397"/>
                    <a:pt x="601" y="1382"/>
                  </a:cubicBezTo>
                  <a:cubicBezTo>
                    <a:pt x="601" y="1367"/>
                    <a:pt x="608" y="1336"/>
                    <a:pt x="619" y="1328"/>
                  </a:cubicBezTo>
                  <a:cubicBezTo>
                    <a:pt x="630" y="1320"/>
                    <a:pt x="654" y="1339"/>
                    <a:pt x="667" y="1334"/>
                  </a:cubicBezTo>
                  <a:cubicBezTo>
                    <a:pt x="680" y="1329"/>
                    <a:pt x="698" y="1312"/>
                    <a:pt x="697" y="1298"/>
                  </a:cubicBezTo>
                  <a:cubicBezTo>
                    <a:pt x="696" y="1284"/>
                    <a:pt x="676" y="1256"/>
                    <a:pt x="661" y="1250"/>
                  </a:cubicBezTo>
                  <a:cubicBezTo>
                    <a:pt x="646" y="1244"/>
                    <a:pt x="621" y="1251"/>
                    <a:pt x="607" y="1262"/>
                  </a:cubicBezTo>
                  <a:cubicBezTo>
                    <a:pt x="593" y="1273"/>
                    <a:pt x="586" y="1294"/>
                    <a:pt x="577" y="1316"/>
                  </a:cubicBezTo>
                  <a:cubicBezTo>
                    <a:pt x="568" y="1338"/>
                    <a:pt x="557" y="1370"/>
                    <a:pt x="553" y="1394"/>
                  </a:cubicBezTo>
                  <a:cubicBezTo>
                    <a:pt x="549" y="1418"/>
                    <a:pt x="559" y="1456"/>
                    <a:pt x="553" y="1460"/>
                  </a:cubicBezTo>
                  <a:cubicBezTo>
                    <a:pt x="547" y="1464"/>
                    <a:pt x="523" y="1433"/>
                    <a:pt x="517" y="1418"/>
                  </a:cubicBezTo>
                  <a:cubicBezTo>
                    <a:pt x="511" y="1403"/>
                    <a:pt x="514" y="1388"/>
                    <a:pt x="517" y="1370"/>
                  </a:cubicBezTo>
                  <a:cubicBezTo>
                    <a:pt x="520" y="1352"/>
                    <a:pt x="532" y="1326"/>
                    <a:pt x="535" y="1310"/>
                  </a:cubicBezTo>
                  <a:cubicBezTo>
                    <a:pt x="538" y="1294"/>
                    <a:pt x="544" y="1277"/>
                    <a:pt x="535" y="1274"/>
                  </a:cubicBezTo>
                  <a:cubicBezTo>
                    <a:pt x="526" y="1271"/>
                    <a:pt x="489" y="1277"/>
                    <a:pt x="481" y="1292"/>
                  </a:cubicBezTo>
                  <a:cubicBezTo>
                    <a:pt x="473" y="1307"/>
                    <a:pt x="481" y="1329"/>
                    <a:pt x="487" y="1364"/>
                  </a:cubicBezTo>
                  <a:cubicBezTo>
                    <a:pt x="493" y="1399"/>
                    <a:pt x="527" y="1478"/>
                    <a:pt x="517" y="1502"/>
                  </a:cubicBezTo>
                  <a:cubicBezTo>
                    <a:pt x="507" y="1526"/>
                    <a:pt x="442" y="1523"/>
                    <a:pt x="427" y="1508"/>
                  </a:cubicBezTo>
                  <a:cubicBezTo>
                    <a:pt x="412" y="1493"/>
                    <a:pt x="435" y="1428"/>
                    <a:pt x="427" y="1412"/>
                  </a:cubicBezTo>
                  <a:cubicBezTo>
                    <a:pt x="419" y="1396"/>
                    <a:pt x="385" y="1404"/>
                    <a:pt x="379" y="1412"/>
                  </a:cubicBezTo>
                  <a:cubicBezTo>
                    <a:pt x="373" y="1420"/>
                    <a:pt x="388" y="1445"/>
                    <a:pt x="391" y="1460"/>
                  </a:cubicBezTo>
                  <a:cubicBezTo>
                    <a:pt x="394" y="1475"/>
                    <a:pt x="413" y="1500"/>
                    <a:pt x="397" y="1502"/>
                  </a:cubicBezTo>
                  <a:cubicBezTo>
                    <a:pt x="381" y="1504"/>
                    <a:pt x="317" y="1482"/>
                    <a:pt x="295" y="1472"/>
                  </a:cubicBezTo>
                  <a:cubicBezTo>
                    <a:pt x="273" y="1462"/>
                    <a:pt x="274" y="1457"/>
                    <a:pt x="265" y="1442"/>
                  </a:cubicBezTo>
                  <a:cubicBezTo>
                    <a:pt x="256" y="1427"/>
                    <a:pt x="246" y="1408"/>
                    <a:pt x="241" y="1382"/>
                  </a:cubicBezTo>
                  <a:cubicBezTo>
                    <a:pt x="236" y="1356"/>
                    <a:pt x="260" y="1326"/>
                    <a:pt x="235" y="1286"/>
                  </a:cubicBezTo>
                  <a:cubicBezTo>
                    <a:pt x="210" y="1246"/>
                    <a:pt x="128" y="1171"/>
                    <a:pt x="91" y="1142"/>
                  </a:cubicBezTo>
                  <a:cubicBezTo>
                    <a:pt x="54" y="1113"/>
                    <a:pt x="26" y="1150"/>
                    <a:pt x="13" y="1112"/>
                  </a:cubicBezTo>
                  <a:cubicBezTo>
                    <a:pt x="0" y="1074"/>
                    <a:pt x="11" y="953"/>
                    <a:pt x="13" y="914"/>
                  </a:cubicBezTo>
                  <a:cubicBezTo>
                    <a:pt x="15" y="875"/>
                    <a:pt x="20" y="894"/>
                    <a:pt x="25" y="878"/>
                  </a:cubicBezTo>
                  <a:cubicBezTo>
                    <a:pt x="30" y="862"/>
                    <a:pt x="45" y="852"/>
                    <a:pt x="43" y="818"/>
                  </a:cubicBezTo>
                  <a:cubicBezTo>
                    <a:pt x="41" y="784"/>
                    <a:pt x="12" y="719"/>
                    <a:pt x="19" y="686"/>
                  </a:cubicBezTo>
                  <a:close/>
                </a:path>
              </a:pathLst>
            </a:custGeom>
            <a:solidFill>
              <a:srgbClr val="99FF33"/>
            </a:solidFill>
            <a:ln w="28575" cap="flat" cmpd="sng">
              <a:solidFill>
                <a:srgbClr val="003300"/>
              </a:solidFill>
              <a:prstDash val="solid"/>
              <a:round/>
              <a:headEnd/>
              <a:tailEnd/>
            </a:ln>
            <a:effectLst>
              <a:outerShdw dist="45791" dir="2021404" algn="ctr" rotWithShape="0">
                <a:srgbClr val="292929"/>
              </a:outerShdw>
            </a:effectLst>
          </p:spPr>
          <p:txBody>
            <a:bodyPr anchor="ctr"/>
            <a:lstStyle/>
            <a:p>
              <a:endParaRPr lang="ja-JP" altLang="en-US"/>
            </a:p>
          </p:txBody>
        </p:sp>
        <p:sp>
          <p:nvSpPr>
            <p:cNvPr id="12498" name="WordArt 333">
              <a:extLst>
                <a:ext uri="{FF2B5EF4-FFF2-40B4-BE49-F238E27FC236}">
                  <a16:creationId xmlns:a16="http://schemas.microsoft.com/office/drawing/2014/main" id="{7C6A8E31-1AEE-F5CF-8276-A8CB0C23B102}"/>
                </a:ext>
              </a:extLst>
            </p:cNvPr>
            <p:cNvSpPr>
              <a:spLocks noChangeArrowheads="1" noChangeShapeType="1" noTextEdit="1"/>
            </p:cNvSpPr>
            <p:nvPr/>
          </p:nvSpPr>
          <p:spPr bwMode="auto">
            <a:xfrm>
              <a:off x="800913" y="1257984"/>
              <a:ext cx="1288473" cy="329034"/>
            </a:xfrm>
            <a:prstGeom prst="rect">
              <a:avLst/>
            </a:prstGeom>
          </p:spPr>
          <p:txBody>
            <a:bodyPr wrap="none" fromWordArt="1">
              <a:prstTxWarp prst="textPlain">
                <a:avLst>
                  <a:gd name="adj" fmla="val 50000"/>
                </a:avLst>
              </a:prstTxWarp>
            </a:bodyPr>
            <a:lstStyle/>
            <a:p>
              <a:pPr algn="ctr"/>
              <a:r>
                <a:rPr lang="ja-JP" altLang="en-US" sz="3600" b="1" kern="10">
                  <a:ln w="0">
                    <a:solidFill>
                      <a:schemeClr val="folHlink"/>
                    </a:solidFill>
                    <a:round/>
                    <a:headEnd/>
                    <a:tailEnd/>
                  </a:ln>
                  <a:solidFill>
                    <a:srgbClr val="000000"/>
                  </a:solidFill>
                  <a:latin typeface="HGS創英角ﾎﾟｯﾌﾟ体" panose="040B0A00000000000000" pitchFamily="50" charset="-128"/>
                  <a:ea typeface="HGS創英角ﾎﾟｯﾌﾟ体" panose="040B0A00000000000000" pitchFamily="50" charset="-128"/>
                </a:rPr>
                <a:t>愛知県</a:t>
              </a:r>
            </a:p>
          </p:txBody>
        </p:sp>
      </p:grpSp>
      <p:grpSp>
        <p:nvGrpSpPr>
          <p:cNvPr id="2" name="グループ化 1">
            <a:extLst>
              <a:ext uri="{FF2B5EF4-FFF2-40B4-BE49-F238E27FC236}">
                <a16:creationId xmlns:a16="http://schemas.microsoft.com/office/drawing/2014/main" id="{0AD7047F-8BBB-E65C-AC3B-751A437D9A6D}"/>
              </a:ext>
            </a:extLst>
          </p:cNvPr>
          <p:cNvGrpSpPr>
            <a:grpSpLocks/>
          </p:cNvGrpSpPr>
          <p:nvPr/>
        </p:nvGrpSpPr>
        <p:grpSpPr bwMode="auto">
          <a:xfrm>
            <a:off x="3249613" y="620713"/>
            <a:ext cx="7993062" cy="2908300"/>
            <a:chOff x="1763713" y="620781"/>
            <a:chExt cx="7226300" cy="2908232"/>
          </a:xfrm>
        </p:grpSpPr>
        <p:grpSp>
          <p:nvGrpSpPr>
            <p:cNvPr id="12481" name="Group 205">
              <a:extLst>
                <a:ext uri="{FF2B5EF4-FFF2-40B4-BE49-F238E27FC236}">
                  <a16:creationId xmlns:a16="http://schemas.microsoft.com/office/drawing/2014/main" id="{EFB965F3-9481-136E-39C7-83E36A567F74}"/>
                </a:ext>
              </a:extLst>
            </p:cNvPr>
            <p:cNvGrpSpPr>
              <a:grpSpLocks/>
            </p:cNvGrpSpPr>
            <p:nvPr/>
          </p:nvGrpSpPr>
          <p:grpSpPr bwMode="auto">
            <a:xfrm>
              <a:off x="1763713" y="620781"/>
              <a:ext cx="7226300" cy="2908232"/>
              <a:chOff x="1111" y="391"/>
              <a:chExt cx="4552" cy="1832"/>
            </a:xfrm>
          </p:grpSpPr>
          <p:sp>
            <p:nvSpPr>
              <p:cNvPr id="12486" name="フリーフォーム 13">
                <a:extLst>
                  <a:ext uri="{FF2B5EF4-FFF2-40B4-BE49-F238E27FC236}">
                    <a16:creationId xmlns:a16="http://schemas.microsoft.com/office/drawing/2014/main" id="{0F87E3BE-4B57-DADB-941F-72BDC25263EF}"/>
                  </a:ext>
                </a:extLst>
              </p:cNvPr>
              <p:cNvSpPr>
                <a:spLocks/>
              </p:cNvSpPr>
              <p:nvPr/>
            </p:nvSpPr>
            <p:spPr bwMode="auto">
              <a:xfrm>
                <a:off x="1111" y="391"/>
                <a:ext cx="4552" cy="1832"/>
              </a:xfrm>
              <a:custGeom>
                <a:avLst/>
                <a:gdLst>
                  <a:gd name="T0" fmla="*/ 0 w 7226300"/>
                  <a:gd name="T1" fmla="*/ 0 h 2908300"/>
                  <a:gd name="T2" fmla="*/ 0 w 7226300"/>
                  <a:gd name="T3" fmla="*/ 0 h 2908300"/>
                  <a:gd name="T4" fmla="*/ 0 w 7226300"/>
                  <a:gd name="T5" fmla="*/ 0 h 2908300"/>
                  <a:gd name="T6" fmla="*/ 0 w 7226300"/>
                  <a:gd name="T7" fmla="*/ 0 h 2908300"/>
                  <a:gd name="T8" fmla="*/ 0 w 7226300"/>
                  <a:gd name="T9" fmla="*/ 0 h 2908300"/>
                  <a:gd name="T10" fmla="*/ 0 w 7226300"/>
                  <a:gd name="T11" fmla="*/ 0 h 29083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6300" h="2908300">
                    <a:moveTo>
                      <a:pt x="1079500" y="0"/>
                    </a:moveTo>
                    <a:lnTo>
                      <a:pt x="0" y="2222500"/>
                    </a:lnTo>
                    <a:lnTo>
                      <a:pt x="1092200" y="2908300"/>
                    </a:lnTo>
                    <a:lnTo>
                      <a:pt x="7200900" y="2908300"/>
                    </a:lnTo>
                    <a:lnTo>
                      <a:pt x="7226300" y="12700"/>
                    </a:lnTo>
                    <a:lnTo>
                      <a:pt x="1079500" y="0"/>
                    </a:lnTo>
                    <a:close/>
                  </a:path>
                </a:pathLst>
              </a:custGeom>
              <a:solidFill>
                <a:schemeClr val="tx1">
                  <a:alpha val="50195"/>
                </a:schemeClr>
              </a:solidFill>
              <a:ln>
                <a:noFill/>
              </a:ln>
              <a:extLst>
                <a:ext uri="{91240B29-F687-4F45-9708-019B960494DF}">
                  <a14:hiddenLine xmlns:a14="http://schemas.microsoft.com/office/drawing/2010/main" w="28575" cap="flat" cmpd="sng">
                    <a:solidFill>
                      <a:srgbClr val="000000"/>
                    </a:solidFill>
                    <a:prstDash val="solid"/>
                    <a:round/>
                    <a:headEnd/>
                    <a:tailEnd/>
                  </a14:hiddenLine>
                </a:ext>
              </a:extLst>
            </p:spPr>
            <p:txBody>
              <a:bodyPr anchor="ctr"/>
              <a:lstStyle/>
              <a:p>
                <a:endParaRPr lang="ja-JP" altLang="en-US"/>
              </a:p>
            </p:txBody>
          </p:sp>
          <p:grpSp>
            <p:nvGrpSpPr>
              <p:cNvPr id="12487" name="グループ化 16">
                <a:extLst>
                  <a:ext uri="{FF2B5EF4-FFF2-40B4-BE49-F238E27FC236}">
                    <a16:creationId xmlns:a16="http://schemas.microsoft.com/office/drawing/2014/main" id="{F389B361-E2E8-EA3E-FD14-817928FC3ECC}"/>
                  </a:ext>
                </a:extLst>
              </p:cNvPr>
              <p:cNvGrpSpPr>
                <a:grpSpLocks/>
              </p:cNvGrpSpPr>
              <p:nvPr/>
            </p:nvGrpSpPr>
            <p:grpSpPr bwMode="auto">
              <a:xfrm>
                <a:off x="4332" y="1298"/>
                <a:ext cx="1259" cy="842"/>
                <a:chOff x="6910673" y="1894236"/>
                <a:chExt cx="1998436" cy="1335981"/>
              </a:xfrm>
            </p:grpSpPr>
            <p:pic>
              <p:nvPicPr>
                <p:cNvPr id="12493" name="Picture 1138">
                  <a:extLst>
                    <a:ext uri="{FF2B5EF4-FFF2-40B4-BE49-F238E27FC236}">
                      <a16:creationId xmlns:a16="http://schemas.microsoft.com/office/drawing/2014/main" id="{19C9FD7E-CE08-7CBB-56D2-A448E3AAB51F}"/>
                    </a:ext>
                  </a:extLst>
                </p:cNvPr>
                <p:cNvPicPr>
                  <a:picLocks noChangeAspect="1" noChangeArrowheads="1"/>
                </p:cNvPicPr>
                <p:nvPr/>
              </p:nvPicPr>
              <p:blipFill>
                <a:blip r:embed="rId4">
                  <a:lum bright="-4000"/>
                  <a:extLst>
                    <a:ext uri="{28A0092B-C50C-407E-A947-70E740481C1C}">
                      <a14:useLocalDpi xmlns:a14="http://schemas.microsoft.com/office/drawing/2010/main" val="0"/>
                    </a:ext>
                  </a:extLst>
                </a:blip>
                <a:srcRect/>
                <a:stretch>
                  <a:fillRect/>
                </a:stretch>
              </p:blipFill>
              <p:spPr bwMode="auto">
                <a:xfrm>
                  <a:off x="6910673" y="1894236"/>
                  <a:ext cx="1998436" cy="133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4" name="グループ化 8">
                  <a:extLst>
                    <a:ext uri="{FF2B5EF4-FFF2-40B4-BE49-F238E27FC236}">
                      <a16:creationId xmlns:a16="http://schemas.microsoft.com/office/drawing/2014/main" id="{77416CF7-0978-EE1B-B4DD-EE5F544E36CE}"/>
                    </a:ext>
                  </a:extLst>
                </p:cNvPr>
                <p:cNvGrpSpPr>
                  <a:grpSpLocks/>
                </p:cNvGrpSpPr>
                <p:nvPr/>
              </p:nvGrpSpPr>
              <p:grpSpPr bwMode="auto">
                <a:xfrm>
                  <a:off x="6914711" y="1952532"/>
                  <a:ext cx="1228965" cy="348454"/>
                  <a:chOff x="-2490187" y="1338894"/>
                  <a:chExt cx="1586380" cy="360362"/>
                </a:xfrm>
              </p:grpSpPr>
              <p:sp>
                <p:nvSpPr>
                  <p:cNvPr id="12495" name="AutoShape 1549">
                    <a:extLst>
                      <a:ext uri="{FF2B5EF4-FFF2-40B4-BE49-F238E27FC236}">
                        <a16:creationId xmlns:a16="http://schemas.microsoft.com/office/drawing/2014/main" id="{F3917ACD-98C2-051A-6E2F-070D8092C69D}"/>
                      </a:ext>
                    </a:extLst>
                  </p:cNvPr>
                  <p:cNvSpPr>
                    <a:spLocks noChangeArrowheads="1"/>
                  </p:cNvSpPr>
                  <p:nvPr/>
                </p:nvSpPr>
                <p:spPr bwMode="auto">
                  <a:xfrm>
                    <a:off x="-2490187" y="1338894"/>
                    <a:ext cx="1586380" cy="360362"/>
                  </a:xfrm>
                  <a:prstGeom prst="flowChartAlternateProcess">
                    <a:avLst/>
                  </a:prstGeom>
                  <a:solidFill>
                    <a:srgbClr val="FFFFFF"/>
                  </a:solidFill>
                  <a:ln w="38100" algn="ctr">
                    <a:solidFill>
                      <a:srgbClr val="000000"/>
                    </a:solidFill>
                    <a:miter lim="800000"/>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96" name="WordArt 1550">
                    <a:extLst>
                      <a:ext uri="{FF2B5EF4-FFF2-40B4-BE49-F238E27FC236}">
                        <a16:creationId xmlns:a16="http://schemas.microsoft.com/office/drawing/2014/main" id="{C330D233-70CE-8481-6B78-E4BFED1DA38D}"/>
                      </a:ext>
                    </a:extLst>
                  </p:cNvPr>
                  <p:cNvSpPr>
                    <a:spLocks noChangeArrowheads="1" noChangeShapeType="1" noTextEdit="1"/>
                  </p:cNvSpPr>
                  <p:nvPr/>
                </p:nvSpPr>
                <p:spPr bwMode="auto">
                  <a:xfrm>
                    <a:off x="-2340768" y="1402438"/>
                    <a:ext cx="1287543" cy="257175"/>
                  </a:xfrm>
                  <a:prstGeom prst="rect">
                    <a:avLst/>
                  </a:prstGeom>
                </p:spPr>
                <p:txBody>
                  <a:bodyPr wrap="none" fromWordArt="1">
                    <a:prstTxWarp prst="textPlain">
                      <a:avLst>
                        <a:gd name="adj" fmla="val 50000"/>
                      </a:avLst>
                    </a:prstTxWarp>
                  </a:bodyPr>
                  <a:lstStyle/>
                  <a:p>
                    <a:pPr algn="ctr"/>
                    <a:r>
                      <a:rPr lang="ja-JP" altLang="en-US" sz="2000" kern="10">
                        <a:ln w="9525">
                          <a:solidFill>
                            <a:srgbClr val="000000"/>
                          </a:solidFill>
                          <a:round/>
                          <a:headEnd/>
                          <a:tailEnd/>
                        </a:ln>
                        <a:solidFill>
                          <a:srgbClr val="000000"/>
                        </a:solidFill>
                        <a:latin typeface="HG丸ｺﾞｼｯｸM-PRO" panose="020F0600000000000000" pitchFamily="50" charset="-128"/>
                        <a:ea typeface="HG丸ｺﾞｼｯｸM-PRO" panose="020F0600000000000000" pitchFamily="50" charset="-128"/>
                      </a:rPr>
                      <a:t>豊橋東工場</a:t>
                    </a:r>
                  </a:p>
                </p:txBody>
              </p:sp>
            </p:grpSp>
          </p:grpSp>
          <p:grpSp>
            <p:nvGrpSpPr>
              <p:cNvPr id="12488" name="グループ化 15">
                <a:extLst>
                  <a:ext uri="{FF2B5EF4-FFF2-40B4-BE49-F238E27FC236}">
                    <a16:creationId xmlns:a16="http://schemas.microsoft.com/office/drawing/2014/main" id="{5F54F589-051C-8622-EBC5-6DD51A811DB9}"/>
                  </a:ext>
                </a:extLst>
              </p:cNvPr>
              <p:cNvGrpSpPr>
                <a:grpSpLocks/>
              </p:cNvGrpSpPr>
              <p:nvPr/>
            </p:nvGrpSpPr>
            <p:grpSpPr bwMode="auto">
              <a:xfrm>
                <a:off x="4324" y="436"/>
                <a:ext cx="1267" cy="820"/>
                <a:chOff x="6897913" y="478961"/>
                <a:chExt cx="2011196" cy="1302899"/>
              </a:xfrm>
            </p:grpSpPr>
            <p:pic>
              <p:nvPicPr>
                <p:cNvPr id="12489" name="Picture 47">
                  <a:extLst>
                    <a:ext uri="{FF2B5EF4-FFF2-40B4-BE49-F238E27FC236}">
                      <a16:creationId xmlns:a16="http://schemas.microsoft.com/office/drawing/2014/main" id="{15446D4B-8435-4DF9-4E0A-DA3BE1CBA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264" r="3609" b="19522"/>
                <a:stretch>
                  <a:fillRect/>
                </a:stretch>
              </p:blipFill>
              <p:spPr bwMode="auto">
                <a:xfrm>
                  <a:off x="6897913" y="478961"/>
                  <a:ext cx="2011196" cy="130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0" name="グループ化 713">
                  <a:extLst>
                    <a:ext uri="{FF2B5EF4-FFF2-40B4-BE49-F238E27FC236}">
                      <a16:creationId xmlns:a16="http://schemas.microsoft.com/office/drawing/2014/main" id="{4519E0B5-A2C5-69B9-2FE1-9961DF5B55DD}"/>
                    </a:ext>
                  </a:extLst>
                </p:cNvPr>
                <p:cNvGrpSpPr>
                  <a:grpSpLocks/>
                </p:cNvGrpSpPr>
                <p:nvPr/>
              </p:nvGrpSpPr>
              <p:grpSpPr bwMode="auto">
                <a:xfrm>
                  <a:off x="6915500" y="525737"/>
                  <a:ext cx="1255327" cy="357144"/>
                  <a:chOff x="-2508527" y="1372856"/>
                  <a:chExt cx="1586380" cy="360363"/>
                </a:xfrm>
              </p:grpSpPr>
              <p:sp>
                <p:nvSpPr>
                  <p:cNvPr id="12491" name="AutoShape 1549">
                    <a:extLst>
                      <a:ext uri="{FF2B5EF4-FFF2-40B4-BE49-F238E27FC236}">
                        <a16:creationId xmlns:a16="http://schemas.microsoft.com/office/drawing/2014/main" id="{A2B64142-99F5-3C7A-1037-CBC4C8AE72A5}"/>
                      </a:ext>
                    </a:extLst>
                  </p:cNvPr>
                  <p:cNvSpPr>
                    <a:spLocks noChangeArrowheads="1"/>
                  </p:cNvSpPr>
                  <p:nvPr/>
                </p:nvSpPr>
                <p:spPr bwMode="auto">
                  <a:xfrm>
                    <a:off x="-2508527" y="1372856"/>
                    <a:ext cx="1586380" cy="360363"/>
                  </a:xfrm>
                  <a:prstGeom prst="flowChartAlternateProcess">
                    <a:avLst/>
                  </a:prstGeom>
                  <a:solidFill>
                    <a:srgbClr val="FFFFFF"/>
                  </a:solidFill>
                  <a:ln w="38100" algn="ctr">
                    <a:solidFill>
                      <a:srgbClr val="000000"/>
                    </a:solidFill>
                    <a:miter lim="800000"/>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92" name="WordArt 1550">
                    <a:extLst>
                      <a:ext uri="{FF2B5EF4-FFF2-40B4-BE49-F238E27FC236}">
                        <a16:creationId xmlns:a16="http://schemas.microsoft.com/office/drawing/2014/main" id="{E6E35ED1-6FF5-154F-7625-602B27AA6B11}"/>
                      </a:ext>
                    </a:extLst>
                  </p:cNvPr>
                  <p:cNvSpPr>
                    <a:spLocks noChangeArrowheads="1" noChangeShapeType="1" noTextEdit="1"/>
                  </p:cNvSpPr>
                  <p:nvPr/>
                </p:nvSpPr>
                <p:spPr bwMode="auto">
                  <a:xfrm>
                    <a:off x="-2359108" y="1429635"/>
                    <a:ext cx="1287543" cy="257175"/>
                  </a:xfrm>
                  <a:prstGeom prst="rect">
                    <a:avLst/>
                  </a:prstGeom>
                </p:spPr>
                <p:txBody>
                  <a:bodyPr wrap="none" fromWordArt="1">
                    <a:prstTxWarp prst="textPlain">
                      <a:avLst>
                        <a:gd name="adj" fmla="val 50000"/>
                      </a:avLst>
                    </a:prstTxWarp>
                  </a:bodyPr>
                  <a:lstStyle/>
                  <a:p>
                    <a:pPr algn="ctr"/>
                    <a:r>
                      <a:rPr lang="ja-JP" altLang="en-US" sz="2000" kern="10">
                        <a:ln w="9525">
                          <a:solidFill>
                            <a:srgbClr val="000000"/>
                          </a:solidFill>
                          <a:round/>
                          <a:headEnd/>
                          <a:tailEnd/>
                        </a:ln>
                        <a:solidFill>
                          <a:srgbClr val="000000"/>
                        </a:solidFill>
                        <a:latin typeface="HG丸ｺﾞｼｯｸM-PRO" panose="020F0600000000000000" pitchFamily="50" charset="-128"/>
                        <a:ea typeface="HG丸ｺﾞｼｯｸM-PRO" panose="020F0600000000000000" pitchFamily="50" charset="-128"/>
                      </a:rPr>
                      <a:t>豊橋南工場</a:t>
                    </a:r>
                  </a:p>
                </p:txBody>
              </p:sp>
            </p:grpSp>
          </p:grpSp>
        </p:grpSp>
        <p:pic>
          <p:nvPicPr>
            <p:cNvPr id="12482" name="図 203" descr="画面の領域">
              <a:extLst>
                <a:ext uri="{FF2B5EF4-FFF2-40B4-BE49-F238E27FC236}">
                  <a16:creationId xmlns:a16="http://schemas.microsoft.com/office/drawing/2014/main" id="{EE245D7B-73F3-4B37-D2CB-017D79432C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32993" y="713012"/>
              <a:ext cx="3942716" cy="265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83" name="グループ化 4">
              <a:extLst>
                <a:ext uri="{FF2B5EF4-FFF2-40B4-BE49-F238E27FC236}">
                  <a16:creationId xmlns:a16="http://schemas.microsoft.com/office/drawing/2014/main" id="{FBCEB5E7-E84C-E7EF-07D4-8D1CEFBCE97D}"/>
                </a:ext>
              </a:extLst>
            </p:cNvPr>
            <p:cNvGrpSpPr>
              <a:grpSpLocks/>
            </p:cNvGrpSpPr>
            <p:nvPr/>
          </p:nvGrpSpPr>
          <p:grpSpPr bwMode="auto">
            <a:xfrm>
              <a:off x="2829759" y="654839"/>
              <a:ext cx="2327275" cy="542912"/>
              <a:chOff x="-2618523" y="1888758"/>
              <a:chExt cx="2327333" cy="542957"/>
            </a:xfrm>
          </p:grpSpPr>
          <p:sp>
            <p:nvSpPr>
              <p:cNvPr id="12484" name="AutoShape 1549">
                <a:extLst>
                  <a:ext uri="{FF2B5EF4-FFF2-40B4-BE49-F238E27FC236}">
                    <a16:creationId xmlns:a16="http://schemas.microsoft.com/office/drawing/2014/main" id="{3A0E382B-5130-DB1D-DCB8-52D74F2B2A7D}"/>
                  </a:ext>
                </a:extLst>
              </p:cNvPr>
              <p:cNvSpPr>
                <a:spLocks noChangeArrowheads="1"/>
              </p:cNvSpPr>
              <p:nvPr/>
            </p:nvSpPr>
            <p:spPr bwMode="auto">
              <a:xfrm>
                <a:off x="-2618523" y="1888758"/>
                <a:ext cx="2327333" cy="542957"/>
              </a:xfrm>
              <a:prstGeom prst="flowChartAlternateProcess">
                <a:avLst/>
              </a:prstGeom>
              <a:solidFill>
                <a:schemeClr val="bg1"/>
              </a:solidFill>
              <a:ln w="38100" algn="ctr">
                <a:solidFill>
                  <a:srgbClr val="000000"/>
                </a:solidFill>
                <a:miter lim="800000"/>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85" name="WordArt 1550">
                <a:extLst>
                  <a:ext uri="{FF2B5EF4-FFF2-40B4-BE49-F238E27FC236}">
                    <a16:creationId xmlns:a16="http://schemas.microsoft.com/office/drawing/2014/main" id="{48D25234-5219-7D98-5B86-9CB5E78ECAB8}"/>
                  </a:ext>
                </a:extLst>
              </p:cNvPr>
              <p:cNvSpPr>
                <a:spLocks noChangeArrowheads="1" noChangeShapeType="1" noTextEdit="1"/>
              </p:cNvSpPr>
              <p:nvPr/>
            </p:nvSpPr>
            <p:spPr bwMode="auto">
              <a:xfrm>
                <a:off x="-2399316" y="1966494"/>
                <a:ext cx="1888918" cy="387484"/>
              </a:xfrm>
              <a:prstGeom prst="rect">
                <a:avLst/>
              </a:prstGeom>
            </p:spPr>
            <p:txBody>
              <a:bodyPr wrap="none" fromWordArt="1">
                <a:prstTxWarp prst="textPlain">
                  <a:avLst>
                    <a:gd name="adj" fmla="val 50000"/>
                  </a:avLst>
                </a:prstTxWarp>
              </a:bodyPr>
              <a:lstStyle/>
              <a:p>
                <a:pPr algn="ctr"/>
                <a:r>
                  <a:rPr lang="ja-JP" altLang="en-US" sz="2000" kern="10">
                    <a:ln w="9525">
                      <a:solidFill>
                        <a:srgbClr val="000000"/>
                      </a:solidFill>
                      <a:round/>
                      <a:headEnd/>
                      <a:tailEnd/>
                    </a:ln>
                    <a:solidFill>
                      <a:srgbClr val="000000"/>
                    </a:solidFill>
                    <a:latin typeface="HG丸ｺﾞｼｯｸM-PRO" panose="020F0600000000000000" pitchFamily="50" charset="-128"/>
                    <a:ea typeface="HG丸ｺﾞｼｯｸM-PRO" panose="020F0600000000000000" pitchFamily="50" charset="-128"/>
                  </a:rPr>
                  <a:t>豊橋北工場</a:t>
                </a:r>
              </a:p>
            </p:txBody>
          </p:sp>
        </p:grpSp>
      </p:grpSp>
      <p:grpSp>
        <p:nvGrpSpPr>
          <p:cNvPr id="5" name="グループ化 4">
            <a:extLst>
              <a:ext uri="{FF2B5EF4-FFF2-40B4-BE49-F238E27FC236}">
                <a16:creationId xmlns:a16="http://schemas.microsoft.com/office/drawing/2014/main" id="{2367DACA-36EE-91AC-2F87-5D00EECB5378}"/>
              </a:ext>
            </a:extLst>
          </p:cNvPr>
          <p:cNvGrpSpPr>
            <a:grpSpLocks/>
          </p:cNvGrpSpPr>
          <p:nvPr/>
        </p:nvGrpSpPr>
        <p:grpSpPr bwMode="auto">
          <a:xfrm>
            <a:off x="171450" y="5918200"/>
            <a:ext cx="11849100" cy="460375"/>
            <a:chOff x="1964893" y="6292236"/>
            <a:chExt cx="8157435" cy="413736"/>
          </a:xfrm>
        </p:grpSpPr>
        <p:sp>
          <p:nvSpPr>
            <p:cNvPr id="6" name="WordArt 2165">
              <a:extLst>
                <a:ext uri="{FF2B5EF4-FFF2-40B4-BE49-F238E27FC236}">
                  <a16:creationId xmlns:a16="http://schemas.microsoft.com/office/drawing/2014/main" id="{EBF136A5-9B44-8E0B-071F-0B89A7E215C0}"/>
                </a:ext>
              </a:extLst>
            </p:cNvPr>
            <p:cNvSpPr>
              <a:spLocks noChangeArrowheads="1" noChangeShapeType="1" noTextEdit="1"/>
            </p:cNvSpPr>
            <p:nvPr/>
          </p:nvSpPr>
          <p:spPr bwMode="auto">
            <a:xfrm>
              <a:off x="1964893" y="6308290"/>
              <a:ext cx="8157434" cy="397682"/>
            </a:xfrm>
            <a:prstGeom prst="rect">
              <a:avLst/>
            </a:prstGeom>
          </p:spPr>
          <p:txBody>
            <a:bodyPr wrap="none" fromWordArt="1">
              <a:prstTxWarp prst="textPlain">
                <a:avLst>
                  <a:gd name="adj" fmla="val 50000"/>
                </a:avLst>
              </a:prstTxWarp>
            </a:bodyPr>
            <a:lstStyle/>
            <a:p>
              <a:pPr>
                <a:defRPr/>
              </a:pP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信念を持ってチャレンジ！安全と品質で</a:t>
              </a: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TB</a:t>
              </a: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グループ</a:t>
              </a:r>
              <a:r>
                <a:rPr lang="en-US" altLang="ja-JP"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No.1</a:t>
              </a:r>
              <a:r>
                <a:rPr lang="ja-JP" altLang="en-US" sz="3600" kern="10" dirty="0">
                  <a:ln w="177800">
                    <a:solidFill>
                      <a:schemeClr val="tx1"/>
                    </a:solidFill>
                    <a:round/>
                  </a:ln>
                  <a:solidFill>
                    <a:schemeClr val="bg1"/>
                  </a:solidFill>
                  <a:latin typeface="HGS創英角ﾎﾟｯﾌﾟ体" panose="040B0A00000000000000" pitchFamily="50" charset="-128"/>
                  <a:ea typeface="HGS創英角ﾎﾟｯﾌﾟ体" panose="040B0A00000000000000" pitchFamily="50" charset="-128"/>
                </a:rPr>
                <a:t>の工場を目指す！</a:t>
              </a:r>
            </a:p>
          </p:txBody>
        </p:sp>
        <p:sp>
          <p:nvSpPr>
            <p:cNvPr id="8" name="WordArt 2165">
              <a:extLst>
                <a:ext uri="{FF2B5EF4-FFF2-40B4-BE49-F238E27FC236}">
                  <a16:creationId xmlns:a16="http://schemas.microsoft.com/office/drawing/2014/main" id="{A893E7F6-4B36-07C6-8907-5B286E55B330}"/>
                </a:ext>
              </a:extLst>
            </p:cNvPr>
            <p:cNvSpPr>
              <a:spLocks noChangeArrowheads="1" noChangeShapeType="1" noTextEdit="1"/>
            </p:cNvSpPr>
            <p:nvPr/>
          </p:nvSpPr>
          <p:spPr bwMode="auto">
            <a:xfrm>
              <a:off x="1964894" y="6307350"/>
              <a:ext cx="8157434" cy="397682"/>
            </a:xfrm>
            <a:prstGeom prst="rect">
              <a:avLst/>
            </a:prstGeom>
          </p:spPr>
          <p:txBody>
            <a:bodyPr wrap="none" fromWordArt="1">
              <a:prstTxWarp prst="textPlain">
                <a:avLst>
                  <a:gd name="adj" fmla="val 50000"/>
                </a:avLst>
              </a:prstTxWarp>
            </a:bodyPr>
            <a:lstStyle/>
            <a:p>
              <a:pPr>
                <a:defRPr/>
              </a:pP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信念を持ってチャレンジ！安全と品質で</a:t>
              </a: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TB</a:t>
              </a: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グループ</a:t>
              </a:r>
              <a:r>
                <a:rPr lang="en-US" altLang="ja-JP"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No.1</a:t>
              </a:r>
              <a:r>
                <a:rPr lang="ja-JP" altLang="en-US" sz="3600" kern="10" dirty="0">
                  <a:ln w="88900">
                    <a:solidFill>
                      <a:schemeClr val="bg1"/>
                    </a:solidFill>
                    <a:round/>
                  </a:ln>
                  <a:solidFill>
                    <a:schemeClr val="bg1"/>
                  </a:solidFill>
                  <a:latin typeface="HGS創英角ﾎﾟｯﾌﾟ体" panose="040B0A00000000000000" pitchFamily="50" charset="-128"/>
                  <a:ea typeface="HGS創英角ﾎﾟｯﾌﾟ体" panose="040B0A00000000000000" pitchFamily="50" charset="-128"/>
                </a:rPr>
                <a:t>の工場を目指す！</a:t>
              </a:r>
            </a:p>
          </p:txBody>
        </p:sp>
        <p:sp>
          <p:nvSpPr>
            <p:cNvPr id="9" name="WordArt 2165">
              <a:extLst>
                <a:ext uri="{FF2B5EF4-FFF2-40B4-BE49-F238E27FC236}">
                  <a16:creationId xmlns:a16="http://schemas.microsoft.com/office/drawing/2014/main" id="{52CC395E-8D71-493A-C435-66CD00132623}"/>
                </a:ext>
              </a:extLst>
            </p:cNvPr>
            <p:cNvSpPr>
              <a:spLocks noChangeArrowheads="1" noChangeShapeType="1" noTextEdit="1"/>
            </p:cNvSpPr>
            <p:nvPr/>
          </p:nvSpPr>
          <p:spPr bwMode="auto">
            <a:xfrm>
              <a:off x="1964893" y="6292236"/>
              <a:ext cx="8157434" cy="397682"/>
            </a:xfrm>
            <a:prstGeom prst="rect">
              <a:avLst/>
            </a:prstGeom>
          </p:spPr>
          <p:txBody>
            <a:bodyPr wrap="none" fromWordArt="1">
              <a:prstTxWarp prst="textPlain">
                <a:avLst>
                  <a:gd name="adj" fmla="val 50000"/>
                </a:avLst>
              </a:prstTxWarp>
            </a:bodyPr>
            <a:lstStyle/>
            <a:p>
              <a:pPr>
                <a:defRPr/>
              </a:pP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信念を持ってチャレンジ！安全と品質で</a:t>
              </a: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TB</a:t>
              </a: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グループ</a:t>
              </a:r>
              <a:r>
                <a:rPr lang="en-US" altLang="ja-JP"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No.1</a:t>
              </a:r>
              <a:r>
                <a:rPr lang="ja-JP" altLang="en-US" sz="3600" kern="10" dirty="0">
                  <a:ln w="3175">
                    <a:noFill/>
                    <a:round/>
                  </a:ln>
                  <a:solidFill>
                    <a:srgbClr val="FF0066"/>
                  </a:solidFill>
                  <a:latin typeface="HGS創英角ﾎﾟｯﾌﾟ体" panose="040B0A00000000000000" pitchFamily="50" charset="-128"/>
                  <a:ea typeface="HGS創英角ﾎﾟｯﾌﾟ体" panose="040B0A00000000000000" pitchFamily="50" charset="-128"/>
                </a:rPr>
                <a:t>の工場を目指す！</a:t>
              </a:r>
            </a:p>
          </p:txBody>
        </p:sp>
      </p:grpSp>
      <p:grpSp>
        <p:nvGrpSpPr>
          <p:cNvPr id="12295" name="グループ化 48">
            <a:extLst>
              <a:ext uri="{FF2B5EF4-FFF2-40B4-BE49-F238E27FC236}">
                <a16:creationId xmlns:a16="http://schemas.microsoft.com/office/drawing/2014/main" id="{CD2932D1-5EF8-9374-C734-6F2881A2BB51}"/>
              </a:ext>
            </a:extLst>
          </p:cNvPr>
          <p:cNvGrpSpPr>
            <a:grpSpLocks/>
          </p:cNvGrpSpPr>
          <p:nvPr/>
        </p:nvGrpSpPr>
        <p:grpSpPr bwMode="auto">
          <a:xfrm>
            <a:off x="2765425" y="2293938"/>
            <a:ext cx="619125" cy="641350"/>
            <a:chOff x="937236" y="1870362"/>
            <a:chExt cx="619543" cy="569226"/>
          </a:xfrm>
        </p:grpSpPr>
        <p:sp>
          <p:nvSpPr>
            <p:cNvPr id="14" name="AutoShape 202">
              <a:extLst>
                <a:ext uri="{FF2B5EF4-FFF2-40B4-BE49-F238E27FC236}">
                  <a16:creationId xmlns:a16="http://schemas.microsoft.com/office/drawing/2014/main" id="{AF30E39B-29E7-03E0-5607-DC52123E1CE3}"/>
                </a:ext>
              </a:extLst>
            </p:cNvPr>
            <p:cNvSpPr>
              <a:spLocks noChangeArrowheads="1"/>
            </p:cNvSpPr>
            <p:nvPr/>
          </p:nvSpPr>
          <p:spPr bwMode="auto">
            <a:xfrm>
              <a:off x="1110391" y="2314189"/>
              <a:ext cx="260526" cy="125399"/>
            </a:xfrm>
            <a:prstGeom prst="star5">
              <a:avLst/>
            </a:prstGeom>
            <a:solidFill>
              <a:srgbClr val="FFFF00"/>
            </a:solidFill>
            <a:ln w="0">
              <a:solidFill>
                <a:srgbClr val="000000"/>
              </a:solidFill>
              <a:miter lim="800000"/>
              <a:headEnd/>
              <a:tailEnd/>
            </a:ln>
            <a:effectLst/>
          </p:spPr>
          <p:txBody>
            <a:bodyPr anchor="ctr">
              <a:spAutoFit/>
            </a:bodyPr>
            <a:lstStyle>
              <a:defPPr>
                <a:defRPr lang="ja-JP"/>
              </a:defPPr>
              <a:lvl1pPr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1pPr>
              <a:lvl2pPr marL="4572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2pPr>
              <a:lvl3pPr marL="9144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3pPr>
              <a:lvl4pPr marL="13716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4pPr>
              <a:lvl5pPr marL="1828800" algn="ctr" rtl="0" fontAlgn="base">
                <a:spcBef>
                  <a:spcPct val="30000"/>
                </a:spcBef>
                <a:spcAft>
                  <a:spcPct val="0"/>
                </a:spcAft>
                <a:defRPr kumimoji="1" sz="2000" b="1" kern="1200">
                  <a:solidFill>
                    <a:schemeClr val="tx1"/>
                  </a:solidFill>
                  <a:latin typeface="Times New Roman" pitchFamily="18" charset="0"/>
                  <a:ea typeface="HG丸ｺﾞｼｯｸM-PRO" pitchFamily="50" charset="-128"/>
                  <a:cs typeface="+mn-cs"/>
                </a:defRPr>
              </a:lvl5pPr>
              <a:lvl6pPr marL="22860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6pPr>
              <a:lvl7pPr marL="27432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7pPr>
              <a:lvl8pPr marL="32004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8pPr>
              <a:lvl9pPr marL="3657600" algn="l" defTabSz="914400" rtl="0" eaLnBrk="1" latinLnBrk="0" hangingPunct="1">
                <a:defRPr kumimoji="1" sz="2000" b="1" kern="1200">
                  <a:solidFill>
                    <a:schemeClr val="tx1"/>
                  </a:solidFill>
                  <a:latin typeface="Times New Roman" pitchFamily="18" charset="0"/>
                  <a:ea typeface="HG丸ｺﾞｼｯｸM-PRO" pitchFamily="50" charset="-128"/>
                  <a:cs typeface="+mn-cs"/>
                </a:defRPr>
              </a:lvl9pPr>
            </a:lstStyle>
            <a:p>
              <a:pPr eaLnBrk="1" hangingPunct="1">
                <a:defRPr/>
              </a:pPr>
              <a:endParaRPr lang="ja-JP" altLang="en-US" b="0">
                <a:solidFill>
                  <a:srgbClr val="000000"/>
                </a:solidFill>
              </a:endParaRPr>
            </a:p>
          </p:txBody>
        </p:sp>
        <p:grpSp>
          <p:nvGrpSpPr>
            <p:cNvPr id="12475" name="グループ化 69">
              <a:extLst>
                <a:ext uri="{FF2B5EF4-FFF2-40B4-BE49-F238E27FC236}">
                  <a16:creationId xmlns:a16="http://schemas.microsoft.com/office/drawing/2014/main" id="{48EAA155-563D-80CB-75B4-4434E0CEF7A7}"/>
                </a:ext>
              </a:extLst>
            </p:cNvPr>
            <p:cNvGrpSpPr>
              <a:grpSpLocks/>
            </p:cNvGrpSpPr>
            <p:nvPr/>
          </p:nvGrpSpPr>
          <p:grpSpPr bwMode="auto">
            <a:xfrm>
              <a:off x="937236" y="1870362"/>
              <a:ext cx="619543" cy="303954"/>
              <a:chOff x="499806" y="1378119"/>
              <a:chExt cx="480830" cy="221582"/>
            </a:xfrm>
          </p:grpSpPr>
          <p:sp>
            <p:nvSpPr>
              <p:cNvPr id="12476" name="WordArt 334">
                <a:extLst>
                  <a:ext uri="{FF2B5EF4-FFF2-40B4-BE49-F238E27FC236}">
                    <a16:creationId xmlns:a16="http://schemas.microsoft.com/office/drawing/2014/main" id="{73BFC93F-E499-8942-B494-1D6BBFF45A63}"/>
                  </a:ext>
                </a:extLst>
              </p:cNvPr>
              <p:cNvSpPr>
                <a:spLocks noChangeArrowheads="1" noChangeShapeType="1" noTextEdit="1"/>
              </p:cNvSpPr>
              <p:nvPr/>
            </p:nvSpPr>
            <p:spPr bwMode="auto">
              <a:xfrm>
                <a:off x="499807" y="1378119"/>
                <a:ext cx="480829" cy="212438"/>
              </a:xfrm>
              <a:prstGeom prst="rect">
                <a:avLst/>
              </a:prstGeom>
            </p:spPr>
            <p:txBody>
              <a:bodyPr wrap="none" fromWordArt="1">
                <a:prstTxWarp prst="textPlain">
                  <a:avLst>
                    <a:gd name="adj" fmla="val 50000"/>
                  </a:avLst>
                </a:prstTxWarp>
              </a:bodyPr>
              <a:lstStyle/>
              <a:p>
                <a:pPr algn="ctr"/>
                <a:r>
                  <a:rPr lang="ja-JP" altLang="en-US" sz="3600" b="1" kern="10">
                    <a:ln w="635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豊橋市</a:t>
                </a:r>
              </a:p>
            </p:txBody>
          </p:sp>
          <p:sp>
            <p:nvSpPr>
              <p:cNvPr id="12477" name="WordArt 334">
                <a:extLst>
                  <a:ext uri="{FF2B5EF4-FFF2-40B4-BE49-F238E27FC236}">
                    <a16:creationId xmlns:a16="http://schemas.microsoft.com/office/drawing/2014/main" id="{E1DB0FB5-3B68-F00A-E5B8-6AC7EE4B9DAF}"/>
                  </a:ext>
                </a:extLst>
              </p:cNvPr>
              <p:cNvSpPr>
                <a:spLocks noChangeArrowheads="1" noChangeShapeType="1" noTextEdit="1"/>
              </p:cNvSpPr>
              <p:nvPr/>
            </p:nvSpPr>
            <p:spPr bwMode="auto">
              <a:xfrm>
                <a:off x="499806" y="1387263"/>
                <a:ext cx="480829" cy="212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3600" b="1" kern="10">
                    <a:solidFill>
                      <a:srgbClr val="FFFFFF"/>
                    </a:solidFill>
                    <a:latin typeface="HGS創英角ﾎﾟｯﾌﾟ体" panose="040B0A00000000000000" pitchFamily="50" charset="-128"/>
                    <a:ea typeface="HGS創英角ﾎﾟｯﾌﾟ体" panose="040B0A00000000000000" pitchFamily="50" charset="-128"/>
                  </a:rPr>
                  <a:t>豊橋市</a:t>
                </a:r>
              </a:p>
            </p:txBody>
          </p:sp>
        </p:grpSp>
      </p:grpSp>
      <p:grpSp>
        <p:nvGrpSpPr>
          <p:cNvPr id="10" name="グループ化 9">
            <a:extLst>
              <a:ext uri="{FF2B5EF4-FFF2-40B4-BE49-F238E27FC236}">
                <a16:creationId xmlns:a16="http://schemas.microsoft.com/office/drawing/2014/main" id="{07A769BB-B295-AE82-431D-63C750F2816E}"/>
              </a:ext>
            </a:extLst>
          </p:cNvPr>
          <p:cNvGrpSpPr>
            <a:grpSpLocks/>
          </p:cNvGrpSpPr>
          <p:nvPr/>
        </p:nvGrpSpPr>
        <p:grpSpPr bwMode="auto">
          <a:xfrm>
            <a:off x="4833938" y="3498850"/>
            <a:ext cx="7991475" cy="2233613"/>
            <a:chOff x="4833937" y="3498850"/>
            <a:chExt cx="7991476" cy="2233289"/>
          </a:xfrm>
        </p:grpSpPr>
        <p:grpSp>
          <p:nvGrpSpPr>
            <p:cNvPr id="12442" name="グループ化 2">
              <a:extLst>
                <a:ext uri="{FF2B5EF4-FFF2-40B4-BE49-F238E27FC236}">
                  <a16:creationId xmlns:a16="http://schemas.microsoft.com/office/drawing/2014/main" id="{4E20C0BF-F6FA-42D4-BFD8-F67B1C0446BF}"/>
                </a:ext>
              </a:extLst>
            </p:cNvPr>
            <p:cNvGrpSpPr>
              <a:grpSpLocks/>
            </p:cNvGrpSpPr>
            <p:nvPr/>
          </p:nvGrpSpPr>
          <p:grpSpPr bwMode="auto">
            <a:xfrm>
              <a:off x="4833937" y="3498850"/>
              <a:ext cx="7418377" cy="2233289"/>
              <a:chOff x="3348037" y="3498850"/>
              <a:chExt cx="6531692" cy="2233289"/>
            </a:xfrm>
          </p:grpSpPr>
          <p:grpSp>
            <p:nvGrpSpPr>
              <p:cNvPr id="12447" name="グループ化 4">
                <a:extLst>
                  <a:ext uri="{FF2B5EF4-FFF2-40B4-BE49-F238E27FC236}">
                    <a16:creationId xmlns:a16="http://schemas.microsoft.com/office/drawing/2014/main" id="{28FC35E1-4261-B5A7-FE72-248D1F55E4E9}"/>
                  </a:ext>
                </a:extLst>
              </p:cNvPr>
              <p:cNvGrpSpPr>
                <a:grpSpLocks/>
              </p:cNvGrpSpPr>
              <p:nvPr/>
            </p:nvGrpSpPr>
            <p:grpSpPr bwMode="auto">
              <a:xfrm>
                <a:off x="3348037" y="3498850"/>
                <a:ext cx="6531692" cy="2233289"/>
                <a:chOff x="5205414" y="3517900"/>
                <a:chExt cx="4507812" cy="2233343"/>
              </a:xfrm>
            </p:grpSpPr>
            <p:grpSp>
              <p:nvGrpSpPr>
                <p:cNvPr id="12449" name="グループ化 19">
                  <a:extLst>
                    <a:ext uri="{FF2B5EF4-FFF2-40B4-BE49-F238E27FC236}">
                      <a16:creationId xmlns:a16="http://schemas.microsoft.com/office/drawing/2014/main" id="{71047DC1-ABF8-AC0C-7F54-09554C1A2DD6}"/>
                    </a:ext>
                  </a:extLst>
                </p:cNvPr>
                <p:cNvGrpSpPr>
                  <a:grpSpLocks/>
                </p:cNvGrpSpPr>
                <p:nvPr/>
              </p:nvGrpSpPr>
              <p:grpSpPr bwMode="auto">
                <a:xfrm>
                  <a:off x="5205414" y="3517900"/>
                  <a:ext cx="3894138" cy="2211388"/>
                  <a:chOff x="5427257" y="3439349"/>
                  <a:chExt cx="3362993" cy="2481428"/>
                </a:xfrm>
              </p:grpSpPr>
              <p:sp>
                <p:nvSpPr>
                  <p:cNvPr id="12458" name="角丸四角形 760">
                    <a:extLst>
                      <a:ext uri="{FF2B5EF4-FFF2-40B4-BE49-F238E27FC236}">
                        <a16:creationId xmlns:a16="http://schemas.microsoft.com/office/drawing/2014/main" id="{FD5F7B7F-D497-594E-10F9-295314776240}"/>
                      </a:ext>
                    </a:extLst>
                  </p:cNvPr>
                  <p:cNvSpPr>
                    <a:spLocks noChangeArrowheads="1"/>
                  </p:cNvSpPr>
                  <p:nvPr/>
                </p:nvSpPr>
                <p:spPr bwMode="auto">
                  <a:xfrm>
                    <a:off x="5427257" y="3679168"/>
                    <a:ext cx="3362993" cy="2241609"/>
                  </a:xfrm>
                  <a:prstGeom prst="roundRect">
                    <a:avLst>
                      <a:gd name="adj" fmla="val 6917"/>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a typeface="HG丸ｺﾞｼｯｸM-PRO" panose="020F0600000000000000" pitchFamily="50" charset="-128"/>
                    </a:endParaRPr>
                  </a:p>
                </p:txBody>
              </p:sp>
              <p:sp>
                <p:nvSpPr>
                  <p:cNvPr id="744" name="角丸四角形 743">
                    <a:extLst>
                      <a:ext uri="{FF2B5EF4-FFF2-40B4-BE49-F238E27FC236}">
                        <a16:creationId xmlns:a16="http://schemas.microsoft.com/office/drawing/2014/main" id="{13C762CA-3FEC-3765-7E01-6407C879C928}"/>
                      </a:ext>
                    </a:extLst>
                  </p:cNvPr>
                  <p:cNvSpPr/>
                  <p:nvPr/>
                </p:nvSpPr>
                <p:spPr bwMode="auto">
                  <a:xfrm>
                    <a:off x="5427257" y="3439349"/>
                    <a:ext cx="3362993" cy="520802"/>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algn="ctr">
                    <a:solidFill>
                      <a:schemeClr val="tx1"/>
                    </a:solidFill>
                    <a:round/>
                    <a:headEnd/>
                    <a:tailEnd/>
                  </a:ln>
                </p:spPr>
                <p:txBody>
                  <a:bodyPr anchor="ctr"/>
                  <a:lstStyle>
                    <a:lvl1pPr eaLnBrk="0" hangingPunct="0">
                      <a:defRPr kumimoji="1">
                        <a:solidFill>
                          <a:schemeClr val="tx1"/>
                        </a:solidFill>
                        <a:latin typeface="Arial" charset="0"/>
                        <a:ea typeface="HG丸ｺﾞｼｯｸM-PRO" pitchFamily="50" charset="-128"/>
                      </a:defRPr>
                    </a:lvl1pPr>
                    <a:lvl2pPr marL="742950" indent="-285750" eaLnBrk="0" hangingPunct="0">
                      <a:defRPr kumimoji="1">
                        <a:solidFill>
                          <a:schemeClr val="tx1"/>
                        </a:solidFill>
                        <a:latin typeface="Arial" charset="0"/>
                        <a:ea typeface="HG丸ｺﾞｼｯｸM-PRO" pitchFamily="50" charset="-128"/>
                      </a:defRPr>
                    </a:lvl2pPr>
                    <a:lvl3pPr marL="1143000" indent="-228600" eaLnBrk="0" hangingPunct="0">
                      <a:defRPr kumimoji="1">
                        <a:solidFill>
                          <a:schemeClr val="tx1"/>
                        </a:solidFill>
                        <a:latin typeface="Arial" charset="0"/>
                        <a:ea typeface="HG丸ｺﾞｼｯｸM-PRO" pitchFamily="50" charset="-128"/>
                      </a:defRPr>
                    </a:lvl3pPr>
                    <a:lvl4pPr marL="1600200" indent="-228600" eaLnBrk="0" hangingPunct="0">
                      <a:defRPr kumimoji="1">
                        <a:solidFill>
                          <a:schemeClr val="tx1"/>
                        </a:solidFill>
                        <a:latin typeface="Arial" charset="0"/>
                        <a:ea typeface="HG丸ｺﾞｼｯｸM-PRO" pitchFamily="50" charset="-128"/>
                      </a:defRPr>
                    </a:lvl4pPr>
                    <a:lvl5pPr marL="2057400" indent="-228600" eaLnBrk="0" hangingPunct="0">
                      <a:defRPr kumimoji="1">
                        <a:solidFill>
                          <a:schemeClr val="tx1"/>
                        </a:solidFill>
                        <a:latin typeface="Arial"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9pPr>
                  </a:lstStyle>
                  <a:p>
                    <a:pPr algn="ctr" eaLnBrk="1" hangingPunct="1">
                      <a:defRPr/>
                    </a:pPr>
                    <a:endParaRPr lang="ja-JP" altLang="en-US" sz="1300">
                      <a:ea typeface="ＭＳ Ｐゴシック" charset="-128"/>
                    </a:endParaRPr>
                  </a:p>
                </p:txBody>
              </p:sp>
              <p:sp>
                <p:nvSpPr>
                  <p:cNvPr id="762" name="正方形/長方形 761">
                    <a:extLst>
                      <a:ext uri="{FF2B5EF4-FFF2-40B4-BE49-F238E27FC236}">
                        <a16:creationId xmlns:a16="http://schemas.microsoft.com/office/drawing/2014/main" id="{5C9C06DF-1026-9B1A-4402-2FFD3B9140CF}"/>
                      </a:ext>
                    </a:extLst>
                  </p:cNvPr>
                  <p:cNvSpPr/>
                  <p:nvPr/>
                </p:nvSpPr>
                <p:spPr bwMode="auto">
                  <a:xfrm>
                    <a:off x="5538606" y="3542504"/>
                    <a:ext cx="897123" cy="317189"/>
                  </a:xfrm>
                  <a:prstGeom prst="rect">
                    <a:avLst/>
                  </a:prstGeom>
                  <a:noFill/>
                  <a:ln>
                    <a:noFill/>
                  </a:ln>
                </p:spPr>
                <p:txBody>
                  <a:bodyPr wrap="none">
                    <a:prstTxWarp prst="textPlain">
                      <a:avLst/>
                    </a:prstTxWarp>
                    <a:spAutoFit/>
                  </a:bodyPr>
                  <a:lstStyle/>
                  <a:p>
                    <a:pPr algn="ctr" eaLnBrk="1" hangingPunct="1">
                      <a:spcBef>
                        <a:spcPct val="20000"/>
                      </a:spcBef>
                      <a:defRPr/>
                    </a:pPr>
                    <a:r>
                      <a:rPr lang="ja-JP" altLang="en-US" sz="5400" dirty="0">
                        <a:ln w="63500">
                          <a:solidFill>
                            <a:schemeClr val="bg1"/>
                          </a:solidFill>
                          <a:prstDash val="solid"/>
                        </a:ln>
                        <a:solidFill>
                          <a:schemeClr val="tx1">
                            <a:lumMod val="95000"/>
                            <a:lumOff val="5000"/>
                          </a:schemeClr>
                        </a:solidFill>
                        <a:latin typeface="HG丸ｺﾞｼｯｸM-PRO" pitchFamily="50" charset="-128"/>
                        <a:ea typeface="HG丸ｺﾞｼｯｸM-PRO" pitchFamily="50" charset="-128"/>
                      </a:rPr>
                      <a:t>対象車種</a:t>
                    </a:r>
                  </a:p>
                </p:txBody>
              </p:sp>
              <p:sp>
                <p:nvSpPr>
                  <p:cNvPr id="760" name="正方形/長方形 759">
                    <a:extLst>
                      <a:ext uri="{FF2B5EF4-FFF2-40B4-BE49-F238E27FC236}">
                        <a16:creationId xmlns:a16="http://schemas.microsoft.com/office/drawing/2014/main" id="{68035EA2-7F43-927E-DE68-33213D845097}"/>
                      </a:ext>
                    </a:extLst>
                  </p:cNvPr>
                  <p:cNvSpPr/>
                  <p:nvPr/>
                </p:nvSpPr>
                <p:spPr bwMode="auto">
                  <a:xfrm>
                    <a:off x="5540141" y="3539726"/>
                    <a:ext cx="897123" cy="317189"/>
                  </a:xfrm>
                  <a:prstGeom prst="rect">
                    <a:avLst/>
                  </a:prstGeom>
                  <a:noFill/>
                  <a:ln>
                    <a:noFill/>
                  </a:ln>
                </p:spPr>
                <p:txBody>
                  <a:bodyPr wrap="none">
                    <a:prstTxWarp prst="textPlain">
                      <a:avLst/>
                    </a:prstTxWarp>
                    <a:spAutoFit/>
                  </a:bodyPr>
                  <a:lstStyle/>
                  <a:p>
                    <a:pPr algn="ctr" eaLnBrk="1" hangingPunct="1">
                      <a:spcBef>
                        <a:spcPct val="20000"/>
                      </a:spcBef>
                      <a:defRPr/>
                    </a:pPr>
                    <a:r>
                      <a:rPr lang="ja-JP" altLang="en-US" sz="5400" dirty="0">
                        <a:ln w="12700">
                          <a:noFill/>
                          <a:prstDash val="solid"/>
                        </a:ln>
                        <a:solidFill>
                          <a:schemeClr val="tx1">
                            <a:lumMod val="95000"/>
                            <a:lumOff val="5000"/>
                          </a:schemeClr>
                        </a:solidFill>
                        <a:latin typeface="HG丸ｺﾞｼｯｸM-PRO" pitchFamily="50" charset="-128"/>
                        <a:ea typeface="HG丸ｺﾞｼｯｸM-PRO" pitchFamily="50" charset="-128"/>
                      </a:rPr>
                      <a:t>対象車種</a:t>
                    </a:r>
                  </a:p>
                </p:txBody>
              </p:sp>
              <p:grpSp>
                <p:nvGrpSpPr>
                  <p:cNvPr id="12464" name="グループ化 5">
                    <a:extLst>
                      <a:ext uri="{FF2B5EF4-FFF2-40B4-BE49-F238E27FC236}">
                        <a16:creationId xmlns:a16="http://schemas.microsoft.com/office/drawing/2014/main" id="{BF078B51-57E3-EFA1-15AB-A98CB1BDEEE5}"/>
                      </a:ext>
                    </a:extLst>
                  </p:cNvPr>
                  <p:cNvGrpSpPr>
                    <a:grpSpLocks/>
                  </p:cNvGrpSpPr>
                  <p:nvPr/>
                </p:nvGrpSpPr>
                <p:grpSpPr bwMode="auto">
                  <a:xfrm>
                    <a:off x="6061741" y="4073338"/>
                    <a:ext cx="1176347" cy="888182"/>
                    <a:chOff x="9027978" y="3662612"/>
                    <a:chExt cx="1409297" cy="1023617"/>
                  </a:xfrm>
                </p:grpSpPr>
                <p:sp>
                  <p:nvSpPr>
                    <p:cNvPr id="12472" name="Rectangle 175">
                      <a:extLst>
                        <a:ext uri="{FF2B5EF4-FFF2-40B4-BE49-F238E27FC236}">
                          <a16:creationId xmlns:a16="http://schemas.microsoft.com/office/drawing/2014/main" id="{99558BAC-B863-9D67-9953-0785308FAB7D}"/>
                        </a:ext>
                      </a:extLst>
                    </p:cNvPr>
                    <p:cNvSpPr>
                      <a:spLocks noChangeArrowheads="1"/>
                    </p:cNvSpPr>
                    <p:nvPr/>
                  </p:nvSpPr>
                  <p:spPr bwMode="auto">
                    <a:xfrm>
                      <a:off x="9183538" y="4252208"/>
                      <a:ext cx="1253737" cy="434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プラド</a:t>
                      </a:r>
                    </a:p>
                  </p:txBody>
                </p:sp>
                <p:pic>
                  <p:nvPicPr>
                    <p:cNvPr id="12473" name="図 765">
                      <a:extLst>
                        <a:ext uri="{FF2B5EF4-FFF2-40B4-BE49-F238E27FC236}">
                          <a16:creationId xmlns:a16="http://schemas.microsoft.com/office/drawing/2014/main" id="{1C59C1BF-5E97-18C8-B6D9-251F262C582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27978" y="3662612"/>
                      <a:ext cx="621954" cy="68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465" name="グループ化 6">
                    <a:extLst>
                      <a:ext uri="{FF2B5EF4-FFF2-40B4-BE49-F238E27FC236}">
                        <a16:creationId xmlns:a16="http://schemas.microsoft.com/office/drawing/2014/main" id="{C5AAFFB8-38DA-6B6C-212D-84DD2195D4D6}"/>
                      </a:ext>
                    </a:extLst>
                  </p:cNvPr>
                  <p:cNvGrpSpPr>
                    <a:grpSpLocks/>
                  </p:cNvGrpSpPr>
                  <p:nvPr/>
                </p:nvGrpSpPr>
                <p:grpSpPr bwMode="auto">
                  <a:xfrm>
                    <a:off x="5501862" y="4066999"/>
                    <a:ext cx="1289640" cy="911222"/>
                    <a:chOff x="8442863" y="3655155"/>
                    <a:chExt cx="1289640" cy="911222"/>
                  </a:xfrm>
                </p:grpSpPr>
                <p:sp>
                  <p:nvSpPr>
                    <p:cNvPr id="12470" name="Rectangle 175">
                      <a:extLst>
                        <a:ext uri="{FF2B5EF4-FFF2-40B4-BE49-F238E27FC236}">
                          <a16:creationId xmlns:a16="http://schemas.microsoft.com/office/drawing/2014/main" id="{3D82A2A4-47E9-3F6A-0C8F-F29A273981BB}"/>
                        </a:ext>
                      </a:extLst>
                    </p:cNvPr>
                    <p:cNvSpPr>
                      <a:spLocks noChangeArrowheads="1"/>
                    </p:cNvSpPr>
                    <p:nvPr/>
                  </p:nvSpPr>
                  <p:spPr bwMode="auto">
                    <a:xfrm>
                      <a:off x="8535255" y="4189781"/>
                      <a:ext cx="1197248" cy="37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４ランナー</a:t>
                      </a:r>
                    </a:p>
                  </p:txBody>
                </p:sp>
                <p:pic>
                  <p:nvPicPr>
                    <p:cNvPr id="12471" name="図 769">
                      <a:extLst>
                        <a:ext uri="{FF2B5EF4-FFF2-40B4-BE49-F238E27FC236}">
                          <a16:creationId xmlns:a16="http://schemas.microsoft.com/office/drawing/2014/main" id="{199BFDA3-6BB7-3566-9F2E-8C3ECB468B1B}"/>
                        </a:ext>
                      </a:extLst>
                    </p:cNvPr>
                    <p:cNvPicPr>
                      <a:picLocks noChangeAspect="1"/>
                    </p:cNvPicPr>
                    <p:nvPr/>
                  </p:nvPicPr>
                  <p:blipFill>
                    <a:blip r:embed="rId8">
                      <a:extLst>
                        <a:ext uri="{28A0092B-C50C-407E-A947-70E740481C1C}">
                          <a14:useLocalDpi xmlns:a14="http://schemas.microsoft.com/office/drawing/2010/main" val="0"/>
                        </a:ext>
                      </a:extLst>
                    </a:blip>
                    <a:srcRect l="6958" t="17174" r="10423" b="17200"/>
                    <a:stretch>
                      <a:fillRect/>
                    </a:stretch>
                  </p:blipFill>
                  <p:spPr bwMode="auto">
                    <a:xfrm>
                      <a:off x="8442863" y="3655155"/>
                      <a:ext cx="556719" cy="61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466" name="図 772">
                    <a:extLst>
                      <a:ext uri="{FF2B5EF4-FFF2-40B4-BE49-F238E27FC236}">
                        <a16:creationId xmlns:a16="http://schemas.microsoft.com/office/drawing/2014/main" id="{962ABA09-1156-92EA-E714-9FA302CDDCE8}"/>
                      </a:ext>
                    </a:extLst>
                  </p:cNvPr>
                  <p:cNvPicPr>
                    <a:picLocks noChangeAspect="1"/>
                  </p:cNvPicPr>
                  <p:nvPr/>
                </p:nvPicPr>
                <p:blipFill>
                  <a:blip r:embed="rId9">
                    <a:extLst>
                      <a:ext uri="{28A0092B-C50C-407E-A947-70E740481C1C}">
                        <a14:useLocalDpi xmlns:a14="http://schemas.microsoft.com/office/drawing/2010/main" val="0"/>
                      </a:ext>
                    </a:extLst>
                  </a:blip>
                  <a:srcRect t="15283" b="1488"/>
                  <a:stretch>
                    <a:fillRect/>
                  </a:stretch>
                </p:blipFill>
                <p:spPr bwMode="auto">
                  <a:xfrm>
                    <a:off x="6599037" y="4087925"/>
                    <a:ext cx="669717" cy="70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67" name="Rectangle 175">
                    <a:extLst>
                      <a:ext uri="{FF2B5EF4-FFF2-40B4-BE49-F238E27FC236}">
                        <a16:creationId xmlns:a16="http://schemas.microsoft.com/office/drawing/2014/main" id="{628733C2-FF54-A2B2-DAE9-72EFE123033B}"/>
                      </a:ext>
                    </a:extLst>
                  </p:cNvPr>
                  <p:cNvSpPr>
                    <a:spLocks noChangeArrowheads="1"/>
                  </p:cNvSpPr>
                  <p:nvPr/>
                </p:nvSpPr>
                <p:spPr bwMode="auto">
                  <a:xfrm>
                    <a:off x="6711793" y="4577447"/>
                    <a:ext cx="1414856" cy="37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ランドクルーザー</a:t>
                    </a:r>
                  </a:p>
                </p:txBody>
              </p:sp>
              <p:pic>
                <p:nvPicPr>
                  <p:cNvPr id="12468" name="Picture 472" descr="preview-toyota-logo-MTkxOA==">
                    <a:extLst>
                      <a:ext uri="{FF2B5EF4-FFF2-40B4-BE49-F238E27FC236}">
                        <a16:creationId xmlns:a16="http://schemas.microsoft.com/office/drawing/2014/main" id="{9A2F4E27-4111-2BDE-5917-3195D2E3C4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5119" y="3735772"/>
                    <a:ext cx="724593" cy="14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69" name="図 829">
                    <a:extLst>
                      <a:ext uri="{FF2B5EF4-FFF2-40B4-BE49-F238E27FC236}">
                        <a16:creationId xmlns:a16="http://schemas.microsoft.com/office/drawing/2014/main" id="{F31012B5-2103-BBD5-7CE6-AC8307C604F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71542" y="5134215"/>
                    <a:ext cx="676158" cy="64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50" name="Rectangle 175">
                  <a:extLst>
                    <a:ext uri="{FF2B5EF4-FFF2-40B4-BE49-F238E27FC236}">
                      <a16:creationId xmlns:a16="http://schemas.microsoft.com/office/drawing/2014/main" id="{F2152D0E-F6FD-3042-839C-2633217AD7FC}"/>
                    </a:ext>
                  </a:extLst>
                </p:cNvPr>
                <p:cNvSpPr>
                  <a:spLocks noChangeArrowheads="1"/>
                </p:cNvSpPr>
                <p:nvPr/>
              </p:nvSpPr>
              <p:spPr bwMode="auto">
                <a:xfrm>
                  <a:off x="5569002" y="5414108"/>
                  <a:ext cx="1211786"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LS</a:t>
                  </a:r>
                  <a:endParaRPr lang="ja-JP" altLang="en-US" b="1">
                    <a:solidFill>
                      <a:srgbClr val="000000"/>
                    </a:solidFill>
                    <a:latin typeface="Meiryo UI" panose="020B0604030504040204" pitchFamily="50" charset="-128"/>
                    <a:ea typeface="Meiryo UI" panose="020B0604030504040204" pitchFamily="50" charset="-128"/>
                  </a:endParaRPr>
                </a:p>
              </p:txBody>
            </p:sp>
            <p:pic>
              <p:nvPicPr>
                <p:cNvPr id="12451" name="Picture 3">
                  <a:extLst>
                    <a:ext uri="{FF2B5EF4-FFF2-40B4-BE49-F238E27FC236}">
                      <a16:creationId xmlns:a16="http://schemas.microsoft.com/office/drawing/2014/main" id="{DEB5A7B1-FFF1-FC70-B9EA-A33C99E58B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2349" y="4988921"/>
                  <a:ext cx="621627" cy="55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12452" name="Picture 4">
                  <a:extLst>
                    <a:ext uri="{FF2B5EF4-FFF2-40B4-BE49-F238E27FC236}">
                      <a16:creationId xmlns:a16="http://schemas.microsoft.com/office/drawing/2014/main" id="{50AE9A9A-88C2-674A-B80B-6AA67AFBA5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8349" y="5043185"/>
                  <a:ext cx="632258" cy="46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12453" name="Picture 5">
                  <a:extLst>
                    <a:ext uri="{FF2B5EF4-FFF2-40B4-BE49-F238E27FC236}">
                      <a16:creationId xmlns:a16="http://schemas.microsoft.com/office/drawing/2014/main" id="{2318129B-0D92-754E-7091-DFCD5C643A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0059" y="5000928"/>
                  <a:ext cx="650605" cy="51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12454" name="Rectangle 175">
                  <a:extLst>
                    <a:ext uri="{FF2B5EF4-FFF2-40B4-BE49-F238E27FC236}">
                      <a16:creationId xmlns:a16="http://schemas.microsoft.com/office/drawing/2014/main" id="{E50EF1CA-B8C6-3E42-99F8-E6DB3C707823}"/>
                    </a:ext>
                  </a:extLst>
                </p:cNvPr>
                <p:cNvSpPr>
                  <a:spLocks noChangeArrowheads="1"/>
                </p:cNvSpPr>
                <p:nvPr/>
              </p:nvSpPr>
              <p:spPr bwMode="auto">
                <a:xfrm>
                  <a:off x="6268993" y="5415115"/>
                  <a:ext cx="1386340"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IS</a:t>
                  </a:r>
                  <a:endParaRPr lang="ja-JP" altLang="en-US" b="1">
                    <a:solidFill>
                      <a:srgbClr val="000000"/>
                    </a:solidFill>
                    <a:latin typeface="Meiryo UI" panose="020B0604030504040204" pitchFamily="50" charset="-128"/>
                    <a:ea typeface="Meiryo UI" panose="020B0604030504040204" pitchFamily="50" charset="-128"/>
                  </a:endParaRPr>
                </a:p>
              </p:txBody>
            </p:sp>
            <p:sp>
              <p:nvSpPr>
                <p:cNvPr id="12455" name="Rectangle 175">
                  <a:extLst>
                    <a:ext uri="{FF2B5EF4-FFF2-40B4-BE49-F238E27FC236}">
                      <a16:creationId xmlns:a16="http://schemas.microsoft.com/office/drawing/2014/main" id="{B432F3B4-16BD-5939-CCAC-EE7250424A65}"/>
                    </a:ext>
                  </a:extLst>
                </p:cNvPr>
                <p:cNvSpPr>
                  <a:spLocks noChangeArrowheads="1"/>
                </p:cNvSpPr>
                <p:nvPr/>
              </p:nvSpPr>
              <p:spPr bwMode="auto">
                <a:xfrm>
                  <a:off x="7020598" y="5415638"/>
                  <a:ext cx="1101624"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RC</a:t>
                  </a:r>
                  <a:endParaRPr lang="ja-JP" altLang="en-US" b="1">
                    <a:solidFill>
                      <a:srgbClr val="000000"/>
                    </a:solidFill>
                    <a:latin typeface="Meiryo UI" panose="020B0604030504040204" pitchFamily="50" charset="-128"/>
                    <a:ea typeface="Meiryo UI" panose="020B0604030504040204" pitchFamily="50" charset="-128"/>
                  </a:endParaRPr>
                </a:p>
              </p:txBody>
            </p:sp>
            <p:sp>
              <p:nvSpPr>
                <p:cNvPr id="12456" name="Rectangle 175">
                  <a:extLst>
                    <a:ext uri="{FF2B5EF4-FFF2-40B4-BE49-F238E27FC236}">
                      <a16:creationId xmlns:a16="http://schemas.microsoft.com/office/drawing/2014/main" id="{BD096747-B8E7-7851-33AD-12F017080AAA}"/>
                    </a:ext>
                  </a:extLst>
                </p:cNvPr>
                <p:cNvSpPr>
                  <a:spLocks noChangeArrowheads="1"/>
                </p:cNvSpPr>
                <p:nvPr/>
              </p:nvSpPr>
              <p:spPr bwMode="auto">
                <a:xfrm>
                  <a:off x="7804785" y="5406099"/>
                  <a:ext cx="1101624"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RCF</a:t>
                  </a:r>
                  <a:endParaRPr lang="ja-JP" altLang="en-US" b="1">
                    <a:solidFill>
                      <a:srgbClr val="000000"/>
                    </a:solidFill>
                    <a:latin typeface="Meiryo UI" panose="020B0604030504040204" pitchFamily="50" charset="-128"/>
                    <a:ea typeface="Meiryo UI" panose="020B0604030504040204" pitchFamily="50" charset="-128"/>
                  </a:endParaRPr>
                </a:p>
              </p:txBody>
            </p:sp>
            <p:sp>
              <p:nvSpPr>
                <p:cNvPr id="12457" name="Rectangle 175">
                  <a:extLst>
                    <a:ext uri="{FF2B5EF4-FFF2-40B4-BE49-F238E27FC236}">
                      <a16:creationId xmlns:a16="http://schemas.microsoft.com/office/drawing/2014/main" id="{0B40065F-5781-B5E3-5B9A-F9D43B885FED}"/>
                    </a:ext>
                  </a:extLst>
                </p:cNvPr>
                <p:cNvSpPr>
                  <a:spLocks noChangeArrowheads="1"/>
                </p:cNvSpPr>
                <p:nvPr/>
              </p:nvSpPr>
              <p:spPr bwMode="auto">
                <a:xfrm>
                  <a:off x="8611602" y="5409154"/>
                  <a:ext cx="1101624"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NX</a:t>
                  </a:r>
                  <a:endParaRPr lang="ja-JP" altLang="en-US" b="1">
                    <a:solidFill>
                      <a:srgbClr val="000000"/>
                    </a:solidFill>
                    <a:latin typeface="Meiryo UI" panose="020B0604030504040204" pitchFamily="50" charset="-128"/>
                    <a:ea typeface="Meiryo UI" panose="020B0604030504040204" pitchFamily="50" charset="-128"/>
                  </a:endParaRPr>
                </a:p>
              </p:txBody>
            </p:sp>
          </p:grpSp>
          <p:pic>
            <p:nvPicPr>
              <p:cNvPr id="12448" name="Picture 219">
                <a:extLst>
                  <a:ext uri="{FF2B5EF4-FFF2-40B4-BE49-F238E27FC236}">
                    <a16:creationId xmlns:a16="http://schemas.microsoft.com/office/drawing/2014/main" id="{919C1ECF-42AD-9B9D-190B-4481983975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5651754" y="4984974"/>
                <a:ext cx="936470" cy="55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grpSp>
        <p:pic>
          <p:nvPicPr>
            <p:cNvPr id="12443" name="Picture 237" descr="トヨタ センチュリー セダンの価格・新型情報・グレード諸元 価格.com">
              <a:extLst>
                <a:ext uri="{FF2B5EF4-FFF2-40B4-BE49-F238E27FC236}">
                  <a16:creationId xmlns:a16="http://schemas.microsoft.com/office/drawing/2014/main" id="{426A7E4D-2A7F-A79C-F525-EDEBBED3DC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21010"/>
            <a:stretch>
              <a:fillRect/>
            </a:stretch>
          </p:blipFill>
          <p:spPr bwMode="auto">
            <a:xfrm>
              <a:off x="8464550" y="4046538"/>
              <a:ext cx="12763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44" name="Rectangle 175">
              <a:extLst>
                <a:ext uri="{FF2B5EF4-FFF2-40B4-BE49-F238E27FC236}">
                  <a16:creationId xmlns:a16="http://schemas.microsoft.com/office/drawing/2014/main" id="{69A2087F-832E-0229-CBD8-2AFC668CAA2B}"/>
                </a:ext>
              </a:extLst>
            </p:cNvPr>
            <p:cNvSpPr>
              <a:spLocks noChangeArrowheads="1"/>
            </p:cNvSpPr>
            <p:nvPr/>
          </p:nvSpPr>
          <p:spPr bwMode="auto">
            <a:xfrm>
              <a:off x="8736013" y="4508500"/>
              <a:ext cx="26971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センチュリー</a:t>
              </a:r>
            </a:p>
          </p:txBody>
        </p:sp>
        <p:pic>
          <p:nvPicPr>
            <p:cNvPr id="12445" name="Picture 239" descr="LEXUS LM｜価格・パッケージ比較">
              <a:extLst>
                <a:ext uri="{FF2B5EF4-FFF2-40B4-BE49-F238E27FC236}">
                  <a16:creationId xmlns:a16="http://schemas.microsoft.com/office/drawing/2014/main" id="{D9935EF5-2F26-4E47-3F28-1B1B2E8531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1322"/>
            <a:stretch>
              <a:fillRect/>
            </a:stretch>
          </p:blipFill>
          <p:spPr bwMode="auto">
            <a:xfrm>
              <a:off x="9831388" y="4019550"/>
              <a:ext cx="11366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46" name="Rectangle 175">
              <a:extLst>
                <a:ext uri="{FF2B5EF4-FFF2-40B4-BE49-F238E27FC236}">
                  <a16:creationId xmlns:a16="http://schemas.microsoft.com/office/drawing/2014/main" id="{EEC6D413-1449-3E0E-CBFB-48C143E10AAA}"/>
                </a:ext>
              </a:extLst>
            </p:cNvPr>
            <p:cNvSpPr>
              <a:spLocks noChangeArrowheads="1"/>
            </p:cNvSpPr>
            <p:nvPr/>
          </p:nvSpPr>
          <p:spPr bwMode="auto">
            <a:xfrm>
              <a:off x="10129838" y="4503738"/>
              <a:ext cx="2695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en-US" altLang="ja-JP" b="1">
                  <a:solidFill>
                    <a:srgbClr val="000000"/>
                  </a:solidFill>
                  <a:latin typeface="Meiryo UI" panose="020B0604030504040204" pitchFamily="50" charset="-128"/>
                  <a:ea typeface="Meiryo UI" panose="020B0604030504040204" pitchFamily="50" charset="-128"/>
                </a:rPr>
                <a:t>LM</a:t>
              </a:r>
              <a:endParaRPr lang="ja-JP" altLang="en-US" b="1">
                <a:solidFill>
                  <a:srgbClr val="000000"/>
                </a:solidFill>
                <a:latin typeface="Meiryo UI" panose="020B0604030504040204" pitchFamily="50" charset="-128"/>
                <a:ea typeface="Meiryo UI" panose="020B0604030504040204" pitchFamily="50" charset="-128"/>
              </a:endParaRPr>
            </a:p>
          </p:txBody>
        </p:sp>
      </p:grpSp>
      <p:sp>
        <p:nvSpPr>
          <p:cNvPr id="11275" name="正方形/長方形 18">
            <a:extLst>
              <a:ext uri="{FF2B5EF4-FFF2-40B4-BE49-F238E27FC236}">
                <a16:creationId xmlns:a16="http://schemas.microsoft.com/office/drawing/2014/main" id="{BD6748FC-A5C5-0564-F46D-9680ADFA1E9D}"/>
              </a:ext>
            </a:extLst>
          </p:cNvPr>
          <p:cNvSpPr>
            <a:spLocks noChangeArrowheads="1"/>
          </p:cNvSpPr>
          <p:nvPr/>
        </p:nvSpPr>
        <p:spPr bwMode="auto">
          <a:xfrm>
            <a:off x="4443413" y="603250"/>
            <a:ext cx="4411662" cy="2843213"/>
          </a:xfrm>
          <a:prstGeom prst="rect">
            <a:avLst/>
          </a:prstGeom>
          <a:noFill/>
          <a:ln w="76200">
            <a:solidFill>
              <a:srgbClr val="FF631D"/>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solidFill>
                <a:srgbClr val="000000"/>
              </a:solidFill>
              <a:latin typeface="Arial" panose="020B0604020202020204" pitchFamily="34" charset="0"/>
            </a:endParaRPr>
          </a:p>
        </p:txBody>
      </p:sp>
      <p:grpSp>
        <p:nvGrpSpPr>
          <p:cNvPr id="31" name="グループ化 30">
            <a:extLst>
              <a:ext uri="{FF2B5EF4-FFF2-40B4-BE49-F238E27FC236}">
                <a16:creationId xmlns:a16="http://schemas.microsoft.com/office/drawing/2014/main" id="{8B318025-E4A5-0F40-86BA-4B191A8AC44A}"/>
              </a:ext>
            </a:extLst>
          </p:cNvPr>
          <p:cNvGrpSpPr>
            <a:grpSpLocks/>
          </p:cNvGrpSpPr>
          <p:nvPr/>
        </p:nvGrpSpPr>
        <p:grpSpPr bwMode="auto">
          <a:xfrm>
            <a:off x="879475" y="3492500"/>
            <a:ext cx="3873500" cy="2233613"/>
            <a:chOff x="879514" y="3492500"/>
            <a:chExt cx="3873619" cy="2233613"/>
          </a:xfrm>
        </p:grpSpPr>
        <p:sp>
          <p:nvSpPr>
            <p:cNvPr id="12300" name="角丸四角形 14">
              <a:extLst>
                <a:ext uri="{FF2B5EF4-FFF2-40B4-BE49-F238E27FC236}">
                  <a16:creationId xmlns:a16="http://schemas.microsoft.com/office/drawing/2014/main" id="{DA0F826E-482B-FB9C-7E14-D585E688B653}"/>
                </a:ext>
              </a:extLst>
            </p:cNvPr>
            <p:cNvSpPr>
              <a:spLocks noChangeArrowheads="1"/>
            </p:cNvSpPr>
            <p:nvPr/>
          </p:nvSpPr>
          <p:spPr bwMode="auto">
            <a:xfrm>
              <a:off x="879514" y="3727827"/>
              <a:ext cx="3873619" cy="1998286"/>
            </a:xfrm>
            <a:prstGeom prst="roundRect">
              <a:avLst>
                <a:gd name="adj" fmla="val 4935"/>
              </a:avLst>
            </a:prstGeom>
            <a:solidFill>
              <a:schemeClr val="bg1"/>
            </a:solidFill>
            <a:ln w="28575">
              <a:solidFill>
                <a:srgbClr val="003300"/>
              </a:solidFill>
              <a:round/>
              <a:headEnd/>
              <a:tailEnd/>
            </a:ln>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nvGrpSpPr>
            <p:cNvPr id="12301" name="グループ化 9">
              <a:extLst>
                <a:ext uri="{FF2B5EF4-FFF2-40B4-BE49-F238E27FC236}">
                  <a16:creationId xmlns:a16="http://schemas.microsoft.com/office/drawing/2014/main" id="{2FF9FCC0-19D8-DFED-C655-3F2C001B7573}"/>
                </a:ext>
              </a:extLst>
            </p:cNvPr>
            <p:cNvGrpSpPr>
              <a:grpSpLocks/>
            </p:cNvGrpSpPr>
            <p:nvPr/>
          </p:nvGrpSpPr>
          <p:grpSpPr bwMode="auto">
            <a:xfrm>
              <a:off x="889469" y="3492500"/>
              <a:ext cx="3642408" cy="467499"/>
              <a:chOff x="188091" y="3222807"/>
              <a:chExt cx="2923561" cy="768842"/>
            </a:xfrm>
          </p:grpSpPr>
          <p:sp>
            <p:nvSpPr>
              <p:cNvPr id="4" name="角丸四角形 3">
                <a:extLst>
                  <a:ext uri="{FF2B5EF4-FFF2-40B4-BE49-F238E27FC236}">
                    <a16:creationId xmlns:a16="http://schemas.microsoft.com/office/drawing/2014/main" id="{A89FAF94-A9F7-E8C0-01D7-BC5027CB1BAB}"/>
                  </a:ext>
                </a:extLst>
              </p:cNvPr>
              <p:cNvSpPr/>
              <p:nvPr/>
            </p:nvSpPr>
            <p:spPr bwMode="auto">
              <a:xfrm>
                <a:off x="188091" y="3222807"/>
                <a:ext cx="2923561" cy="768842"/>
              </a:xfrm>
              <a:prstGeom prst="round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38100" algn="ctr">
                <a:solidFill>
                  <a:schemeClr val="tx1"/>
                </a:solidFill>
                <a:round/>
                <a:headEnd/>
                <a:tailEnd/>
              </a:ln>
            </p:spPr>
            <p:txBody>
              <a:bodyPr anchor="ctr"/>
              <a:lstStyle>
                <a:lvl1pPr eaLnBrk="0" hangingPunct="0">
                  <a:defRPr kumimoji="1">
                    <a:solidFill>
                      <a:schemeClr val="tx1"/>
                    </a:solidFill>
                    <a:latin typeface="Arial" charset="0"/>
                    <a:ea typeface="HG丸ｺﾞｼｯｸM-PRO" pitchFamily="50" charset="-128"/>
                  </a:defRPr>
                </a:lvl1pPr>
                <a:lvl2pPr marL="742950" indent="-285750" eaLnBrk="0" hangingPunct="0">
                  <a:defRPr kumimoji="1">
                    <a:solidFill>
                      <a:schemeClr val="tx1"/>
                    </a:solidFill>
                    <a:latin typeface="Arial" charset="0"/>
                    <a:ea typeface="HG丸ｺﾞｼｯｸM-PRO" pitchFamily="50" charset="-128"/>
                  </a:defRPr>
                </a:lvl2pPr>
                <a:lvl3pPr marL="1143000" indent="-228600" eaLnBrk="0" hangingPunct="0">
                  <a:defRPr kumimoji="1">
                    <a:solidFill>
                      <a:schemeClr val="tx1"/>
                    </a:solidFill>
                    <a:latin typeface="Arial" charset="0"/>
                    <a:ea typeface="HG丸ｺﾞｼｯｸM-PRO" pitchFamily="50" charset="-128"/>
                  </a:defRPr>
                </a:lvl3pPr>
                <a:lvl4pPr marL="1600200" indent="-228600" eaLnBrk="0" hangingPunct="0">
                  <a:defRPr kumimoji="1">
                    <a:solidFill>
                      <a:schemeClr val="tx1"/>
                    </a:solidFill>
                    <a:latin typeface="Arial" charset="0"/>
                    <a:ea typeface="HG丸ｺﾞｼｯｸM-PRO" pitchFamily="50" charset="-128"/>
                  </a:defRPr>
                </a:lvl4pPr>
                <a:lvl5pPr marL="2057400" indent="-228600" eaLnBrk="0" hangingPunct="0">
                  <a:defRPr kumimoji="1">
                    <a:solidFill>
                      <a:schemeClr val="tx1"/>
                    </a:solidFill>
                    <a:latin typeface="Arial" charset="0"/>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Arial" charset="0"/>
                    <a:ea typeface="HG丸ｺﾞｼｯｸM-PRO" pitchFamily="50" charset="-128"/>
                  </a:defRPr>
                </a:lvl9pPr>
              </a:lstStyle>
              <a:p>
                <a:pPr algn="ctr" eaLnBrk="1" hangingPunct="1">
                  <a:defRPr/>
                </a:pPr>
                <a:endParaRPr lang="ja-JP" altLang="en-US" sz="1300">
                  <a:ea typeface="ＭＳ Ｐゴシック" charset="-128"/>
                </a:endParaRPr>
              </a:p>
            </p:txBody>
          </p:sp>
          <p:grpSp>
            <p:nvGrpSpPr>
              <p:cNvPr id="12439" name="Group 1144">
                <a:extLst>
                  <a:ext uri="{FF2B5EF4-FFF2-40B4-BE49-F238E27FC236}">
                    <a16:creationId xmlns:a16="http://schemas.microsoft.com/office/drawing/2014/main" id="{E318ACCE-05C5-B131-EB4E-594BBFBBA762}"/>
                  </a:ext>
                </a:extLst>
              </p:cNvPr>
              <p:cNvGrpSpPr>
                <a:grpSpLocks/>
              </p:cNvGrpSpPr>
              <p:nvPr/>
            </p:nvGrpSpPr>
            <p:grpSpPr bwMode="auto">
              <a:xfrm>
                <a:off x="393370" y="3328751"/>
                <a:ext cx="2581182" cy="536173"/>
                <a:chOff x="-1591" y="2974"/>
                <a:chExt cx="527" cy="167"/>
              </a:xfrm>
            </p:grpSpPr>
            <p:sp>
              <p:nvSpPr>
                <p:cNvPr id="12440" name="WordArt 1142">
                  <a:extLst>
                    <a:ext uri="{FF2B5EF4-FFF2-40B4-BE49-F238E27FC236}">
                      <a16:creationId xmlns:a16="http://schemas.microsoft.com/office/drawing/2014/main" id="{13B88E2C-AA26-815A-A13D-2D9A460BC060}"/>
                    </a:ext>
                  </a:extLst>
                </p:cNvPr>
                <p:cNvSpPr>
                  <a:spLocks noChangeArrowheads="1" noChangeShapeType="1" noTextEdit="1"/>
                </p:cNvSpPr>
                <p:nvPr/>
              </p:nvSpPr>
              <p:spPr bwMode="auto">
                <a:xfrm>
                  <a:off x="-1591" y="2976"/>
                  <a:ext cx="527" cy="165"/>
                </a:xfrm>
                <a:prstGeom prst="rect">
                  <a:avLst/>
                </a:prstGeom>
              </p:spPr>
              <p:txBody>
                <a:bodyPr wrap="none" fromWordArt="1">
                  <a:prstTxWarp prst="textPlain">
                    <a:avLst>
                      <a:gd name="adj" fmla="val 50000"/>
                    </a:avLst>
                  </a:prstTxWarp>
                </a:bodyPr>
                <a:lstStyle/>
                <a:p>
                  <a:pPr algn="ctr"/>
                  <a:r>
                    <a:rPr lang="ja-JP" altLang="en-US" sz="3600" b="1" kern="10">
                      <a:ln w="8890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北工場　主な生産品目</a:t>
                  </a:r>
                </a:p>
              </p:txBody>
            </p:sp>
            <p:sp>
              <p:nvSpPr>
                <p:cNvPr id="12441" name="WordArt 1143">
                  <a:extLst>
                    <a:ext uri="{FF2B5EF4-FFF2-40B4-BE49-F238E27FC236}">
                      <a16:creationId xmlns:a16="http://schemas.microsoft.com/office/drawing/2014/main" id="{583DBAD4-A4E3-5ADB-D29C-833F6B5DFB7B}"/>
                    </a:ext>
                  </a:extLst>
                </p:cNvPr>
                <p:cNvSpPr>
                  <a:spLocks noChangeArrowheads="1" noChangeShapeType="1" noTextEdit="1"/>
                </p:cNvSpPr>
                <p:nvPr/>
              </p:nvSpPr>
              <p:spPr bwMode="auto">
                <a:xfrm>
                  <a:off x="-1591" y="2974"/>
                  <a:ext cx="527" cy="1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3600" b="1" kern="10">
                      <a:latin typeface="HG丸ｺﾞｼｯｸM-PRO" panose="020F0600000000000000" pitchFamily="50" charset="-128"/>
                      <a:ea typeface="HG丸ｺﾞｼｯｸM-PRO" panose="020F0600000000000000" pitchFamily="50" charset="-128"/>
                    </a:rPr>
                    <a:t>北工場　主な生産品目</a:t>
                  </a:r>
                </a:p>
              </p:txBody>
            </p:sp>
          </p:grpSp>
        </p:grpSp>
        <p:grpSp>
          <p:nvGrpSpPr>
            <p:cNvPr id="12302" name="グループ化 29">
              <a:extLst>
                <a:ext uri="{FF2B5EF4-FFF2-40B4-BE49-F238E27FC236}">
                  <a16:creationId xmlns:a16="http://schemas.microsoft.com/office/drawing/2014/main" id="{B57DAB1D-9025-1E58-827B-8D43B01F27DA}"/>
                </a:ext>
              </a:extLst>
            </p:cNvPr>
            <p:cNvGrpSpPr>
              <a:grpSpLocks/>
            </p:cNvGrpSpPr>
            <p:nvPr/>
          </p:nvGrpSpPr>
          <p:grpSpPr bwMode="auto">
            <a:xfrm>
              <a:off x="962033" y="4123342"/>
              <a:ext cx="3693957" cy="1582304"/>
              <a:chOff x="962033" y="4123342"/>
              <a:chExt cx="3693957" cy="1582304"/>
            </a:xfrm>
          </p:grpSpPr>
          <p:grpSp>
            <p:nvGrpSpPr>
              <p:cNvPr id="12303" name="グループ化 21">
                <a:extLst>
                  <a:ext uri="{FF2B5EF4-FFF2-40B4-BE49-F238E27FC236}">
                    <a16:creationId xmlns:a16="http://schemas.microsoft.com/office/drawing/2014/main" id="{7F1FD0A3-C57E-37A1-81C9-0E38E5738F65}"/>
                  </a:ext>
                </a:extLst>
              </p:cNvPr>
              <p:cNvGrpSpPr>
                <a:grpSpLocks/>
              </p:cNvGrpSpPr>
              <p:nvPr/>
            </p:nvGrpSpPr>
            <p:grpSpPr bwMode="auto">
              <a:xfrm>
                <a:off x="3339218" y="4123342"/>
                <a:ext cx="1170387" cy="1381420"/>
                <a:chOff x="3653715" y="3950885"/>
                <a:chExt cx="1637979" cy="1974757"/>
              </a:xfrm>
            </p:grpSpPr>
            <p:grpSp>
              <p:nvGrpSpPr>
                <p:cNvPr id="12432" name="グループ化 17">
                  <a:extLst>
                    <a:ext uri="{FF2B5EF4-FFF2-40B4-BE49-F238E27FC236}">
                      <a16:creationId xmlns:a16="http://schemas.microsoft.com/office/drawing/2014/main" id="{DE1A41A0-89A5-59D1-5E84-CF1C113E2CEA}"/>
                    </a:ext>
                  </a:extLst>
                </p:cNvPr>
                <p:cNvGrpSpPr>
                  <a:grpSpLocks/>
                </p:cNvGrpSpPr>
                <p:nvPr/>
              </p:nvGrpSpPr>
              <p:grpSpPr bwMode="auto">
                <a:xfrm>
                  <a:off x="3653715" y="3950885"/>
                  <a:ext cx="1637979" cy="1974757"/>
                  <a:chOff x="3653715" y="3950884"/>
                  <a:chExt cx="1637979" cy="1974756"/>
                </a:xfrm>
              </p:grpSpPr>
              <p:sp>
                <p:nvSpPr>
                  <p:cNvPr id="12434" name="角丸四角形 741">
                    <a:extLst>
                      <a:ext uri="{FF2B5EF4-FFF2-40B4-BE49-F238E27FC236}">
                        <a16:creationId xmlns:a16="http://schemas.microsoft.com/office/drawing/2014/main" id="{604716A0-961B-DECE-F3BA-3115243FF9DE}"/>
                      </a:ext>
                    </a:extLst>
                  </p:cNvPr>
                  <p:cNvSpPr>
                    <a:spLocks noChangeArrowheads="1"/>
                  </p:cNvSpPr>
                  <p:nvPr/>
                </p:nvSpPr>
                <p:spPr bwMode="auto">
                  <a:xfrm>
                    <a:off x="3653715" y="3950884"/>
                    <a:ext cx="1637979" cy="1974756"/>
                  </a:xfrm>
                  <a:prstGeom prst="roundRect">
                    <a:avLst>
                      <a:gd name="adj" fmla="val 16667"/>
                    </a:avLst>
                  </a:prstGeom>
                  <a:solidFill>
                    <a:srgbClr val="00FF00">
                      <a:alpha val="30196"/>
                    </a:srgbClr>
                  </a:solidFill>
                  <a:ln>
                    <a:noFill/>
                  </a:ln>
                  <a:extLst>
                    <a:ext uri="{91240B29-F687-4F45-9708-019B960494DF}">
                      <a14:hiddenLine xmlns:a14="http://schemas.microsoft.com/office/drawing/2010/main" w="28575">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pic>
                <p:nvPicPr>
                  <p:cNvPr id="12435" name="Picture 57">
                    <a:extLst>
                      <a:ext uri="{FF2B5EF4-FFF2-40B4-BE49-F238E27FC236}">
                        <a16:creationId xmlns:a16="http://schemas.microsoft.com/office/drawing/2014/main" id="{ABC2AF24-6968-6902-C179-0D50D0B331B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534324">
                    <a:off x="3715882" y="4038084"/>
                    <a:ext cx="1417340" cy="186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33" name="WordArt 1042">
                  <a:extLst>
                    <a:ext uri="{FF2B5EF4-FFF2-40B4-BE49-F238E27FC236}">
                      <a16:creationId xmlns:a16="http://schemas.microsoft.com/office/drawing/2014/main" id="{1BD28CEC-02AF-A6AA-3BC9-5A708126F56F}"/>
                    </a:ext>
                  </a:extLst>
                </p:cNvPr>
                <p:cNvSpPr>
                  <a:spLocks noChangeArrowheads="1" noChangeShapeType="1" noTextEdit="1"/>
                </p:cNvSpPr>
                <p:nvPr/>
              </p:nvSpPr>
              <p:spPr bwMode="auto">
                <a:xfrm>
                  <a:off x="3973369" y="5487502"/>
                  <a:ext cx="893369" cy="338690"/>
                </a:xfrm>
                <a:prstGeom prst="rect">
                  <a:avLst/>
                </a:prstGeom>
              </p:spPr>
              <p:txBody>
                <a:bodyPr wrap="none" fromWordArt="1">
                  <a:prstTxWarp prst="textPlain">
                    <a:avLst>
                      <a:gd name="adj" fmla="val 50000"/>
                    </a:avLst>
                  </a:prstTxWarp>
                </a:bodyPr>
                <a:lstStyle/>
                <a:p>
                  <a:pPr algn="ctr"/>
                  <a:r>
                    <a:rPr lang="ja-JP" altLang="en-US" sz="3600" b="1" kern="10">
                      <a:ln w="76200">
                        <a:solidFill>
                          <a:srgbClr val="000000"/>
                        </a:solidFill>
                        <a:round/>
                        <a:headEnd/>
                        <a:tailEnd/>
                      </a:ln>
                      <a:solidFill>
                        <a:srgbClr val="FF3300"/>
                      </a:solidFill>
                      <a:ea typeface="HG創英角ﾎﾟｯﾌﾟ体" panose="040B0A09000000000000" pitchFamily="49" charset="-128"/>
                    </a:rPr>
                    <a:t>シート</a:t>
                  </a:r>
                </a:p>
              </p:txBody>
            </p:sp>
          </p:grpSp>
          <p:grpSp>
            <p:nvGrpSpPr>
              <p:cNvPr id="12304" name="グループ化 20">
                <a:extLst>
                  <a:ext uri="{FF2B5EF4-FFF2-40B4-BE49-F238E27FC236}">
                    <a16:creationId xmlns:a16="http://schemas.microsoft.com/office/drawing/2014/main" id="{AAFBA270-A850-2A34-3995-CB57674B3DFD}"/>
                  </a:ext>
                </a:extLst>
              </p:cNvPr>
              <p:cNvGrpSpPr>
                <a:grpSpLocks/>
              </p:cNvGrpSpPr>
              <p:nvPr/>
            </p:nvGrpSpPr>
            <p:grpSpPr bwMode="auto">
              <a:xfrm>
                <a:off x="2192694" y="4142221"/>
                <a:ext cx="1093272" cy="1348105"/>
                <a:chOff x="2056053" y="3979494"/>
                <a:chExt cx="1531750" cy="1926744"/>
              </a:xfrm>
            </p:grpSpPr>
            <p:sp>
              <p:nvSpPr>
                <p:cNvPr id="12325" name="角丸四角形 740">
                  <a:extLst>
                    <a:ext uri="{FF2B5EF4-FFF2-40B4-BE49-F238E27FC236}">
                      <a16:creationId xmlns:a16="http://schemas.microsoft.com/office/drawing/2014/main" id="{C3D751B3-5043-CDEF-524E-FE4E11EB7DFF}"/>
                    </a:ext>
                  </a:extLst>
                </p:cNvPr>
                <p:cNvSpPr>
                  <a:spLocks noChangeArrowheads="1"/>
                </p:cNvSpPr>
                <p:nvPr/>
              </p:nvSpPr>
              <p:spPr bwMode="auto">
                <a:xfrm>
                  <a:off x="2056053" y="3979494"/>
                  <a:ext cx="1531750" cy="1911200"/>
                </a:xfrm>
                <a:prstGeom prst="roundRect">
                  <a:avLst>
                    <a:gd name="adj" fmla="val 16667"/>
                  </a:avLst>
                </a:prstGeom>
                <a:solidFill>
                  <a:srgbClr val="00FF00">
                    <a:alpha val="30196"/>
                  </a:srgbClr>
                </a:solidFill>
                <a:ln>
                  <a:noFill/>
                </a:ln>
                <a:extLst>
                  <a:ext uri="{91240B29-F687-4F45-9708-019B960494DF}">
                    <a14:hiddenLine xmlns:a14="http://schemas.microsoft.com/office/drawing/2010/main" w="28575">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nvGrpSpPr>
                <p:cNvPr id="12326" name="Group 2">
                  <a:extLst>
                    <a:ext uri="{FF2B5EF4-FFF2-40B4-BE49-F238E27FC236}">
                      <a16:creationId xmlns:a16="http://schemas.microsoft.com/office/drawing/2014/main" id="{75678FC1-0499-94AE-81EE-67CF12C768D4}"/>
                    </a:ext>
                  </a:extLst>
                </p:cNvPr>
                <p:cNvGrpSpPr>
                  <a:grpSpLocks noChangeAspect="1"/>
                </p:cNvGrpSpPr>
                <p:nvPr/>
              </p:nvGrpSpPr>
              <p:grpSpPr bwMode="auto">
                <a:xfrm>
                  <a:off x="2105638" y="4089943"/>
                  <a:ext cx="1280491" cy="1816295"/>
                  <a:chOff x="0" y="0"/>
                  <a:chExt cx="2238" cy="3739"/>
                </a:xfrm>
              </p:grpSpPr>
              <p:sp>
                <p:nvSpPr>
                  <p:cNvPr id="12327" name="Freeform 3">
                    <a:extLst>
                      <a:ext uri="{FF2B5EF4-FFF2-40B4-BE49-F238E27FC236}">
                        <a16:creationId xmlns:a16="http://schemas.microsoft.com/office/drawing/2014/main" id="{A8B417DE-A8C4-3E2D-4A9B-626E58B35A09}"/>
                      </a:ext>
                    </a:extLst>
                  </p:cNvPr>
                  <p:cNvSpPr>
                    <a:spLocks/>
                  </p:cNvSpPr>
                  <p:nvPr/>
                </p:nvSpPr>
                <p:spPr bwMode="auto">
                  <a:xfrm>
                    <a:off x="825" y="1743"/>
                    <a:ext cx="271" cy="188"/>
                  </a:xfrm>
                  <a:custGeom>
                    <a:avLst/>
                    <a:gdLst>
                      <a:gd name="T0" fmla="*/ 7 w 271"/>
                      <a:gd name="T1" fmla="*/ 39 h 188"/>
                      <a:gd name="T2" fmla="*/ 16 w 271"/>
                      <a:gd name="T3" fmla="*/ 90 h 188"/>
                      <a:gd name="T4" fmla="*/ 36 w 271"/>
                      <a:gd name="T5" fmla="*/ 102 h 188"/>
                      <a:gd name="T6" fmla="*/ 31 w 271"/>
                      <a:gd name="T7" fmla="*/ 188 h 188"/>
                      <a:gd name="T8" fmla="*/ 255 w 271"/>
                      <a:gd name="T9" fmla="*/ 149 h 188"/>
                      <a:gd name="T10" fmla="*/ 271 w 271"/>
                      <a:gd name="T11" fmla="*/ 113 h 188"/>
                      <a:gd name="T12" fmla="*/ 180 w 271"/>
                      <a:gd name="T13" fmla="*/ 0 h 188"/>
                      <a:gd name="T14" fmla="*/ 0 w 271"/>
                      <a:gd name="T15" fmla="*/ 35 h 18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188"/>
                      <a:gd name="T26" fmla="*/ 271 w 271"/>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188">
                        <a:moveTo>
                          <a:pt x="7" y="39"/>
                        </a:moveTo>
                        <a:lnTo>
                          <a:pt x="16" y="90"/>
                        </a:lnTo>
                        <a:lnTo>
                          <a:pt x="36" y="102"/>
                        </a:lnTo>
                        <a:lnTo>
                          <a:pt x="31" y="188"/>
                        </a:lnTo>
                        <a:lnTo>
                          <a:pt x="255" y="149"/>
                        </a:lnTo>
                        <a:lnTo>
                          <a:pt x="271" y="113"/>
                        </a:lnTo>
                        <a:lnTo>
                          <a:pt x="180" y="0"/>
                        </a:lnTo>
                        <a:lnTo>
                          <a:pt x="0" y="35"/>
                        </a:lnTo>
                      </a:path>
                    </a:pathLst>
                  </a:custGeom>
                  <a:gradFill rotWithShape="1">
                    <a:gsLst>
                      <a:gs pos="0">
                        <a:srgbClr val="000076"/>
                      </a:gs>
                      <a:gs pos="50000">
                        <a:srgbClr val="0000FF"/>
                      </a:gs>
                      <a:gs pos="100000">
                        <a:srgbClr val="000076"/>
                      </a:gs>
                    </a:gsLst>
                    <a:lin ang="5400000" scaled="1"/>
                  </a:gradFill>
                  <a:ln w="9525">
                    <a:solidFill>
                      <a:srgbClr val="000000"/>
                    </a:solidFill>
                    <a:round/>
                    <a:headEnd type="none" w="med" len="med"/>
                    <a:tailEnd type="none" w="med" len="med"/>
                  </a:ln>
                </p:spPr>
                <p:txBody>
                  <a:bodyPr/>
                  <a:lstStyle/>
                  <a:p>
                    <a:endParaRPr lang="ja-JP" altLang="en-US"/>
                  </a:p>
                </p:txBody>
              </p:sp>
              <p:sp>
                <p:nvSpPr>
                  <p:cNvPr id="12328" name="Freeform 4">
                    <a:extLst>
                      <a:ext uri="{FF2B5EF4-FFF2-40B4-BE49-F238E27FC236}">
                        <a16:creationId xmlns:a16="http://schemas.microsoft.com/office/drawing/2014/main" id="{824D4F3C-532F-E197-2CEB-B2779C3BF771}"/>
                      </a:ext>
                    </a:extLst>
                  </p:cNvPr>
                  <p:cNvSpPr>
                    <a:spLocks/>
                  </p:cNvSpPr>
                  <p:nvPr/>
                </p:nvSpPr>
                <p:spPr bwMode="auto">
                  <a:xfrm>
                    <a:off x="1202" y="2653"/>
                    <a:ext cx="868" cy="830"/>
                  </a:xfrm>
                  <a:custGeom>
                    <a:avLst/>
                    <a:gdLst>
                      <a:gd name="T0" fmla="*/ 74 w 868"/>
                      <a:gd name="T1" fmla="*/ 830 h 830"/>
                      <a:gd name="T2" fmla="*/ 142 w 868"/>
                      <a:gd name="T3" fmla="*/ 786 h 830"/>
                      <a:gd name="T4" fmla="*/ 126 w 868"/>
                      <a:gd name="T5" fmla="*/ 696 h 830"/>
                      <a:gd name="T6" fmla="*/ 778 w 868"/>
                      <a:gd name="T7" fmla="*/ 122 h 830"/>
                      <a:gd name="T8" fmla="*/ 812 w 868"/>
                      <a:gd name="T9" fmla="*/ 132 h 830"/>
                      <a:gd name="T10" fmla="*/ 868 w 868"/>
                      <a:gd name="T11" fmla="*/ 80 h 830"/>
                      <a:gd name="T12" fmla="*/ 866 w 868"/>
                      <a:gd name="T13" fmla="*/ 36 h 830"/>
                      <a:gd name="T14" fmla="*/ 814 w 868"/>
                      <a:gd name="T15" fmla="*/ 0 h 830"/>
                      <a:gd name="T16" fmla="*/ 0 w 868"/>
                      <a:gd name="T17" fmla="*/ 708 h 830"/>
                      <a:gd name="T18" fmla="*/ 62 w 868"/>
                      <a:gd name="T19" fmla="*/ 750 h 830"/>
                      <a:gd name="T20" fmla="*/ 74 w 868"/>
                      <a:gd name="T21" fmla="*/ 828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8"/>
                      <a:gd name="T34" fmla="*/ 0 h 830"/>
                      <a:gd name="T35" fmla="*/ 868 w 868"/>
                      <a:gd name="T36" fmla="*/ 830 h 8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8" h="830">
                        <a:moveTo>
                          <a:pt x="74" y="830"/>
                        </a:moveTo>
                        <a:lnTo>
                          <a:pt x="142" y="786"/>
                        </a:lnTo>
                        <a:lnTo>
                          <a:pt x="126" y="696"/>
                        </a:lnTo>
                        <a:lnTo>
                          <a:pt x="778" y="122"/>
                        </a:lnTo>
                        <a:lnTo>
                          <a:pt x="812" y="132"/>
                        </a:lnTo>
                        <a:lnTo>
                          <a:pt x="868" y="80"/>
                        </a:lnTo>
                        <a:lnTo>
                          <a:pt x="866" y="36"/>
                        </a:lnTo>
                        <a:lnTo>
                          <a:pt x="814" y="0"/>
                        </a:lnTo>
                        <a:lnTo>
                          <a:pt x="0" y="708"/>
                        </a:lnTo>
                        <a:lnTo>
                          <a:pt x="62" y="750"/>
                        </a:lnTo>
                        <a:lnTo>
                          <a:pt x="74" y="828"/>
                        </a:lnTo>
                      </a:path>
                    </a:pathLst>
                  </a:custGeom>
                  <a:gradFill rotWithShape="1">
                    <a:gsLst>
                      <a:gs pos="0">
                        <a:srgbClr val="80808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29" name="Freeform 5">
                    <a:extLst>
                      <a:ext uri="{FF2B5EF4-FFF2-40B4-BE49-F238E27FC236}">
                        <a16:creationId xmlns:a16="http://schemas.microsoft.com/office/drawing/2014/main" id="{BDA68E32-4C76-E383-65F6-3D316B8D7B50}"/>
                      </a:ext>
                    </a:extLst>
                  </p:cNvPr>
                  <p:cNvSpPr>
                    <a:spLocks/>
                  </p:cNvSpPr>
                  <p:nvPr/>
                </p:nvSpPr>
                <p:spPr bwMode="auto">
                  <a:xfrm>
                    <a:off x="1032" y="2777"/>
                    <a:ext cx="1002" cy="962"/>
                  </a:xfrm>
                  <a:custGeom>
                    <a:avLst/>
                    <a:gdLst>
                      <a:gd name="T0" fmla="*/ 2 w 1002"/>
                      <a:gd name="T1" fmla="*/ 830 h 962"/>
                      <a:gd name="T2" fmla="*/ 186 w 1002"/>
                      <a:gd name="T3" fmla="*/ 962 h 962"/>
                      <a:gd name="T4" fmla="*/ 298 w 1002"/>
                      <a:gd name="T5" fmla="*/ 876 h 962"/>
                      <a:gd name="T6" fmla="*/ 302 w 1002"/>
                      <a:gd name="T7" fmla="*/ 776 h 962"/>
                      <a:gd name="T8" fmla="*/ 402 w 1002"/>
                      <a:gd name="T9" fmla="*/ 680 h 962"/>
                      <a:gd name="T10" fmla="*/ 364 w 1002"/>
                      <a:gd name="T11" fmla="*/ 614 h 962"/>
                      <a:gd name="T12" fmla="*/ 850 w 1002"/>
                      <a:gd name="T13" fmla="*/ 172 h 962"/>
                      <a:gd name="T14" fmla="*/ 912 w 1002"/>
                      <a:gd name="T15" fmla="*/ 188 h 962"/>
                      <a:gd name="T16" fmla="*/ 945 w 1002"/>
                      <a:gd name="T17" fmla="*/ 228 h 962"/>
                      <a:gd name="T18" fmla="*/ 979 w 1002"/>
                      <a:gd name="T19" fmla="*/ 240 h 962"/>
                      <a:gd name="T20" fmla="*/ 1002 w 1002"/>
                      <a:gd name="T21" fmla="*/ 205 h 962"/>
                      <a:gd name="T22" fmla="*/ 968 w 1002"/>
                      <a:gd name="T23" fmla="*/ 140 h 962"/>
                      <a:gd name="T24" fmla="*/ 942 w 1002"/>
                      <a:gd name="T25" fmla="*/ 88 h 962"/>
                      <a:gd name="T26" fmla="*/ 996 w 1002"/>
                      <a:gd name="T27" fmla="*/ 50 h 962"/>
                      <a:gd name="T28" fmla="*/ 988 w 1002"/>
                      <a:gd name="T29" fmla="*/ 14 h 962"/>
                      <a:gd name="T30" fmla="*/ 946 w 1002"/>
                      <a:gd name="T31" fmla="*/ 0 h 962"/>
                      <a:gd name="T32" fmla="*/ 290 w 1002"/>
                      <a:gd name="T33" fmla="*/ 574 h 962"/>
                      <a:gd name="T34" fmla="*/ 314 w 1002"/>
                      <a:gd name="T35" fmla="*/ 660 h 962"/>
                      <a:gd name="T36" fmla="*/ 238 w 1002"/>
                      <a:gd name="T37" fmla="*/ 714 h 962"/>
                      <a:gd name="T38" fmla="*/ 142 w 1002"/>
                      <a:gd name="T39" fmla="*/ 642 h 962"/>
                      <a:gd name="T40" fmla="*/ 42 w 1002"/>
                      <a:gd name="T41" fmla="*/ 720 h 962"/>
                      <a:gd name="T42" fmla="*/ 94 w 1002"/>
                      <a:gd name="T43" fmla="*/ 752 h 962"/>
                      <a:gd name="T44" fmla="*/ 0 w 1002"/>
                      <a:gd name="T45" fmla="*/ 828 h 9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02"/>
                      <a:gd name="T70" fmla="*/ 0 h 962"/>
                      <a:gd name="T71" fmla="*/ 1002 w 1002"/>
                      <a:gd name="T72" fmla="*/ 962 h 9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02" h="962">
                        <a:moveTo>
                          <a:pt x="2" y="830"/>
                        </a:moveTo>
                        <a:lnTo>
                          <a:pt x="186" y="962"/>
                        </a:lnTo>
                        <a:lnTo>
                          <a:pt x="298" y="876"/>
                        </a:lnTo>
                        <a:lnTo>
                          <a:pt x="302" y="776"/>
                        </a:lnTo>
                        <a:lnTo>
                          <a:pt x="402" y="680"/>
                        </a:lnTo>
                        <a:lnTo>
                          <a:pt x="364" y="614"/>
                        </a:lnTo>
                        <a:lnTo>
                          <a:pt x="850" y="172"/>
                        </a:lnTo>
                        <a:lnTo>
                          <a:pt x="912" y="188"/>
                        </a:lnTo>
                        <a:lnTo>
                          <a:pt x="945" y="228"/>
                        </a:lnTo>
                        <a:lnTo>
                          <a:pt x="979" y="240"/>
                        </a:lnTo>
                        <a:lnTo>
                          <a:pt x="1002" y="205"/>
                        </a:lnTo>
                        <a:lnTo>
                          <a:pt x="968" y="140"/>
                        </a:lnTo>
                        <a:lnTo>
                          <a:pt x="942" y="88"/>
                        </a:lnTo>
                        <a:lnTo>
                          <a:pt x="996" y="50"/>
                        </a:lnTo>
                        <a:lnTo>
                          <a:pt x="988" y="14"/>
                        </a:lnTo>
                        <a:lnTo>
                          <a:pt x="946" y="0"/>
                        </a:lnTo>
                        <a:lnTo>
                          <a:pt x="290" y="574"/>
                        </a:lnTo>
                        <a:lnTo>
                          <a:pt x="314" y="660"/>
                        </a:lnTo>
                        <a:lnTo>
                          <a:pt x="238" y="714"/>
                        </a:lnTo>
                        <a:lnTo>
                          <a:pt x="142" y="642"/>
                        </a:lnTo>
                        <a:lnTo>
                          <a:pt x="42" y="720"/>
                        </a:lnTo>
                        <a:lnTo>
                          <a:pt x="94" y="752"/>
                        </a:lnTo>
                        <a:lnTo>
                          <a:pt x="0" y="828"/>
                        </a:lnTo>
                      </a:path>
                    </a:pathLst>
                  </a:custGeom>
                  <a:gradFill rotWithShape="1">
                    <a:gsLst>
                      <a:gs pos="0">
                        <a:srgbClr val="333333"/>
                      </a:gs>
                      <a:gs pos="100000">
                        <a:srgbClr val="000000"/>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30" name="Line 6">
                    <a:extLst>
                      <a:ext uri="{FF2B5EF4-FFF2-40B4-BE49-F238E27FC236}">
                        <a16:creationId xmlns:a16="http://schemas.microsoft.com/office/drawing/2014/main" id="{5E451B42-5F71-6B11-A676-1A858200C6E8}"/>
                      </a:ext>
                    </a:extLst>
                  </p:cNvPr>
                  <p:cNvSpPr>
                    <a:spLocks noChangeShapeType="1"/>
                  </p:cNvSpPr>
                  <p:nvPr/>
                </p:nvSpPr>
                <p:spPr bwMode="auto">
                  <a:xfrm flipH="1">
                    <a:off x="1966" y="2689"/>
                    <a:ext cx="96"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331" name="Freeform 7">
                    <a:extLst>
                      <a:ext uri="{FF2B5EF4-FFF2-40B4-BE49-F238E27FC236}">
                        <a16:creationId xmlns:a16="http://schemas.microsoft.com/office/drawing/2014/main" id="{E869E875-B5C9-E35F-940C-E462C28157A5}"/>
                      </a:ext>
                    </a:extLst>
                  </p:cNvPr>
                  <p:cNvSpPr>
                    <a:spLocks/>
                  </p:cNvSpPr>
                  <p:nvPr/>
                </p:nvSpPr>
                <p:spPr bwMode="auto">
                  <a:xfrm>
                    <a:off x="1168" y="3353"/>
                    <a:ext cx="108" cy="135"/>
                  </a:xfrm>
                  <a:custGeom>
                    <a:avLst/>
                    <a:gdLst>
                      <a:gd name="T0" fmla="*/ 17 w 108"/>
                      <a:gd name="T1" fmla="*/ 0 h 135"/>
                      <a:gd name="T2" fmla="*/ 95 w 108"/>
                      <a:gd name="T3" fmla="*/ 49 h 135"/>
                      <a:gd name="T4" fmla="*/ 108 w 108"/>
                      <a:gd name="T5" fmla="*/ 135 h 135"/>
                      <a:gd name="T6" fmla="*/ 0 w 108"/>
                      <a:gd name="T7" fmla="*/ 64 h 135"/>
                      <a:gd name="T8" fmla="*/ 12 w 108"/>
                      <a:gd name="T9" fmla="*/ 1 h 135"/>
                      <a:gd name="T10" fmla="*/ 0 60000 65536"/>
                      <a:gd name="T11" fmla="*/ 0 60000 65536"/>
                      <a:gd name="T12" fmla="*/ 0 60000 65536"/>
                      <a:gd name="T13" fmla="*/ 0 60000 65536"/>
                      <a:gd name="T14" fmla="*/ 0 60000 65536"/>
                      <a:gd name="T15" fmla="*/ 0 w 108"/>
                      <a:gd name="T16" fmla="*/ 0 h 135"/>
                      <a:gd name="T17" fmla="*/ 108 w 108"/>
                      <a:gd name="T18" fmla="*/ 135 h 135"/>
                    </a:gdLst>
                    <a:ahLst/>
                    <a:cxnLst>
                      <a:cxn ang="T10">
                        <a:pos x="T0" y="T1"/>
                      </a:cxn>
                      <a:cxn ang="T11">
                        <a:pos x="T2" y="T3"/>
                      </a:cxn>
                      <a:cxn ang="T12">
                        <a:pos x="T4" y="T5"/>
                      </a:cxn>
                      <a:cxn ang="T13">
                        <a:pos x="T6" y="T7"/>
                      </a:cxn>
                      <a:cxn ang="T14">
                        <a:pos x="T8" y="T9"/>
                      </a:cxn>
                    </a:cxnLst>
                    <a:rect l="T15" t="T16" r="T17" b="T18"/>
                    <a:pathLst>
                      <a:path w="108" h="135">
                        <a:moveTo>
                          <a:pt x="17" y="0"/>
                        </a:moveTo>
                        <a:lnTo>
                          <a:pt x="95" y="49"/>
                        </a:lnTo>
                        <a:lnTo>
                          <a:pt x="108" y="135"/>
                        </a:lnTo>
                        <a:lnTo>
                          <a:pt x="0" y="64"/>
                        </a:lnTo>
                        <a:lnTo>
                          <a:pt x="12" y="1"/>
                        </a:lnTo>
                      </a:path>
                    </a:pathLst>
                  </a:custGeom>
                  <a:gradFill rotWithShape="1">
                    <a:gsLst>
                      <a:gs pos="0">
                        <a:srgbClr val="333333"/>
                      </a:gs>
                      <a:gs pos="100000">
                        <a:srgbClr val="000000"/>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32" name="Freeform 8">
                    <a:extLst>
                      <a:ext uri="{FF2B5EF4-FFF2-40B4-BE49-F238E27FC236}">
                        <a16:creationId xmlns:a16="http://schemas.microsoft.com/office/drawing/2014/main" id="{12B91056-837E-D67C-8D3F-DB1F888E38B1}"/>
                      </a:ext>
                    </a:extLst>
                  </p:cNvPr>
                  <p:cNvSpPr>
                    <a:spLocks/>
                  </p:cNvSpPr>
                  <p:nvPr/>
                </p:nvSpPr>
                <p:spPr bwMode="auto">
                  <a:xfrm>
                    <a:off x="1089" y="3474"/>
                    <a:ext cx="226" cy="243"/>
                  </a:xfrm>
                  <a:custGeom>
                    <a:avLst/>
                    <a:gdLst>
                      <a:gd name="T0" fmla="*/ 0 w 226"/>
                      <a:gd name="T1" fmla="*/ 150 h 243"/>
                      <a:gd name="T2" fmla="*/ 75 w 226"/>
                      <a:gd name="T3" fmla="*/ 72 h 243"/>
                      <a:gd name="T4" fmla="*/ 52 w 226"/>
                      <a:gd name="T5" fmla="*/ 24 h 243"/>
                      <a:gd name="T6" fmla="*/ 67 w 226"/>
                      <a:gd name="T7" fmla="*/ 0 h 243"/>
                      <a:gd name="T8" fmla="*/ 163 w 226"/>
                      <a:gd name="T9" fmla="*/ 15 h 243"/>
                      <a:gd name="T10" fmla="*/ 226 w 226"/>
                      <a:gd name="T11" fmla="*/ 69 h 243"/>
                      <a:gd name="T12" fmla="*/ 213 w 226"/>
                      <a:gd name="T13" fmla="*/ 167 h 243"/>
                      <a:gd name="T14" fmla="*/ 135 w 226"/>
                      <a:gd name="T15" fmla="*/ 243 h 243"/>
                      <a:gd name="T16" fmla="*/ 0 60000 65536"/>
                      <a:gd name="T17" fmla="*/ 0 60000 65536"/>
                      <a:gd name="T18" fmla="*/ 0 60000 65536"/>
                      <a:gd name="T19" fmla="*/ 0 60000 65536"/>
                      <a:gd name="T20" fmla="*/ 0 60000 65536"/>
                      <a:gd name="T21" fmla="*/ 0 60000 65536"/>
                      <a:gd name="T22" fmla="*/ 0 60000 65536"/>
                      <a:gd name="T23" fmla="*/ 0 60000 65536"/>
                      <a:gd name="T24" fmla="*/ 0 w 226"/>
                      <a:gd name="T25" fmla="*/ 0 h 243"/>
                      <a:gd name="T26" fmla="*/ 226 w 226"/>
                      <a:gd name="T27" fmla="*/ 243 h 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 h="243">
                        <a:moveTo>
                          <a:pt x="0" y="150"/>
                        </a:moveTo>
                        <a:lnTo>
                          <a:pt x="75" y="72"/>
                        </a:lnTo>
                        <a:lnTo>
                          <a:pt x="52" y="24"/>
                        </a:lnTo>
                        <a:lnTo>
                          <a:pt x="67" y="0"/>
                        </a:lnTo>
                        <a:lnTo>
                          <a:pt x="163" y="15"/>
                        </a:lnTo>
                        <a:lnTo>
                          <a:pt x="226" y="69"/>
                        </a:lnTo>
                        <a:lnTo>
                          <a:pt x="213" y="167"/>
                        </a:lnTo>
                        <a:lnTo>
                          <a:pt x="135" y="243"/>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33" name="Freeform 9">
                    <a:extLst>
                      <a:ext uri="{FF2B5EF4-FFF2-40B4-BE49-F238E27FC236}">
                        <a16:creationId xmlns:a16="http://schemas.microsoft.com/office/drawing/2014/main" id="{12C94901-D94B-051C-3550-4F476AF1F398}"/>
                      </a:ext>
                    </a:extLst>
                  </p:cNvPr>
                  <p:cNvSpPr>
                    <a:spLocks/>
                  </p:cNvSpPr>
                  <p:nvPr/>
                </p:nvSpPr>
                <p:spPr bwMode="auto">
                  <a:xfrm>
                    <a:off x="1117" y="3549"/>
                    <a:ext cx="165" cy="158"/>
                  </a:xfrm>
                  <a:custGeom>
                    <a:avLst/>
                    <a:gdLst>
                      <a:gd name="T0" fmla="*/ 0 w 165"/>
                      <a:gd name="T1" fmla="*/ 87 h 158"/>
                      <a:gd name="T2" fmla="*/ 65 w 165"/>
                      <a:gd name="T3" fmla="*/ 11 h 158"/>
                      <a:gd name="T4" fmla="*/ 104 w 165"/>
                      <a:gd name="T5" fmla="*/ 0 h 158"/>
                      <a:gd name="T6" fmla="*/ 158 w 165"/>
                      <a:gd name="T7" fmla="*/ 41 h 158"/>
                      <a:gd name="T8" fmla="*/ 165 w 165"/>
                      <a:gd name="T9" fmla="*/ 80 h 158"/>
                      <a:gd name="T10" fmla="*/ 93 w 165"/>
                      <a:gd name="T11" fmla="*/ 158 h 158"/>
                      <a:gd name="T12" fmla="*/ 0 60000 65536"/>
                      <a:gd name="T13" fmla="*/ 0 60000 65536"/>
                      <a:gd name="T14" fmla="*/ 0 60000 65536"/>
                      <a:gd name="T15" fmla="*/ 0 60000 65536"/>
                      <a:gd name="T16" fmla="*/ 0 60000 65536"/>
                      <a:gd name="T17" fmla="*/ 0 60000 65536"/>
                      <a:gd name="T18" fmla="*/ 0 w 165"/>
                      <a:gd name="T19" fmla="*/ 0 h 158"/>
                      <a:gd name="T20" fmla="*/ 165 w 165"/>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65" h="158">
                        <a:moveTo>
                          <a:pt x="0" y="87"/>
                        </a:moveTo>
                        <a:lnTo>
                          <a:pt x="65" y="11"/>
                        </a:lnTo>
                        <a:lnTo>
                          <a:pt x="104" y="0"/>
                        </a:lnTo>
                        <a:lnTo>
                          <a:pt x="158" y="41"/>
                        </a:lnTo>
                        <a:lnTo>
                          <a:pt x="165" y="80"/>
                        </a:lnTo>
                        <a:lnTo>
                          <a:pt x="93" y="158"/>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34" name="Oval 10">
                    <a:extLst>
                      <a:ext uri="{FF2B5EF4-FFF2-40B4-BE49-F238E27FC236}">
                        <a16:creationId xmlns:a16="http://schemas.microsoft.com/office/drawing/2014/main" id="{45B490CA-C70B-BE0F-3079-45904B4B3FDA}"/>
                      </a:ext>
                    </a:extLst>
                  </p:cNvPr>
                  <p:cNvSpPr>
                    <a:spLocks noChangeArrowheads="1"/>
                  </p:cNvSpPr>
                  <p:nvPr/>
                </p:nvSpPr>
                <p:spPr bwMode="auto">
                  <a:xfrm>
                    <a:off x="1162" y="3613"/>
                    <a:ext cx="48" cy="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35" name="Freeform 11">
                    <a:extLst>
                      <a:ext uri="{FF2B5EF4-FFF2-40B4-BE49-F238E27FC236}">
                        <a16:creationId xmlns:a16="http://schemas.microsoft.com/office/drawing/2014/main" id="{D97594B1-DB86-6E8B-AF23-FA1CCCA36258}"/>
                      </a:ext>
                    </a:extLst>
                  </p:cNvPr>
                  <p:cNvSpPr>
                    <a:spLocks/>
                  </p:cNvSpPr>
                  <p:nvPr/>
                </p:nvSpPr>
                <p:spPr bwMode="auto">
                  <a:xfrm>
                    <a:off x="1276" y="3396"/>
                    <a:ext cx="48" cy="36"/>
                  </a:xfrm>
                  <a:custGeom>
                    <a:avLst/>
                    <a:gdLst>
                      <a:gd name="T0" fmla="*/ 0 w 48"/>
                      <a:gd name="T1" fmla="*/ 36 h 36"/>
                      <a:gd name="T2" fmla="*/ 48 w 48"/>
                      <a:gd name="T3" fmla="*/ 0 h 36"/>
                      <a:gd name="T4" fmla="*/ 0 60000 65536"/>
                      <a:gd name="T5" fmla="*/ 0 60000 65536"/>
                      <a:gd name="T6" fmla="*/ 0 w 48"/>
                      <a:gd name="T7" fmla="*/ 0 h 36"/>
                      <a:gd name="T8" fmla="*/ 48 w 48"/>
                      <a:gd name="T9" fmla="*/ 36 h 36"/>
                    </a:gdLst>
                    <a:ahLst/>
                    <a:cxnLst>
                      <a:cxn ang="T4">
                        <a:pos x="T0" y="T1"/>
                      </a:cxn>
                      <a:cxn ang="T5">
                        <a:pos x="T2" y="T3"/>
                      </a:cxn>
                    </a:cxnLst>
                    <a:rect l="T6" t="T7" r="T8" b="T9"/>
                    <a:pathLst>
                      <a:path w="48" h="36">
                        <a:moveTo>
                          <a:pt x="0" y="36"/>
                        </a:moveTo>
                        <a:lnTo>
                          <a:pt x="48"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36" name="Freeform 12">
                    <a:extLst>
                      <a:ext uri="{FF2B5EF4-FFF2-40B4-BE49-F238E27FC236}">
                        <a16:creationId xmlns:a16="http://schemas.microsoft.com/office/drawing/2014/main" id="{091B9646-A0E2-133F-5F22-812253908D0A}"/>
                      </a:ext>
                    </a:extLst>
                  </p:cNvPr>
                  <p:cNvSpPr>
                    <a:spLocks/>
                  </p:cNvSpPr>
                  <p:nvPr/>
                </p:nvSpPr>
                <p:spPr bwMode="auto">
                  <a:xfrm>
                    <a:off x="1360" y="2880"/>
                    <a:ext cx="449" cy="414"/>
                  </a:xfrm>
                  <a:custGeom>
                    <a:avLst/>
                    <a:gdLst>
                      <a:gd name="T0" fmla="*/ 0 w 449"/>
                      <a:gd name="T1" fmla="*/ 414 h 414"/>
                      <a:gd name="T2" fmla="*/ 117 w 449"/>
                      <a:gd name="T3" fmla="*/ 302 h 414"/>
                      <a:gd name="T4" fmla="*/ 227 w 449"/>
                      <a:gd name="T5" fmla="*/ 195 h 414"/>
                      <a:gd name="T6" fmla="*/ 290 w 449"/>
                      <a:gd name="T7" fmla="*/ 158 h 414"/>
                      <a:gd name="T8" fmla="*/ 326 w 449"/>
                      <a:gd name="T9" fmla="*/ 98 h 414"/>
                      <a:gd name="T10" fmla="*/ 417 w 449"/>
                      <a:gd name="T11" fmla="*/ 11 h 414"/>
                      <a:gd name="T12" fmla="*/ 425 w 449"/>
                      <a:gd name="T13" fmla="*/ 11 h 414"/>
                      <a:gd name="T14" fmla="*/ 449 w 449"/>
                      <a:gd name="T15" fmla="*/ 0 h 414"/>
                      <a:gd name="T16" fmla="*/ 0 60000 65536"/>
                      <a:gd name="T17" fmla="*/ 0 60000 65536"/>
                      <a:gd name="T18" fmla="*/ 0 60000 65536"/>
                      <a:gd name="T19" fmla="*/ 0 60000 65536"/>
                      <a:gd name="T20" fmla="*/ 0 60000 65536"/>
                      <a:gd name="T21" fmla="*/ 0 60000 65536"/>
                      <a:gd name="T22" fmla="*/ 0 60000 65536"/>
                      <a:gd name="T23" fmla="*/ 0 60000 65536"/>
                      <a:gd name="T24" fmla="*/ 0 w 449"/>
                      <a:gd name="T25" fmla="*/ 0 h 414"/>
                      <a:gd name="T26" fmla="*/ 449 w 449"/>
                      <a:gd name="T27" fmla="*/ 414 h 4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9" h="414">
                        <a:moveTo>
                          <a:pt x="0" y="414"/>
                        </a:moveTo>
                        <a:lnTo>
                          <a:pt x="117" y="302"/>
                        </a:lnTo>
                        <a:lnTo>
                          <a:pt x="227" y="195"/>
                        </a:lnTo>
                        <a:lnTo>
                          <a:pt x="290" y="158"/>
                        </a:lnTo>
                        <a:lnTo>
                          <a:pt x="326" y="98"/>
                        </a:lnTo>
                        <a:lnTo>
                          <a:pt x="417" y="11"/>
                        </a:lnTo>
                        <a:lnTo>
                          <a:pt x="425" y="11"/>
                        </a:lnTo>
                        <a:lnTo>
                          <a:pt x="449"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37" name="Freeform 13">
                    <a:extLst>
                      <a:ext uri="{FF2B5EF4-FFF2-40B4-BE49-F238E27FC236}">
                        <a16:creationId xmlns:a16="http://schemas.microsoft.com/office/drawing/2014/main" id="{4990D8EB-508E-8D64-192A-649DFE4DE6CB}"/>
                      </a:ext>
                    </a:extLst>
                  </p:cNvPr>
                  <p:cNvSpPr>
                    <a:spLocks/>
                  </p:cNvSpPr>
                  <p:nvPr/>
                </p:nvSpPr>
                <p:spPr bwMode="auto">
                  <a:xfrm>
                    <a:off x="1095" y="2309"/>
                    <a:ext cx="1005" cy="1005"/>
                  </a:xfrm>
                  <a:custGeom>
                    <a:avLst/>
                    <a:gdLst>
                      <a:gd name="T0" fmla="*/ 148 w 1005"/>
                      <a:gd name="T1" fmla="*/ 924 h 1005"/>
                      <a:gd name="T2" fmla="*/ 211 w 1005"/>
                      <a:gd name="T3" fmla="*/ 997 h 1005"/>
                      <a:gd name="T4" fmla="*/ 291 w 1005"/>
                      <a:gd name="T5" fmla="*/ 973 h 1005"/>
                      <a:gd name="T6" fmla="*/ 310 w 1005"/>
                      <a:gd name="T7" fmla="*/ 913 h 1005"/>
                      <a:gd name="T8" fmla="*/ 288 w 1005"/>
                      <a:gd name="T9" fmla="*/ 832 h 1005"/>
                      <a:gd name="T10" fmla="*/ 510 w 1005"/>
                      <a:gd name="T11" fmla="*/ 621 h 1005"/>
                      <a:gd name="T12" fmla="*/ 736 w 1005"/>
                      <a:gd name="T13" fmla="*/ 415 h 1005"/>
                      <a:gd name="T14" fmla="*/ 733 w 1005"/>
                      <a:gd name="T15" fmla="*/ 537 h 1005"/>
                      <a:gd name="T16" fmla="*/ 804 w 1005"/>
                      <a:gd name="T17" fmla="*/ 511 h 1005"/>
                      <a:gd name="T18" fmla="*/ 835 w 1005"/>
                      <a:gd name="T19" fmla="*/ 454 h 1005"/>
                      <a:gd name="T20" fmla="*/ 834 w 1005"/>
                      <a:gd name="T21" fmla="*/ 363 h 1005"/>
                      <a:gd name="T22" fmla="*/ 850 w 1005"/>
                      <a:gd name="T23" fmla="*/ 321 h 1005"/>
                      <a:gd name="T24" fmla="*/ 1005 w 1005"/>
                      <a:gd name="T25" fmla="*/ 162 h 1005"/>
                      <a:gd name="T26" fmla="*/ 894 w 1005"/>
                      <a:gd name="T27" fmla="*/ 0 h 1005"/>
                      <a:gd name="T28" fmla="*/ 858 w 1005"/>
                      <a:gd name="T29" fmla="*/ 1 h 1005"/>
                      <a:gd name="T30" fmla="*/ 807 w 1005"/>
                      <a:gd name="T31" fmla="*/ 48 h 1005"/>
                      <a:gd name="T32" fmla="*/ 706 w 1005"/>
                      <a:gd name="T33" fmla="*/ 171 h 1005"/>
                      <a:gd name="T34" fmla="*/ 624 w 1005"/>
                      <a:gd name="T35" fmla="*/ 288 h 1005"/>
                      <a:gd name="T36" fmla="*/ 459 w 1005"/>
                      <a:gd name="T37" fmla="*/ 433 h 1005"/>
                      <a:gd name="T38" fmla="*/ 324 w 1005"/>
                      <a:gd name="T39" fmla="*/ 526 h 1005"/>
                      <a:gd name="T40" fmla="*/ 271 w 1005"/>
                      <a:gd name="T41" fmla="*/ 526 h 1005"/>
                      <a:gd name="T42" fmla="*/ 54 w 1005"/>
                      <a:gd name="T43" fmla="*/ 688 h 1005"/>
                      <a:gd name="T44" fmla="*/ 21 w 1005"/>
                      <a:gd name="T45" fmla="*/ 775 h 1005"/>
                      <a:gd name="T46" fmla="*/ 24 w 1005"/>
                      <a:gd name="T47" fmla="*/ 861 h 1005"/>
                      <a:gd name="T48" fmla="*/ 0 w 1005"/>
                      <a:gd name="T49" fmla="*/ 886 h 1005"/>
                      <a:gd name="T50" fmla="*/ 12 w 1005"/>
                      <a:gd name="T51" fmla="*/ 915 h 1005"/>
                      <a:gd name="T52" fmla="*/ 24 w 1005"/>
                      <a:gd name="T53" fmla="*/ 951 h 1005"/>
                      <a:gd name="T54" fmla="*/ 94 w 1005"/>
                      <a:gd name="T55" fmla="*/ 879 h 1005"/>
                      <a:gd name="T56" fmla="*/ 153 w 1005"/>
                      <a:gd name="T57" fmla="*/ 924 h 10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5"/>
                      <a:gd name="T88" fmla="*/ 0 h 1005"/>
                      <a:gd name="T89" fmla="*/ 1005 w 1005"/>
                      <a:gd name="T90" fmla="*/ 1005 h 10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5" h="1005">
                        <a:moveTo>
                          <a:pt x="148" y="924"/>
                        </a:moveTo>
                        <a:lnTo>
                          <a:pt x="211" y="997"/>
                        </a:lnTo>
                        <a:cubicBezTo>
                          <a:pt x="235" y="1005"/>
                          <a:pt x="275" y="987"/>
                          <a:pt x="291" y="973"/>
                        </a:cubicBezTo>
                        <a:cubicBezTo>
                          <a:pt x="307" y="959"/>
                          <a:pt x="310" y="936"/>
                          <a:pt x="310" y="913"/>
                        </a:cubicBezTo>
                        <a:lnTo>
                          <a:pt x="288" y="832"/>
                        </a:lnTo>
                        <a:lnTo>
                          <a:pt x="510" y="621"/>
                        </a:lnTo>
                        <a:lnTo>
                          <a:pt x="736" y="415"/>
                        </a:lnTo>
                        <a:lnTo>
                          <a:pt x="733" y="537"/>
                        </a:lnTo>
                        <a:cubicBezTo>
                          <a:pt x="744" y="553"/>
                          <a:pt x="787" y="525"/>
                          <a:pt x="804" y="511"/>
                        </a:cubicBezTo>
                        <a:cubicBezTo>
                          <a:pt x="821" y="497"/>
                          <a:pt x="830" y="479"/>
                          <a:pt x="835" y="454"/>
                        </a:cubicBezTo>
                        <a:lnTo>
                          <a:pt x="834" y="363"/>
                        </a:lnTo>
                        <a:lnTo>
                          <a:pt x="850" y="321"/>
                        </a:lnTo>
                        <a:lnTo>
                          <a:pt x="1005" y="162"/>
                        </a:lnTo>
                        <a:lnTo>
                          <a:pt x="894" y="0"/>
                        </a:lnTo>
                        <a:lnTo>
                          <a:pt x="858" y="1"/>
                        </a:lnTo>
                        <a:lnTo>
                          <a:pt x="807" y="48"/>
                        </a:lnTo>
                        <a:lnTo>
                          <a:pt x="706" y="171"/>
                        </a:lnTo>
                        <a:lnTo>
                          <a:pt x="624" y="288"/>
                        </a:lnTo>
                        <a:lnTo>
                          <a:pt x="459" y="433"/>
                        </a:lnTo>
                        <a:lnTo>
                          <a:pt x="324" y="526"/>
                        </a:lnTo>
                        <a:lnTo>
                          <a:pt x="271" y="526"/>
                        </a:lnTo>
                        <a:lnTo>
                          <a:pt x="54" y="688"/>
                        </a:lnTo>
                        <a:lnTo>
                          <a:pt x="21" y="775"/>
                        </a:lnTo>
                        <a:lnTo>
                          <a:pt x="24" y="861"/>
                        </a:lnTo>
                        <a:lnTo>
                          <a:pt x="0" y="886"/>
                        </a:lnTo>
                        <a:lnTo>
                          <a:pt x="12" y="915"/>
                        </a:lnTo>
                        <a:lnTo>
                          <a:pt x="24" y="951"/>
                        </a:lnTo>
                        <a:lnTo>
                          <a:pt x="94" y="879"/>
                        </a:lnTo>
                        <a:lnTo>
                          <a:pt x="153" y="924"/>
                        </a:lnTo>
                      </a:path>
                    </a:pathLst>
                  </a:custGeom>
                  <a:gradFill rotWithShape="1">
                    <a:gsLst>
                      <a:gs pos="0">
                        <a:srgbClr val="FFFFFF"/>
                      </a:gs>
                      <a:gs pos="100000">
                        <a:srgbClr val="000000"/>
                      </a:gs>
                    </a:gsLst>
                    <a:lin ang="2700000" scaled="1"/>
                  </a:gradFill>
                  <a:ln w="9525">
                    <a:solidFill>
                      <a:srgbClr val="000000"/>
                    </a:solidFill>
                    <a:round/>
                    <a:headEnd type="none" w="med" len="med"/>
                    <a:tailEnd type="none" w="med" len="med"/>
                  </a:ln>
                </p:spPr>
                <p:txBody>
                  <a:bodyPr/>
                  <a:lstStyle/>
                  <a:p>
                    <a:endParaRPr lang="ja-JP" altLang="en-US"/>
                  </a:p>
                </p:txBody>
              </p:sp>
              <p:sp>
                <p:nvSpPr>
                  <p:cNvPr id="12338" name="Freeform 14">
                    <a:extLst>
                      <a:ext uri="{FF2B5EF4-FFF2-40B4-BE49-F238E27FC236}">
                        <a16:creationId xmlns:a16="http://schemas.microsoft.com/office/drawing/2014/main" id="{C28B137D-C62E-BFCE-DF69-F08FA13E2000}"/>
                      </a:ext>
                    </a:extLst>
                  </p:cNvPr>
                  <p:cNvSpPr>
                    <a:spLocks/>
                  </p:cNvSpPr>
                  <p:nvPr/>
                </p:nvSpPr>
                <p:spPr bwMode="auto">
                  <a:xfrm>
                    <a:off x="1123" y="2339"/>
                    <a:ext cx="852" cy="759"/>
                  </a:xfrm>
                  <a:custGeom>
                    <a:avLst/>
                    <a:gdLst>
                      <a:gd name="T0" fmla="*/ 852 w 852"/>
                      <a:gd name="T1" fmla="*/ 0 h 759"/>
                      <a:gd name="T2" fmla="*/ 699 w 852"/>
                      <a:gd name="T3" fmla="*/ 202 h 759"/>
                      <a:gd name="T4" fmla="*/ 480 w 852"/>
                      <a:gd name="T5" fmla="*/ 420 h 759"/>
                      <a:gd name="T6" fmla="*/ 147 w 852"/>
                      <a:gd name="T7" fmla="*/ 690 h 759"/>
                      <a:gd name="T8" fmla="*/ 48 w 852"/>
                      <a:gd name="T9" fmla="*/ 759 h 759"/>
                      <a:gd name="T10" fmla="*/ 0 w 852"/>
                      <a:gd name="T11" fmla="*/ 757 h 759"/>
                      <a:gd name="T12" fmla="*/ 0 60000 65536"/>
                      <a:gd name="T13" fmla="*/ 0 60000 65536"/>
                      <a:gd name="T14" fmla="*/ 0 60000 65536"/>
                      <a:gd name="T15" fmla="*/ 0 60000 65536"/>
                      <a:gd name="T16" fmla="*/ 0 60000 65536"/>
                      <a:gd name="T17" fmla="*/ 0 60000 65536"/>
                      <a:gd name="T18" fmla="*/ 0 w 852"/>
                      <a:gd name="T19" fmla="*/ 0 h 759"/>
                      <a:gd name="T20" fmla="*/ 852 w 852"/>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852" h="759">
                        <a:moveTo>
                          <a:pt x="852" y="0"/>
                        </a:moveTo>
                        <a:lnTo>
                          <a:pt x="699" y="202"/>
                        </a:lnTo>
                        <a:lnTo>
                          <a:pt x="480" y="420"/>
                        </a:lnTo>
                        <a:lnTo>
                          <a:pt x="147" y="690"/>
                        </a:lnTo>
                        <a:lnTo>
                          <a:pt x="48" y="759"/>
                        </a:lnTo>
                        <a:lnTo>
                          <a:pt x="0" y="757"/>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39" name="Freeform 16">
                    <a:extLst>
                      <a:ext uri="{FF2B5EF4-FFF2-40B4-BE49-F238E27FC236}">
                        <a16:creationId xmlns:a16="http://schemas.microsoft.com/office/drawing/2014/main" id="{EBA6329B-6F9D-0F34-E2C2-6C44BFBBF298}"/>
                      </a:ext>
                    </a:extLst>
                  </p:cNvPr>
                  <p:cNvSpPr>
                    <a:spLocks/>
                  </p:cNvSpPr>
                  <p:nvPr/>
                </p:nvSpPr>
                <p:spPr bwMode="auto">
                  <a:xfrm>
                    <a:off x="1234" y="2804"/>
                    <a:ext cx="386" cy="361"/>
                  </a:xfrm>
                  <a:custGeom>
                    <a:avLst/>
                    <a:gdLst>
                      <a:gd name="T0" fmla="*/ 0 w 386"/>
                      <a:gd name="T1" fmla="*/ 361 h 361"/>
                      <a:gd name="T2" fmla="*/ 386 w 386"/>
                      <a:gd name="T3" fmla="*/ 40 h 361"/>
                      <a:gd name="T4" fmla="*/ 377 w 386"/>
                      <a:gd name="T5" fmla="*/ 0 h 361"/>
                      <a:gd name="T6" fmla="*/ 0 60000 65536"/>
                      <a:gd name="T7" fmla="*/ 0 60000 65536"/>
                      <a:gd name="T8" fmla="*/ 0 60000 65536"/>
                      <a:gd name="T9" fmla="*/ 0 w 386"/>
                      <a:gd name="T10" fmla="*/ 0 h 361"/>
                      <a:gd name="T11" fmla="*/ 386 w 386"/>
                      <a:gd name="T12" fmla="*/ 361 h 361"/>
                    </a:gdLst>
                    <a:ahLst/>
                    <a:cxnLst>
                      <a:cxn ang="T6">
                        <a:pos x="T0" y="T1"/>
                      </a:cxn>
                      <a:cxn ang="T7">
                        <a:pos x="T2" y="T3"/>
                      </a:cxn>
                      <a:cxn ang="T8">
                        <a:pos x="T4" y="T5"/>
                      </a:cxn>
                    </a:cxnLst>
                    <a:rect l="T9" t="T10" r="T11" b="T12"/>
                    <a:pathLst>
                      <a:path w="386" h="361">
                        <a:moveTo>
                          <a:pt x="0" y="361"/>
                        </a:moveTo>
                        <a:lnTo>
                          <a:pt x="386" y="40"/>
                        </a:lnTo>
                        <a:lnTo>
                          <a:pt x="377"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40" name="Freeform 17">
                    <a:extLst>
                      <a:ext uri="{FF2B5EF4-FFF2-40B4-BE49-F238E27FC236}">
                        <a16:creationId xmlns:a16="http://schemas.microsoft.com/office/drawing/2014/main" id="{E5CD0983-F934-9764-203D-2A316F5C4AD5}"/>
                      </a:ext>
                    </a:extLst>
                  </p:cNvPr>
                  <p:cNvSpPr>
                    <a:spLocks/>
                  </p:cNvSpPr>
                  <p:nvPr/>
                </p:nvSpPr>
                <p:spPr bwMode="auto">
                  <a:xfrm>
                    <a:off x="1245" y="2790"/>
                    <a:ext cx="415" cy="428"/>
                  </a:xfrm>
                  <a:custGeom>
                    <a:avLst/>
                    <a:gdLst>
                      <a:gd name="T0" fmla="*/ 0 w 415"/>
                      <a:gd name="T1" fmla="*/ 428 h 428"/>
                      <a:gd name="T2" fmla="*/ 415 w 415"/>
                      <a:gd name="T3" fmla="*/ 66 h 428"/>
                      <a:gd name="T4" fmla="*/ 387 w 415"/>
                      <a:gd name="T5" fmla="*/ 0 h 428"/>
                      <a:gd name="T6" fmla="*/ 0 60000 65536"/>
                      <a:gd name="T7" fmla="*/ 0 60000 65536"/>
                      <a:gd name="T8" fmla="*/ 0 60000 65536"/>
                      <a:gd name="T9" fmla="*/ 0 w 415"/>
                      <a:gd name="T10" fmla="*/ 0 h 428"/>
                      <a:gd name="T11" fmla="*/ 415 w 415"/>
                      <a:gd name="T12" fmla="*/ 428 h 428"/>
                    </a:gdLst>
                    <a:ahLst/>
                    <a:cxnLst>
                      <a:cxn ang="T6">
                        <a:pos x="T0" y="T1"/>
                      </a:cxn>
                      <a:cxn ang="T7">
                        <a:pos x="T2" y="T3"/>
                      </a:cxn>
                      <a:cxn ang="T8">
                        <a:pos x="T4" y="T5"/>
                      </a:cxn>
                    </a:cxnLst>
                    <a:rect l="T9" t="T10" r="T11" b="T12"/>
                    <a:pathLst>
                      <a:path w="415" h="428">
                        <a:moveTo>
                          <a:pt x="0" y="428"/>
                        </a:moveTo>
                        <a:lnTo>
                          <a:pt x="415" y="66"/>
                        </a:lnTo>
                        <a:lnTo>
                          <a:pt x="387"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41" name="Freeform 18">
                    <a:extLst>
                      <a:ext uri="{FF2B5EF4-FFF2-40B4-BE49-F238E27FC236}">
                        <a16:creationId xmlns:a16="http://schemas.microsoft.com/office/drawing/2014/main" id="{3BC2F541-48E8-BDF4-5DF1-91C6CD21ABB9}"/>
                      </a:ext>
                    </a:extLst>
                  </p:cNvPr>
                  <p:cNvSpPr>
                    <a:spLocks/>
                  </p:cNvSpPr>
                  <p:nvPr/>
                </p:nvSpPr>
                <p:spPr bwMode="auto">
                  <a:xfrm>
                    <a:off x="1654" y="2639"/>
                    <a:ext cx="224" cy="175"/>
                  </a:xfrm>
                  <a:custGeom>
                    <a:avLst/>
                    <a:gdLst>
                      <a:gd name="T0" fmla="*/ 0 w 224"/>
                      <a:gd name="T1" fmla="*/ 132 h 175"/>
                      <a:gd name="T2" fmla="*/ 23 w 224"/>
                      <a:gd name="T3" fmla="*/ 175 h 175"/>
                      <a:gd name="T4" fmla="*/ 224 w 224"/>
                      <a:gd name="T5" fmla="*/ 0 h 175"/>
                      <a:gd name="T6" fmla="*/ 0 60000 65536"/>
                      <a:gd name="T7" fmla="*/ 0 60000 65536"/>
                      <a:gd name="T8" fmla="*/ 0 60000 65536"/>
                      <a:gd name="T9" fmla="*/ 0 w 224"/>
                      <a:gd name="T10" fmla="*/ 0 h 175"/>
                      <a:gd name="T11" fmla="*/ 224 w 224"/>
                      <a:gd name="T12" fmla="*/ 175 h 175"/>
                    </a:gdLst>
                    <a:ahLst/>
                    <a:cxnLst>
                      <a:cxn ang="T6">
                        <a:pos x="T0" y="T1"/>
                      </a:cxn>
                      <a:cxn ang="T7">
                        <a:pos x="T2" y="T3"/>
                      </a:cxn>
                      <a:cxn ang="T8">
                        <a:pos x="T4" y="T5"/>
                      </a:cxn>
                    </a:cxnLst>
                    <a:rect l="T9" t="T10" r="T11" b="T12"/>
                    <a:pathLst>
                      <a:path w="224" h="175">
                        <a:moveTo>
                          <a:pt x="0" y="132"/>
                        </a:moveTo>
                        <a:lnTo>
                          <a:pt x="23" y="175"/>
                        </a:lnTo>
                        <a:lnTo>
                          <a:pt x="224"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42" name="Oval 19">
                    <a:extLst>
                      <a:ext uri="{FF2B5EF4-FFF2-40B4-BE49-F238E27FC236}">
                        <a16:creationId xmlns:a16="http://schemas.microsoft.com/office/drawing/2014/main" id="{CC42E834-168D-8844-BF91-967F2534E5C6}"/>
                      </a:ext>
                    </a:extLst>
                  </p:cNvPr>
                  <p:cNvSpPr>
                    <a:spLocks noChangeArrowheads="1"/>
                  </p:cNvSpPr>
                  <p:nvPr/>
                </p:nvSpPr>
                <p:spPr bwMode="auto">
                  <a:xfrm>
                    <a:off x="1858" y="2705"/>
                    <a:ext cx="48" cy="96"/>
                  </a:xfrm>
                  <a:prstGeom prst="ellipse">
                    <a:avLst/>
                  </a:prstGeom>
                  <a:solidFill>
                    <a:srgbClr val="808080"/>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43" name="Oval 20">
                    <a:extLst>
                      <a:ext uri="{FF2B5EF4-FFF2-40B4-BE49-F238E27FC236}">
                        <a16:creationId xmlns:a16="http://schemas.microsoft.com/office/drawing/2014/main" id="{1C0BC533-FA62-DE0C-1DDB-B884FA8E0554}"/>
                      </a:ext>
                    </a:extLst>
                  </p:cNvPr>
                  <p:cNvSpPr>
                    <a:spLocks noChangeArrowheads="1"/>
                  </p:cNvSpPr>
                  <p:nvPr/>
                </p:nvSpPr>
                <p:spPr bwMode="auto">
                  <a:xfrm>
                    <a:off x="1324" y="3185"/>
                    <a:ext cx="48" cy="96"/>
                  </a:xfrm>
                  <a:prstGeom prst="ellipse">
                    <a:avLst/>
                  </a:prstGeom>
                  <a:solidFill>
                    <a:srgbClr val="808080"/>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nvGrpSpPr>
                  <p:cNvPr id="12344" name="Group 21">
                    <a:extLst>
                      <a:ext uri="{FF2B5EF4-FFF2-40B4-BE49-F238E27FC236}">
                        <a16:creationId xmlns:a16="http://schemas.microsoft.com/office/drawing/2014/main" id="{D25FE2D2-33DA-141A-C84C-FED0DCA9D276}"/>
                      </a:ext>
                    </a:extLst>
                  </p:cNvPr>
                  <p:cNvGrpSpPr>
                    <a:grpSpLocks/>
                  </p:cNvGrpSpPr>
                  <p:nvPr/>
                </p:nvGrpSpPr>
                <p:grpSpPr bwMode="auto">
                  <a:xfrm>
                    <a:off x="1858" y="2418"/>
                    <a:ext cx="153" cy="213"/>
                    <a:chOff x="1858" y="2418"/>
                    <a:chExt cx="1551" cy="1781"/>
                  </a:xfrm>
                </p:grpSpPr>
                <p:sp>
                  <p:nvSpPr>
                    <p:cNvPr id="12426" name="Freeform 22">
                      <a:extLst>
                        <a:ext uri="{FF2B5EF4-FFF2-40B4-BE49-F238E27FC236}">
                          <a16:creationId xmlns:a16="http://schemas.microsoft.com/office/drawing/2014/main" id="{E932B860-5A69-CF74-421C-50ACA709CC22}"/>
                        </a:ext>
                      </a:extLst>
                    </p:cNvPr>
                    <p:cNvSpPr>
                      <a:spLocks/>
                    </p:cNvSpPr>
                    <p:nvPr/>
                  </p:nvSpPr>
                  <p:spPr bwMode="auto">
                    <a:xfrm>
                      <a:off x="1858" y="2418"/>
                      <a:ext cx="1551" cy="1781"/>
                    </a:xfrm>
                    <a:custGeom>
                      <a:avLst/>
                      <a:gdLst>
                        <a:gd name="T0" fmla="*/ 946 w 1551"/>
                        <a:gd name="T1" fmla="*/ 168 h 1781"/>
                        <a:gd name="T2" fmla="*/ 869 w 1551"/>
                        <a:gd name="T3" fmla="*/ 0 h 1781"/>
                        <a:gd name="T4" fmla="*/ 605 w 1551"/>
                        <a:gd name="T5" fmla="*/ 29 h 1781"/>
                        <a:gd name="T6" fmla="*/ 615 w 1551"/>
                        <a:gd name="T7" fmla="*/ 91 h 1781"/>
                        <a:gd name="T8" fmla="*/ 711 w 1551"/>
                        <a:gd name="T9" fmla="*/ 115 h 1781"/>
                        <a:gd name="T10" fmla="*/ 735 w 1551"/>
                        <a:gd name="T11" fmla="*/ 182 h 1781"/>
                        <a:gd name="T12" fmla="*/ 543 w 1551"/>
                        <a:gd name="T13" fmla="*/ 288 h 1781"/>
                        <a:gd name="T14" fmla="*/ 389 w 1551"/>
                        <a:gd name="T15" fmla="*/ 437 h 1781"/>
                        <a:gd name="T16" fmla="*/ 250 w 1551"/>
                        <a:gd name="T17" fmla="*/ 403 h 1781"/>
                        <a:gd name="T18" fmla="*/ 168 w 1551"/>
                        <a:gd name="T19" fmla="*/ 514 h 1781"/>
                        <a:gd name="T20" fmla="*/ 106 w 1551"/>
                        <a:gd name="T21" fmla="*/ 706 h 1781"/>
                        <a:gd name="T22" fmla="*/ 255 w 1551"/>
                        <a:gd name="T23" fmla="*/ 797 h 1781"/>
                        <a:gd name="T24" fmla="*/ 255 w 1551"/>
                        <a:gd name="T25" fmla="*/ 898 h 1781"/>
                        <a:gd name="T26" fmla="*/ 96 w 1551"/>
                        <a:gd name="T27" fmla="*/ 926 h 1781"/>
                        <a:gd name="T28" fmla="*/ 5 w 1551"/>
                        <a:gd name="T29" fmla="*/ 917 h 1781"/>
                        <a:gd name="T30" fmla="*/ 0 w 1551"/>
                        <a:gd name="T31" fmla="*/ 1104 h 1781"/>
                        <a:gd name="T32" fmla="*/ 130 w 1551"/>
                        <a:gd name="T33" fmla="*/ 1142 h 1781"/>
                        <a:gd name="T34" fmla="*/ 260 w 1551"/>
                        <a:gd name="T35" fmla="*/ 1123 h 1781"/>
                        <a:gd name="T36" fmla="*/ 288 w 1551"/>
                        <a:gd name="T37" fmla="*/ 1234 h 1781"/>
                        <a:gd name="T38" fmla="*/ 159 w 1551"/>
                        <a:gd name="T39" fmla="*/ 1330 h 1781"/>
                        <a:gd name="T40" fmla="*/ 236 w 1551"/>
                        <a:gd name="T41" fmla="*/ 1536 h 1781"/>
                        <a:gd name="T42" fmla="*/ 356 w 1551"/>
                        <a:gd name="T43" fmla="*/ 1608 h 1781"/>
                        <a:gd name="T44" fmla="*/ 471 w 1551"/>
                        <a:gd name="T45" fmla="*/ 1507 h 1781"/>
                        <a:gd name="T46" fmla="*/ 610 w 1551"/>
                        <a:gd name="T47" fmla="*/ 1603 h 1781"/>
                        <a:gd name="T48" fmla="*/ 797 w 1551"/>
                        <a:gd name="T49" fmla="*/ 1656 h 1781"/>
                        <a:gd name="T50" fmla="*/ 788 w 1551"/>
                        <a:gd name="T51" fmla="*/ 1714 h 1781"/>
                        <a:gd name="T52" fmla="*/ 720 w 1551"/>
                        <a:gd name="T53" fmla="*/ 1709 h 1781"/>
                        <a:gd name="T54" fmla="*/ 764 w 1551"/>
                        <a:gd name="T55" fmla="*/ 1781 h 1781"/>
                        <a:gd name="T56" fmla="*/ 984 w 1551"/>
                        <a:gd name="T57" fmla="*/ 1742 h 1781"/>
                        <a:gd name="T58" fmla="*/ 994 w 1551"/>
                        <a:gd name="T59" fmla="*/ 1622 h 1781"/>
                        <a:gd name="T60" fmla="*/ 1128 w 1551"/>
                        <a:gd name="T61" fmla="*/ 1565 h 1781"/>
                        <a:gd name="T62" fmla="*/ 1167 w 1551"/>
                        <a:gd name="T63" fmla="*/ 1598 h 1781"/>
                        <a:gd name="T64" fmla="*/ 1311 w 1551"/>
                        <a:gd name="T65" fmla="*/ 1488 h 1781"/>
                        <a:gd name="T66" fmla="*/ 1287 w 1551"/>
                        <a:gd name="T67" fmla="*/ 1382 h 1781"/>
                        <a:gd name="T68" fmla="*/ 1388 w 1551"/>
                        <a:gd name="T69" fmla="*/ 1440 h 1781"/>
                        <a:gd name="T70" fmla="*/ 1498 w 1551"/>
                        <a:gd name="T71" fmla="*/ 1238 h 1781"/>
                        <a:gd name="T72" fmla="*/ 1416 w 1551"/>
                        <a:gd name="T73" fmla="*/ 1118 h 1781"/>
                        <a:gd name="T74" fmla="*/ 1464 w 1551"/>
                        <a:gd name="T75" fmla="*/ 950 h 1781"/>
                        <a:gd name="T76" fmla="*/ 1551 w 1551"/>
                        <a:gd name="T77" fmla="*/ 926 h 1781"/>
                        <a:gd name="T78" fmla="*/ 1532 w 1551"/>
                        <a:gd name="T79" fmla="*/ 773 h 1781"/>
                        <a:gd name="T80" fmla="*/ 1469 w 1551"/>
                        <a:gd name="T81" fmla="*/ 744 h 1781"/>
                        <a:gd name="T82" fmla="*/ 1426 w 1551"/>
                        <a:gd name="T83" fmla="*/ 547 h 1781"/>
                        <a:gd name="T84" fmla="*/ 1512 w 1551"/>
                        <a:gd name="T85" fmla="*/ 490 h 1781"/>
                        <a:gd name="T86" fmla="*/ 1407 w 1551"/>
                        <a:gd name="T87" fmla="*/ 269 h 1781"/>
                        <a:gd name="T88" fmla="*/ 1292 w 1551"/>
                        <a:gd name="T89" fmla="*/ 326 h 1781"/>
                        <a:gd name="T90" fmla="*/ 1296 w 1551"/>
                        <a:gd name="T91" fmla="*/ 245 h 1781"/>
                        <a:gd name="T92" fmla="*/ 1152 w 1551"/>
                        <a:gd name="T93" fmla="*/ 101 h 1781"/>
                        <a:gd name="T94" fmla="*/ 1066 w 1551"/>
                        <a:gd name="T95" fmla="*/ 110 h 1781"/>
                        <a:gd name="T96" fmla="*/ 1143 w 1551"/>
                        <a:gd name="T97" fmla="*/ 144 h 1781"/>
                        <a:gd name="T98" fmla="*/ 1119 w 1551"/>
                        <a:gd name="T99" fmla="*/ 230 h 1781"/>
                        <a:gd name="T100" fmla="*/ 946 w 1551"/>
                        <a:gd name="T101" fmla="*/ 163 h 17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51"/>
                        <a:gd name="T154" fmla="*/ 0 h 1781"/>
                        <a:gd name="T155" fmla="*/ 1551 w 1551"/>
                        <a:gd name="T156" fmla="*/ 1781 h 17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51" h="1781">
                          <a:moveTo>
                            <a:pt x="946" y="168"/>
                          </a:moveTo>
                          <a:lnTo>
                            <a:pt x="869" y="0"/>
                          </a:lnTo>
                          <a:lnTo>
                            <a:pt x="605" y="29"/>
                          </a:lnTo>
                          <a:lnTo>
                            <a:pt x="615" y="91"/>
                          </a:lnTo>
                          <a:lnTo>
                            <a:pt x="711" y="115"/>
                          </a:lnTo>
                          <a:lnTo>
                            <a:pt x="735" y="182"/>
                          </a:lnTo>
                          <a:lnTo>
                            <a:pt x="543" y="288"/>
                          </a:lnTo>
                          <a:lnTo>
                            <a:pt x="389" y="437"/>
                          </a:lnTo>
                          <a:lnTo>
                            <a:pt x="250" y="403"/>
                          </a:lnTo>
                          <a:lnTo>
                            <a:pt x="168" y="514"/>
                          </a:lnTo>
                          <a:lnTo>
                            <a:pt x="106" y="706"/>
                          </a:lnTo>
                          <a:lnTo>
                            <a:pt x="255" y="797"/>
                          </a:lnTo>
                          <a:lnTo>
                            <a:pt x="255" y="898"/>
                          </a:lnTo>
                          <a:lnTo>
                            <a:pt x="96" y="926"/>
                          </a:lnTo>
                          <a:lnTo>
                            <a:pt x="5" y="917"/>
                          </a:lnTo>
                          <a:lnTo>
                            <a:pt x="0" y="1104"/>
                          </a:lnTo>
                          <a:lnTo>
                            <a:pt x="130" y="1142"/>
                          </a:lnTo>
                          <a:lnTo>
                            <a:pt x="260" y="1123"/>
                          </a:lnTo>
                          <a:lnTo>
                            <a:pt x="288" y="1234"/>
                          </a:lnTo>
                          <a:lnTo>
                            <a:pt x="159" y="1330"/>
                          </a:lnTo>
                          <a:lnTo>
                            <a:pt x="236" y="1536"/>
                          </a:lnTo>
                          <a:lnTo>
                            <a:pt x="356" y="1608"/>
                          </a:lnTo>
                          <a:lnTo>
                            <a:pt x="471" y="1507"/>
                          </a:lnTo>
                          <a:lnTo>
                            <a:pt x="610" y="1603"/>
                          </a:lnTo>
                          <a:lnTo>
                            <a:pt x="797" y="1656"/>
                          </a:lnTo>
                          <a:lnTo>
                            <a:pt x="788" y="1714"/>
                          </a:lnTo>
                          <a:lnTo>
                            <a:pt x="720" y="1709"/>
                          </a:lnTo>
                          <a:lnTo>
                            <a:pt x="764" y="1781"/>
                          </a:lnTo>
                          <a:lnTo>
                            <a:pt x="984" y="1742"/>
                          </a:lnTo>
                          <a:lnTo>
                            <a:pt x="994" y="1622"/>
                          </a:lnTo>
                          <a:lnTo>
                            <a:pt x="1128" y="1565"/>
                          </a:lnTo>
                          <a:lnTo>
                            <a:pt x="1167" y="1598"/>
                          </a:lnTo>
                          <a:lnTo>
                            <a:pt x="1311" y="1488"/>
                          </a:lnTo>
                          <a:lnTo>
                            <a:pt x="1287" y="1382"/>
                          </a:lnTo>
                          <a:lnTo>
                            <a:pt x="1388" y="1440"/>
                          </a:lnTo>
                          <a:lnTo>
                            <a:pt x="1498" y="1238"/>
                          </a:lnTo>
                          <a:lnTo>
                            <a:pt x="1416" y="1118"/>
                          </a:lnTo>
                          <a:lnTo>
                            <a:pt x="1464" y="950"/>
                          </a:lnTo>
                          <a:lnTo>
                            <a:pt x="1551" y="926"/>
                          </a:lnTo>
                          <a:lnTo>
                            <a:pt x="1532" y="773"/>
                          </a:lnTo>
                          <a:lnTo>
                            <a:pt x="1469" y="744"/>
                          </a:lnTo>
                          <a:lnTo>
                            <a:pt x="1426" y="547"/>
                          </a:lnTo>
                          <a:lnTo>
                            <a:pt x="1512" y="490"/>
                          </a:lnTo>
                          <a:lnTo>
                            <a:pt x="1407" y="269"/>
                          </a:lnTo>
                          <a:lnTo>
                            <a:pt x="1292" y="326"/>
                          </a:lnTo>
                          <a:lnTo>
                            <a:pt x="1296" y="245"/>
                          </a:lnTo>
                          <a:lnTo>
                            <a:pt x="1152" y="101"/>
                          </a:lnTo>
                          <a:lnTo>
                            <a:pt x="1066" y="110"/>
                          </a:lnTo>
                          <a:lnTo>
                            <a:pt x="1143" y="144"/>
                          </a:lnTo>
                          <a:lnTo>
                            <a:pt x="1119" y="230"/>
                          </a:lnTo>
                          <a:lnTo>
                            <a:pt x="946" y="163"/>
                          </a:lnTo>
                        </a:path>
                      </a:pathLst>
                    </a:custGeom>
                    <a:gradFill rotWithShape="1">
                      <a:gsLst>
                        <a:gs pos="0">
                          <a:srgbClr val="C0C0C0"/>
                        </a:gs>
                        <a:gs pos="100000">
                          <a:srgbClr val="929292"/>
                        </a:gs>
                      </a:gsLst>
                      <a:path path="rect">
                        <a:fillToRect l="50000" t="50000" r="50000" b="50000"/>
                      </a:path>
                    </a:gradFill>
                    <a:ln w="3175" cmpd="sng">
                      <a:solidFill>
                        <a:srgbClr val="000000"/>
                      </a:solidFill>
                      <a:round/>
                      <a:headEnd type="none" w="med" len="med"/>
                      <a:tailEnd type="none" w="med" len="med"/>
                    </a:ln>
                  </p:spPr>
                  <p:txBody>
                    <a:bodyPr/>
                    <a:lstStyle/>
                    <a:p>
                      <a:endParaRPr lang="ja-JP" altLang="en-US"/>
                    </a:p>
                  </p:txBody>
                </p:sp>
                <p:sp>
                  <p:nvSpPr>
                    <p:cNvPr id="12427" name="Oval 23">
                      <a:extLst>
                        <a:ext uri="{FF2B5EF4-FFF2-40B4-BE49-F238E27FC236}">
                          <a16:creationId xmlns:a16="http://schemas.microsoft.com/office/drawing/2014/main" id="{11A219BC-84C8-C546-6F2F-0B5080E3D1DB}"/>
                        </a:ext>
                      </a:extLst>
                    </p:cNvPr>
                    <p:cNvSpPr>
                      <a:spLocks noChangeArrowheads="1"/>
                    </p:cNvSpPr>
                    <p:nvPr/>
                  </p:nvSpPr>
                  <p:spPr bwMode="auto">
                    <a:xfrm>
                      <a:off x="2328" y="2825"/>
                      <a:ext cx="864" cy="1008"/>
                    </a:xfrm>
                    <a:prstGeom prst="ellipse">
                      <a:avLst/>
                    </a:prstGeom>
                    <a:gradFill rotWithShape="1">
                      <a:gsLst>
                        <a:gs pos="0">
                          <a:srgbClr val="FFFFFF"/>
                        </a:gs>
                        <a:gs pos="100000">
                          <a:srgbClr val="767676"/>
                        </a:gs>
                      </a:gsLst>
                      <a:path path="shape">
                        <a:fillToRect l="50000" t="50000" r="50000" b="50000"/>
                      </a:path>
                    </a:gra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28" name="Oval 24">
                      <a:extLst>
                        <a:ext uri="{FF2B5EF4-FFF2-40B4-BE49-F238E27FC236}">
                          <a16:creationId xmlns:a16="http://schemas.microsoft.com/office/drawing/2014/main" id="{B1D3BAC8-F421-E99C-F2F2-6AE6E272B005}"/>
                        </a:ext>
                      </a:extLst>
                    </p:cNvPr>
                    <p:cNvSpPr>
                      <a:spLocks noChangeArrowheads="1"/>
                    </p:cNvSpPr>
                    <p:nvPr/>
                  </p:nvSpPr>
                  <p:spPr bwMode="auto">
                    <a:xfrm>
                      <a:off x="2636" y="3042"/>
                      <a:ext cx="432" cy="576"/>
                    </a:xfrm>
                    <a:prstGeom prst="ellipse">
                      <a:avLst/>
                    </a:prstGeom>
                    <a:gradFill rotWithShape="1">
                      <a:gsLst>
                        <a:gs pos="0">
                          <a:srgbClr val="6C6C6C"/>
                        </a:gs>
                        <a:gs pos="100000">
                          <a:srgbClr val="EAEAEA"/>
                        </a:gs>
                      </a:gsLst>
                      <a:path path="shape">
                        <a:fillToRect l="50000" t="50000" r="50000" b="50000"/>
                      </a:path>
                    </a:gra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29" name="Oval 25">
                      <a:extLst>
                        <a:ext uri="{FF2B5EF4-FFF2-40B4-BE49-F238E27FC236}">
                          <a16:creationId xmlns:a16="http://schemas.microsoft.com/office/drawing/2014/main" id="{9827B3B5-7D16-0888-366F-1B310B94019D}"/>
                        </a:ext>
                      </a:extLst>
                    </p:cNvPr>
                    <p:cNvSpPr>
                      <a:spLocks noChangeArrowheads="1"/>
                    </p:cNvSpPr>
                    <p:nvPr/>
                  </p:nvSpPr>
                  <p:spPr bwMode="auto">
                    <a:xfrm>
                      <a:off x="2141" y="2969"/>
                      <a:ext cx="111" cy="144"/>
                    </a:xfrm>
                    <a:prstGeom prst="ellipse">
                      <a:avLst/>
                    </a:prstGeom>
                    <a:solidFill>
                      <a:srgbClr val="000000"/>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30" name="Oval 26">
                      <a:extLst>
                        <a:ext uri="{FF2B5EF4-FFF2-40B4-BE49-F238E27FC236}">
                          <a16:creationId xmlns:a16="http://schemas.microsoft.com/office/drawing/2014/main" id="{018A0AA7-D337-C876-E7CB-783230C9F079}"/>
                        </a:ext>
                      </a:extLst>
                    </p:cNvPr>
                    <p:cNvSpPr>
                      <a:spLocks noChangeArrowheads="1"/>
                    </p:cNvSpPr>
                    <p:nvPr/>
                  </p:nvSpPr>
                  <p:spPr bwMode="auto">
                    <a:xfrm>
                      <a:off x="2191" y="3714"/>
                      <a:ext cx="111" cy="144"/>
                    </a:xfrm>
                    <a:prstGeom prst="ellipse">
                      <a:avLst/>
                    </a:prstGeom>
                    <a:solidFill>
                      <a:srgbClr val="000000"/>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31" name="Oval 27">
                      <a:extLst>
                        <a:ext uri="{FF2B5EF4-FFF2-40B4-BE49-F238E27FC236}">
                          <a16:creationId xmlns:a16="http://schemas.microsoft.com/office/drawing/2014/main" id="{8E707354-A480-AF9A-7AE0-87A6E67819A6}"/>
                        </a:ext>
                      </a:extLst>
                    </p:cNvPr>
                    <p:cNvSpPr>
                      <a:spLocks noChangeArrowheads="1"/>
                    </p:cNvSpPr>
                    <p:nvPr/>
                  </p:nvSpPr>
                  <p:spPr bwMode="auto">
                    <a:xfrm>
                      <a:off x="3159" y="3618"/>
                      <a:ext cx="111" cy="144"/>
                    </a:xfrm>
                    <a:prstGeom prst="ellipse">
                      <a:avLst/>
                    </a:prstGeom>
                    <a:solidFill>
                      <a:srgbClr val="000000"/>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sp>
                <p:nvSpPr>
                  <p:cNvPr id="12345" name="Freeform 28">
                    <a:extLst>
                      <a:ext uri="{FF2B5EF4-FFF2-40B4-BE49-F238E27FC236}">
                        <a16:creationId xmlns:a16="http://schemas.microsoft.com/office/drawing/2014/main" id="{ED9E3108-E338-8231-C48C-207E83A70189}"/>
                      </a:ext>
                    </a:extLst>
                  </p:cNvPr>
                  <p:cNvSpPr>
                    <a:spLocks/>
                  </p:cNvSpPr>
                  <p:nvPr/>
                </p:nvSpPr>
                <p:spPr bwMode="auto">
                  <a:xfrm>
                    <a:off x="123" y="2235"/>
                    <a:ext cx="1042" cy="824"/>
                  </a:xfrm>
                  <a:custGeom>
                    <a:avLst/>
                    <a:gdLst>
                      <a:gd name="T0" fmla="*/ 136 w 1042"/>
                      <a:gd name="T1" fmla="*/ 822 h 824"/>
                      <a:gd name="T2" fmla="*/ 0 w 1042"/>
                      <a:gd name="T3" fmla="*/ 723 h 824"/>
                      <a:gd name="T4" fmla="*/ 343 w 1042"/>
                      <a:gd name="T5" fmla="*/ 389 h 824"/>
                      <a:gd name="T6" fmla="*/ 996 w 1042"/>
                      <a:gd name="T7" fmla="*/ 0 h 824"/>
                      <a:gd name="T8" fmla="*/ 1014 w 1042"/>
                      <a:gd name="T9" fmla="*/ 95 h 824"/>
                      <a:gd name="T10" fmla="*/ 1039 w 1042"/>
                      <a:gd name="T11" fmla="*/ 80 h 824"/>
                      <a:gd name="T12" fmla="*/ 1042 w 1042"/>
                      <a:gd name="T13" fmla="*/ 93 h 824"/>
                      <a:gd name="T14" fmla="*/ 1006 w 1042"/>
                      <a:gd name="T15" fmla="*/ 117 h 824"/>
                      <a:gd name="T16" fmla="*/ 1030 w 1042"/>
                      <a:gd name="T17" fmla="*/ 141 h 824"/>
                      <a:gd name="T18" fmla="*/ 1035 w 1042"/>
                      <a:gd name="T19" fmla="*/ 210 h 824"/>
                      <a:gd name="T20" fmla="*/ 1041 w 1042"/>
                      <a:gd name="T21" fmla="*/ 240 h 824"/>
                      <a:gd name="T22" fmla="*/ 1009 w 1042"/>
                      <a:gd name="T23" fmla="*/ 261 h 824"/>
                      <a:gd name="T24" fmla="*/ 969 w 1042"/>
                      <a:gd name="T25" fmla="*/ 261 h 824"/>
                      <a:gd name="T26" fmla="*/ 919 w 1042"/>
                      <a:gd name="T27" fmla="*/ 203 h 824"/>
                      <a:gd name="T28" fmla="*/ 865 w 1042"/>
                      <a:gd name="T29" fmla="*/ 183 h 824"/>
                      <a:gd name="T30" fmla="*/ 825 w 1042"/>
                      <a:gd name="T31" fmla="*/ 174 h 824"/>
                      <a:gd name="T32" fmla="*/ 658 w 1042"/>
                      <a:gd name="T33" fmla="*/ 260 h 824"/>
                      <a:gd name="T34" fmla="*/ 499 w 1042"/>
                      <a:gd name="T35" fmla="*/ 369 h 824"/>
                      <a:gd name="T36" fmla="*/ 207 w 1042"/>
                      <a:gd name="T37" fmla="*/ 764 h 824"/>
                      <a:gd name="T38" fmla="*/ 132 w 1042"/>
                      <a:gd name="T39" fmla="*/ 824 h 8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2"/>
                      <a:gd name="T61" fmla="*/ 0 h 824"/>
                      <a:gd name="T62" fmla="*/ 1042 w 1042"/>
                      <a:gd name="T63" fmla="*/ 824 h 8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2" h="824">
                        <a:moveTo>
                          <a:pt x="136" y="822"/>
                        </a:moveTo>
                        <a:lnTo>
                          <a:pt x="0" y="723"/>
                        </a:lnTo>
                        <a:lnTo>
                          <a:pt x="343" y="389"/>
                        </a:lnTo>
                        <a:lnTo>
                          <a:pt x="996" y="0"/>
                        </a:lnTo>
                        <a:lnTo>
                          <a:pt x="1014" y="95"/>
                        </a:lnTo>
                        <a:lnTo>
                          <a:pt x="1039" y="80"/>
                        </a:lnTo>
                        <a:lnTo>
                          <a:pt x="1042" y="93"/>
                        </a:lnTo>
                        <a:lnTo>
                          <a:pt x="1006" y="117"/>
                        </a:lnTo>
                        <a:lnTo>
                          <a:pt x="1030" y="141"/>
                        </a:lnTo>
                        <a:lnTo>
                          <a:pt x="1035" y="210"/>
                        </a:lnTo>
                        <a:lnTo>
                          <a:pt x="1041" y="240"/>
                        </a:lnTo>
                        <a:lnTo>
                          <a:pt x="1009" y="261"/>
                        </a:lnTo>
                        <a:lnTo>
                          <a:pt x="969" y="261"/>
                        </a:lnTo>
                        <a:lnTo>
                          <a:pt x="919" y="203"/>
                        </a:lnTo>
                        <a:lnTo>
                          <a:pt x="865" y="183"/>
                        </a:lnTo>
                        <a:lnTo>
                          <a:pt x="825" y="174"/>
                        </a:lnTo>
                        <a:lnTo>
                          <a:pt x="658" y="260"/>
                        </a:lnTo>
                        <a:lnTo>
                          <a:pt x="499" y="369"/>
                        </a:lnTo>
                        <a:lnTo>
                          <a:pt x="207" y="764"/>
                        </a:lnTo>
                        <a:lnTo>
                          <a:pt x="132" y="824"/>
                        </a:lnTo>
                      </a:path>
                    </a:pathLst>
                  </a:custGeom>
                  <a:gradFill rotWithShape="1">
                    <a:gsLst>
                      <a:gs pos="0">
                        <a:srgbClr val="333333"/>
                      </a:gs>
                      <a:gs pos="100000">
                        <a:srgbClr val="000000"/>
                      </a:gs>
                    </a:gsLst>
                    <a:lin ang="2700000" scaled="1"/>
                  </a:gradFill>
                  <a:ln w="9525">
                    <a:solidFill>
                      <a:srgbClr val="000000"/>
                    </a:solidFill>
                    <a:round/>
                    <a:headEnd type="none" w="med" len="med"/>
                    <a:tailEnd type="none" w="med" len="med"/>
                  </a:ln>
                </p:spPr>
                <p:txBody>
                  <a:bodyPr/>
                  <a:lstStyle/>
                  <a:p>
                    <a:endParaRPr lang="ja-JP" altLang="en-US"/>
                  </a:p>
                </p:txBody>
              </p:sp>
              <p:sp>
                <p:nvSpPr>
                  <p:cNvPr id="12346" name="Freeform 29">
                    <a:extLst>
                      <a:ext uri="{FF2B5EF4-FFF2-40B4-BE49-F238E27FC236}">
                        <a16:creationId xmlns:a16="http://schemas.microsoft.com/office/drawing/2014/main" id="{49CBF27D-CBF2-5058-D497-BD5FB71459E2}"/>
                      </a:ext>
                    </a:extLst>
                  </p:cNvPr>
                  <p:cNvSpPr>
                    <a:spLocks/>
                  </p:cNvSpPr>
                  <p:nvPr/>
                </p:nvSpPr>
                <p:spPr bwMode="auto">
                  <a:xfrm>
                    <a:off x="649" y="2267"/>
                    <a:ext cx="468" cy="276"/>
                  </a:xfrm>
                  <a:custGeom>
                    <a:avLst/>
                    <a:gdLst>
                      <a:gd name="T0" fmla="*/ 0 w 468"/>
                      <a:gd name="T1" fmla="*/ 276 h 276"/>
                      <a:gd name="T2" fmla="*/ 468 w 468"/>
                      <a:gd name="T3" fmla="*/ 0 h 276"/>
                      <a:gd name="T4" fmla="*/ 0 60000 65536"/>
                      <a:gd name="T5" fmla="*/ 0 60000 65536"/>
                      <a:gd name="T6" fmla="*/ 0 w 468"/>
                      <a:gd name="T7" fmla="*/ 0 h 276"/>
                      <a:gd name="T8" fmla="*/ 468 w 468"/>
                      <a:gd name="T9" fmla="*/ 276 h 276"/>
                    </a:gdLst>
                    <a:ahLst/>
                    <a:cxnLst>
                      <a:cxn ang="T4">
                        <a:pos x="T0" y="T1"/>
                      </a:cxn>
                      <a:cxn ang="T5">
                        <a:pos x="T2" y="T3"/>
                      </a:cxn>
                    </a:cxnLst>
                    <a:rect l="T6" t="T7" r="T8" b="T9"/>
                    <a:pathLst>
                      <a:path w="468" h="276">
                        <a:moveTo>
                          <a:pt x="0" y="276"/>
                        </a:moveTo>
                        <a:lnTo>
                          <a:pt x="468"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47" name="Freeform 30">
                    <a:extLst>
                      <a:ext uri="{FF2B5EF4-FFF2-40B4-BE49-F238E27FC236}">
                        <a16:creationId xmlns:a16="http://schemas.microsoft.com/office/drawing/2014/main" id="{CFC458C9-B91B-B502-20B6-6E24103212CF}"/>
                      </a:ext>
                    </a:extLst>
                  </p:cNvPr>
                  <p:cNvSpPr>
                    <a:spLocks/>
                  </p:cNvSpPr>
                  <p:nvPr/>
                </p:nvSpPr>
                <p:spPr bwMode="auto">
                  <a:xfrm>
                    <a:off x="1059" y="2349"/>
                    <a:ext cx="84" cy="114"/>
                  </a:xfrm>
                  <a:custGeom>
                    <a:avLst/>
                    <a:gdLst>
                      <a:gd name="T0" fmla="*/ 62 w 84"/>
                      <a:gd name="T1" fmla="*/ 0 h 114"/>
                      <a:gd name="T2" fmla="*/ 24 w 84"/>
                      <a:gd name="T3" fmla="*/ 6 h 114"/>
                      <a:gd name="T4" fmla="*/ 0 w 84"/>
                      <a:gd name="T5" fmla="*/ 36 h 114"/>
                      <a:gd name="T6" fmla="*/ 19 w 84"/>
                      <a:gd name="T7" fmla="*/ 78 h 114"/>
                      <a:gd name="T8" fmla="*/ 58 w 84"/>
                      <a:gd name="T9" fmla="*/ 114 h 114"/>
                      <a:gd name="T10" fmla="*/ 79 w 84"/>
                      <a:gd name="T11" fmla="*/ 111 h 114"/>
                      <a:gd name="T12" fmla="*/ 84 w 84"/>
                      <a:gd name="T13" fmla="*/ 54 h 114"/>
                      <a:gd name="T14" fmla="*/ 61 w 84"/>
                      <a:gd name="T15" fmla="*/ 3 h 114"/>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114"/>
                      <a:gd name="T26" fmla="*/ 84 w 84"/>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114">
                        <a:moveTo>
                          <a:pt x="62" y="0"/>
                        </a:moveTo>
                        <a:lnTo>
                          <a:pt x="24" y="6"/>
                        </a:lnTo>
                        <a:lnTo>
                          <a:pt x="0" y="36"/>
                        </a:lnTo>
                        <a:lnTo>
                          <a:pt x="19" y="78"/>
                        </a:lnTo>
                        <a:lnTo>
                          <a:pt x="58" y="114"/>
                        </a:lnTo>
                        <a:lnTo>
                          <a:pt x="79" y="111"/>
                        </a:lnTo>
                        <a:lnTo>
                          <a:pt x="84" y="54"/>
                        </a:lnTo>
                        <a:lnTo>
                          <a:pt x="61" y="3"/>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48" name="Oval 31">
                    <a:extLst>
                      <a:ext uri="{FF2B5EF4-FFF2-40B4-BE49-F238E27FC236}">
                        <a16:creationId xmlns:a16="http://schemas.microsoft.com/office/drawing/2014/main" id="{1295E707-64F0-0684-FB65-515C9AB57F2D}"/>
                      </a:ext>
                    </a:extLst>
                  </p:cNvPr>
                  <p:cNvSpPr>
                    <a:spLocks noChangeArrowheads="1"/>
                  </p:cNvSpPr>
                  <p:nvPr/>
                </p:nvSpPr>
                <p:spPr bwMode="auto">
                  <a:xfrm>
                    <a:off x="1084" y="2387"/>
                    <a:ext cx="48" cy="48"/>
                  </a:xfrm>
                  <a:prstGeom prst="ellipse">
                    <a:avLst/>
                  </a:prstGeom>
                  <a:solidFill>
                    <a:srgbClr val="FFFFFF"/>
                  </a:solidFill>
                  <a:ln w="6350">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49" name="Freeform 32">
                    <a:extLst>
                      <a:ext uri="{FF2B5EF4-FFF2-40B4-BE49-F238E27FC236}">
                        <a16:creationId xmlns:a16="http://schemas.microsoft.com/office/drawing/2014/main" id="{862EF08A-464F-4ACA-F339-CA7DE7F54B7F}"/>
                      </a:ext>
                    </a:extLst>
                  </p:cNvPr>
                  <p:cNvSpPr>
                    <a:spLocks/>
                  </p:cNvSpPr>
                  <p:nvPr/>
                </p:nvSpPr>
                <p:spPr bwMode="auto">
                  <a:xfrm>
                    <a:off x="496" y="2115"/>
                    <a:ext cx="636" cy="414"/>
                  </a:xfrm>
                  <a:custGeom>
                    <a:avLst/>
                    <a:gdLst>
                      <a:gd name="T0" fmla="*/ 5 w 636"/>
                      <a:gd name="T1" fmla="*/ 396 h 414"/>
                      <a:gd name="T2" fmla="*/ 0 w 636"/>
                      <a:gd name="T3" fmla="*/ 360 h 414"/>
                      <a:gd name="T4" fmla="*/ 41 w 636"/>
                      <a:gd name="T5" fmla="*/ 335 h 414"/>
                      <a:gd name="T6" fmla="*/ 126 w 636"/>
                      <a:gd name="T7" fmla="*/ 252 h 414"/>
                      <a:gd name="T8" fmla="*/ 339 w 636"/>
                      <a:gd name="T9" fmla="*/ 53 h 414"/>
                      <a:gd name="T10" fmla="*/ 398 w 636"/>
                      <a:gd name="T11" fmla="*/ 9 h 414"/>
                      <a:gd name="T12" fmla="*/ 425 w 636"/>
                      <a:gd name="T13" fmla="*/ 0 h 414"/>
                      <a:gd name="T14" fmla="*/ 486 w 636"/>
                      <a:gd name="T15" fmla="*/ 3 h 414"/>
                      <a:gd name="T16" fmla="*/ 459 w 636"/>
                      <a:gd name="T17" fmla="*/ 89 h 414"/>
                      <a:gd name="T18" fmla="*/ 459 w 636"/>
                      <a:gd name="T19" fmla="*/ 141 h 414"/>
                      <a:gd name="T20" fmla="*/ 590 w 636"/>
                      <a:gd name="T21" fmla="*/ 83 h 414"/>
                      <a:gd name="T22" fmla="*/ 636 w 636"/>
                      <a:gd name="T23" fmla="*/ 111 h 414"/>
                      <a:gd name="T24" fmla="*/ 225 w 636"/>
                      <a:gd name="T25" fmla="*/ 354 h 414"/>
                      <a:gd name="T26" fmla="*/ 117 w 636"/>
                      <a:gd name="T27" fmla="*/ 414 h 414"/>
                      <a:gd name="T28" fmla="*/ 6 w 636"/>
                      <a:gd name="T29" fmla="*/ 401 h 4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6"/>
                      <a:gd name="T46" fmla="*/ 0 h 414"/>
                      <a:gd name="T47" fmla="*/ 636 w 636"/>
                      <a:gd name="T48" fmla="*/ 414 h 4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6" h="414">
                        <a:moveTo>
                          <a:pt x="5" y="396"/>
                        </a:moveTo>
                        <a:lnTo>
                          <a:pt x="0" y="360"/>
                        </a:lnTo>
                        <a:lnTo>
                          <a:pt x="41" y="335"/>
                        </a:lnTo>
                        <a:lnTo>
                          <a:pt x="126" y="252"/>
                        </a:lnTo>
                        <a:lnTo>
                          <a:pt x="339" y="53"/>
                        </a:lnTo>
                        <a:lnTo>
                          <a:pt x="398" y="9"/>
                        </a:lnTo>
                        <a:lnTo>
                          <a:pt x="425" y="0"/>
                        </a:lnTo>
                        <a:lnTo>
                          <a:pt x="486" y="3"/>
                        </a:lnTo>
                        <a:lnTo>
                          <a:pt x="459" y="89"/>
                        </a:lnTo>
                        <a:lnTo>
                          <a:pt x="459" y="141"/>
                        </a:lnTo>
                        <a:lnTo>
                          <a:pt x="590" y="83"/>
                        </a:lnTo>
                        <a:lnTo>
                          <a:pt x="636" y="111"/>
                        </a:lnTo>
                        <a:lnTo>
                          <a:pt x="225" y="354"/>
                        </a:lnTo>
                        <a:lnTo>
                          <a:pt x="117" y="414"/>
                        </a:lnTo>
                        <a:lnTo>
                          <a:pt x="6" y="401"/>
                        </a:lnTo>
                      </a:path>
                    </a:pathLst>
                  </a:custGeom>
                  <a:gradFill rotWithShape="1">
                    <a:gsLst>
                      <a:gs pos="0">
                        <a:srgbClr val="FFFFFF"/>
                      </a:gs>
                      <a:gs pos="100000">
                        <a:srgbClr val="000000"/>
                      </a:gs>
                    </a:gsLst>
                    <a:lin ang="2700000" scaled="1"/>
                  </a:gradFill>
                  <a:ln w="9525">
                    <a:solidFill>
                      <a:srgbClr val="000000"/>
                    </a:solidFill>
                    <a:round/>
                    <a:headEnd type="none" w="med" len="med"/>
                    <a:tailEnd type="none" w="med" len="med"/>
                  </a:ln>
                </p:spPr>
                <p:txBody>
                  <a:bodyPr/>
                  <a:lstStyle/>
                  <a:p>
                    <a:endParaRPr lang="ja-JP" altLang="en-US"/>
                  </a:p>
                </p:txBody>
              </p:sp>
              <p:sp>
                <p:nvSpPr>
                  <p:cNvPr id="12350" name="Freeform 33">
                    <a:extLst>
                      <a:ext uri="{FF2B5EF4-FFF2-40B4-BE49-F238E27FC236}">
                        <a16:creationId xmlns:a16="http://schemas.microsoft.com/office/drawing/2014/main" id="{6D8B607D-4CA2-6B88-BE66-8CB431B149A6}"/>
                      </a:ext>
                    </a:extLst>
                  </p:cNvPr>
                  <p:cNvSpPr>
                    <a:spLocks/>
                  </p:cNvSpPr>
                  <p:nvPr/>
                </p:nvSpPr>
                <p:spPr bwMode="auto">
                  <a:xfrm>
                    <a:off x="570" y="2274"/>
                    <a:ext cx="321" cy="219"/>
                  </a:xfrm>
                  <a:custGeom>
                    <a:avLst/>
                    <a:gdLst>
                      <a:gd name="T0" fmla="*/ 0 w 321"/>
                      <a:gd name="T1" fmla="*/ 219 h 219"/>
                      <a:gd name="T2" fmla="*/ 49 w 321"/>
                      <a:gd name="T3" fmla="*/ 183 h 219"/>
                      <a:gd name="T4" fmla="*/ 78 w 321"/>
                      <a:gd name="T5" fmla="*/ 131 h 219"/>
                      <a:gd name="T6" fmla="*/ 30 w 321"/>
                      <a:gd name="T7" fmla="*/ 123 h 219"/>
                      <a:gd name="T8" fmla="*/ 82 w 321"/>
                      <a:gd name="T9" fmla="*/ 134 h 219"/>
                      <a:gd name="T10" fmla="*/ 321 w 321"/>
                      <a:gd name="T11" fmla="*/ 0 h 219"/>
                      <a:gd name="T12" fmla="*/ 0 60000 65536"/>
                      <a:gd name="T13" fmla="*/ 0 60000 65536"/>
                      <a:gd name="T14" fmla="*/ 0 60000 65536"/>
                      <a:gd name="T15" fmla="*/ 0 60000 65536"/>
                      <a:gd name="T16" fmla="*/ 0 60000 65536"/>
                      <a:gd name="T17" fmla="*/ 0 60000 65536"/>
                      <a:gd name="T18" fmla="*/ 0 w 321"/>
                      <a:gd name="T19" fmla="*/ 0 h 219"/>
                      <a:gd name="T20" fmla="*/ 321 w 321"/>
                      <a:gd name="T21" fmla="*/ 219 h 219"/>
                    </a:gdLst>
                    <a:ahLst/>
                    <a:cxnLst>
                      <a:cxn ang="T12">
                        <a:pos x="T0" y="T1"/>
                      </a:cxn>
                      <a:cxn ang="T13">
                        <a:pos x="T2" y="T3"/>
                      </a:cxn>
                      <a:cxn ang="T14">
                        <a:pos x="T4" y="T5"/>
                      </a:cxn>
                      <a:cxn ang="T15">
                        <a:pos x="T6" y="T7"/>
                      </a:cxn>
                      <a:cxn ang="T16">
                        <a:pos x="T8" y="T9"/>
                      </a:cxn>
                      <a:cxn ang="T17">
                        <a:pos x="T10" y="T11"/>
                      </a:cxn>
                    </a:cxnLst>
                    <a:rect l="T18" t="T19" r="T20" b="T21"/>
                    <a:pathLst>
                      <a:path w="321" h="219">
                        <a:moveTo>
                          <a:pt x="0" y="219"/>
                        </a:moveTo>
                        <a:lnTo>
                          <a:pt x="49" y="183"/>
                        </a:lnTo>
                        <a:lnTo>
                          <a:pt x="78" y="131"/>
                        </a:lnTo>
                        <a:lnTo>
                          <a:pt x="30" y="123"/>
                        </a:lnTo>
                        <a:lnTo>
                          <a:pt x="82" y="134"/>
                        </a:lnTo>
                        <a:lnTo>
                          <a:pt x="321"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51" name="Freeform 34">
                    <a:extLst>
                      <a:ext uri="{FF2B5EF4-FFF2-40B4-BE49-F238E27FC236}">
                        <a16:creationId xmlns:a16="http://schemas.microsoft.com/office/drawing/2014/main" id="{7821B24D-C330-20B8-CB6C-B64544240E9E}"/>
                      </a:ext>
                    </a:extLst>
                  </p:cNvPr>
                  <p:cNvSpPr>
                    <a:spLocks/>
                  </p:cNvSpPr>
                  <p:nvPr/>
                </p:nvSpPr>
                <p:spPr bwMode="auto">
                  <a:xfrm>
                    <a:off x="610" y="2267"/>
                    <a:ext cx="263" cy="130"/>
                  </a:xfrm>
                  <a:custGeom>
                    <a:avLst/>
                    <a:gdLst>
                      <a:gd name="T0" fmla="*/ 0 w 263"/>
                      <a:gd name="T1" fmla="*/ 130 h 130"/>
                      <a:gd name="T2" fmla="*/ 263 w 263"/>
                      <a:gd name="T3" fmla="*/ 0 h 130"/>
                      <a:gd name="T4" fmla="*/ 0 60000 65536"/>
                      <a:gd name="T5" fmla="*/ 0 60000 65536"/>
                      <a:gd name="T6" fmla="*/ 0 w 263"/>
                      <a:gd name="T7" fmla="*/ 0 h 130"/>
                      <a:gd name="T8" fmla="*/ 263 w 263"/>
                      <a:gd name="T9" fmla="*/ 130 h 130"/>
                    </a:gdLst>
                    <a:ahLst/>
                    <a:cxnLst>
                      <a:cxn ang="T4">
                        <a:pos x="T0" y="T1"/>
                      </a:cxn>
                      <a:cxn ang="T5">
                        <a:pos x="T2" y="T3"/>
                      </a:cxn>
                    </a:cxnLst>
                    <a:rect l="T6" t="T7" r="T8" b="T9"/>
                    <a:pathLst>
                      <a:path w="263" h="130">
                        <a:moveTo>
                          <a:pt x="0" y="130"/>
                        </a:moveTo>
                        <a:lnTo>
                          <a:pt x="263"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52" name="Oval 35">
                    <a:extLst>
                      <a:ext uri="{FF2B5EF4-FFF2-40B4-BE49-F238E27FC236}">
                        <a16:creationId xmlns:a16="http://schemas.microsoft.com/office/drawing/2014/main" id="{BD371F02-B411-FF05-9EC6-E25AC1788CF3}"/>
                      </a:ext>
                    </a:extLst>
                  </p:cNvPr>
                  <p:cNvSpPr>
                    <a:spLocks noChangeArrowheads="1"/>
                  </p:cNvSpPr>
                  <p:nvPr/>
                </p:nvSpPr>
                <p:spPr bwMode="auto">
                  <a:xfrm>
                    <a:off x="830" y="2177"/>
                    <a:ext cx="96" cy="96"/>
                  </a:xfrm>
                  <a:prstGeom prst="ellipse">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53" name="Freeform 36">
                    <a:extLst>
                      <a:ext uri="{FF2B5EF4-FFF2-40B4-BE49-F238E27FC236}">
                        <a16:creationId xmlns:a16="http://schemas.microsoft.com/office/drawing/2014/main" id="{B4175145-5481-4B93-9D35-70493CA92AD8}"/>
                      </a:ext>
                    </a:extLst>
                  </p:cNvPr>
                  <p:cNvSpPr>
                    <a:spLocks/>
                  </p:cNvSpPr>
                  <p:nvPr/>
                </p:nvSpPr>
                <p:spPr bwMode="auto">
                  <a:xfrm>
                    <a:off x="99" y="1871"/>
                    <a:ext cx="987" cy="553"/>
                  </a:xfrm>
                  <a:custGeom>
                    <a:avLst/>
                    <a:gdLst>
                      <a:gd name="T0" fmla="*/ 4 w 987"/>
                      <a:gd name="T1" fmla="*/ 552 h 553"/>
                      <a:gd name="T2" fmla="*/ 331 w 987"/>
                      <a:gd name="T3" fmla="*/ 364 h 553"/>
                      <a:gd name="T4" fmla="*/ 540 w 987"/>
                      <a:gd name="T5" fmla="*/ 229 h 553"/>
                      <a:gd name="T6" fmla="*/ 664 w 987"/>
                      <a:gd name="T7" fmla="*/ 121 h 553"/>
                      <a:gd name="T8" fmla="*/ 751 w 987"/>
                      <a:gd name="T9" fmla="*/ 31 h 553"/>
                      <a:gd name="T10" fmla="*/ 819 w 987"/>
                      <a:gd name="T11" fmla="*/ 0 h 553"/>
                      <a:gd name="T12" fmla="*/ 859 w 987"/>
                      <a:gd name="T13" fmla="*/ 0 h 553"/>
                      <a:gd name="T14" fmla="*/ 882 w 987"/>
                      <a:gd name="T15" fmla="*/ 27 h 553"/>
                      <a:gd name="T16" fmla="*/ 919 w 987"/>
                      <a:gd name="T17" fmla="*/ 24 h 553"/>
                      <a:gd name="T18" fmla="*/ 946 w 987"/>
                      <a:gd name="T19" fmla="*/ 12 h 553"/>
                      <a:gd name="T20" fmla="*/ 976 w 987"/>
                      <a:gd name="T21" fmla="*/ 21 h 553"/>
                      <a:gd name="T22" fmla="*/ 987 w 987"/>
                      <a:gd name="T23" fmla="*/ 69 h 553"/>
                      <a:gd name="T24" fmla="*/ 817 w 987"/>
                      <a:gd name="T25" fmla="*/ 241 h 553"/>
                      <a:gd name="T26" fmla="*/ 798 w 987"/>
                      <a:gd name="T27" fmla="*/ 249 h 553"/>
                      <a:gd name="T28" fmla="*/ 700 w 987"/>
                      <a:gd name="T29" fmla="*/ 319 h 553"/>
                      <a:gd name="T30" fmla="*/ 624 w 987"/>
                      <a:gd name="T31" fmla="*/ 363 h 553"/>
                      <a:gd name="T32" fmla="*/ 331 w 987"/>
                      <a:gd name="T33" fmla="*/ 538 h 553"/>
                      <a:gd name="T34" fmla="*/ 264 w 987"/>
                      <a:gd name="T35" fmla="*/ 421 h 553"/>
                      <a:gd name="T36" fmla="*/ 0 w 987"/>
                      <a:gd name="T37" fmla="*/ 553 h 5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7"/>
                      <a:gd name="T58" fmla="*/ 0 h 553"/>
                      <a:gd name="T59" fmla="*/ 987 w 987"/>
                      <a:gd name="T60" fmla="*/ 553 h 5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7" h="553">
                        <a:moveTo>
                          <a:pt x="4" y="552"/>
                        </a:moveTo>
                        <a:lnTo>
                          <a:pt x="331" y="364"/>
                        </a:lnTo>
                        <a:lnTo>
                          <a:pt x="540" y="229"/>
                        </a:lnTo>
                        <a:lnTo>
                          <a:pt x="664" y="121"/>
                        </a:lnTo>
                        <a:lnTo>
                          <a:pt x="751" y="31"/>
                        </a:lnTo>
                        <a:lnTo>
                          <a:pt x="819" y="0"/>
                        </a:lnTo>
                        <a:lnTo>
                          <a:pt x="859" y="0"/>
                        </a:lnTo>
                        <a:lnTo>
                          <a:pt x="882" y="27"/>
                        </a:lnTo>
                        <a:lnTo>
                          <a:pt x="919" y="24"/>
                        </a:lnTo>
                        <a:lnTo>
                          <a:pt x="946" y="12"/>
                        </a:lnTo>
                        <a:lnTo>
                          <a:pt x="976" y="21"/>
                        </a:lnTo>
                        <a:lnTo>
                          <a:pt x="987" y="69"/>
                        </a:lnTo>
                        <a:lnTo>
                          <a:pt x="817" y="241"/>
                        </a:lnTo>
                        <a:lnTo>
                          <a:pt x="798" y="249"/>
                        </a:lnTo>
                        <a:lnTo>
                          <a:pt x="700" y="319"/>
                        </a:lnTo>
                        <a:lnTo>
                          <a:pt x="624" y="363"/>
                        </a:lnTo>
                        <a:lnTo>
                          <a:pt x="331" y="538"/>
                        </a:lnTo>
                        <a:lnTo>
                          <a:pt x="264" y="421"/>
                        </a:lnTo>
                        <a:lnTo>
                          <a:pt x="0" y="553"/>
                        </a:lnTo>
                      </a:path>
                    </a:pathLst>
                  </a:custGeom>
                  <a:gradFill rotWithShape="1">
                    <a:gsLst>
                      <a:gs pos="0">
                        <a:srgbClr val="FFFFFF"/>
                      </a:gs>
                      <a:gs pos="100000">
                        <a:srgbClr val="000000"/>
                      </a:gs>
                    </a:gsLst>
                    <a:lin ang="2700000" scaled="1"/>
                  </a:gradFill>
                  <a:ln w="9525">
                    <a:solidFill>
                      <a:srgbClr val="000000"/>
                    </a:solidFill>
                    <a:round/>
                    <a:headEnd type="none" w="med" len="med"/>
                    <a:tailEnd type="none" w="med" len="med"/>
                  </a:ln>
                </p:spPr>
                <p:txBody>
                  <a:bodyPr/>
                  <a:lstStyle/>
                  <a:p>
                    <a:endParaRPr lang="ja-JP" altLang="en-US"/>
                  </a:p>
                </p:txBody>
              </p:sp>
              <p:sp>
                <p:nvSpPr>
                  <p:cNvPr id="12354" name="Freeform 37">
                    <a:extLst>
                      <a:ext uri="{FF2B5EF4-FFF2-40B4-BE49-F238E27FC236}">
                        <a16:creationId xmlns:a16="http://schemas.microsoft.com/office/drawing/2014/main" id="{B42A3AC8-0724-CF04-C6A0-53A61BC3CAEB}"/>
                      </a:ext>
                    </a:extLst>
                  </p:cNvPr>
                  <p:cNvSpPr>
                    <a:spLocks/>
                  </p:cNvSpPr>
                  <p:nvPr/>
                </p:nvSpPr>
                <p:spPr bwMode="auto">
                  <a:xfrm>
                    <a:off x="397" y="1949"/>
                    <a:ext cx="569" cy="357"/>
                  </a:xfrm>
                  <a:custGeom>
                    <a:avLst/>
                    <a:gdLst>
                      <a:gd name="T0" fmla="*/ 0 w 569"/>
                      <a:gd name="T1" fmla="*/ 357 h 357"/>
                      <a:gd name="T2" fmla="*/ 261 w 569"/>
                      <a:gd name="T3" fmla="*/ 208 h 357"/>
                      <a:gd name="T4" fmla="*/ 384 w 569"/>
                      <a:gd name="T5" fmla="*/ 99 h 357"/>
                      <a:gd name="T6" fmla="*/ 458 w 569"/>
                      <a:gd name="T7" fmla="*/ 16 h 357"/>
                      <a:gd name="T8" fmla="*/ 491 w 569"/>
                      <a:gd name="T9" fmla="*/ 4 h 357"/>
                      <a:gd name="T10" fmla="*/ 536 w 569"/>
                      <a:gd name="T11" fmla="*/ 0 h 357"/>
                      <a:gd name="T12" fmla="*/ 563 w 569"/>
                      <a:gd name="T13" fmla="*/ 0 h 357"/>
                      <a:gd name="T14" fmla="*/ 569 w 569"/>
                      <a:gd name="T15" fmla="*/ 30 h 357"/>
                      <a:gd name="T16" fmla="*/ 530 w 569"/>
                      <a:gd name="T17" fmla="*/ 85 h 3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357"/>
                      <a:gd name="T29" fmla="*/ 569 w 569"/>
                      <a:gd name="T30" fmla="*/ 357 h 3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357">
                        <a:moveTo>
                          <a:pt x="0" y="357"/>
                        </a:moveTo>
                        <a:lnTo>
                          <a:pt x="261" y="208"/>
                        </a:lnTo>
                        <a:lnTo>
                          <a:pt x="384" y="99"/>
                        </a:lnTo>
                        <a:lnTo>
                          <a:pt x="458" y="16"/>
                        </a:lnTo>
                        <a:lnTo>
                          <a:pt x="491" y="4"/>
                        </a:lnTo>
                        <a:lnTo>
                          <a:pt x="536" y="0"/>
                        </a:lnTo>
                        <a:lnTo>
                          <a:pt x="563" y="0"/>
                        </a:lnTo>
                        <a:lnTo>
                          <a:pt x="569" y="30"/>
                        </a:lnTo>
                        <a:lnTo>
                          <a:pt x="530" y="85"/>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55" name="Freeform 38">
                    <a:extLst>
                      <a:ext uri="{FF2B5EF4-FFF2-40B4-BE49-F238E27FC236}">
                        <a16:creationId xmlns:a16="http://schemas.microsoft.com/office/drawing/2014/main" id="{BFCF9DA9-DDC3-B08D-6309-DC60FFDF272A}"/>
                      </a:ext>
                    </a:extLst>
                  </p:cNvPr>
                  <p:cNvSpPr>
                    <a:spLocks/>
                  </p:cNvSpPr>
                  <p:nvPr/>
                </p:nvSpPr>
                <p:spPr bwMode="auto">
                  <a:xfrm>
                    <a:off x="489" y="2252"/>
                    <a:ext cx="73" cy="49"/>
                  </a:xfrm>
                  <a:custGeom>
                    <a:avLst/>
                    <a:gdLst>
                      <a:gd name="T0" fmla="*/ 4 w 73"/>
                      <a:gd name="T1" fmla="*/ 34 h 49"/>
                      <a:gd name="T2" fmla="*/ 51 w 73"/>
                      <a:gd name="T3" fmla="*/ 0 h 49"/>
                      <a:gd name="T4" fmla="*/ 73 w 73"/>
                      <a:gd name="T5" fmla="*/ 15 h 49"/>
                      <a:gd name="T6" fmla="*/ 19 w 73"/>
                      <a:gd name="T7" fmla="*/ 49 h 49"/>
                      <a:gd name="T8" fmla="*/ 0 w 73"/>
                      <a:gd name="T9" fmla="*/ 34 h 49"/>
                      <a:gd name="T10" fmla="*/ 0 60000 65536"/>
                      <a:gd name="T11" fmla="*/ 0 60000 65536"/>
                      <a:gd name="T12" fmla="*/ 0 60000 65536"/>
                      <a:gd name="T13" fmla="*/ 0 60000 65536"/>
                      <a:gd name="T14" fmla="*/ 0 60000 65536"/>
                      <a:gd name="T15" fmla="*/ 0 w 73"/>
                      <a:gd name="T16" fmla="*/ 0 h 49"/>
                      <a:gd name="T17" fmla="*/ 73 w 73"/>
                      <a:gd name="T18" fmla="*/ 49 h 49"/>
                    </a:gdLst>
                    <a:ahLst/>
                    <a:cxnLst>
                      <a:cxn ang="T10">
                        <a:pos x="T0" y="T1"/>
                      </a:cxn>
                      <a:cxn ang="T11">
                        <a:pos x="T2" y="T3"/>
                      </a:cxn>
                      <a:cxn ang="T12">
                        <a:pos x="T4" y="T5"/>
                      </a:cxn>
                      <a:cxn ang="T13">
                        <a:pos x="T6" y="T7"/>
                      </a:cxn>
                      <a:cxn ang="T14">
                        <a:pos x="T8" y="T9"/>
                      </a:cxn>
                    </a:cxnLst>
                    <a:rect l="T15" t="T16" r="T17" b="T18"/>
                    <a:pathLst>
                      <a:path w="73" h="49">
                        <a:moveTo>
                          <a:pt x="4" y="34"/>
                        </a:moveTo>
                        <a:lnTo>
                          <a:pt x="51" y="0"/>
                        </a:lnTo>
                        <a:lnTo>
                          <a:pt x="73" y="15"/>
                        </a:lnTo>
                        <a:lnTo>
                          <a:pt x="19" y="49"/>
                        </a:lnTo>
                        <a:lnTo>
                          <a:pt x="0" y="34"/>
                        </a:lnTo>
                      </a:path>
                    </a:pathLst>
                  </a:custGeom>
                  <a:solidFill>
                    <a:srgbClr val="FFFFFF"/>
                  </a:solidFill>
                  <a:ln w="9525">
                    <a:solidFill>
                      <a:srgbClr val="000000"/>
                    </a:solidFill>
                    <a:round/>
                    <a:headEnd type="none" w="med" len="med"/>
                    <a:tailEnd type="none" w="med" len="med"/>
                  </a:ln>
                </p:spPr>
                <p:txBody>
                  <a:bodyPr/>
                  <a:lstStyle/>
                  <a:p>
                    <a:endParaRPr lang="ja-JP" altLang="en-US"/>
                  </a:p>
                </p:txBody>
              </p:sp>
              <p:sp>
                <p:nvSpPr>
                  <p:cNvPr id="12356" name="Freeform 39">
                    <a:extLst>
                      <a:ext uri="{FF2B5EF4-FFF2-40B4-BE49-F238E27FC236}">
                        <a16:creationId xmlns:a16="http://schemas.microsoft.com/office/drawing/2014/main" id="{DB388673-2331-EF20-60E6-622C976B584C}"/>
                      </a:ext>
                    </a:extLst>
                  </p:cNvPr>
                  <p:cNvSpPr>
                    <a:spLocks/>
                  </p:cNvSpPr>
                  <p:nvPr/>
                </p:nvSpPr>
                <p:spPr bwMode="auto">
                  <a:xfrm>
                    <a:off x="0" y="2283"/>
                    <a:ext cx="1372" cy="977"/>
                  </a:xfrm>
                  <a:custGeom>
                    <a:avLst/>
                    <a:gdLst>
                      <a:gd name="T0" fmla="*/ 1227 w 1372"/>
                      <a:gd name="T1" fmla="*/ 563 h 977"/>
                      <a:gd name="T2" fmla="*/ 1342 w 1372"/>
                      <a:gd name="T3" fmla="*/ 516 h 977"/>
                      <a:gd name="T4" fmla="*/ 1372 w 1372"/>
                      <a:gd name="T5" fmla="*/ 540 h 977"/>
                      <a:gd name="T6" fmla="*/ 1164 w 1372"/>
                      <a:gd name="T7" fmla="*/ 696 h 977"/>
                      <a:gd name="T8" fmla="*/ 1156 w 1372"/>
                      <a:gd name="T9" fmla="*/ 770 h 977"/>
                      <a:gd name="T10" fmla="*/ 1113 w 1372"/>
                      <a:gd name="T11" fmla="*/ 809 h 977"/>
                      <a:gd name="T12" fmla="*/ 1120 w 1372"/>
                      <a:gd name="T13" fmla="*/ 891 h 977"/>
                      <a:gd name="T14" fmla="*/ 1063 w 1372"/>
                      <a:gd name="T15" fmla="*/ 905 h 977"/>
                      <a:gd name="T16" fmla="*/ 1056 w 1372"/>
                      <a:gd name="T17" fmla="*/ 965 h 977"/>
                      <a:gd name="T18" fmla="*/ 922 w 1372"/>
                      <a:gd name="T19" fmla="*/ 977 h 977"/>
                      <a:gd name="T20" fmla="*/ 778 w 1372"/>
                      <a:gd name="T21" fmla="*/ 948 h 977"/>
                      <a:gd name="T22" fmla="*/ 579 w 1372"/>
                      <a:gd name="T23" fmla="*/ 863 h 977"/>
                      <a:gd name="T24" fmla="*/ 277 w 1372"/>
                      <a:gd name="T25" fmla="*/ 696 h 977"/>
                      <a:gd name="T26" fmla="*/ 94 w 1372"/>
                      <a:gd name="T27" fmla="*/ 540 h 977"/>
                      <a:gd name="T28" fmla="*/ 0 w 1372"/>
                      <a:gd name="T29" fmla="*/ 323 h 977"/>
                      <a:gd name="T30" fmla="*/ 24 w 1372"/>
                      <a:gd name="T31" fmla="*/ 224 h 977"/>
                      <a:gd name="T32" fmla="*/ 63 w 1372"/>
                      <a:gd name="T33" fmla="*/ 159 h 977"/>
                      <a:gd name="T34" fmla="*/ 91 w 1372"/>
                      <a:gd name="T35" fmla="*/ 149 h 977"/>
                      <a:gd name="T36" fmla="*/ 367 w 1372"/>
                      <a:gd name="T37" fmla="*/ 0 h 977"/>
                      <a:gd name="T38" fmla="*/ 397 w 1372"/>
                      <a:gd name="T39" fmla="*/ 23 h 977"/>
                      <a:gd name="T40" fmla="*/ 460 w 1372"/>
                      <a:gd name="T41" fmla="*/ 116 h 977"/>
                      <a:gd name="T42" fmla="*/ 472 w 1372"/>
                      <a:gd name="T43" fmla="*/ 161 h 977"/>
                      <a:gd name="T44" fmla="*/ 748 w 1372"/>
                      <a:gd name="T45" fmla="*/ 332 h 977"/>
                      <a:gd name="T46" fmla="*/ 1222 w 1372"/>
                      <a:gd name="T47" fmla="*/ 563 h 9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72"/>
                      <a:gd name="T73" fmla="*/ 0 h 977"/>
                      <a:gd name="T74" fmla="*/ 1372 w 1372"/>
                      <a:gd name="T75" fmla="*/ 977 h 9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72" h="977">
                        <a:moveTo>
                          <a:pt x="1227" y="563"/>
                        </a:moveTo>
                        <a:lnTo>
                          <a:pt x="1342" y="516"/>
                        </a:lnTo>
                        <a:lnTo>
                          <a:pt x="1372" y="540"/>
                        </a:lnTo>
                        <a:lnTo>
                          <a:pt x="1164" y="696"/>
                        </a:lnTo>
                        <a:lnTo>
                          <a:pt x="1156" y="770"/>
                        </a:lnTo>
                        <a:lnTo>
                          <a:pt x="1113" y="809"/>
                        </a:lnTo>
                        <a:lnTo>
                          <a:pt x="1120" y="891"/>
                        </a:lnTo>
                        <a:lnTo>
                          <a:pt x="1063" y="905"/>
                        </a:lnTo>
                        <a:lnTo>
                          <a:pt x="1056" y="965"/>
                        </a:lnTo>
                        <a:lnTo>
                          <a:pt x="922" y="977"/>
                        </a:lnTo>
                        <a:lnTo>
                          <a:pt x="778" y="948"/>
                        </a:lnTo>
                        <a:lnTo>
                          <a:pt x="579" y="863"/>
                        </a:lnTo>
                        <a:lnTo>
                          <a:pt x="277" y="696"/>
                        </a:lnTo>
                        <a:lnTo>
                          <a:pt x="94" y="540"/>
                        </a:lnTo>
                        <a:lnTo>
                          <a:pt x="0" y="323"/>
                        </a:lnTo>
                        <a:lnTo>
                          <a:pt x="24" y="224"/>
                        </a:lnTo>
                        <a:lnTo>
                          <a:pt x="63" y="159"/>
                        </a:lnTo>
                        <a:lnTo>
                          <a:pt x="91" y="149"/>
                        </a:lnTo>
                        <a:lnTo>
                          <a:pt x="367" y="0"/>
                        </a:lnTo>
                        <a:lnTo>
                          <a:pt x="397" y="23"/>
                        </a:lnTo>
                        <a:lnTo>
                          <a:pt x="460" y="116"/>
                        </a:lnTo>
                        <a:lnTo>
                          <a:pt x="472" y="161"/>
                        </a:lnTo>
                        <a:lnTo>
                          <a:pt x="748" y="332"/>
                        </a:lnTo>
                        <a:lnTo>
                          <a:pt x="1222" y="563"/>
                        </a:lnTo>
                      </a:path>
                    </a:pathLst>
                  </a:custGeom>
                  <a:gradFill rotWithShape="1">
                    <a:gsLst>
                      <a:gs pos="0">
                        <a:srgbClr val="FFFFFF"/>
                      </a:gs>
                      <a:gs pos="100000">
                        <a:srgbClr val="000000"/>
                      </a:gs>
                    </a:gsLst>
                    <a:lin ang="18900000" scaled="1"/>
                  </a:gradFill>
                  <a:ln w="9525">
                    <a:solidFill>
                      <a:srgbClr val="000000"/>
                    </a:solidFill>
                    <a:round/>
                    <a:headEnd type="none" w="med" len="med"/>
                    <a:tailEnd type="none" w="med" len="med"/>
                  </a:ln>
                </p:spPr>
                <p:txBody>
                  <a:bodyPr/>
                  <a:lstStyle/>
                  <a:p>
                    <a:endParaRPr lang="ja-JP" altLang="en-US"/>
                  </a:p>
                </p:txBody>
              </p:sp>
              <p:sp>
                <p:nvSpPr>
                  <p:cNvPr id="12357" name="Freeform 40">
                    <a:extLst>
                      <a:ext uri="{FF2B5EF4-FFF2-40B4-BE49-F238E27FC236}">
                        <a16:creationId xmlns:a16="http://schemas.microsoft.com/office/drawing/2014/main" id="{AB15A470-A0F6-B69C-424F-07600B4E603A}"/>
                      </a:ext>
                    </a:extLst>
                  </p:cNvPr>
                  <p:cNvSpPr>
                    <a:spLocks/>
                  </p:cNvSpPr>
                  <p:nvPr/>
                </p:nvSpPr>
                <p:spPr bwMode="auto">
                  <a:xfrm>
                    <a:off x="19" y="2573"/>
                    <a:ext cx="1094" cy="550"/>
                  </a:xfrm>
                  <a:custGeom>
                    <a:avLst/>
                    <a:gdLst>
                      <a:gd name="T0" fmla="*/ 0 w 1094"/>
                      <a:gd name="T1" fmla="*/ 0 h 550"/>
                      <a:gd name="T2" fmla="*/ 77 w 1094"/>
                      <a:gd name="T3" fmla="*/ 117 h 550"/>
                      <a:gd name="T4" fmla="*/ 240 w 1094"/>
                      <a:gd name="T5" fmla="*/ 246 h 550"/>
                      <a:gd name="T6" fmla="*/ 440 w 1094"/>
                      <a:gd name="T7" fmla="*/ 373 h 550"/>
                      <a:gd name="T8" fmla="*/ 707 w 1094"/>
                      <a:gd name="T9" fmla="*/ 517 h 550"/>
                      <a:gd name="T10" fmla="*/ 815 w 1094"/>
                      <a:gd name="T11" fmla="*/ 549 h 550"/>
                      <a:gd name="T12" fmla="*/ 902 w 1094"/>
                      <a:gd name="T13" fmla="*/ 550 h 550"/>
                      <a:gd name="T14" fmla="*/ 1094 w 1094"/>
                      <a:gd name="T15" fmla="*/ 520 h 550"/>
                      <a:gd name="T16" fmla="*/ 0 60000 65536"/>
                      <a:gd name="T17" fmla="*/ 0 60000 65536"/>
                      <a:gd name="T18" fmla="*/ 0 60000 65536"/>
                      <a:gd name="T19" fmla="*/ 0 60000 65536"/>
                      <a:gd name="T20" fmla="*/ 0 60000 65536"/>
                      <a:gd name="T21" fmla="*/ 0 60000 65536"/>
                      <a:gd name="T22" fmla="*/ 0 60000 65536"/>
                      <a:gd name="T23" fmla="*/ 0 60000 65536"/>
                      <a:gd name="T24" fmla="*/ 0 w 1094"/>
                      <a:gd name="T25" fmla="*/ 0 h 550"/>
                      <a:gd name="T26" fmla="*/ 1094 w 1094"/>
                      <a:gd name="T27" fmla="*/ 550 h 5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4" h="550">
                        <a:moveTo>
                          <a:pt x="0" y="0"/>
                        </a:moveTo>
                        <a:lnTo>
                          <a:pt x="77" y="117"/>
                        </a:lnTo>
                        <a:lnTo>
                          <a:pt x="240" y="246"/>
                        </a:lnTo>
                        <a:lnTo>
                          <a:pt x="440" y="373"/>
                        </a:lnTo>
                        <a:lnTo>
                          <a:pt x="707" y="517"/>
                        </a:lnTo>
                        <a:lnTo>
                          <a:pt x="815" y="549"/>
                        </a:lnTo>
                        <a:lnTo>
                          <a:pt x="902" y="550"/>
                        </a:lnTo>
                        <a:lnTo>
                          <a:pt x="1094" y="52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58" name="Freeform 41">
                    <a:extLst>
                      <a:ext uri="{FF2B5EF4-FFF2-40B4-BE49-F238E27FC236}">
                        <a16:creationId xmlns:a16="http://schemas.microsoft.com/office/drawing/2014/main" id="{74A393B4-9522-C827-1BC7-D5E1892E84E9}"/>
                      </a:ext>
                    </a:extLst>
                  </p:cNvPr>
                  <p:cNvSpPr>
                    <a:spLocks/>
                  </p:cNvSpPr>
                  <p:nvPr/>
                </p:nvSpPr>
                <p:spPr bwMode="auto">
                  <a:xfrm>
                    <a:off x="72" y="2534"/>
                    <a:ext cx="893" cy="503"/>
                  </a:xfrm>
                  <a:custGeom>
                    <a:avLst/>
                    <a:gdLst>
                      <a:gd name="T0" fmla="*/ 220 w 893"/>
                      <a:gd name="T1" fmla="*/ 19 h 503"/>
                      <a:gd name="T2" fmla="*/ 85 w 893"/>
                      <a:gd name="T3" fmla="*/ 18 h 503"/>
                      <a:gd name="T4" fmla="*/ 93 w 893"/>
                      <a:gd name="T5" fmla="*/ 130 h 503"/>
                      <a:gd name="T6" fmla="*/ 645 w 893"/>
                      <a:gd name="T7" fmla="*/ 463 h 503"/>
                      <a:gd name="T8" fmla="*/ 823 w 893"/>
                      <a:gd name="T9" fmla="*/ 369 h 503"/>
                      <a:gd name="T10" fmla="*/ 222 w 893"/>
                      <a:gd name="T11" fmla="*/ 19 h 503"/>
                      <a:gd name="T12" fmla="*/ 0 60000 65536"/>
                      <a:gd name="T13" fmla="*/ 0 60000 65536"/>
                      <a:gd name="T14" fmla="*/ 0 60000 65536"/>
                      <a:gd name="T15" fmla="*/ 0 60000 65536"/>
                      <a:gd name="T16" fmla="*/ 0 60000 65536"/>
                      <a:gd name="T17" fmla="*/ 0 60000 65536"/>
                      <a:gd name="T18" fmla="*/ 0 w 893"/>
                      <a:gd name="T19" fmla="*/ 0 h 503"/>
                      <a:gd name="T20" fmla="*/ 893 w 893"/>
                      <a:gd name="T21" fmla="*/ 503 h 503"/>
                    </a:gdLst>
                    <a:ahLst/>
                    <a:cxnLst>
                      <a:cxn ang="T12">
                        <a:pos x="T0" y="T1"/>
                      </a:cxn>
                      <a:cxn ang="T13">
                        <a:pos x="T2" y="T3"/>
                      </a:cxn>
                      <a:cxn ang="T14">
                        <a:pos x="T4" y="T5"/>
                      </a:cxn>
                      <a:cxn ang="T15">
                        <a:pos x="T6" y="T7"/>
                      </a:cxn>
                      <a:cxn ang="T16">
                        <a:pos x="T8" y="T9"/>
                      </a:cxn>
                      <a:cxn ang="T17">
                        <a:pos x="T10" y="T11"/>
                      </a:cxn>
                    </a:cxnLst>
                    <a:rect l="T18" t="T19" r="T20" b="T21"/>
                    <a:pathLst>
                      <a:path w="893" h="503">
                        <a:moveTo>
                          <a:pt x="220" y="19"/>
                        </a:moveTo>
                        <a:cubicBezTo>
                          <a:pt x="198" y="19"/>
                          <a:pt x="106" y="0"/>
                          <a:pt x="85" y="18"/>
                        </a:cubicBezTo>
                        <a:cubicBezTo>
                          <a:pt x="64" y="36"/>
                          <a:pt x="0" y="56"/>
                          <a:pt x="93" y="130"/>
                        </a:cubicBezTo>
                        <a:lnTo>
                          <a:pt x="645" y="463"/>
                        </a:lnTo>
                        <a:cubicBezTo>
                          <a:pt x="767" y="503"/>
                          <a:pt x="893" y="443"/>
                          <a:pt x="823" y="369"/>
                        </a:cubicBezTo>
                        <a:lnTo>
                          <a:pt x="222" y="19"/>
                        </a:lnTo>
                      </a:path>
                    </a:pathLst>
                  </a:custGeom>
                  <a:gradFill rotWithShape="1">
                    <a:gsLst>
                      <a:gs pos="0">
                        <a:srgbClr val="3B3B3B"/>
                      </a:gs>
                      <a:gs pos="50000">
                        <a:srgbClr val="808080"/>
                      </a:gs>
                      <a:gs pos="100000">
                        <a:srgbClr val="3B3B3B"/>
                      </a:gs>
                    </a:gsLst>
                    <a:lin ang="18900000" scaled="1"/>
                  </a:gradFill>
                  <a:ln w="9525">
                    <a:solidFill>
                      <a:srgbClr val="000000"/>
                    </a:solidFill>
                    <a:round/>
                    <a:headEnd type="none" w="med" len="med"/>
                    <a:tailEnd type="none" w="med" len="med"/>
                  </a:ln>
                </p:spPr>
                <p:txBody>
                  <a:bodyPr/>
                  <a:lstStyle/>
                  <a:p>
                    <a:endParaRPr lang="ja-JP" altLang="en-US"/>
                  </a:p>
                </p:txBody>
              </p:sp>
              <p:sp>
                <p:nvSpPr>
                  <p:cNvPr id="12359" name="Freeform 42">
                    <a:extLst>
                      <a:ext uri="{FF2B5EF4-FFF2-40B4-BE49-F238E27FC236}">
                        <a16:creationId xmlns:a16="http://schemas.microsoft.com/office/drawing/2014/main" id="{7C3120E3-B663-C64E-1A31-0857C94DC037}"/>
                      </a:ext>
                    </a:extLst>
                  </p:cNvPr>
                  <p:cNvSpPr>
                    <a:spLocks/>
                  </p:cNvSpPr>
                  <p:nvPr/>
                </p:nvSpPr>
                <p:spPr bwMode="auto">
                  <a:xfrm>
                    <a:off x="150" y="2596"/>
                    <a:ext cx="722" cy="398"/>
                  </a:xfrm>
                  <a:custGeom>
                    <a:avLst/>
                    <a:gdLst>
                      <a:gd name="T0" fmla="*/ 173 w 722"/>
                      <a:gd name="T1" fmla="*/ 15 h 398"/>
                      <a:gd name="T2" fmla="*/ 67 w 722"/>
                      <a:gd name="T3" fmla="*/ 14 h 398"/>
                      <a:gd name="T4" fmla="*/ 73 w 722"/>
                      <a:gd name="T5" fmla="*/ 102 h 398"/>
                      <a:gd name="T6" fmla="*/ 509 w 722"/>
                      <a:gd name="T7" fmla="*/ 364 h 398"/>
                      <a:gd name="T8" fmla="*/ 666 w 722"/>
                      <a:gd name="T9" fmla="*/ 307 h 398"/>
                      <a:gd name="T10" fmla="*/ 175 w 722"/>
                      <a:gd name="T11" fmla="*/ 15 h 398"/>
                      <a:gd name="T12" fmla="*/ 0 60000 65536"/>
                      <a:gd name="T13" fmla="*/ 0 60000 65536"/>
                      <a:gd name="T14" fmla="*/ 0 60000 65536"/>
                      <a:gd name="T15" fmla="*/ 0 60000 65536"/>
                      <a:gd name="T16" fmla="*/ 0 60000 65536"/>
                      <a:gd name="T17" fmla="*/ 0 60000 65536"/>
                      <a:gd name="T18" fmla="*/ 0 w 722"/>
                      <a:gd name="T19" fmla="*/ 0 h 398"/>
                      <a:gd name="T20" fmla="*/ 722 w 722"/>
                      <a:gd name="T21" fmla="*/ 398 h 398"/>
                    </a:gdLst>
                    <a:ahLst/>
                    <a:cxnLst>
                      <a:cxn ang="T12">
                        <a:pos x="T0" y="T1"/>
                      </a:cxn>
                      <a:cxn ang="T13">
                        <a:pos x="T2" y="T3"/>
                      </a:cxn>
                      <a:cxn ang="T14">
                        <a:pos x="T4" y="T5"/>
                      </a:cxn>
                      <a:cxn ang="T15">
                        <a:pos x="T6" y="T7"/>
                      </a:cxn>
                      <a:cxn ang="T16">
                        <a:pos x="T8" y="T9"/>
                      </a:cxn>
                      <a:cxn ang="T17">
                        <a:pos x="T10" y="T11"/>
                      </a:cxn>
                    </a:cxnLst>
                    <a:rect l="T18" t="T19" r="T20" b="T21"/>
                    <a:pathLst>
                      <a:path w="722" h="398">
                        <a:moveTo>
                          <a:pt x="173" y="15"/>
                        </a:moveTo>
                        <a:cubicBezTo>
                          <a:pt x="156" y="15"/>
                          <a:pt x="84" y="0"/>
                          <a:pt x="67" y="14"/>
                        </a:cubicBezTo>
                        <a:cubicBezTo>
                          <a:pt x="50" y="28"/>
                          <a:pt x="0" y="44"/>
                          <a:pt x="73" y="102"/>
                        </a:cubicBezTo>
                        <a:lnTo>
                          <a:pt x="509" y="364"/>
                        </a:lnTo>
                        <a:cubicBezTo>
                          <a:pt x="608" y="398"/>
                          <a:pt x="722" y="365"/>
                          <a:pt x="666" y="307"/>
                        </a:cubicBezTo>
                        <a:lnTo>
                          <a:pt x="175" y="15"/>
                        </a:lnTo>
                      </a:path>
                    </a:pathLst>
                  </a:custGeom>
                  <a:gradFill rotWithShape="1">
                    <a:gsLst>
                      <a:gs pos="0">
                        <a:srgbClr val="FFFFFF"/>
                      </a:gs>
                      <a:gs pos="100000">
                        <a:srgbClr val="767676"/>
                      </a:gs>
                    </a:gsLst>
                    <a:lin ang="18900000" scaled="1"/>
                  </a:gradFill>
                  <a:ln w="9525">
                    <a:solidFill>
                      <a:srgbClr val="000000"/>
                    </a:solidFill>
                    <a:round/>
                    <a:headEnd type="none" w="med" len="med"/>
                    <a:tailEnd type="none" w="med" len="med"/>
                  </a:ln>
                </p:spPr>
                <p:txBody>
                  <a:bodyPr/>
                  <a:lstStyle/>
                  <a:p>
                    <a:endParaRPr lang="ja-JP" altLang="en-US"/>
                  </a:p>
                </p:txBody>
              </p:sp>
              <p:sp>
                <p:nvSpPr>
                  <p:cNvPr id="12360" name="Oval 43">
                    <a:extLst>
                      <a:ext uri="{FF2B5EF4-FFF2-40B4-BE49-F238E27FC236}">
                        <a16:creationId xmlns:a16="http://schemas.microsoft.com/office/drawing/2014/main" id="{2453BBED-1AC0-3386-779D-6DDA5BEA79DD}"/>
                      </a:ext>
                    </a:extLst>
                  </p:cNvPr>
                  <p:cNvSpPr>
                    <a:spLocks noChangeArrowheads="1"/>
                  </p:cNvSpPr>
                  <p:nvPr/>
                </p:nvSpPr>
                <p:spPr bwMode="auto">
                  <a:xfrm>
                    <a:off x="646" y="2873"/>
                    <a:ext cx="48" cy="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61" name="Oval 44">
                    <a:extLst>
                      <a:ext uri="{FF2B5EF4-FFF2-40B4-BE49-F238E27FC236}">
                        <a16:creationId xmlns:a16="http://schemas.microsoft.com/office/drawing/2014/main" id="{1A399166-FD64-EA5F-D716-FC302D9B331A}"/>
                      </a:ext>
                    </a:extLst>
                  </p:cNvPr>
                  <p:cNvSpPr>
                    <a:spLocks noChangeArrowheads="1"/>
                  </p:cNvSpPr>
                  <p:nvPr/>
                </p:nvSpPr>
                <p:spPr bwMode="auto">
                  <a:xfrm>
                    <a:off x="302" y="2665"/>
                    <a:ext cx="48" cy="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62" name="Freeform 45">
                    <a:extLst>
                      <a:ext uri="{FF2B5EF4-FFF2-40B4-BE49-F238E27FC236}">
                        <a16:creationId xmlns:a16="http://schemas.microsoft.com/office/drawing/2014/main" id="{AA4F2F88-6C00-2846-5E09-517BF831D461}"/>
                      </a:ext>
                    </a:extLst>
                  </p:cNvPr>
                  <p:cNvSpPr>
                    <a:spLocks/>
                  </p:cNvSpPr>
                  <p:nvPr/>
                </p:nvSpPr>
                <p:spPr bwMode="auto">
                  <a:xfrm>
                    <a:off x="166" y="2310"/>
                    <a:ext cx="1170" cy="678"/>
                  </a:xfrm>
                  <a:custGeom>
                    <a:avLst/>
                    <a:gdLst>
                      <a:gd name="T0" fmla="*/ 221 w 1170"/>
                      <a:gd name="T1" fmla="*/ 0 h 678"/>
                      <a:gd name="T2" fmla="*/ 21 w 1170"/>
                      <a:gd name="T3" fmla="*/ 114 h 678"/>
                      <a:gd name="T4" fmla="*/ 0 w 1170"/>
                      <a:gd name="T5" fmla="*/ 140 h 678"/>
                      <a:gd name="T6" fmla="*/ 11 w 1170"/>
                      <a:gd name="T7" fmla="*/ 165 h 678"/>
                      <a:gd name="T8" fmla="*/ 878 w 1170"/>
                      <a:gd name="T9" fmla="*/ 669 h 678"/>
                      <a:gd name="T10" fmla="*/ 914 w 1170"/>
                      <a:gd name="T11" fmla="*/ 678 h 678"/>
                      <a:gd name="T12" fmla="*/ 945 w 1170"/>
                      <a:gd name="T13" fmla="*/ 674 h 678"/>
                      <a:gd name="T14" fmla="*/ 1170 w 1170"/>
                      <a:gd name="T15" fmla="*/ 507 h 678"/>
                      <a:gd name="T16" fmla="*/ 0 60000 65536"/>
                      <a:gd name="T17" fmla="*/ 0 60000 65536"/>
                      <a:gd name="T18" fmla="*/ 0 60000 65536"/>
                      <a:gd name="T19" fmla="*/ 0 60000 65536"/>
                      <a:gd name="T20" fmla="*/ 0 60000 65536"/>
                      <a:gd name="T21" fmla="*/ 0 60000 65536"/>
                      <a:gd name="T22" fmla="*/ 0 60000 65536"/>
                      <a:gd name="T23" fmla="*/ 0 60000 65536"/>
                      <a:gd name="T24" fmla="*/ 0 w 1170"/>
                      <a:gd name="T25" fmla="*/ 0 h 678"/>
                      <a:gd name="T26" fmla="*/ 1170 w 1170"/>
                      <a:gd name="T27" fmla="*/ 678 h 6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0" h="678">
                        <a:moveTo>
                          <a:pt x="221" y="0"/>
                        </a:moveTo>
                        <a:lnTo>
                          <a:pt x="21" y="114"/>
                        </a:lnTo>
                        <a:lnTo>
                          <a:pt x="0" y="140"/>
                        </a:lnTo>
                        <a:lnTo>
                          <a:pt x="11" y="165"/>
                        </a:lnTo>
                        <a:lnTo>
                          <a:pt x="878" y="669"/>
                        </a:lnTo>
                        <a:lnTo>
                          <a:pt x="914" y="678"/>
                        </a:lnTo>
                        <a:lnTo>
                          <a:pt x="945" y="674"/>
                        </a:lnTo>
                        <a:lnTo>
                          <a:pt x="1170" y="507"/>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2363" name="Group 46">
                    <a:extLst>
                      <a:ext uri="{FF2B5EF4-FFF2-40B4-BE49-F238E27FC236}">
                        <a16:creationId xmlns:a16="http://schemas.microsoft.com/office/drawing/2014/main" id="{207C45BB-BF7B-9E00-A622-A80A051689D3}"/>
                      </a:ext>
                    </a:extLst>
                  </p:cNvPr>
                  <p:cNvGrpSpPr>
                    <a:grpSpLocks/>
                  </p:cNvGrpSpPr>
                  <p:nvPr/>
                </p:nvGrpSpPr>
                <p:grpSpPr bwMode="auto">
                  <a:xfrm rot="4293903">
                    <a:off x="742" y="2687"/>
                    <a:ext cx="60" cy="54"/>
                    <a:chOff x="742" y="2687"/>
                    <a:chExt cx="51" cy="48"/>
                  </a:xfrm>
                </p:grpSpPr>
                <p:sp>
                  <p:nvSpPr>
                    <p:cNvPr id="12424" name="AutoShape 47">
                      <a:extLst>
                        <a:ext uri="{FF2B5EF4-FFF2-40B4-BE49-F238E27FC236}">
                          <a16:creationId xmlns:a16="http://schemas.microsoft.com/office/drawing/2014/main" id="{5C44EE7F-71A5-11EB-0844-3BFCC6753496}"/>
                        </a:ext>
                      </a:extLst>
                    </p:cNvPr>
                    <p:cNvSpPr>
                      <a:spLocks noChangeArrowheads="1"/>
                    </p:cNvSpPr>
                    <p:nvPr/>
                  </p:nvSpPr>
                  <p:spPr bwMode="auto">
                    <a:xfrm rot="3215878">
                      <a:off x="756" y="2697"/>
                      <a:ext cx="24" cy="51"/>
                    </a:xfrm>
                    <a:prstGeom prst="roundRect">
                      <a:avLst>
                        <a:gd name="adj" fmla="val 16667"/>
                      </a:avLst>
                    </a:prstGeom>
                    <a:solidFill>
                      <a:srgbClr val="FFFFFF"/>
                    </a:solidFill>
                    <a:ln w="9525" algn="ctr">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25" name="Freeform 48">
                      <a:extLst>
                        <a:ext uri="{FF2B5EF4-FFF2-40B4-BE49-F238E27FC236}">
                          <a16:creationId xmlns:a16="http://schemas.microsoft.com/office/drawing/2014/main" id="{AC9D3C64-E9BA-D5B6-1B91-35C241A031C1}"/>
                        </a:ext>
                      </a:extLst>
                    </p:cNvPr>
                    <p:cNvSpPr>
                      <a:spLocks/>
                    </p:cNvSpPr>
                    <p:nvPr/>
                  </p:nvSpPr>
                  <p:spPr bwMode="auto">
                    <a:xfrm rot="1358052">
                      <a:off x="744" y="2687"/>
                      <a:ext cx="43" cy="43"/>
                    </a:xfrm>
                    <a:custGeom>
                      <a:avLst/>
                      <a:gdLst>
                        <a:gd name="T0" fmla="*/ 1 w 35"/>
                        <a:gd name="T1" fmla="*/ 2147483646 h 30"/>
                        <a:gd name="T2" fmla="*/ 1 w 35"/>
                        <a:gd name="T3" fmla="*/ 2147483646 h 30"/>
                        <a:gd name="T4" fmla="*/ 2147483646 w 35"/>
                        <a:gd name="T5" fmla="*/ 2147483646 h 30"/>
                        <a:gd name="T6" fmla="*/ 2147483646 w 35"/>
                        <a:gd name="T7" fmla="*/ 2147483646 h 30"/>
                        <a:gd name="T8" fmla="*/ 2147483646 w 35"/>
                        <a:gd name="T9" fmla="*/ 2147483646 h 30"/>
                        <a:gd name="T10" fmla="*/ 2147483646 w 35"/>
                        <a:gd name="T11" fmla="*/ 2147483646 h 30"/>
                        <a:gd name="T12" fmla="*/ 2147483646 w 35"/>
                        <a:gd name="T13" fmla="*/ 2147483646 h 30"/>
                        <a:gd name="T14" fmla="*/ 2147483646 w 35"/>
                        <a:gd name="T15" fmla="*/ 1 h 30"/>
                        <a:gd name="T16" fmla="*/ 2147483646 w 35"/>
                        <a:gd name="T17" fmla="*/ 2147483646 h 30"/>
                        <a:gd name="T18" fmla="*/ 2147483646 w 35"/>
                        <a:gd name="T19" fmla="*/ 2147483646 h 30"/>
                        <a:gd name="T20" fmla="*/ 2147483646 w 35"/>
                        <a:gd name="T21" fmla="*/ 2147483646 h 30"/>
                        <a:gd name="T22" fmla="*/ 1 w 35"/>
                        <a:gd name="T23" fmla="*/ 214748364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0"/>
                        <a:gd name="T38" fmla="*/ 35 w 3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0">
                          <a:moveTo>
                            <a:pt x="1" y="24"/>
                          </a:moveTo>
                          <a:cubicBezTo>
                            <a:pt x="0" y="26"/>
                            <a:pt x="0" y="28"/>
                            <a:pt x="1" y="29"/>
                          </a:cubicBezTo>
                          <a:cubicBezTo>
                            <a:pt x="2" y="30"/>
                            <a:pt x="6" y="30"/>
                            <a:pt x="8" y="29"/>
                          </a:cubicBezTo>
                          <a:cubicBezTo>
                            <a:pt x="10" y="28"/>
                            <a:pt x="13" y="22"/>
                            <a:pt x="16" y="20"/>
                          </a:cubicBezTo>
                          <a:cubicBezTo>
                            <a:pt x="19" y="18"/>
                            <a:pt x="22" y="20"/>
                            <a:pt x="24" y="18"/>
                          </a:cubicBezTo>
                          <a:cubicBezTo>
                            <a:pt x="26" y="16"/>
                            <a:pt x="28" y="11"/>
                            <a:pt x="30" y="9"/>
                          </a:cubicBezTo>
                          <a:cubicBezTo>
                            <a:pt x="32" y="7"/>
                            <a:pt x="35" y="3"/>
                            <a:pt x="34" y="2"/>
                          </a:cubicBezTo>
                          <a:cubicBezTo>
                            <a:pt x="33" y="1"/>
                            <a:pt x="26" y="0"/>
                            <a:pt x="23" y="1"/>
                          </a:cubicBezTo>
                          <a:cubicBezTo>
                            <a:pt x="20" y="2"/>
                            <a:pt x="20" y="6"/>
                            <a:pt x="18" y="7"/>
                          </a:cubicBezTo>
                          <a:cubicBezTo>
                            <a:pt x="16" y="8"/>
                            <a:pt x="14" y="8"/>
                            <a:pt x="12" y="9"/>
                          </a:cubicBezTo>
                          <a:cubicBezTo>
                            <a:pt x="10" y="10"/>
                            <a:pt x="8" y="14"/>
                            <a:pt x="6" y="16"/>
                          </a:cubicBezTo>
                          <a:cubicBezTo>
                            <a:pt x="4" y="18"/>
                            <a:pt x="2" y="22"/>
                            <a:pt x="1" y="24"/>
                          </a:cubicBezTo>
                          <a:close/>
                        </a:path>
                      </a:pathLst>
                    </a:custGeom>
                    <a:solidFill>
                      <a:srgbClr val="C0C0C0"/>
                    </a:solidFill>
                    <a:ln w="9525" cap="flat" cmpd="sng">
                      <a:solidFill>
                        <a:srgbClr val="000000"/>
                      </a:solidFill>
                      <a:prstDash val="solid"/>
                      <a:round/>
                      <a:headEnd type="none" w="med" len="med"/>
                      <a:tailEnd type="none" w="med" len="med"/>
                    </a:ln>
                  </p:spPr>
                  <p:txBody>
                    <a:bodyPr/>
                    <a:lstStyle/>
                    <a:p>
                      <a:endParaRPr lang="ja-JP" altLang="en-US"/>
                    </a:p>
                  </p:txBody>
                </p:sp>
              </p:grpSp>
              <p:grpSp>
                <p:nvGrpSpPr>
                  <p:cNvPr id="12364" name="Group 49">
                    <a:extLst>
                      <a:ext uri="{FF2B5EF4-FFF2-40B4-BE49-F238E27FC236}">
                        <a16:creationId xmlns:a16="http://schemas.microsoft.com/office/drawing/2014/main" id="{74DBD18C-E565-F303-E3B2-5F86C3B33099}"/>
                      </a:ext>
                    </a:extLst>
                  </p:cNvPr>
                  <p:cNvGrpSpPr>
                    <a:grpSpLocks/>
                  </p:cNvGrpSpPr>
                  <p:nvPr/>
                </p:nvGrpSpPr>
                <p:grpSpPr bwMode="auto">
                  <a:xfrm rot="4293903">
                    <a:off x="375" y="2486"/>
                    <a:ext cx="60" cy="54"/>
                    <a:chOff x="375" y="2486"/>
                    <a:chExt cx="51" cy="48"/>
                  </a:xfrm>
                </p:grpSpPr>
                <p:sp>
                  <p:nvSpPr>
                    <p:cNvPr id="12422" name="AutoShape 50">
                      <a:extLst>
                        <a:ext uri="{FF2B5EF4-FFF2-40B4-BE49-F238E27FC236}">
                          <a16:creationId xmlns:a16="http://schemas.microsoft.com/office/drawing/2014/main" id="{CF1F99F0-11E9-6C63-C1E9-F2618FA50450}"/>
                        </a:ext>
                      </a:extLst>
                    </p:cNvPr>
                    <p:cNvSpPr>
                      <a:spLocks noChangeArrowheads="1"/>
                    </p:cNvSpPr>
                    <p:nvPr/>
                  </p:nvSpPr>
                  <p:spPr bwMode="auto">
                    <a:xfrm rot="3215878">
                      <a:off x="389" y="2496"/>
                      <a:ext cx="24" cy="51"/>
                    </a:xfrm>
                    <a:prstGeom prst="roundRect">
                      <a:avLst>
                        <a:gd name="adj" fmla="val 16667"/>
                      </a:avLst>
                    </a:prstGeom>
                    <a:solidFill>
                      <a:srgbClr val="FFFFFF"/>
                    </a:solidFill>
                    <a:ln w="9525" algn="ctr">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23" name="Freeform 51">
                      <a:extLst>
                        <a:ext uri="{FF2B5EF4-FFF2-40B4-BE49-F238E27FC236}">
                          <a16:creationId xmlns:a16="http://schemas.microsoft.com/office/drawing/2014/main" id="{DC4C6569-642B-B0E8-E5F6-783FAA01B22F}"/>
                        </a:ext>
                      </a:extLst>
                    </p:cNvPr>
                    <p:cNvSpPr>
                      <a:spLocks/>
                    </p:cNvSpPr>
                    <p:nvPr/>
                  </p:nvSpPr>
                  <p:spPr bwMode="auto">
                    <a:xfrm rot="1358052">
                      <a:off x="377" y="2486"/>
                      <a:ext cx="43" cy="43"/>
                    </a:xfrm>
                    <a:custGeom>
                      <a:avLst/>
                      <a:gdLst>
                        <a:gd name="T0" fmla="*/ 1 w 35"/>
                        <a:gd name="T1" fmla="*/ 2147483646 h 30"/>
                        <a:gd name="T2" fmla="*/ 1 w 35"/>
                        <a:gd name="T3" fmla="*/ 2147483646 h 30"/>
                        <a:gd name="T4" fmla="*/ 2147483646 w 35"/>
                        <a:gd name="T5" fmla="*/ 2147483646 h 30"/>
                        <a:gd name="T6" fmla="*/ 2147483646 w 35"/>
                        <a:gd name="T7" fmla="*/ 2147483646 h 30"/>
                        <a:gd name="T8" fmla="*/ 2147483646 w 35"/>
                        <a:gd name="T9" fmla="*/ 2147483646 h 30"/>
                        <a:gd name="T10" fmla="*/ 2147483646 w 35"/>
                        <a:gd name="T11" fmla="*/ 2147483646 h 30"/>
                        <a:gd name="T12" fmla="*/ 2147483646 w 35"/>
                        <a:gd name="T13" fmla="*/ 2147483646 h 30"/>
                        <a:gd name="T14" fmla="*/ 2147483646 w 35"/>
                        <a:gd name="T15" fmla="*/ 1 h 30"/>
                        <a:gd name="T16" fmla="*/ 2147483646 w 35"/>
                        <a:gd name="T17" fmla="*/ 2147483646 h 30"/>
                        <a:gd name="T18" fmla="*/ 2147483646 w 35"/>
                        <a:gd name="T19" fmla="*/ 2147483646 h 30"/>
                        <a:gd name="T20" fmla="*/ 2147483646 w 35"/>
                        <a:gd name="T21" fmla="*/ 2147483646 h 30"/>
                        <a:gd name="T22" fmla="*/ 1 w 35"/>
                        <a:gd name="T23" fmla="*/ 214748364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0"/>
                        <a:gd name="T38" fmla="*/ 35 w 3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0">
                          <a:moveTo>
                            <a:pt x="1" y="24"/>
                          </a:moveTo>
                          <a:cubicBezTo>
                            <a:pt x="0" y="26"/>
                            <a:pt x="0" y="28"/>
                            <a:pt x="1" y="29"/>
                          </a:cubicBezTo>
                          <a:cubicBezTo>
                            <a:pt x="2" y="30"/>
                            <a:pt x="6" y="30"/>
                            <a:pt x="8" y="29"/>
                          </a:cubicBezTo>
                          <a:cubicBezTo>
                            <a:pt x="10" y="28"/>
                            <a:pt x="13" y="22"/>
                            <a:pt x="16" y="20"/>
                          </a:cubicBezTo>
                          <a:cubicBezTo>
                            <a:pt x="19" y="18"/>
                            <a:pt x="22" y="20"/>
                            <a:pt x="24" y="18"/>
                          </a:cubicBezTo>
                          <a:cubicBezTo>
                            <a:pt x="26" y="16"/>
                            <a:pt x="28" y="11"/>
                            <a:pt x="30" y="9"/>
                          </a:cubicBezTo>
                          <a:cubicBezTo>
                            <a:pt x="32" y="7"/>
                            <a:pt x="35" y="3"/>
                            <a:pt x="34" y="2"/>
                          </a:cubicBezTo>
                          <a:cubicBezTo>
                            <a:pt x="33" y="1"/>
                            <a:pt x="26" y="0"/>
                            <a:pt x="23" y="1"/>
                          </a:cubicBezTo>
                          <a:cubicBezTo>
                            <a:pt x="20" y="2"/>
                            <a:pt x="20" y="6"/>
                            <a:pt x="18" y="7"/>
                          </a:cubicBezTo>
                          <a:cubicBezTo>
                            <a:pt x="16" y="8"/>
                            <a:pt x="14" y="8"/>
                            <a:pt x="12" y="9"/>
                          </a:cubicBezTo>
                          <a:cubicBezTo>
                            <a:pt x="10" y="10"/>
                            <a:pt x="8" y="14"/>
                            <a:pt x="6" y="16"/>
                          </a:cubicBezTo>
                          <a:cubicBezTo>
                            <a:pt x="4" y="18"/>
                            <a:pt x="2" y="22"/>
                            <a:pt x="1" y="24"/>
                          </a:cubicBezTo>
                          <a:close/>
                        </a:path>
                      </a:pathLst>
                    </a:custGeom>
                    <a:solidFill>
                      <a:srgbClr val="C0C0C0"/>
                    </a:solidFill>
                    <a:ln w="9525" cap="flat" cmpd="sng">
                      <a:solidFill>
                        <a:srgbClr val="000000"/>
                      </a:solidFill>
                      <a:prstDash val="solid"/>
                      <a:round/>
                      <a:headEnd type="none" w="med" len="med"/>
                      <a:tailEnd type="none" w="med" len="med"/>
                    </a:ln>
                  </p:spPr>
                  <p:txBody>
                    <a:bodyPr/>
                    <a:lstStyle/>
                    <a:p>
                      <a:endParaRPr lang="ja-JP" altLang="en-US"/>
                    </a:p>
                  </p:txBody>
                </p:sp>
              </p:grpSp>
              <p:grpSp>
                <p:nvGrpSpPr>
                  <p:cNvPr id="12365" name="Group 52">
                    <a:extLst>
                      <a:ext uri="{FF2B5EF4-FFF2-40B4-BE49-F238E27FC236}">
                        <a16:creationId xmlns:a16="http://schemas.microsoft.com/office/drawing/2014/main" id="{DC9A935F-D9B5-7E95-4134-89FD7F20DD37}"/>
                      </a:ext>
                    </a:extLst>
                  </p:cNvPr>
                  <p:cNvGrpSpPr>
                    <a:grpSpLocks/>
                  </p:cNvGrpSpPr>
                  <p:nvPr/>
                </p:nvGrpSpPr>
                <p:grpSpPr bwMode="auto">
                  <a:xfrm rot="4293903">
                    <a:off x="569" y="2592"/>
                    <a:ext cx="60" cy="54"/>
                    <a:chOff x="569" y="2592"/>
                    <a:chExt cx="51" cy="48"/>
                  </a:xfrm>
                </p:grpSpPr>
                <p:sp>
                  <p:nvSpPr>
                    <p:cNvPr id="12420" name="AutoShape 53">
                      <a:extLst>
                        <a:ext uri="{FF2B5EF4-FFF2-40B4-BE49-F238E27FC236}">
                          <a16:creationId xmlns:a16="http://schemas.microsoft.com/office/drawing/2014/main" id="{E6FDC7A1-8BE9-19E1-F2C6-9080109C3FA0}"/>
                        </a:ext>
                      </a:extLst>
                    </p:cNvPr>
                    <p:cNvSpPr>
                      <a:spLocks noChangeArrowheads="1"/>
                    </p:cNvSpPr>
                    <p:nvPr/>
                  </p:nvSpPr>
                  <p:spPr bwMode="auto">
                    <a:xfrm rot="3215878">
                      <a:off x="583" y="2602"/>
                      <a:ext cx="24" cy="51"/>
                    </a:xfrm>
                    <a:prstGeom prst="roundRect">
                      <a:avLst>
                        <a:gd name="adj" fmla="val 16667"/>
                      </a:avLst>
                    </a:prstGeom>
                    <a:solidFill>
                      <a:srgbClr val="FFFFFF"/>
                    </a:solidFill>
                    <a:ln w="9525" algn="ctr">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21" name="Freeform 54">
                      <a:extLst>
                        <a:ext uri="{FF2B5EF4-FFF2-40B4-BE49-F238E27FC236}">
                          <a16:creationId xmlns:a16="http://schemas.microsoft.com/office/drawing/2014/main" id="{0575111B-D75A-3847-D20B-927D0BC06FC6}"/>
                        </a:ext>
                      </a:extLst>
                    </p:cNvPr>
                    <p:cNvSpPr>
                      <a:spLocks/>
                    </p:cNvSpPr>
                    <p:nvPr/>
                  </p:nvSpPr>
                  <p:spPr bwMode="auto">
                    <a:xfrm rot="1358052">
                      <a:off x="571" y="2592"/>
                      <a:ext cx="43" cy="43"/>
                    </a:xfrm>
                    <a:custGeom>
                      <a:avLst/>
                      <a:gdLst>
                        <a:gd name="T0" fmla="*/ 1 w 35"/>
                        <a:gd name="T1" fmla="*/ 2147483646 h 30"/>
                        <a:gd name="T2" fmla="*/ 1 w 35"/>
                        <a:gd name="T3" fmla="*/ 2147483646 h 30"/>
                        <a:gd name="T4" fmla="*/ 2147483646 w 35"/>
                        <a:gd name="T5" fmla="*/ 2147483646 h 30"/>
                        <a:gd name="T6" fmla="*/ 2147483646 w 35"/>
                        <a:gd name="T7" fmla="*/ 2147483646 h 30"/>
                        <a:gd name="T8" fmla="*/ 2147483646 w 35"/>
                        <a:gd name="T9" fmla="*/ 2147483646 h 30"/>
                        <a:gd name="T10" fmla="*/ 2147483646 w 35"/>
                        <a:gd name="T11" fmla="*/ 2147483646 h 30"/>
                        <a:gd name="T12" fmla="*/ 2147483646 w 35"/>
                        <a:gd name="T13" fmla="*/ 2147483646 h 30"/>
                        <a:gd name="T14" fmla="*/ 2147483646 w 35"/>
                        <a:gd name="T15" fmla="*/ 1 h 30"/>
                        <a:gd name="T16" fmla="*/ 2147483646 w 35"/>
                        <a:gd name="T17" fmla="*/ 2147483646 h 30"/>
                        <a:gd name="T18" fmla="*/ 2147483646 w 35"/>
                        <a:gd name="T19" fmla="*/ 2147483646 h 30"/>
                        <a:gd name="T20" fmla="*/ 2147483646 w 35"/>
                        <a:gd name="T21" fmla="*/ 2147483646 h 30"/>
                        <a:gd name="T22" fmla="*/ 1 w 35"/>
                        <a:gd name="T23" fmla="*/ 214748364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0"/>
                        <a:gd name="T38" fmla="*/ 35 w 3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0">
                          <a:moveTo>
                            <a:pt x="1" y="24"/>
                          </a:moveTo>
                          <a:cubicBezTo>
                            <a:pt x="0" y="26"/>
                            <a:pt x="0" y="28"/>
                            <a:pt x="1" y="29"/>
                          </a:cubicBezTo>
                          <a:cubicBezTo>
                            <a:pt x="2" y="30"/>
                            <a:pt x="6" y="30"/>
                            <a:pt x="8" y="29"/>
                          </a:cubicBezTo>
                          <a:cubicBezTo>
                            <a:pt x="10" y="28"/>
                            <a:pt x="13" y="22"/>
                            <a:pt x="16" y="20"/>
                          </a:cubicBezTo>
                          <a:cubicBezTo>
                            <a:pt x="19" y="18"/>
                            <a:pt x="22" y="20"/>
                            <a:pt x="24" y="18"/>
                          </a:cubicBezTo>
                          <a:cubicBezTo>
                            <a:pt x="26" y="16"/>
                            <a:pt x="28" y="11"/>
                            <a:pt x="30" y="9"/>
                          </a:cubicBezTo>
                          <a:cubicBezTo>
                            <a:pt x="32" y="7"/>
                            <a:pt x="35" y="3"/>
                            <a:pt x="34" y="2"/>
                          </a:cubicBezTo>
                          <a:cubicBezTo>
                            <a:pt x="33" y="1"/>
                            <a:pt x="26" y="0"/>
                            <a:pt x="23" y="1"/>
                          </a:cubicBezTo>
                          <a:cubicBezTo>
                            <a:pt x="20" y="2"/>
                            <a:pt x="20" y="6"/>
                            <a:pt x="18" y="7"/>
                          </a:cubicBezTo>
                          <a:cubicBezTo>
                            <a:pt x="16" y="8"/>
                            <a:pt x="14" y="8"/>
                            <a:pt x="12" y="9"/>
                          </a:cubicBezTo>
                          <a:cubicBezTo>
                            <a:pt x="10" y="10"/>
                            <a:pt x="8" y="14"/>
                            <a:pt x="6" y="16"/>
                          </a:cubicBezTo>
                          <a:cubicBezTo>
                            <a:pt x="4" y="18"/>
                            <a:pt x="2" y="22"/>
                            <a:pt x="1" y="24"/>
                          </a:cubicBezTo>
                          <a:close/>
                        </a:path>
                      </a:pathLst>
                    </a:custGeom>
                    <a:solidFill>
                      <a:srgbClr val="C0C0C0"/>
                    </a:solidFill>
                    <a:ln w="9525" cap="flat" cmpd="sng">
                      <a:solidFill>
                        <a:srgbClr val="000000"/>
                      </a:solidFill>
                      <a:prstDash val="solid"/>
                      <a:round/>
                      <a:headEnd type="none" w="med" len="med"/>
                      <a:tailEnd type="none" w="med" len="med"/>
                    </a:ln>
                  </p:spPr>
                  <p:txBody>
                    <a:bodyPr/>
                    <a:lstStyle/>
                    <a:p>
                      <a:endParaRPr lang="ja-JP" altLang="en-US"/>
                    </a:p>
                  </p:txBody>
                </p:sp>
              </p:grpSp>
              <p:grpSp>
                <p:nvGrpSpPr>
                  <p:cNvPr id="12366" name="Group 55">
                    <a:extLst>
                      <a:ext uri="{FF2B5EF4-FFF2-40B4-BE49-F238E27FC236}">
                        <a16:creationId xmlns:a16="http://schemas.microsoft.com/office/drawing/2014/main" id="{5EEBC0F5-572F-5875-ECF2-B7606198E1DA}"/>
                      </a:ext>
                    </a:extLst>
                  </p:cNvPr>
                  <p:cNvGrpSpPr>
                    <a:grpSpLocks/>
                  </p:cNvGrpSpPr>
                  <p:nvPr/>
                </p:nvGrpSpPr>
                <p:grpSpPr bwMode="auto">
                  <a:xfrm rot="4293903">
                    <a:off x="963" y="2812"/>
                    <a:ext cx="60" cy="54"/>
                    <a:chOff x="963" y="2812"/>
                    <a:chExt cx="51" cy="48"/>
                  </a:xfrm>
                </p:grpSpPr>
                <p:sp>
                  <p:nvSpPr>
                    <p:cNvPr id="12418" name="AutoShape 56">
                      <a:extLst>
                        <a:ext uri="{FF2B5EF4-FFF2-40B4-BE49-F238E27FC236}">
                          <a16:creationId xmlns:a16="http://schemas.microsoft.com/office/drawing/2014/main" id="{8B5A431D-7CFD-6721-DB5B-8F8E47E1E853}"/>
                        </a:ext>
                      </a:extLst>
                    </p:cNvPr>
                    <p:cNvSpPr>
                      <a:spLocks noChangeArrowheads="1"/>
                    </p:cNvSpPr>
                    <p:nvPr/>
                  </p:nvSpPr>
                  <p:spPr bwMode="auto">
                    <a:xfrm rot="3215878">
                      <a:off x="977" y="2822"/>
                      <a:ext cx="24" cy="51"/>
                    </a:xfrm>
                    <a:prstGeom prst="roundRect">
                      <a:avLst>
                        <a:gd name="adj" fmla="val 16667"/>
                      </a:avLst>
                    </a:prstGeom>
                    <a:solidFill>
                      <a:srgbClr val="FFFFFF"/>
                    </a:solidFill>
                    <a:ln w="9525" algn="ctr">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19" name="Freeform 57">
                      <a:extLst>
                        <a:ext uri="{FF2B5EF4-FFF2-40B4-BE49-F238E27FC236}">
                          <a16:creationId xmlns:a16="http://schemas.microsoft.com/office/drawing/2014/main" id="{F6611F13-4131-B713-5678-540882156723}"/>
                        </a:ext>
                      </a:extLst>
                    </p:cNvPr>
                    <p:cNvSpPr>
                      <a:spLocks/>
                    </p:cNvSpPr>
                    <p:nvPr/>
                  </p:nvSpPr>
                  <p:spPr bwMode="auto">
                    <a:xfrm rot="1358052">
                      <a:off x="965" y="2812"/>
                      <a:ext cx="43" cy="43"/>
                    </a:xfrm>
                    <a:custGeom>
                      <a:avLst/>
                      <a:gdLst>
                        <a:gd name="T0" fmla="*/ 1 w 35"/>
                        <a:gd name="T1" fmla="*/ 2147483646 h 30"/>
                        <a:gd name="T2" fmla="*/ 1 w 35"/>
                        <a:gd name="T3" fmla="*/ 2147483646 h 30"/>
                        <a:gd name="T4" fmla="*/ 2147483646 w 35"/>
                        <a:gd name="T5" fmla="*/ 2147483646 h 30"/>
                        <a:gd name="T6" fmla="*/ 2147483646 w 35"/>
                        <a:gd name="T7" fmla="*/ 2147483646 h 30"/>
                        <a:gd name="T8" fmla="*/ 2147483646 w 35"/>
                        <a:gd name="T9" fmla="*/ 2147483646 h 30"/>
                        <a:gd name="T10" fmla="*/ 2147483646 w 35"/>
                        <a:gd name="T11" fmla="*/ 2147483646 h 30"/>
                        <a:gd name="T12" fmla="*/ 2147483646 w 35"/>
                        <a:gd name="T13" fmla="*/ 2147483646 h 30"/>
                        <a:gd name="T14" fmla="*/ 2147483646 w 35"/>
                        <a:gd name="T15" fmla="*/ 1 h 30"/>
                        <a:gd name="T16" fmla="*/ 2147483646 w 35"/>
                        <a:gd name="T17" fmla="*/ 2147483646 h 30"/>
                        <a:gd name="T18" fmla="*/ 2147483646 w 35"/>
                        <a:gd name="T19" fmla="*/ 2147483646 h 30"/>
                        <a:gd name="T20" fmla="*/ 2147483646 w 35"/>
                        <a:gd name="T21" fmla="*/ 2147483646 h 30"/>
                        <a:gd name="T22" fmla="*/ 1 w 35"/>
                        <a:gd name="T23" fmla="*/ 214748364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
                        <a:gd name="T37" fmla="*/ 0 h 30"/>
                        <a:gd name="T38" fmla="*/ 35 w 3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 h="30">
                          <a:moveTo>
                            <a:pt x="1" y="24"/>
                          </a:moveTo>
                          <a:cubicBezTo>
                            <a:pt x="0" y="26"/>
                            <a:pt x="0" y="28"/>
                            <a:pt x="1" y="29"/>
                          </a:cubicBezTo>
                          <a:cubicBezTo>
                            <a:pt x="2" y="30"/>
                            <a:pt x="6" y="30"/>
                            <a:pt x="8" y="29"/>
                          </a:cubicBezTo>
                          <a:cubicBezTo>
                            <a:pt x="10" y="28"/>
                            <a:pt x="13" y="22"/>
                            <a:pt x="16" y="20"/>
                          </a:cubicBezTo>
                          <a:cubicBezTo>
                            <a:pt x="19" y="18"/>
                            <a:pt x="22" y="20"/>
                            <a:pt x="24" y="18"/>
                          </a:cubicBezTo>
                          <a:cubicBezTo>
                            <a:pt x="26" y="16"/>
                            <a:pt x="28" y="11"/>
                            <a:pt x="30" y="9"/>
                          </a:cubicBezTo>
                          <a:cubicBezTo>
                            <a:pt x="32" y="7"/>
                            <a:pt x="35" y="3"/>
                            <a:pt x="34" y="2"/>
                          </a:cubicBezTo>
                          <a:cubicBezTo>
                            <a:pt x="33" y="1"/>
                            <a:pt x="26" y="0"/>
                            <a:pt x="23" y="1"/>
                          </a:cubicBezTo>
                          <a:cubicBezTo>
                            <a:pt x="20" y="2"/>
                            <a:pt x="20" y="6"/>
                            <a:pt x="18" y="7"/>
                          </a:cubicBezTo>
                          <a:cubicBezTo>
                            <a:pt x="16" y="8"/>
                            <a:pt x="14" y="8"/>
                            <a:pt x="12" y="9"/>
                          </a:cubicBezTo>
                          <a:cubicBezTo>
                            <a:pt x="10" y="10"/>
                            <a:pt x="8" y="14"/>
                            <a:pt x="6" y="16"/>
                          </a:cubicBezTo>
                          <a:cubicBezTo>
                            <a:pt x="4" y="18"/>
                            <a:pt x="2" y="22"/>
                            <a:pt x="1" y="24"/>
                          </a:cubicBezTo>
                          <a:close/>
                        </a:path>
                      </a:pathLst>
                    </a:custGeom>
                    <a:solidFill>
                      <a:srgbClr val="C0C0C0"/>
                    </a:solidFill>
                    <a:ln w="9525" cap="flat" cmpd="sng">
                      <a:solidFill>
                        <a:srgbClr val="000000"/>
                      </a:solidFill>
                      <a:prstDash val="solid"/>
                      <a:round/>
                      <a:headEnd type="none" w="med" len="med"/>
                      <a:tailEnd type="none" w="med" len="med"/>
                    </a:ln>
                  </p:spPr>
                  <p:txBody>
                    <a:bodyPr/>
                    <a:lstStyle/>
                    <a:p>
                      <a:endParaRPr lang="ja-JP" altLang="en-US"/>
                    </a:p>
                  </p:txBody>
                </p:sp>
              </p:grpSp>
              <p:sp>
                <p:nvSpPr>
                  <p:cNvPr id="12367" name="AutoShape 58">
                    <a:extLst>
                      <a:ext uri="{FF2B5EF4-FFF2-40B4-BE49-F238E27FC236}">
                        <a16:creationId xmlns:a16="http://schemas.microsoft.com/office/drawing/2014/main" id="{7DCF7E1E-735A-E7A8-3688-3110A148BA4E}"/>
                      </a:ext>
                    </a:extLst>
                  </p:cNvPr>
                  <p:cNvSpPr>
                    <a:spLocks noChangeArrowheads="1"/>
                  </p:cNvSpPr>
                  <p:nvPr/>
                </p:nvSpPr>
                <p:spPr bwMode="auto">
                  <a:xfrm rot="-2406054">
                    <a:off x="1172" y="2935"/>
                    <a:ext cx="96" cy="48"/>
                  </a:xfrm>
                  <a:prstGeom prst="roundRect">
                    <a:avLst>
                      <a:gd name="adj" fmla="val 16667"/>
                    </a:avLst>
                  </a:prstGeom>
                  <a:gradFill rotWithShape="1">
                    <a:gsLst>
                      <a:gs pos="0">
                        <a:srgbClr val="000000"/>
                      </a:gs>
                      <a:gs pos="100000">
                        <a:srgbClr val="FFFFFF"/>
                      </a:gs>
                    </a:gsLst>
                    <a:path path="shape">
                      <a:fillToRect l="50000" t="50000" r="50000" b="50000"/>
                    </a:path>
                  </a:gra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68" name="AutoShape 59">
                    <a:extLst>
                      <a:ext uri="{FF2B5EF4-FFF2-40B4-BE49-F238E27FC236}">
                        <a16:creationId xmlns:a16="http://schemas.microsoft.com/office/drawing/2014/main" id="{5A3D5F94-3DE4-4338-E379-F3E91174EA84}"/>
                      </a:ext>
                    </a:extLst>
                  </p:cNvPr>
                  <p:cNvSpPr>
                    <a:spLocks noChangeArrowheads="1"/>
                  </p:cNvSpPr>
                  <p:nvPr/>
                </p:nvSpPr>
                <p:spPr bwMode="auto">
                  <a:xfrm rot="-2406054">
                    <a:off x="1276" y="2841"/>
                    <a:ext cx="96" cy="48"/>
                  </a:xfrm>
                  <a:prstGeom prst="roundRect">
                    <a:avLst>
                      <a:gd name="adj" fmla="val 16667"/>
                    </a:avLst>
                  </a:prstGeom>
                  <a:gradFill rotWithShape="1">
                    <a:gsLst>
                      <a:gs pos="0">
                        <a:srgbClr val="000000"/>
                      </a:gs>
                      <a:gs pos="100000">
                        <a:srgbClr val="FFFFFF"/>
                      </a:gs>
                    </a:gsLst>
                    <a:path path="shape">
                      <a:fillToRect l="50000" t="50000" r="50000" b="50000"/>
                    </a:path>
                  </a:gra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69" name="AutoShape 60">
                    <a:extLst>
                      <a:ext uri="{FF2B5EF4-FFF2-40B4-BE49-F238E27FC236}">
                        <a16:creationId xmlns:a16="http://schemas.microsoft.com/office/drawing/2014/main" id="{CCA8C857-9B5E-CB27-BAB8-3C711AA69B48}"/>
                      </a:ext>
                    </a:extLst>
                  </p:cNvPr>
                  <p:cNvSpPr>
                    <a:spLocks noChangeArrowheads="1"/>
                  </p:cNvSpPr>
                  <p:nvPr/>
                </p:nvSpPr>
                <p:spPr bwMode="auto">
                  <a:xfrm rot="5589803">
                    <a:off x="1080" y="3117"/>
                    <a:ext cx="70" cy="48"/>
                  </a:xfrm>
                  <a:prstGeom prst="roundRect">
                    <a:avLst>
                      <a:gd name="adj" fmla="val 16667"/>
                    </a:avLst>
                  </a:prstGeom>
                  <a:gradFill rotWithShape="1">
                    <a:gsLst>
                      <a:gs pos="0">
                        <a:srgbClr val="000000"/>
                      </a:gs>
                      <a:gs pos="100000">
                        <a:srgbClr val="FFFFFF"/>
                      </a:gs>
                    </a:gsLst>
                    <a:path path="shape">
                      <a:fillToRect l="50000" t="50000" r="50000" b="50000"/>
                    </a:path>
                  </a:gra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70" name="Freeform 61">
                    <a:extLst>
                      <a:ext uri="{FF2B5EF4-FFF2-40B4-BE49-F238E27FC236}">
                        <a16:creationId xmlns:a16="http://schemas.microsoft.com/office/drawing/2014/main" id="{6981362C-2580-C54E-65AF-C0786E2CE943}"/>
                      </a:ext>
                    </a:extLst>
                  </p:cNvPr>
                  <p:cNvSpPr>
                    <a:spLocks/>
                  </p:cNvSpPr>
                  <p:nvPr/>
                </p:nvSpPr>
                <p:spPr bwMode="auto">
                  <a:xfrm>
                    <a:off x="175" y="2345"/>
                    <a:ext cx="69" cy="57"/>
                  </a:xfrm>
                  <a:custGeom>
                    <a:avLst/>
                    <a:gdLst>
                      <a:gd name="T0" fmla="*/ 2 w 69"/>
                      <a:gd name="T1" fmla="*/ 57 h 57"/>
                      <a:gd name="T2" fmla="*/ 69 w 69"/>
                      <a:gd name="T3" fmla="*/ 22 h 57"/>
                      <a:gd name="T4" fmla="*/ 66 w 69"/>
                      <a:gd name="T5" fmla="*/ 0 h 57"/>
                      <a:gd name="T6" fmla="*/ 0 w 69"/>
                      <a:gd name="T7" fmla="*/ 37 h 57"/>
                      <a:gd name="T8" fmla="*/ 5 w 69"/>
                      <a:gd name="T9" fmla="*/ 57 h 57"/>
                      <a:gd name="T10" fmla="*/ 0 60000 65536"/>
                      <a:gd name="T11" fmla="*/ 0 60000 65536"/>
                      <a:gd name="T12" fmla="*/ 0 60000 65536"/>
                      <a:gd name="T13" fmla="*/ 0 60000 65536"/>
                      <a:gd name="T14" fmla="*/ 0 60000 65536"/>
                      <a:gd name="T15" fmla="*/ 0 w 69"/>
                      <a:gd name="T16" fmla="*/ 0 h 57"/>
                      <a:gd name="T17" fmla="*/ 69 w 69"/>
                      <a:gd name="T18" fmla="*/ 57 h 57"/>
                    </a:gdLst>
                    <a:ahLst/>
                    <a:cxnLst>
                      <a:cxn ang="T10">
                        <a:pos x="T0" y="T1"/>
                      </a:cxn>
                      <a:cxn ang="T11">
                        <a:pos x="T2" y="T3"/>
                      </a:cxn>
                      <a:cxn ang="T12">
                        <a:pos x="T4" y="T5"/>
                      </a:cxn>
                      <a:cxn ang="T13">
                        <a:pos x="T6" y="T7"/>
                      </a:cxn>
                      <a:cxn ang="T14">
                        <a:pos x="T8" y="T9"/>
                      </a:cxn>
                    </a:cxnLst>
                    <a:rect l="T15" t="T16" r="T17" b="T18"/>
                    <a:pathLst>
                      <a:path w="69" h="57">
                        <a:moveTo>
                          <a:pt x="2" y="57"/>
                        </a:moveTo>
                        <a:lnTo>
                          <a:pt x="69" y="22"/>
                        </a:lnTo>
                        <a:lnTo>
                          <a:pt x="66" y="0"/>
                        </a:lnTo>
                        <a:lnTo>
                          <a:pt x="0" y="37"/>
                        </a:lnTo>
                        <a:lnTo>
                          <a:pt x="5" y="57"/>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71" name="Freeform 62">
                    <a:extLst>
                      <a:ext uri="{FF2B5EF4-FFF2-40B4-BE49-F238E27FC236}">
                        <a16:creationId xmlns:a16="http://schemas.microsoft.com/office/drawing/2014/main" id="{858339DB-26AA-0E96-6B4A-E90F8D279C4E}"/>
                      </a:ext>
                    </a:extLst>
                  </p:cNvPr>
                  <p:cNvSpPr>
                    <a:spLocks/>
                  </p:cNvSpPr>
                  <p:nvPr/>
                </p:nvSpPr>
                <p:spPr bwMode="auto">
                  <a:xfrm>
                    <a:off x="272" y="2285"/>
                    <a:ext cx="69" cy="57"/>
                  </a:xfrm>
                  <a:custGeom>
                    <a:avLst/>
                    <a:gdLst>
                      <a:gd name="T0" fmla="*/ 2 w 69"/>
                      <a:gd name="T1" fmla="*/ 57 h 57"/>
                      <a:gd name="T2" fmla="*/ 69 w 69"/>
                      <a:gd name="T3" fmla="*/ 22 h 57"/>
                      <a:gd name="T4" fmla="*/ 66 w 69"/>
                      <a:gd name="T5" fmla="*/ 0 h 57"/>
                      <a:gd name="T6" fmla="*/ 0 w 69"/>
                      <a:gd name="T7" fmla="*/ 37 h 57"/>
                      <a:gd name="T8" fmla="*/ 5 w 69"/>
                      <a:gd name="T9" fmla="*/ 57 h 57"/>
                      <a:gd name="T10" fmla="*/ 0 60000 65536"/>
                      <a:gd name="T11" fmla="*/ 0 60000 65536"/>
                      <a:gd name="T12" fmla="*/ 0 60000 65536"/>
                      <a:gd name="T13" fmla="*/ 0 60000 65536"/>
                      <a:gd name="T14" fmla="*/ 0 60000 65536"/>
                      <a:gd name="T15" fmla="*/ 0 w 69"/>
                      <a:gd name="T16" fmla="*/ 0 h 57"/>
                      <a:gd name="T17" fmla="*/ 69 w 69"/>
                      <a:gd name="T18" fmla="*/ 57 h 57"/>
                    </a:gdLst>
                    <a:ahLst/>
                    <a:cxnLst>
                      <a:cxn ang="T10">
                        <a:pos x="T0" y="T1"/>
                      </a:cxn>
                      <a:cxn ang="T11">
                        <a:pos x="T2" y="T3"/>
                      </a:cxn>
                      <a:cxn ang="T12">
                        <a:pos x="T4" y="T5"/>
                      </a:cxn>
                      <a:cxn ang="T13">
                        <a:pos x="T6" y="T7"/>
                      </a:cxn>
                      <a:cxn ang="T14">
                        <a:pos x="T8" y="T9"/>
                      </a:cxn>
                    </a:cxnLst>
                    <a:rect l="T15" t="T16" r="T17" b="T18"/>
                    <a:pathLst>
                      <a:path w="69" h="57">
                        <a:moveTo>
                          <a:pt x="2" y="57"/>
                        </a:moveTo>
                        <a:lnTo>
                          <a:pt x="69" y="22"/>
                        </a:lnTo>
                        <a:lnTo>
                          <a:pt x="66" y="0"/>
                        </a:lnTo>
                        <a:lnTo>
                          <a:pt x="0" y="37"/>
                        </a:lnTo>
                        <a:lnTo>
                          <a:pt x="5" y="57"/>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72" name="Oval 63">
                    <a:extLst>
                      <a:ext uri="{FF2B5EF4-FFF2-40B4-BE49-F238E27FC236}">
                        <a16:creationId xmlns:a16="http://schemas.microsoft.com/office/drawing/2014/main" id="{7AEEA80E-DF7A-AA09-EFB4-E05CE68776AC}"/>
                      </a:ext>
                    </a:extLst>
                  </p:cNvPr>
                  <p:cNvSpPr>
                    <a:spLocks noChangeArrowheads="1"/>
                  </p:cNvSpPr>
                  <p:nvPr/>
                </p:nvSpPr>
                <p:spPr bwMode="auto">
                  <a:xfrm>
                    <a:off x="1030" y="1885"/>
                    <a:ext cx="48" cy="48"/>
                  </a:xfrm>
                  <a:prstGeom prst="ellipse">
                    <a:avLst/>
                  </a:prstGeom>
                  <a:solidFill>
                    <a:srgbClr val="FFFFFF"/>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73" name="Oval 64">
                    <a:extLst>
                      <a:ext uri="{FF2B5EF4-FFF2-40B4-BE49-F238E27FC236}">
                        <a16:creationId xmlns:a16="http://schemas.microsoft.com/office/drawing/2014/main" id="{DDDB9E1F-A2AA-E21D-BD44-87B74B49B007}"/>
                      </a:ext>
                    </a:extLst>
                  </p:cNvPr>
                  <p:cNvSpPr>
                    <a:spLocks noChangeArrowheads="1"/>
                  </p:cNvSpPr>
                  <p:nvPr/>
                </p:nvSpPr>
                <p:spPr bwMode="auto">
                  <a:xfrm>
                    <a:off x="914" y="1877"/>
                    <a:ext cx="48" cy="48"/>
                  </a:xfrm>
                  <a:prstGeom prst="ellipse">
                    <a:avLst/>
                  </a:prstGeom>
                  <a:solidFill>
                    <a:srgbClr val="FFFFFF"/>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74" name="Freeform 65">
                    <a:extLst>
                      <a:ext uri="{FF2B5EF4-FFF2-40B4-BE49-F238E27FC236}">
                        <a16:creationId xmlns:a16="http://schemas.microsoft.com/office/drawing/2014/main" id="{43AC5122-40BF-0C4E-3F67-8A5FD129108A}"/>
                      </a:ext>
                    </a:extLst>
                  </p:cNvPr>
                  <p:cNvSpPr>
                    <a:spLocks/>
                  </p:cNvSpPr>
                  <p:nvPr/>
                </p:nvSpPr>
                <p:spPr bwMode="auto">
                  <a:xfrm>
                    <a:off x="903" y="1949"/>
                    <a:ext cx="163" cy="372"/>
                  </a:xfrm>
                  <a:custGeom>
                    <a:avLst/>
                    <a:gdLst>
                      <a:gd name="T0" fmla="*/ 0 w 163"/>
                      <a:gd name="T1" fmla="*/ 372 h 372"/>
                      <a:gd name="T2" fmla="*/ 4 w 163"/>
                      <a:gd name="T3" fmla="*/ 258 h 372"/>
                      <a:gd name="T4" fmla="*/ 24 w 163"/>
                      <a:gd name="T5" fmla="*/ 139 h 372"/>
                      <a:gd name="T6" fmla="*/ 54 w 163"/>
                      <a:gd name="T7" fmla="*/ 87 h 372"/>
                      <a:gd name="T8" fmla="*/ 82 w 163"/>
                      <a:gd name="T9" fmla="*/ 31 h 372"/>
                      <a:gd name="T10" fmla="*/ 114 w 163"/>
                      <a:gd name="T11" fmla="*/ 0 h 372"/>
                      <a:gd name="T12" fmla="*/ 163 w 163"/>
                      <a:gd name="T13" fmla="*/ 54 h 372"/>
                      <a:gd name="T14" fmla="*/ 97 w 163"/>
                      <a:gd name="T15" fmla="*/ 132 h 372"/>
                      <a:gd name="T16" fmla="*/ 73 w 163"/>
                      <a:gd name="T17" fmla="*/ 225 h 372"/>
                      <a:gd name="T18" fmla="*/ 67 w 163"/>
                      <a:gd name="T19" fmla="*/ 330 h 372"/>
                      <a:gd name="T20" fmla="*/ 4 w 163"/>
                      <a:gd name="T21" fmla="*/ 369 h 3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372"/>
                      <a:gd name="T35" fmla="*/ 163 w 163"/>
                      <a:gd name="T36" fmla="*/ 372 h 3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372">
                        <a:moveTo>
                          <a:pt x="0" y="372"/>
                        </a:moveTo>
                        <a:lnTo>
                          <a:pt x="4" y="258"/>
                        </a:lnTo>
                        <a:lnTo>
                          <a:pt x="24" y="139"/>
                        </a:lnTo>
                        <a:lnTo>
                          <a:pt x="54" y="87"/>
                        </a:lnTo>
                        <a:lnTo>
                          <a:pt x="82" y="31"/>
                        </a:lnTo>
                        <a:lnTo>
                          <a:pt x="114" y="0"/>
                        </a:lnTo>
                        <a:lnTo>
                          <a:pt x="163" y="54"/>
                        </a:lnTo>
                        <a:lnTo>
                          <a:pt x="97" y="132"/>
                        </a:lnTo>
                        <a:lnTo>
                          <a:pt x="73" y="225"/>
                        </a:lnTo>
                        <a:lnTo>
                          <a:pt x="67" y="330"/>
                        </a:lnTo>
                        <a:lnTo>
                          <a:pt x="4" y="369"/>
                        </a:lnTo>
                      </a:path>
                    </a:pathLst>
                  </a:custGeom>
                  <a:gradFill rotWithShape="1">
                    <a:gsLst>
                      <a:gs pos="0">
                        <a:srgbClr val="000000"/>
                      </a:gs>
                      <a:gs pos="50000">
                        <a:srgbClr val="FFFFFF"/>
                      </a:gs>
                      <a:gs pos="100000">
                        <a:srgbClr val="000000"/>
                      </a:gs>
                    </a:gsLst>
                    <a:lin ang="0" scaled="1"/>
                  </a:gradFill>
                  <a:ln w="9525">
                    <a:solidFill>
                      <a:srgbClr val="000000"/>
                    </a:solidFill>
                    <a:round/>
                    <a:headEnd type="none" w="med" len="med"/>
                    <a:tailEnd type="none" w="med" len="med"/>
                  </a:ln>
                </p:spPr>
                <p:txBody>
                  <a:bodyPr/>
                  <a:lstStyle/>
                  <a:p>
                    <a:endParaRPr lang="ja-JP" altLang="en-US"/>
                  </a:p>
                </p:txBody>
              </p:sp>
              <p:sp>
                <p:nvSpPr>
                  <p:cNvPr id="12375" name="Freeform 66">
                    <a:extLst>
                      <a:ext uri="{FF2B5EF4-FFF2-40B4-BE49-F238E27FC236}">
                        <a16:creationId xmlns:a16="http://schemas.microsoft.com/office/drawing/2014/main" id="{F3B392D6-5B13-B9C1-9F0F-0B531D8D7774}"/>
                      </a:ext>
                    </a:extLst>
                  </p:cNvPr>
                  <p:cNvSpPr>
                    <a:spLocks/>
                  </p:cNvSpPr>
                  <p:nvPr/>
                </p:nvSpPr>
                <p:spPr bwMode="auto">
                  <a:xfrm>
                    <a:off x="1027" y="1959"/>
                    <a:ext cx="888" cy="440"/>
                  </a:xfrm>
                  <a:custGeom>
                    <a:avLst/>
                    <a:gdLst>
                      <a:gd name="T0" fmla="*/ 240 w 888"/>
                      <a:gd name="T1" fmla="*/ 92 h 440"/>
                      <a:gd name="T2" fmla="*/ 35 w 888"/>
                      <a:gd name="T3" fmla="*/ 0 h 440"/>
                      <a:gd name="T4" fmla="*/ 0 w 888"/>
                      <a:gd name="T5" fmla="*/ 21 h 440"/>
                      <a:gd name="T6" fmla="*/ 9 w 888"/>
                      <a:gd name="T7" fmla="*/ 63 h 440"/>
                      <a:gd name="T8" fmla="*/ 833 w 888"/>
                      <a:gd name="T9" fmla="*/ 440 h 440"/>
                      <a:gd name="T10" fmla="*/ 872 w 888"/>
                      <a:gd name="T11" fmla="*/ 399 h 440"/>
                      <a:gd name="T12" fmla="*/ 888 w 888"/>
                      <a:gd name="T13" fmla="*/ 381 h 440"/>
                      <a:gd name="T14" fmla="*/ 242 w 888"/>
                      <a:gd name="T15" fmla="*/ 95 h 440"/>
                      <a:gd name="T16" fmla="*/ 0 60000 65536"/>
                      <a:gd name="T17" fmla="*/ 0 60000 65536"/>
                      <a:gd name="T18" fmla="*/ 0 60000 65536"/>
                      <a:gd name="T19" fmla="*/ 0 60000 65536"/>
                      <a:gd name="T20" fmla="*/ 0 60000 65536"/>
                      <a:gd name="T21" fmla="*/ 0 60000 65536"/>
                      <a:gd name="T22" fmla="*/ 0 60000 65536"/>
                      <a:gd name="T23" fmla="*/ 0 60000 65536"/>
                      <a:gd name="T24" fmla="*/ 0 w 888"/>
                      <a:gd name="T25" fmla="*/ 0 h 440"/>
                      <a:gd name="T26" fmla="*/ 888 w 888"/>
                      <a:gd name="T27" fmla="*/ 440 h 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8" h="440">
                        <a:moveTo>
                          <a:pt x="240" y="92"/>
                        </a:moveTo>
                        <a:lnTo>
                          <a:pt x="35" y="0"/>
                        </a:lnTo>
                        <a:lnTo>
                          <a:pt x="0" y="21"/>
                        </a:lnTo>
                        <a:lnTo>
                          <a:pt x="9" y="63"/>
                        </a:lnTo>
                        <a:lnTo>
                          <a:pt x="833" y="440"/>
                        </a:lnTo>
                        <a:lnTo>
                          <a:pt x="872" y="399"/>
                        </a:lnTo>
                        <a:lnTo>
                          <a:pt x="888" y="381"/>
                        </a:lnTo>
                        <a:lnTo>
                          <a:pt x="242" y="95"/>
                        </a:lnTo>
                      </a:path>
                    </a:pathLst>
                  </a:custGeom>
                  <a:gradFill rotWithShape="1">
                    <a:gsLst>
                      <a:gs pos="0">
                        <a:srgbClr val="000000"/>
                      </a:gs>
                      <a:gs pos="50000">
                        <a:srgbClr val="FFFFFF"/>
                      </a:gs>
                      <a:gs pos="100000">
                        <a:srgbClr val="000000"/>
                      </a:gs>
                    </a:gsLst>
                    <a:lin ang="5400000" scaled="1"/>
                  </a:gradFill>
                  <a:ln w="9525">
                    <a:solidFill>
                      <a:srgbClr val="000000"/>
                    </a:solidFill>
                    <a:round/>
                    <a:headEnd type="none" w="med" len="med"/>
                    <a:tailEnd type="none" w="med" len="med"/>
                  </a:ln>
                </p:spPr>
                <p:txBody>
                  <a:bodyPr/>
                  <a:lstStyle/>
                  <a:p>
                    <a:endParaRPr lang="ja-JP" altLang="en-US"/>
                  </a:p>
                </p:txBody>
              </p:sp>
              <p:sp>
                <p:nvSpPr>
                  <p:cNvPr id="12376" name="Freeform 67">
                    <a:extLst>
                      <a:ext uri="{FF2B5EF4-FFF2-40B4-BE49-F238E27FC236}">
                        <a16:creationId xmlns:a16="http://schemas.microsoft.com/office/drawing/2014/main" id="{3DF9867D-E28F-B5FC-C93E-A14464EBB89E}"/>
                      </a:ext>
                    </a:extLst>
                  </p:cNvPr>
                  <p:cNvSpPr>
                    <a:spLocks/>
                  </p:cNvSpPr>
                  <p:nvPr/>
                </p:nvSpPr>
                <p:spPr bwMode="auto">
                  <a:xfrm>
                    <a:off x="997" y="1926"/>
                    <a:ext cx="77" cy="116"/>
                  </a:xfrm>
                  <a:custGeom>
                    <a:avLst/>
                    <a:gdLst>
                      <a:gd name="T0" fmla="*/ 66 w 77"/>
                      <a:gd name="T1" fmla="*/ 0 h 116"/>
                      <a:gd name="T2" fmla="*/ 77 w 77"/>
                      <a:gd name="T3" fmla="*/ 30 h 116"/>
                      <a:gd name="T4" fmla="*/ 48 w 77"/>
                      <a:gd name="T5" fmla="*/ 42 h 116"/>
                      <a:gd name="T6" fmla="*/ 36 w 77"/>
                      <a:gd name="T7" fmla="*/ 65 h 116"/>
                      <a:gd name="T8" fmla="*/ 45 w 77"/>
                      <a:gd name="T9" fmla="*/ 105 h 116"/>
                      <a:gd name="T10" fmla="*/ 15 w 77"/>
                      <a:gd name="T11" fmla="*/ 116 h 116"/>
                      <a:gd name="T12" fmla="*/ 0 w 77"/>
                      <a:gd name="T13" fmla="*/ 74 h 116"/>
                      <a:gd name="T14" fmla="*/ 14 w 77"/>
                      <a:gd name="T15" fmla="*/ 26 h 116"/>
                      <a:gd name="T16" fmla="*/ 63 w 77"/>
                      <a:gd name="T17" fmla="*/ 8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116"/>
                      <a:gd name="T29" fmla="*/ 77 w 77"/>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116">
                        <a:moveTo>
                          <a:pt x="66" y="0"/>
                        </a:moveTo>
                        <a:lnTo>
                          <a:pt x="77" y="30"/>
                        </a:lnTo>
                        <a:lnTo>
                          <a:pt x="48" y="42"/>
                        </a:lnTo>
                        <a:lnTo>
                          <a:pt x="36" y="65"/>
                        </a:lnTo>
                        <a:lnTo>
                          <a:pt x="45" y="105"/>
                        </a:lnTo>
                        <a:lnTo>
                          <a:pt x="15" y="116"/>
                        </a:lnTo>
                        <a:lnTo>
                          <a:pt x="0" y="74"/>
                        </a:lnTo>
                        <a:lnTo>
                          <a:pt x="14" y="26"/>
                        </a:lnTo>
                        <a:lnTo>
                          <a:pt x="63" y="8"/>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77" name="Oval 68">
                    <a:extLst>
                      <a:ext uri="{FF2B5EF4-FFF2-40B4-BE49-F238E27FC236}">
                        <a16:creationId xmlns:a16="http://schemas.microsoft.com/office/drawing/2014/main" id="{90D9693D-4927-6D70-AB47-98FF43FC56D4}"/>
                      </a:ext>
                    </a:extLst>
                  </p:cNvPr>
                  <p:cNvSpPr>
                    <a:spLocks noChangeArrowheads="1"/>
                  </p:cNvSpPr>
                  <p:nvPr/>
                </p:nvSpPr>
                <p:spPr bwMode="auto">
                  <a:xfrm>
                    <a:off x="202" y="2967"/>
                    <a:ext cx="48" cy="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78" name="Freeform 69">
                    <a:extLst>
                      <a:ext uri="{FF2B5EF4-FFF2-40B4-BE49-F238E27FC236}">
                        <a16:creationId xmlns:a16="http://schemas.microsoft.com/office/drawing/2014/main" id="{79EA3739-6BCF-DE0B-1177-5408D4247EDF}"/>
                      </a:ext>
                    </a:extLst>
                  </p:cNvPr>
                  <p:cNvSpPr>
                    <a:spLocks/>
                  </p:cNvSpPr>
                  <p:nvPr/>
                </p:nvSpPr>
                <p:spPr bwMode="auto">
                  <a:xfrm>
                    <a:off x="1102" y="1431"/>
                    <a:ext cx="855" cy="533"/>
                  </a:xfrm>
                  <a:custGeom>
                    <a:avLst/>
                    <a:gdLst>
                      <a:gd name="T0" fmla="*/ 2 w 855"/>
                      <a:gd name="T1" fmla="*/ 2 h 533"/>
                      <a:gd name="T2" fmla="*/ 87 w 855"/>
                      <a:gd name="T3" fmla="*/ 62 h 533"/>
                      <a:gd name="T4" fmla="*/ 822 w 855"/>
                      <a:gd name="T5" fmla="*/ 303 h 533"/>
                      <a:gd name="T6" fmla="*/ 855 w 855"/>
                      <a:gd name="T7" fmla="*/ 533 h 533"/>
                      <a:gd name="T8" fmla="*/ 86 w 855"/>
                      <a:gd name="T9" fmla="*/ 240 h 533"/>
                      <a:gd name="T10" fmla="*/ 45 w 855"/>
                      <a:gd name="T11" fmla="*/ 207 h 533"/>
                      <a:gd name="T12" fmla="*/ 0 w 855"/>
                      <a:gd name="T13" fmla="*/ 0 h 533"/>
                      <a:gd name="T14" fmla="*/ 0 60000 65536"/>
                      <a:gd name="T15" fmla="*/ 0 60000 65536"/>
                      <a:gd name="T16" fmla="*/ 0 60000 65536"/>
                      <a:gd name="T17" fmla="*/ 0 60000 65536"/>
                      <a:gd name="T18" fmla="*/ 0 60000 65536"/>
                      <a:gd name="T19" fmla="*/ 0 60000 65536"/>
                      <a:gd name="T20" fmla="*/ 0 60000 65536"/>
                      <a:gd name="T21" fmla="*/ 0 w 855"/>
                      <a:gd name="T22" fmla="*/ 0 h 533"/>
                      <a:gd name="T23" fmla="*/ 855 w 855"/>
                      <a:gd name="T24" fmla="*/ 533 h 5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5" h="533">
                        <a:moveTo>
                          <a:pt x="2" y="2"/>
                        </a:moveTo>
                        <a:lnTo>
                          <a:pt x="87" y="62"/>
                        </a:lnTo>
                        <a:lnTo>
                          <a:pt x="822" y="303"/>
                        </a:lnTo>
                        <a:lnTo>
                          <a:pt x="855" y="533"/>
                        </a:lnTo>
                        <a:lnTo>
                          <a:pt x="86" y="240"/>
                        </a:lnTo>
                        <a:lnTo>
                          <a:pt x="45" y="207"/>
                        </a:lnTo>
                        <a:lnTo>
                          <a:pt x="0" y="0"/>
                        </a:lnTo>
                      </a:path>
                    </a:pathLst>
                  </a:custGeom>
                  <a:gradFill rotWithShape="1">
                    <a:gsLst>
                      <a:gs pos="0">
                        <a:srgbClr val="000000"/>
                      </a:gs>
                      <a:gs pos="50000">
                        <a:srgbClr val="FFFFFF"/>
                      </a:gs>
                      <a:gs pos="100000">
                        <a:srgbClr val="000000"/>
                      </a:gs>
                    </a:gsLst>
                    <a:lin ang="5400000" scaled="1"/>
                  </a:gradFill>
                  <a:ln w="9525">
                    <a:solidFill>
                      <a:srgbClr val="000000"/>
                    </a:solidFill>
                    <a:round/>
                    <a:headEnd type="none" w="med" len="med"/>
                    <a:tailEnd type="none" w="med" len="med"/>
                  </a:ln>
                </p:spPr>
                <p:txBody>
                  <a:bodyPr/>
                  <a:lstStyle/>
                  <a:p>
                    <a:endParaRPr lang="ja-JP" altLang="en-US"/>
                  </a:p>
                </p:txBody>
              </p:sp>
              <p:sp>
                <p:nvSpPr>
                  <p:cNvPr id="12379" name="AutoShape 70">
                    <a:extLst>
                      <a:ext uri="{FF2B5EF4-FFF2-40B4-BE49-F238E27FC236}">
                        <a16:creationId xmlns:a16="http://schemas.microsoft.com/office/drawing/2014/main" id="{977D4FAB-208A-78C7-FDB6-7C8996E5EB2E}"/>
                      </a:ext>
                    </a:extLst>
                  </p:cNvPr>
                  <p:cNvSpPr>
                    <a:spLocks noChangeArrowheads="1"/>
                  </p:cNvSpPr>
                  <p:nvPr/>
                </p:nvSpPr>
                <p:spPr bwMode="auto">
                  <a:xfrm rot="995240">
                    <a:off x="1295" y="1465"/>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0" name="AutoShape 71">
                    <a:extLst>
                      <a:ext uri="{FF2B5EF4-FFF2-40B4-BE49-F238E27FC236}">
                        <a16:creationId xmlns:a16="http://schemas.microsoft.com/office/drawing/2014/main" id="{A5286BD6-CE04-3E59-2E66-096D2FABA9D8}"/>
                      </a:ext>
                    </a:extLst>
                  </p:cNvPr>
                  <p:cNvSpPr>
                    <a:spLocks noChangeArrowheads="1"/>
                  </p:cNvSpPr>
                  <p:nvPr/>
                </p:nvSpPr>
                <p:spPr bwMode="auto">
                  <a:xfrm rot="995240">
                    <a:off x="1522" y="1725"/>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1" name="AutoShape 72">
                    <a:extLst>
                      <a:ext uri="{FF2B5EF4-FFF2-40B4-BE49-F238E27FC236}">
                        <a16:creationId xmlns:a16="http://schemas.microsoft.com/office/drawing/2014/main" id="{76217159-4297-517D-9E2D-A4D59D6C54A7}"/>
                      </a:ext>
                    </a:extLst>
                  </p:cNvPr>
                  <p:cNvSpPr>
                    <a:spLocks noChangeArrowheads="1"/>
                  </p:cNvSpPr>
                  <p:nvPr/>
                </p:nvSpPr>
                <p:spPr bwMode="auto">
                  <a:xfrm rot="995240">
                    <a:off x="1234" y="1545"/>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2" name="AutoShape 73">
                    <a:extLst>
                      <a:ext uri="{FF2B5EF4-FFF2-40B4-BE49-F238E27FC236}">
                        <a16:creationId xmlns:a16="http://schemas.microsoft.com/office/drawing/2014/main" id="{3DF1486C-C797-E0F4-8058-E2DC0E120827}"/>
                      </a:ext>
                    </a:extLst>
                  </p:cNvPr>
                  <p:cNvSpPr>
                    <a:spLocks noChangeArrowheads="1"/>
                  </p:cNvSpPr>
                  <p:nvPr/>
                </p:nvSpPr>
                <p:spPr bwMode="auto">
                  <a:xfrm rot="995240">
                    <a:off x="1226" y="1605"/>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3" name="AutoShape 74">
                    <a:extLst>
                      <a:ext uri="{FF2B5EF4-FFF2-40B4-BE49-F238E27FC236}">
                        <a16:creationId xmlns:a16="http://schemas.microsoft.com/office/drawing/2014/main" id="{0D65A46A-ACCB-36D1-542B-3C6D0F4A714C}"/>
                      </a:ext>
                    </a:extLst>
                  </p:cNvPr>
                  <p:cNvSpPr>
                    <a:spLocks noChangeArrowheads="1"/>
                  </p:cNvSpPr>
                  <p:nvPr/>
                </p:nvSpPr>
                <p:spPr bwMode="auto">
                  <a:xfrm rot="995240">
                    <a:off x="1804" y="1825"/>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4" name="AutoShape 75">
                    <a:extLst>
                      <a:ext uri="{FF2B5EF4-FFF2-40B4-BE49-F238E27FC236}">
                        <a16:creationId xmlns:a16="http://schemas.microsoft.com/office/drawing/2014/main" id="{1578A27E-F0A9-EC33-6A91-FDB9345ADF03}"/>
                      </a:ext>
                    </a:extLst>
                  </p:cNvPr>
                  <p:cNvSpPr>
                    <a:spLocks noChangeArrowheads="1"/>
                  </p:cNvSpPr>
                  <p:nvPr/>
                </p:nvSpPr>
                <p:spPr bwMode="auto">
                  <a:xfrm rot="995240">
                    <a:off x="1804" y="1763"/>
                    <a:ext cx="78"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5" name="Freeform 76">
                    <a:extLst>
                      <a:ext uri="{FF2B5EF4-FFF2-40B4-BE49-F238E27FC236}">
                        <a16:creationId xmlns:a16="http://schemas.microsoft.com/office/drawing/2014/main" id="{EBD14F45-3E0C-9B9A-8880-90A817D6C9A7}"/>
                      </a:ext>
                    </a:extLst>
                  </p:cNvPr>
                  <p:cNvSpPr>
                    <a:spLocks/>
                  </p:cNvSpPr>
                  <p:nvPr/>
                </p:nvSpPr>
                <p:spPr bwMode="auto">
                  <a:xfrm>
                    <a:off x="876" y="554"/>
                    <a:ext cx="301" cy="1330"/>
                  </a:xfrm>
                  <a:custGeom>
                    <a:avLst/>
                    <a:gdLst>
                      <a:gd name="T0" fmla="*/ 100 w 301"/>
                      <a:gd name="T1" fmla="*/ 317 h 1330"/>
                      <a:gd name="T2" fmla="*/ 54 w 301"/>
                      <a:gd name="T3" fmla="*/ 499 h 1330"/>
                      <a:gd name="T4" fmla="*/ 25 w 301"/>
                      <a:gd name="T5" fmla="*/ 676 h 1330"/>
                      <a:gd name="T6" fmla="*/ 15 w 301"/>
                      <a:gd name="T7" fmla="*/ 874 h 1330"/>
                      <a:gd name="T8" fmla="*/ 36 w 301"/>
                      <a:gd name="T9" fmla="*/ 1017 h 1330"/>
                      <a:gd name="T10" fmla="*/ 46 w 301"/>
                      <a:gd name="T11" fmla="*/ 1074 h 1330"/>
                      <a:gd name="T12" fmla="*/ 21 w 301"/>
                      <a:gd name="T13" fmla="*/ 1191 h 1330"/>
                      <a:gd name="T14" fmla="*/ 1 w 301"/>
                      <a:gd name="T15" fmla="*/ 1237 h 1330"/>
                      <a:gd name="T16" fmla="*/ 0 w 301"/>
                      <a:gd name="T17" fmla="*/ 1272 h 1330"/>
                      <a:gd name="T18" fmla="*/ 133 w 301"/>
                      <a:gd name="T19" fmla="*/ 1282 h 1330"/>
                      <a:gd name="T20" fmla="*/ 156 w 301"/>
                      <a:gd name="T21" fmla="*/ 1330 h 1330"/>
                      <a:gd name="T22" fmla="*/ 192 w 301"/>
                      <a:gd name="T23" fmla="*/ 1329 h 1330"/>
                      <a:gd name="T24" fmla="*/ 195 w 301"/>
                      <a:gd name="T25" fmla="*/ 1287 h 1330"/>
                      <a:gd name="T26" fmla="*/ 223 w 301"/>
                      <a:gd name="T27" fmla="*/ 1287 h 1330"/>
                      <a:gd name="T28" fmla="*/ 226 w 301"/>
                      <a:gd name="T29" fmla="*/ 1206 h 1330"/>
                      <a:gd name="T30" fmla="*/ 301 w 301"/>
                      <a:gd name="T31" fmla="*/ 1101 h 1330"/>
                      <a:gd name="T32" fmla="*/ 267 w 301"/>
                      <a:gd name="T33" fmla="*/ 1078 h 1330"/>
                      <a:gd name="T34" fmla="*/ 229 w 301"/>
                      <a:gd name="T35" fmla="*/ 879 h 1330"/>
                      <a:gd name="T36" fmla="*/ 280 w 301"/>
                      <a:gd name="T37" fmla="*/ 912 h 1330"/>
                      <a:gd name="T38" fmla="*/ 256 w 301"/>
                      <a:gd name="T39" fmla="*/ 790 h 1330"/>
                      <a:gd name="T40" fmla="*/ 249 w 301"/>
                      <a:gd name="T41" fmla="*/ 628 h 1330"/>
                      <a:gd name="T42" fmla="*/ 261 w 301"/>
                      <a:gd name="T43" fmla="*/ 390 h 1330"/>
                      <a:gd name="T44" fmla="*/ 268 w 301"/>
                      <a:gd name="T45" fmla="*/ 109 h 1330"/>
                      <a:gd name="T46" fmla="*/ 243 w 301"/>
                      <a:gd name="T47" fmla="*/ 0 h 1330"/>
                      <a:gd name="T48" fmla="*/ 160 w 301"/>
                      <a:gd name="T49" fmla="*/ 24 h 1330"/>
                      <a:gd name="T50" fmla="*/ 100 w 301"/>
                      <a:gd name="T51" fmla="*/ 321 h 13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1"/>
                      <a:gd name="T79" fmla="*/ 0 h 1330"/>
                      <a:gd name="T80" fmla="*/ 301 w 301"/>
                      <a:gd name="T81" fmla="*/ 1330 h 13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1" h="1330">
                        <a:moveTo>
                          <a:pt x="100" y="317"/>
                        </a:moveTo>
                        <a:lnTo>
                          <a:pt x="54" y="499"/>
                        </a:lnTo>
                        <a:lnTo>
                          <a:pt x="25" y="676"/>
                        </a:lnTo>
                        <a:lnTo>
                          <a:pt x="15" y="874"/>
                        </a:lnTo>
                        <a:lnTo>
                          <a:pt x="36" y="1017"/>
                        </a:lnTo>
                        <a:lnTo>
                          <a:pt x="46" y="1074"/>
                        </a:lnTo>
                        <a:lnTo>
                          <a:pt x="21" y="1191"/>
                        </a:lnTo>
                        <a:lnTo>
                          <a:pt x="1" y="1237"/>
                        </a:lnTo>
                        <a:lnTo>
                          <a:pt x="0" y="1272"/>
                        </a:lnTo>
                        <a:lnTo>
                          <a:pt x="133" y="1282"/>
                        </a:lnTo>
                        <a:lnTo>
                          <a:pt x="156" y="1330"/>
                        </a:lnTo>
                        <a:lnTo>
                          <a:pt x="192" y="1329"/>
                        </a:lnTo>
                        <a:lnTo>
                          <a:pt x="195" y="1287"/>
                        </a:lnTo>
                        <a:lnTo>
                          <a:pt x="223" y="1287"/>
                        </a:lnTo>
                        <a:lnTo>
                          <a:pt x="226" y="1206"/>
                        </a:lnTo>
                        <a:lnTo>
                          <a:pt x="301" y="1101"/>
                        </a:lnTo>
                        <a:lnTo>
                          <a:pt x="267" y="1078"/>
                        </a:lnTo>
                        <a:lnTo>
                          <a:pt x="229" y="879"/>
                        </a:lnTo>
                        <a:lnTo>
                          <a:pt x="280" y="912"/>
                        </a:lnTo>
                        <a:lnTo>
                          <a:pt x="256" y="790"/>
                        </a:lnTo>
                        <a:lnTo>
                          <a:pt x="249" y="628"/>
                        </a:lnTo>
                        <a:lnTo>
                          <a:pt x="261" y="390"/>
                        </a:lnTo>
                        <a:lnTo>
                          <a:pt x="268" y="109"/>
                        </a:lnTo>
                        <a:lnTo>
                          <a:pt x="243" y="0"/>
                        </a:lnTo>
                        <a:lnTo>
                          <a:pt x="160" y="24"/>
                        </a:lnTo>
                        <a:lnTo>
                          <a:pt x="100" y="321"/>
                        </a:lnTo>
                      </a:path>
                    </a:pathLst>
                  </a:custGeom>
                  <a:gradFill rotWithShape="1">
                    <a:gsLst>
                      <a:gs pos="0">
                        <a:srgbClr val="FFFFFF"/>
                      </a:gs>
                      <a:gs pos="100000">
                        <a:srgbClr val="000000"/>
                      </a:gs>
                    </a:gsLst>
                    <a:lin ang="0" scaled="1"/>
                  </a:gradFill>
                  <a:ln w="9525">
                    <a:solidFill>
                      <a:srgbClr val="000000"/>
                    </a:solidFill>
                    <a:round/>
                    <a:headEnd type="none" w="med" len="med"/>
                    <a:tailEnd type="none" w="med" len="med"/>
                  </a:ln>
                </p:spPr>
                <p:txBody>
                  <a:bodyPr/>
                  <a:lstStyle/>
                  <a:p>
                    <a:endParaRPr lang="ja-JP" altLang="en-US"/>
                  </a:p>
                </p:txBody>
              </p:sp>
              <p:sp>
                <p:nvSpPr>
                  <p:cNvPr id="12386" name="Freeform 77">
                    <a:extLst>
                      <a:ext uri="{FF2B5EF4-FFF2-40B4-BE49-F238E27FC236}">
                        <a16:creationId xmlns:a16="http://schemas.microsoft.com/office/drawing/2014/main" id="{0C61C617-4A0A-AB7A-9628-CB78FDB6F7FF}"/>
                      </a:ext>
                    </a:extLst>
                  </p:cNvPr>
                  <p:cNvSpPr>
                    <a:spLocks/>
                  </p:cNvSpPr>
                  <p:nvPr/>
                </p:nvSpPr>
                <p:spPr bwMode="auto">
                  <a:xfrm>
                    <a:off x="930" y="611"/>
                    <a:ext cx="116" cy="1180"/>
                  </a:xfrm>
                  <a:custGeom>
                    <a:avLst/>
                    <a:gdLst>
                      <a:gd name="T0" fmla="*/ 13 w 116"/>
                      <a:gd name="T1" fmla="*/ 1048 h 1180"/>
                      <a:gd name="T2" fmla="*/ 67 w 116"/>
                      <a:gd name="T3" fmla="*/ 1180 h 1180"/>
                      <a:gd name="T4" fmla="*/ 93 w 116"/>
                      <a:gd name="T5" fmla="*/ 1152 h 1180"/>
                      <a:gd name="T6" fmla="*/ 66 w 116"/>
                      <a:gd name="T7" fmla="*/ 1072 h 1180"/>
                      <a:gd name="T8" fmla="*/ 22 w 116"/>
                      <a:gd name="T9" fmla="*/ 933 h 1180"/>
                      <a:gd name="T10" fmla="*/ 0 w 116"/>
                      <a:gd name="T11" fmla="*/ 806 h 1180"/>
                      <a:gd name="T12" fmla="*/ 10 w 116"/>
                      <a:gd name="T13" fmla="*/ 640 h 1180"/>
                      <a:gd name="T14" fmla="*/ 42 w 116"/>
                      <a:gd name="T15" fmla="*/ 408 h 1180"/>
                      <a:gd name="T16" fmla="*/ 90 w 116"/>
                      <a:gd name="T17" fmla="*/ 206 h 1180"/>
                      <a:gd name="T18" fmla="*/ 116 w 116"/>
                      <a:gd name="T19" fmla="*/ 0 h 1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1180"/>
                      <a:gd name="T32" fmla="*/ 116 w 116"/>
                      <a:gd name="T33" fmla="*/ 1180 h 1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1180">
                        <a:moveTo>
                          <a:pt x="13" y="1048"/>
                        </a:moveTo>
                        <a:lnTo>
                          <a:pt x="67" y="1180"/>
                        </a:lnTo>
                        <a:lnTo>
                          <a:pt x="93" y="1152"/>
                        </a:lnTo>
                        <a:lnTo>
                          <a:pt x="66" y="1072"/>
                        </a:lnTo>
                        <a:lnTo>
                          <a:pt x="22" y="933"/>
                        </a:lnTo>
                        <a:lnTo>
                          <a:pt x="0" y="806"/>
                        </a:lnTo>
                        <a:lnTo>
                          <a:pt x="10" y="640"/>
                        </a:lnTo>
                        <a:lnTo>
                          <a:pt x="42" y="408"/>
                        </a:lnTo>
                        <a:lnTo>
                          <a:pt x="90" y="206"/>
                        </a:lnTo>
                        <a:lnTo>
                          <a:pt x="116"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87" name="Freeform 78">
                    <a:extLst>
                      <a:ext uri="{FF2B5EF4-FFF2-40B4-BE49-F238E27FC236}">
                        <a16:creationId xmlns:a16="http://schemas.microsoft.com/office/drawing/2014/main" id="{59017FDF-25F2-E682-C656-466B0B401A3A}"/>
                      </a:ext>
                    </a:extLst>
                  </p:cNvPr>
                  <p:cNvSpPr>
                    <a:spLocks/>
                  </p:cNvSpPr>
                  <p:nvPr/>
                </p:nvSpPr>
                <p:spPr bwMode="auto">
                  <a:xfrm>
                    <a:off x="1024" y="708"/>
                    <a:ext cx="78" cy="941"/>
                  </a:xfrm>
                  <a:custGeom>
                    <a:avLst/>
                    <a:gdLst>
                      <a:gd name="T0" fmla="*/ 78 w 78"/>
                      <a:gd name="T1" fmla="*/ 941 h 941"/>
                      <a:gd name="T2" fmla="*/ 6 w 78"/>
                      <a:gd name="T3" fmla="*/ 707 h 941"/>
                      <a:gd name="T4" fmla="*/ 0 w 78"/>
                      <a:gd name="T5" fmla="*/ 470 h 941"/>
                      <a:gd name="T6" fmla="*/ 12 w 78"/>
                      <a:gd name="T7" fmla="*/ 234 h 941"/>
                      <a:gd name="T8" fmla="*/ 41 w 78"/>
                      <a:gd name="T9" fmla="*/ 0 h 941"/>
                      <a:gd name="T10" fmla="*/ 0 60000 65536"/>
                      <a:gd name="T11" fmla="*/ 0 60000 65536"/>
                      <a:gd name="T12" fmla="*/ 0 60000 65536"/>
                      <a:gd name="T13" fmla="*/ 0 60000 65536"/>
                      <a:gd name="T14" fmla="*/ 0 60000 65536"/>
                      <a:gd name="T15" fmla="*/ 0 w 78"/>
                      <a:gd name="T16" fmla="*/ 0 h 941"/>
                      <a:gd name="T17" fmla="*/ 78 w 78"/>
                      <a:gd name="T18" fmla="*/ 941 h 941"/>
                    </a:gdLst>
                    <a:ahLst/>
                    <a:cxnLst>
                      <a:cxn ang="T10">
                        <a:pos x="T0" y="T1"/>
                      </a:cxn>
                      <a:cxn ang="T11">
                        <a:pos x="T2" y="T3"/>
                      </a:cxn>
                      <a:cxn ang="T12">
                        <a:pos x="T4" y="T5"/>
                      </a:cxn>
                      <a:cxn ang="T13">
                        <a:pos x="T6" y="T7"/>
                      </a:cxn>
                      <a:cxn ang="T14">
                        <a:pos x="T8" y="T9"/>
                      </a:cxn>
                    </a:cxnLst>
                    <a:rect l="T15" t="T16" r="T17" b="T18"/>
                    <a:pathLst>
                      <a:path w="78" h="941">
                        <a:moveTo>
                          <a:pt x="78" y="941"/>
                        </a:moveTo>
                        <a:lnTo>
                          <a:pt x="6" y="707"/>
                        </a:lnTo>
                        <a:lnTo>
                          <a:pt x="0" y="470"/>
                        </a:lnTo>
                        <a:lnTo>
                          <a:pt x="12" y="234"/>
                        </a:lnTo>
                        <a:lnTo>
                          <a:pt x="41"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88" name="Oval 79">
                    <a:extLst>
                      <a:ext uri="{FF2B5EF4-FFF2-40B4-BE49-F238E27FC236}">
                        <a16:creationId xmlns:a16="http://schemas.microsoft.com/office/drawing/2014/main" id="{A54C2FAE-3A8C-0E05-66B9-E6287A864578}"/>
                      </a:ext>
                    </a:extLst>
                  </p:cNvPr>
                  <p:cNvSpPr>
                    <a:spLocks noChangeArrowheads="1"/>
                  </p:cNvSpPr>
                  <p:nvPr/>
                </p:nvSpPr>
                <p:spPr bwMode="auto">
                  <a:xfrm>
                    <a:off x="946" y="1389"/>
                    <a:ext cx="48" cy="48"/>
                  </a:xfrm>
                  <a:prstGeom prst="ellipse">
                    <a:avLst/>
                  </a:prstGeom>
                  <a:solidFill>
                    <a:srgbClr val="FFFFFF"/>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89" name="Oval 80">
                    <a:extLst>
                      <a:ext uri="{FF2B5EF4-FFF2-40B4-BE49-F238E27FC236}">
                        <a16:creationId xmlns:a16="http://schemas.microsoft.com/office/drawing/2014/main" id="{6508C706-AE15-C795-10BE-5DF350695FFB}"/>
                      </a:ext>
                    </a:extLst>
                  </p:cNvPr>
                  <p:cNvSpPr>
                    <a:spLocks noChangeArrowheads="1"/>
                  </p:cNvSpPr>
                  <p:nvPr/>
                </p:nvSpPr>
                <p:spPr bwMode="auto">
                  <a:xfrm>
                    <a:off x="2050" y="1725"/>
                    <a:ext cx="48" cy="48"/>
                  </a:xfrm>
                  <a:prstGeom prst="ellipse">
                    <a:avLst/>
                  </a:prstGeom>
                  <a:solidFill>
                    <a:srgbClr val="BBE0E3"/>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90" name="Freeform 81">
                    <a:extLst>
                      <a:ext uri="{FF2B5EF4-FFF2-40B4-BE49-F238E27FC236}">
                        <a16:creationId xmlns:a16="http://schemas.microsoft.com/office/drawing/2014/main" id="{435097B6-5C73-5F31-5CDD-28CAD7FE3E80}"/>
                      </a:ext>
                    </a:extLst>
                  </p:cNvPr>
                  <p:cNvSpPr>
                    <a:spLocks/>
                  </p:cNvSpPr>
                  <p:nvPr/>
                </p:nvSpPr>
                <p:spPr bwMode="auto">
                  <a:xfrm>
                    <a:off x="1057" y="1653"/>
                    <a:ext cx="905" cy="435"/>
                  </a:xfrm>
                  <a:custGeom>
                    <a:avLst/>
                    <a:gdLst>
                      <a:gd name="T0" fmla="*/ 29 w 905"/>
                      <a:gd name="T1" fmla="*/ 0 h 435"/>
                      <a:gd name="T2" fmla="*/ 872 w 905"/>
                      <a:gd name="T3" fmla="*/ 311 h 435"/>
                      <a:gd name="T4" fmla="*/ 894 w 905"/>
                      <a:gd name="T5" fmla="*/ 378 h 435"/>
                      <a:gd name="T6" fmla="*/ 905 w 905"/>
                      <a:gd name="T7" fmla="*/ 435 h 435"/>
                      <a:gd name="T8" fmla="*/ 0 w 905"/>
                      <a:gd name="T9" fmla="*/ 89 h 435"/>
                      <a:gd name="T10" fmla="*/ 6 w 905"/>
                      <a:gd name="T11" fmla="*/ 39 h 435"/>
                      <a:gd name="T12" fmla="*/ 24 w 905"/>
                      <a:gd name="T13" fmla="*/ 0 h 435"/>
                      <a:gd name="T14" fmla="*/ 0 60000 65536"/>
                      <a:gd name="T15" fmla="*/ 0 60000 65536"/>
                      <a:gd name="T16" fmla="*/ 0 60000 65536"/>
                      <a:gd name="T17" fmla="*/ 0 60000 65536"/>
                      <a:gd name="T18" fmla="*/ 0 60000 65536"/>
                      <a:gd name="T19" fmla="*/ 0 60000 65536"/>
                      <a:gd name="T20" fmla="*/ 0 60000 65536"/>
                      <a:gd name="T21" fmla="*/ 0 w 905"/>
                      <a:gd name="T22" fmla="*/ 0 h 435"/>
                      <a:gd name="T23" fmla="*/ 905 w 905"/>
                      <a:gd name="T24" fmla="*/ 435 h 4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5" h="435">
                        <a:moveTo>
                          <a:pt x="29" y="0"/>
                        </a:moveTo>
                        <a:lnTo>
                          <a:pt x="872" y="311"/>
                        </a:lnTo>
                        <a:lnTo>
                          <a:pt x="894" y="378"/>
                        </a:lnTo>
                        <a:lnTo>
                          <a:pt x="905" y="435"/>
                        </a:lnTo>
                        <a:lnTo>
                          <a:pt x="0" y="89"/>
                        </a:lnTo>
                        <a:lnTo>
                          <a:pt x="6" y="39"/>
                        </a:lnTo>
                        <a:lnTo>
                          <a:pt x="24" y="0"/>
                        </a:lnTo>
                      </a:path>
                    </a:pathLst>
                  </a:custGeom>
                  <a:gradFill rotWithShape="1">
                    <a:gsLst>
                      <a:gs pos="0">
                        <a:srgbClr val="000000"/>
                      </a:gs>
                      <a:gs pos="50000">
                        <a:srgbClr val="FFFFFF"/>
                      </a:gs>
                      <a:gs pos="100000">
                        <a:srgbClr val="000000"/>
                      </a:gs>
                    </a:gsLst>
                    <a:lin ang="5400000" scaled="1"/>
                  </a:gradFill>
                  <a:ln w="9525">
                    <a:solidFill>
                      <a:srgbClr val="000000"/>
                    </a:solidFill>
                    <a:round/>
                    <a:headEnd type="none" w="med" len="med"/>
                    <a:tailEnd type="none" w="med" len="med"/>
                  </a:ln>
                </p:spPr>
                <p:txBody>
                  <a:bodyPr/>
                  <a:lstStyle/>
                  <a:p>
                    <a:endParaRPr lang="ja-JP" altLang="en-US"/>
                  </a:p>
                </p:txBody>
              </p:sp>
              <p:sp>
                <p:nvSpPr>
                  <p:cNvPr id="12391" name="Freeform 82">
                    <a:extLst>
                      <a:ext uri="{FF2B5EF4-FFF2-40B4-BE49-F238E27FC236}">
                        <a16:creationId xmlns:a16="http://schemas.microsoft.com/office/drawing/2014/main" id="{F8FED047-E917-9EB2-977C-52CA5BC5B5F6}"/>
                      </a:ext>
                    </a:extLst>
                  </p:cNvPr>
                  <p:cNvSpPr>
                    <a:spLocks/>
                  </p:cNvSpPr>
                  <p:nvPr/>
                </p:nvSpPr>
                <p:spPr bwMode="auto">
                  <a:xfrm>
                    <a:off x="1023" y="1634"/>
                    <a:ext cx="75" cy="114"/>
                  </a:xfrm>
                  <a:custGeom>
                    <a:avLst/>
                    <a:gdLst>
                      <a:gd name="T0" fmla="*/ 57 w 75"/>
                      <a:gd name="T1" fmla="*/ 0 h 114"/>
                      <a:gd name="T2" fmla="*/ 75 w 75"/>
                      <a:gd name="T3" fmla="*/ 15 h 114"/>
                      <a:gd name="T4" fmla="*/ 42 w 75"/>
                      <a:gd name="T5" fmla="*/ 70 h 114"/>
                      <a:gd name="T6" fmla="*/ 43 w 75"/>
                      <a:gd name="T7" fmla="*/ 114 h 114"/>
                      <a:gd name="T8" fmla="*/ 19 w 75"/>
                      <a:gd name="T9" fmla="*/ 112 h 114"/>
                      <a:gd name="T10" fmla="*/ 0 w 75"/>
                      <a:gd name="T11" fmla="*/ 97 h 114"/>
                      <a:gd name="T12" fmla="*/ 9 w 75"/>
                      <a:gd name="T13" fmla="*/ 46 h 114"/>
                      <a:gd name="T14" fmla="*/ 22 w 75"/>
                      <a:gd name="T15" fmla="*/ 10 h 114"/>
                      <a:gd name="T16" fmla="*/ 54 w 75"/>
                      <a:gd name="T17" fmla="*/ 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4"/>
                      <a:gd name="T29" fmla="*/ 75 w 75"/>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4">
                        <a:moveTo>
                          <a:pt x="57" y="0"/>
                        </a:moveTo>
                        <a:lnTo>
                          <a:pt x="75" y="15"/>
                        </a:lnTo>
                        <a:lnTo>
                          <a:pt x="42" y="70"/>
                        </a:lnTo>
                        <a:lnTo>
                          <a:pt x="43" y="114"/>
                        </a:lnTo>
                        <a:lnTo>
                          <a:pt x="19" y="112"/>
                        </a:lnTo>
                        <a:lnTo>
                          <a:pt x="0" y="97"/>
                        </a:lnTo>
                        <a:lnTo>
                          <a:pt x="9" y="46"/>
                        </a:lnTo>
                        <a:lnTo>
                          <a:pt x="22" y="10"/>
                        </a:lnTo>
                        <a:lnTo>
                          <a:pt x="54" y="4"/>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392" name="Freeform 83">
                    <a:extLst>
                      <a:ext uri="{FF2B5EF4-FFF2-40B4-BE49-F238E27FC236}">
                        <a16:creationId xmlns:a16="http://schemas.microsoft.com/office/drawing/2014/main" id="{A07CC848-96DD-2E88-D583-D2E7310E3077}"/>
                      </a:ext>
                    </a:extLst>
                  </p:cNvPr>
                  <p:cNvSpPr>
                    <a:spLocks/>
                  </p:cNvSpPr>
                  <p:nvPr/>
                </p:nvSpPr>
                <p:spPr bwMode="auto">
                  <a:xfrm>
                    <a:off x="1116" y="243"/>
                    <a:ext cx="1033" cy="294"/>
                  </a:xfrm>
                  <a:custGeom>
                    <a:avLst/>
                    <a:gdLst>
                      <a:gd name="T0" fmla="*/ 45 w 1033"/>
                      <a:gd name="T1" fmla="*/ 3 h 294"/>
                      <a:gd name="T2" fmla="*/ 1033 w 1033"/>
                      <a:gd name="T3" fmla="*/ 117 h 294"/>
                      <a:gd name="T4" fmla="*/ 1006 w 1033"/>
                      <a:gd name="T5" fmla="*/ 294 h 294"/>
                      <a:gd name="T6" fmla="*/ 946 w 1033"/>
                      <a:gd name="T7" fmla="*/ 294 h 294"/>
                      <a:gd name="T8" fmla="*/ 904 w 1033"/>
                      <a:gd name="T9" fmla="*/ 284 h 294"/>
                      <a:gd name="T10" fmla="*/ 127 w 1033"/>
                      <a:gd name="T11" fmla="*/ 180 h 294"/>
                      <a:gd name="T12" fmla="*/ 39 w 1033"/>
                      <a:gd name="T13" fmla="*/ 170 h 294"/>
                      <a:gd name="T14" fmla="*/ 25 w 1033"/>
                      <a:gd name="T15" fmla="*/ 141 h 294"/>
                      <a:gd name="T16" fmla="*/ 0 w 1033"/>
                      <a:gd name="T17" fmla="*/ 138 h 294"/>
                      <a:gd name="T18" fmla="*/ 40 w 1033"/>
                      <a:gd name="T19" fmla="*/ 0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3"/>
                      <a:gd name="T31" fmla="*/ 0 h 294"/>
                      <a:gd name="T32" fmla="*/ 1033 w 1033"/>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3" h="294">
                        <a:moveTo>
                          <a:pt x="45" y="3"/>
                        </a:moveTo>
                        <a:lnTo>
                          <a:pt x="1033" y="117"/>
                        </a:lnTo>
                        <a:lnTo>
                          <a:pt x="1006" y="294"/>
                        </a:lnTo>
                        <a:lnTo>
                          <a:pt x="946" y="294"/>
                        </a:lnTo>
                        <a:lnTo>
                          <a:pt x="904" y="284"/>
                        </a:lnTo>
                        <a:lnTo>
                          <a:pt x="127" y="180"/>
                        </a:lnTo>
                        <a:lnTo>
                          <a:pt x="39" y="170"/>
                        </a:lnTo>
                        <a:lnTo>
                          <a:pt x="25" y="141"/>
                        </a:lnTo>
                        <a:lnTo>
                          <a:pt x="0" y="138"/>
                        </a:lnTo>
                        <a:lnTo>
                          <a:pt x="40" y="0"/>
                        </a:lnTo>
                      </a:path>
                    </a:pathLst>
                  </a:custGeom>
                  <a:gradFill rotWithShape="1">
                    <a:gsLst>
                      <a:gs pos="0">
                        <a:srgbClr val="000000"/>
                      </a:gs>
                      <a:gs pos="50000">
                        <a:srgbClr val="FFFFFF"/>
                      </a:gs>
                      <a:gs pos="100000">
                        <a:srgbClr val="000000"/>
                      </a:gs>
                    </a:gsLst>
                    <a:lin ang="5400000" scaled="1"/>
                  </a:gradFill>
                  <a:ln w="9525">
                    <a:solidFill>
                      <a:srgbClr val="000000"/>
                    </a:solidFill>
                    <a:round/>
                    <a:headEnd type="none" w="med" len="med"/>
                    <a:tailEnd type="none" w="med" len="med"/>
                  </a:ln>
                </p:spPr>
                <p:txBody>
                  <a:bodyPr/>
                  <a:lstStyle/>
                  <a:p>
                    <a:endParaRPr lang="ja-JP" altLang="en-US"/>
                  </a:p>
                </p:txBody>
              </p:sp>
              <p:sp>
                <p:nvSpPr>
                  <p:cNvPr id="12393" name="Freeform 84">
                    <a:extLst>
                      <a:ext uri="{FF2B5EF4-FFF2-40B4-BE49-F238E27FC236}">
                        <a16:creationId xmlns:a16="http://schemas.microsoft.com/office/drawing/2014/main" id="{C50EB1F8-44F1-9E95-6F56-CDAA3E62FC70}"/>
                      </a:ext>
                    </a:extLst>
                  </p:cNvPr>
                  <p:cNvSpPr>
                    <a:spLocks/>
                  </p:cNvSpPr>
                  <p:nvPr/>
                </p:nvSpPr>
                <p:spPr bwMode="auto">
                  <a:xfrm>
                    <a:off x="1161" y="276"/>
                    <a:ext cx="949" cy="99"/>
                  </a:xfrm>
                  <a:custGeom>
                    <a:avLst/>
                    <a:gdLst>
                      <a:gd name="T0" fmla="*/ 0 w 949"/>
                      <a:gd name="T1" fmla="*/ 0 h 99"/>
                      <a:gd name="T2" fmla="*/ 81 w 949"/>
                      <a:gd name="T3" fmla="*/ 11 h 99"/>
                      <a:gd name="T4" fmla="*/ 163 w 949"/>
                      <a:gd name="T5" fmla="*/ 14 h 99"/>
                      <a:gd name="T6" fmla="*/ 868 w 949"/>
                      <a:gd name="T7" fmla="*/ 92 h 99"/>
                      <a:gd name="T8" fmla="*/ 949 w 949"/>
                      <a:gd name="T9" fmla="*/ 99 h 99"/>
                      <a:gd name="T10" fmla="*/ 0 60000 65536"/>
                      <a:gd name="T11" fmla="*/ 0 60000 65536"/>
                      <a:gd name="T12" fmla="*/ 0 60000 65536"/>
                      <a:gd name="T13" fmla="*/ 0 60000 65536"/>
                      <a:gd name="T14" fmla="*/ 0 60000 65536"/>
                      <a:gd name="T15" fmla="*/ 0 w 949"/>
                      <a:gd name="T16" fmla="*/ 0 h 99"/>
                      <a:gd name="T17" fmla="*/ 949 w 949"/>
                      <a:gd name="T18" fmla="*/ 99 h 99"/>
                    </a:gdLst>
                    <a:ahLst/>
                    <a:cxnLst>
                      <a:cxn ang="T10">
                        <a:pos x="T0" y="T1"/>
                      </a:cxn>
                      <a:cxn ang="T11">
                        <a:pos x="T2" y="T3"/>
                      </a:cxn>
                      <a:cxn ang="T12">
                        <a:pos x="T4" y="T5"/>
                      </a:cxn>
                      <a:cxn ang="T13">
                        <a:pos x="T6" y="T7"/>
                      </a:cxn>
                      <a:cxn ang="T14">
                        <a:pos x="T8" y="T9"/>
                      </a:cxn>
                    </a:cxnLst>
                    <a:rect l="T15" t="T16" r="T17" b="T18"/>
                    <a:pathLst>
                      <a:path w="949" h="99">
                        <a:moveTo>
                          <a:pt x="0" y="0"/>
                        </a:moveTo>
                        <a:lnTo>
                          <a:pt x="81" y="11"/>
                        </a:lnTo>
                        <a:lnTo>
                          <a:pt x="163" y="14"/>
                        </a:lnTo>
                        <a:lnTo>
                          <a:pt x="868" y="92"/>
                        </a:lnTo>
                        <a:lnTo>
                          <a:pt x="949" y="99"/>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94" name="Freeform 85">
                    <a:extLst>
                      <a:ext uri="{FF2B5EF4-FFF2-40B4-BE49-F238E27FC236}">
                        <a16:creationId xmlns:a16="http://schemas.microsoft.com/office/drawing/2014/main" id="{C3D39B9A-EBA3-D294-6960-DFDC4D84AD85}"/>
                      </a:ext>
                    </a:extLst>
                  </p:cNvPr>
                  <p:cNvSpPr>
                    <a:spLocks/>
                  </p:cNvSpPr>
                  <p:nvPr/>
                </p:nvSpPr>
                <p:spPr bwMode="auto">
                  <a:xfrm>
                    <a:off x="1155" y="378"/>
                    <a:ext cx="942" cy="131"/>
                  </a:xfrm>
                  <a:custGeom>
                    <a:avLst/>
                    <a:gdLst>
                      <a:gd name="T0" fmla="*/ 0 w 942"/>
                      <a:gd name="T1" fmla="*/ 0 h 131"/>
                      <a:gd name="T2" fmla="*/ 81 w 942"/>
                      <a:gd name="T3" fmla="*/ 8 h 131"/>
                      <a:gd name="T4" fmla="*/ 862 w 942"/>
                      <a:gd name="T5" fmla="*/ 111 h 131"/>
                      <a:gd name="T6" fmla="*/ 942 w 942"/>
                      <a:gd name="T7" fmla="*/ 131 h 131"/>
                      <a:gd name="T8" fmla="*/ 0 60000 65536"/>
                      <a:gd name="T9" fmla="*/ 0 60000 65536"/>
                      <a:gd name="T10" fmla="*/ 0 60000 65536"/>
                      <a:gd name="T11" fmla="*/ 0 60000 65536"/>
                      <a:gd name="T12" fmla="*/ 0 w 942"/>
                      <a:gd name="T13" fmla="*/ 0 h 131"/>
                      <a:gd name="T14" fmla="*/ 942 w 942"/>
                      <a:gd name="T15" fmla="*/ 131 h 131"/>
                    </a:gdLst>
                    <a:ahLst/>
                    <a:cxnLst>
                      <a:cxn ang="T8">
                        <a:pos x="T0" y="T1"/>
                      </a:cxn>
                      <a:cxn ang="T9">
                        <a:pos x="T2" y="T3"/>
                      </a:cxn>
                      <a:cxn ang="T10">
                        <a:pos x="T4" y="T5"/>
                      </a:cxn>
                      <a:cxn ang="T11">
                        <a:pos x="T6" y="T7"/>
                      </a:cxn>
                    </a:cxnLst>
                    <a:rect l="T12" t="T13" r="T14" b="T15"/>
                    <a:pathLst>
                      <a:path w="942" h="131">
                        <a:moveTo>
                          <a:pt x="0" y="0"/>
                        </a:moveTo>
                        <a:lnTo>
                          <a:pt x="81" y="8"/>
                        </a:lnTo>
                        <a:lnTo>
                          <a:pt x="862" y="111"/>
                        </a:lnTo>
                        <a:lnTo>
                          <a:pt x="942" y="131"/>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95" name="Oval 86">
                    <a:extLst>
                      <a:ext uri="{FF2B5EF4-FFF2-40B4-BE49-F238E27FC236}">
                        <a16:creationId xmlns:a16="http://schemas.microsoft.com/office/drawing/2014/main" id="{37DC6885-C4A0-571F-8D83-5A55997E0435}"/>
                      </a:ext>
                    </a:extLst>
                  </p:cNvPr>
                  <p:cNvSpPr>
                    <a:spLocks noChangeArrowheads="1"/>
                  </p:cNvSpPr>
                  <p:nvPr/>
                </p:nvSpPr>
                <p:spPr bwMode="auto">
                  <a:xfrm>
                    <a:off x="1400" y="339"/>
                    <a:ext cx="48" cy="48"/>
                  </a:xfrm>
                  <a:prstGeom prst="ellipse">
                    <a:avLst/>
                  </a:prstGeom>
                  <a:solidFill>
                    <a:srgbClr val="FFFFFF"/>
                  </a:solidFill>
                  <a:ln w="6350">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96" name="Oval 87">
                    <a:extLst>
                      <a:ext uri="{FF2B5EF4-FFF2-40B4-BE49-F238E27FC236}">
                        <a16:creationId xmlns:a16="http://schemas.microsoft.com/office/drawing/2014/main" id="{58A8510C-96CC-43B2-46BC-39BC8DD70D56}"/>
                      </a:ext>
                    </a:extLst>
                  </p:cNvPr>
                  <p:cNvSpPr>
                    <a:spLocks noChangeArrowheads="1"/>
                  </p:cNvSpPr>
                  <p:nvPr/>
                </p:nvSpPr>
                <p:spPr bwMode="auto">
                  <a:xfrm>
                    <a:off x="1890" y="399"/>
                    <a:ext cx="48" cy="48"/>
                  </a:xfrm>
                  <a:prstGeom prst="ellipse">
                    <a:avLst/>
                  </a:prstGeom>
                  <a:solidFill>
                    <a:srgbClr val="FFFFFF"/>
                  </a:solidFill>
                  <a:ln w="6350">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97" name="AutoShape 88">
                    <a:extLst>
                      <a:ext uri="{FF2B5EF4-FFF2-40B4-BE49-F238E27FC236}">
                        <a16:creationId xmlns:a16="http://schemas.microsoft.com/office/drawing/2014/main" id="{1579DEE1-8DCD-E8DA-A659-EF88A3DAB0AB}"/>
                      </a:ext>
                    </a:extLst>
                  </p:cNvPr>
                  <p:cNvSpPr>
                    <a:spLocks noChangeArrowheads="1"/>
                  </p:cNvSpPr>
                  <p:nvPr/>
                </p:nvSpPr>
                <p:spPr bwMode="auto">
                  <a:xfrm rot="427501">
                    <a:off x="1470" y="351"/>
                    <a:ext cx="144"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98" name="AutoShape 89">
                    <a:extLst>
                      <a:ext uri="{FF2B5EF4-FFF2-40B4-BE49-F238E27FC236}">
                        <a16:creationId xmlns:a16="http://schemas.microsoft.com/office/drawing/2014/main" id="{9984D935-14C8-2C1F-5E5F-811F1E7CF1F0}"/>
                      </a:ext>
                    </a:extLst>
                  </p:cNvPr>
                  <p:cNvSpPr>
                    <a:spLocks noChangeArrowheads="1"/>
                  </p:cNvSpPr>
                  <p:nvPr/>
                </p:nvSpPr>
                <p:spPr bwMode="auto">
                  <a:xfrm rot="427501">
                    <a:off x="1708" y="381"/>
                    <a:ext cx="144" cy="48"/>
                  </a:xfrm>
                  <a:prstGeom prst="roundRect">
                    <a:avLst>
                      <a:gd name="adj" fmla="val 16667"/>
                    </a:avLst>
                  </a:prstGeom>
                  <a:solidFill>
                    <a:srgbClr val="FFFFFF"/>
                  </a:soli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399" name="Freeform 90">
                    <a:extLst>
                      <a:ext uri="{FF2B5EF4-FFF2-40B4-BE49-F238E27FC236}">
                        <a16:creationId xmlns:a16="http://schemas.microsoft.com/office/drawing/2014/main" id="{F86A1AA4-2A4A-B8EE-EC90-4E6F46F3FE84}"/>
                      </a:ext>
                    </a:extLst>
                  </p:cNvPr>
                  <p:cNvSpPr>
                    <a:spLocks/>
                  </p:cNvSpPr>
                  <p:nvPr/>
                </p:nvSpPr>
                <p:spPr bwMode="auto">
                  <a:xfrm>
                    <a:off x="1035" y="41"/>
                    <a:ext cx="1174" cy="721"/>
                  </a:xfrm>
                  <a:custGeom>
                    <a:avLst/>
                    <a:gdLst>
                      <a:gd name="T0" fmla="*/ 64 w 1174"/>
                      <a:gd name="T1" fmla="*/ 649 h 721"/>
                      <a:gd name="T2" fmla="*/ 0 w 1174"/>
                      <a:gd name="T3" fmla="*/ 648 h 721"/>
                      <a:gd name="T4" fmla="*/ 24 w 1174"/>
                      <a:gd name="T5" fmla="*/ 376 h 721"/>
                      <a:gd name="T6" fmla="*/ 40 w 1174"/>
                      <a:gd name="T7" fmla="*/ 202 h 721"/>
                      <a:gd name="T8" fmla="*/ 70 w 1174"/>
                      <a:gd name="T9" fmla="*/ 138 h 721"/>
                      <a:gd name="T10" fmla="*/ 118 w 1174"/>
                      <a:gd name="T11" fmla="*/ 70 h 721"/>
                      <a:gd name="T12" fmla="*/ 171 w 1174"/>
                      <a:gd name="T13" fmla="*/ 22 h 721"/>
                      <a:gd name="T14" fmla="*/ 292 w 1174"/>
                      <a:gd name="T15" fmla="*/ 7 h 721"/>
                      <a:gd name="T16" fmla="*/ 319 w 1174"/>
                      <a:gd name="T17" fmla="*/ 4 h 721"/>
                      <a:gd name="T18" fmla="*/ 430 w 1174"/>
                      <a:gd name="T19" fmla="*/ 0 h 721"/>
                      <a:gd name="T20" fmla="*/ 492 w 1174"/>
                      <a:gd name="T21" fmla="*/ 19 h 721"/>
                      <a:gd name="T22" fmla="*/ 714 w 1174"/>
                      <a:gd name="T23" fmla="*/ 39 h 721"/>
                      <a:gd name="T24" fmla="*/ 757 w 1174"/>
                      <a:gd name="T25" fmla="*/ 34 h 721"/>
                      <a:gd name="T26" fmla="*/ 889 w 1174"/>
                      <a:gd name="T27" fmla="*/ 39 h 721"/>
                      <a:gd name="T28" fmla="*/ 919 w 1174"/>
                      <a:gd name="T29" fmla="*/ 54 h 721"/>
                      <a:gd name="T30" fmla="*/ 1023 w 1174"/>
                      <a:gd name="T31" fmla="*/ 75 h 721"/>
                      <a:gd name="T32" fmla="*/ 1095 w 1174"/>
                      <a:gd name="T33" fmla="*/ 108 h 721"/>
                      <a:gd name="T34" fmla="*/ 1149 w 1174"/>
                      <a:gd name="T35" fmla="*/ 181 h 721"/>
                      <a:gd name="T36" fmla="*/ 1174 w 1174"/>
                      <a:gd name="T37" fmla="*/ 253 h 721"/>
                      <a:gd name="T38" fmla="*/ 1158 w 1174"/>
                      <a:gd name="T39" fmla="*/ 426 h 721"/>
                      <a:gd name="T40" fmla="*/ 1129 w 1174"/>
                      <a:gd name="T41" fmla="*/ 577 h 721"/>
                      <a:gd name="T42" fmla="*/ 1090 w 1174"/>
                      <a:gd name="T43" fmla="*/ 607 h 721"/>
                      <a:gd name="T44" fmla="*/ 1068 w 1174"/>
                      <a:gd name="T45" fmla="*/ 721 h 721"/>
                      <a:gd name="T46" fmla="*/ 996 w 1174"/>
                      <a:gd name="T47" fmla="*/ 714 h 721"/>
                      <a:gd name="T48" fmla="*/ 1021 w 1174"/>
                      <a:gd name="T49" fmla="*/ 588 h 721"/>
                      <a:gd name="T50" fmla="*/ 1039 w 1174"/>
                      <a:gd name="T51" fmla="*/ 516 h 721"/>
                      <a:gd name="T52" fmla="*/ 1065 w 1174"/>
                      <a:gd name="T53" fmla="*/ 414 h 721"/>
                      <a:gd name="T54" fmla="*/ 1081 w 1174"/>
                      <a:gd name="T55" fmla="*/ 304 h 721"/>
                      <a:gd name="T56" fmla="*/ 1060 w 1174"/>
                      <a:gd name="T57" fmla="*/ 243 h 721"/>
                      <a:gd name="T58" fmla="*/ 1033 w 1174"/>
                      <a:gd name="T59" fmla="*/ 186 h 721"/>
                      <a:gd name="T60" fmla="*/ 990 w 1174"/>
                      <a:gd name="T61" fmla="*/ 157 h 721"/>
                      <a:gd name="T62" fmla="*/ 921 w 1174"/>
                      <a:gd name="T63" fmla="*/ 156 h 721"/>
                      <a:gd name="T64" fmla="*/ 879 w 1174"/>
                      <a:gd name="T65" fmla="*/ 174 h 721"/>
                      <a:gd name="T66" fmla="*/ 751 w 1174"/>
                      <a:gd name="T67" fmla="*/ 156 h 721"/>
                      <a:gd name="T68" fmla="*/ 718 w 1174"/>
                      <a:gd name="T69" fmla="*/ 135 h 721"/>
                      <a:gd name="T70" fmla="*/ 486 w 1174"/>
                      <a:gd name="T71" fmla="*/ 114 h 721"/>
                      <a:gd name="T72" fmla="*/ 450 w 1174"/>
                      <a:gd name="T73" fmla="*/ 120 h 721"/>
                      <a:gd name="T74" fmla="*/ 334 w 1174"/>
                      <a:gd name="T75" fmla="*/ 105 h 721"/>
                      <a:gd name="T76" fmla="*/ 271 w 1174"/>
                      <a:gd name="T77" fmla="*/ 94 h 721"/>
                      <a:gd name="T78" fmla="*/ 229 w 1174"/>
                      <a:gd name="T79" fmla="*/ 88 h 721"/>
                      <a:gd name="T80" fmla="*/ 183 w 1174"/>
                      <a:gd name="T81" fmla="*/ 120 h 721"/>
                      <a:gd name="T82" fmla="*/ 156 w 1174"/>
                      <a:gd name="T83" fmla="*/ 154 h 721"/>
                      <a:gd name="T84" fmla="*/ 132 w 1174"/>
                      <a:gd name="T85" fmla="*/ 216 h 721"/>
                      <a:gd name="T86" fmla="*/ 100 w 1174"/>
                      <a:gd name="T87" fmla="*/ 402 h 721"/>
                      <a:gd name="T88" fmla="*/ 70 w 1174"/>
                      <a:gd name="T89" fmla="*/ 642 h 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74"/>
                      <a:gd name="T136" fmla="*/ 0 h 721"/>
                      <a:gd name="T137" fmla="*/ 1174 w 1174"/>
                      <a:gd name="T138" fmla="*/ 721 h 72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74" h="721">
                        <a:moveTo>
                          <a:pt x="64" y="649"/>
                        </a:moveTo>
                        <a:lnTo>
                          <a:pt x="0" y="648"/>
                        </a:lnTo>
                        <a:lnTo>
                          <a:pt x="24" y="376"/>
                        </a:lnTo>
                        <a:lnTo>
                          <a:pt x="40" y="202"/>
                        </a:lnTo>
                        <a:lnTo>
                          <a:pt x="70" y="138"/>
                        </a:lnTo>
                        <a:lnTo>
                          <a:pt x="118" y="70"/>
                        </a:lnTo>
                        <a:lnTo>
                          <a:pt x="171" y="22"/>
                        </a:lnTo>
                        <a:lnTo>
                          <a:pt x="292" y="7"/>
                        </a:lnTo>
                        <a:lnTo>
                          <a:pt x="319" y="4"/>
                        </a:lnTo>
                        <a:lnTo>
                          <a:pt x="430" y="0"/>
                        </a:lnTo>
                        <a:lnTo>
                          <a:pt x="492" y="19"/>
                        </a:lnTo>
                        <a:lnTo>
                          <a:pt x="714" y="39"/>
                        </a:lnTo>
                        <a:lnTo>
                          <a:pt x="757" y="34"/>
                        </a:lnTo>
                        <a:lnTo>
                          <a:pt x="889" y="39"/>
                        </a:lnTo>
                        <a:lnTo>
                          <a:pt x="919" y="54"/>
                        </a:lnTo>
                        <a:lnTo>
                          <a:pt x="1023" y="75"/>
                        </a:lnTo>
                        <a:lnTo>
                          <a:pt x="1095" y="108"/>
                        </a:lnTo>
                        <a:lnTo>
                          <a:pt x="1149" y="181"/>
                        </a:lnTo>
                        <a:lnTo>
                          <a:pt x="1174" y="253"/>
                        </a:lnTo>
                        <a:lnTo>
                          <a:pt x="1158" y="426"/>
                        </a:lnTo>
                        <a:lnTo>
                          <a:pt x="1129" y="577"/>
                        </a:lnTo>
                        <a:lnTo>
                          <a:pt x="1090" y="607"/>
                        </a:lnTo>
                        <a:lnTo>
                          <a:pt x="1068" y="721"/>
                        </a:lnTo>
                        <a:lnTo>
                          <a:pt x="996" y="714"/>
                        </a:lnTo>
                        <a:lnTo>
                          <a:pt x="1021" y="588"/>
                        </a:lnTo>
                        <a:lnTo>
                          <a:pt x="1039" y="516"/>
                        </a:lnTo>
                        <a:lnTo>
                          <a:pt x="1065" y="414"/>
                        </a:lnTo>
                        <a:lnTo>
                          <a:pt x="1081" y="304"/>
                        </a:lnTo>
                        <a:lnTo>
                          <a:pt x="1060" y="243"/>
                        </a:lnTo>
                        <a:lnTo>
                          <a:pt x="1033" y="186"/>
                        </a:lnTo>
                        <a:lnTo>
                          <a:pt x="990" y="157"/>
                        </a:lnTo>
                        <a:lnTo>
                          <a:pt x="921" y="156"/>
                        </a:lnTo>
                        <a:lnTo>
                          <a:pt x="879" y="174"/>
                        </a:lnTo>
                        <a:lnTo>
                          <a:pt x="751" y="156"/>
                        </a:lnTo>
                        <a:lnTo>
                          <a:pt x="718" y="135"/>
                        </a:lnTo>
                        <a:lnTo>
                          <a:pt x="486" y="114"/>
                        </a:lnTo>
                        <a:lnTo>
                          <a:pt x="450" y="120"/>
                        </a:lnTo>
                        <a:lnTo>
                          <a:pt x="334" y="105"/>
                        </a:lnTo>
                        <a:lnTo>
                          <a:pt x="271" y="94"/>
                        </a:lnTo>
                        <a:lnTo>
                          <a:pt x="229" y="88"/>
                        </a:lnTo>
                        <a:lnTo>
                          <a:pt x="183" y="120"/>
                        </a:lnTo>
                        <a:lnTo>
                          <a:pt x="156" y="154"/>
                        </a:lnTo>
                        <a:lnTo>
                          <a:pt x="132" y="216"/>
                        </a:lnTo>
                        <a:lnTo>
                          <a:pt x="100" y="402"/>
                        </a:lnTo>
                        <a:lnTo>
                          <a:pt x="70" y="642"/>
                        </a:lnTo>
                      </a:path>
                    </a:pathLst>
                  </a:custGeom>
                  <a:gradFill rotWithShape="1">
                    <a:gsLst>
                      <a:gs pos="0">
                        <a:srgbClr val="FFFFFF"/>
                      </a:gs>
                      <a:gs pos="100000">
                        <a:srgbClr val="808080"/>
                      </a:gs>
                    </a:gsLst>
                    <a:lin ang="18900000" scaled="1"/>
                  </a:gradFill>
                  <a:ln w="9525">
                    <a:solidFill>
                      <a:srgbClr val="000000"/>
                    </a:solidFill>
                    <a:round/>
                    <a:headEnd type="none" w="med" len="med"/>
                    <a:tailEnd type="none" w="med" len="med"/>
                  </a:ln>
                </p:spPr>
                <p:txBody>
                  <a:bodyPr/>
                  <a:lstStyle/>
                  <a:p>
                    <a:endParaRPr lang="ja-JP" altLang="en-US"/>
                  </a:p>
                </p:txBody>
              </p:sp>
              <p:sp>
                <p:nvSpPr>
                  <p:cNvPr id="12400" name="Freeform 91">
                    <a:extLst>
                      <a:ext uri="{FF2B5EF4-FFF2-40B4-BE49-F238E27FC236}">
                        <a16:creationId xmlns:a16="http://schemas.microsoft.com/office/drawing/2014/main" id="{1DAE58C7-1A70-5D71-8661-6789F58E0E29}"/>
                      </a:ext>
                    </a:extLst>
                  </p:cNvPr>
                  <p:cNvSpPr>
                    <a:spLocks/>
                  </p:cNvSpPr>
                  <p:nvPr/>
                </p:nvSpPr>
                <p:spPr bwMode="auto">
                  <a:xfrm>
                    <a:off x="1339" y="0"/>
                    <a:ext cx="119" cy="198"/>
                  </a:xfrm>
                  <a:custGeom>
                    <a:avLst/>
                    <a:gdLst>
                      <a:gd name="T0" fmla="*/ 0 w 119"/>
                      <a:gd name="T1" fmla="*/ 18 h 198"/>
                      <a:gd name="T2" fmla="*/ 36 w 119"/>
                      <a:gd name="T3" fmla="*/ 194 h 198"/>
                      <a:gd name="T4" fmla="*/ 86 w 119"/>
                      <a:gd name="T5" fmla="*/ 198 h 198"/>
                      <a:gd name="T6" fmla="*/ 119 w 119"/>
                      <a:gd name="T7" fmla="*/ 173 h 198"/>
                      <a:gd name="T8" fmla="*/ 96 w 119"/>
                      <a:gd name="T9" fmla="*/ 3 h 198"/>
                      <a:gd name="T10" fmla="*/ 45 w 119"/>
                      <a:gd name="T11" fmla="*/ 0 h 198"/>
                      <a:gd name="T12" fmla="*/ 0 w 119"/>
                      <a:gd name="T13" fmla="*/ 14 h 198"/>
                      <a:gd name="T14" fmla="*/ 0 60000 65536"/>
                      <a:gd name="T15" fmla="*/ 0 60000 65536"/>
                      <a:gd name="T16" fmla="*/ 0 60000 65536"/>
                      <a:gd name="T17" fmla="*/ 0 60000 65536"/>
                      <a:gd name="T18" fmla="*/ 0 60000 65536"/>
                      <a:gd name="T19" fmla="*/ 0 60000 65536"/>
                      <a:gd name="T20" fmla="*/ 0 60000 65536"/>
                      <a:gd name="T21" fmla="*/ 0 w 119"/>
                      <a:gd name="T22" fmla="*/ 0 h 198"/>
                      <a:gd name="T23" fmla="*/ 119 w 119"/>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198">
                        <a:moveTo>
                          <a:pt x="0" y="18"/>
                        </a:moveTo>
                        <a:lnTo>
                          <a:pt x="36" y="194"/>
                        </a:lnTo>
                        <a:lnTo>
                          <a:pt x="86" y="198"/>
                        </a:lnTo>
                        <a:lnTo>
                          <a:pt x="119" y="173"/>
                        </a:lnTo>
                        <a:lnTo>
                          <a:pt x="96" y="3"/>
                        </a:lnTo>
                        <a:lnTo>
                          <a:pt x="45" y="0"/>
                        </a:lnTo>
                        <a:lnTo>
                          <a:pt x="0" y="14"/>
                        </a:lnTo>
                      </a:path>
                    </a:pathLst>
                  </a:custGeom>
                  <a:gradFill rotWithShape="1">
                    <a:gsLst>
                      <a:gs pos="0">
                        <a:srgbClr val="FFFFFF"/>
                      </a:gs>
                      <a:gs pos="100000">
                        <a:srgbClr val="000000"/>
                      </a:gs>
                    </a:gsLst>
                    <a:lin ang="0" scaled="1"/>
                  </a:gradFill>
                  <a:ln w="9525">
                    <a:solidFill>
                      <a:srgbClr val="000000"/>
                    </a:solidFill>
                    <a:round/>
                    <a:headEnd type="none" w="med" len="med"/>
                    <a:tailEnd type="none" w="med" len="med"/>
                  </a:ln>
                </p:spPr>
                <p:txBody>
                  <a:bodyPr/>
                  <a:lstStyle/>
                  <a:p>
                    <a:endParaRPr lang="ja-JP" altLang="en-US"/>
                  </a:p>
                </p:txBody>
              </p:sp>
              <p:sp>
                <p:nvSpPr>
                  <p:cNvPr id="12401" name="Freeform 92">
                    <a:extLst>
                      <a:ext uri="{FF2B5EF4-FFF2-40B4-BE49-F238E27FC236}">
                        <a16:creationId xmlns:a16="http://schemas.microsoft.com/office/drawing/2014/main" id="{79AB9693-FBA9-A0A5-ADEF-69B094B322E0}"/>
                      </a:ext>
                    </a:extLst>
                  </p:cNvPr>
                  <p:cNvSpPr>
                    <a:spLocks/>
                  </p:cNvSpPr>
                  <p:nvPr/>
                </p:nvSpPr>
                <p:spPr bwMode="auto">
                  <a:xfrm>
                    <a:off x="1344" y="12"/>
                    <a:ext cx="87" cy="173"/>
                  </a:xfrm>
                  <a:custGeom>
                    <a:avLst/>
                    <a:gdLst>
                      <a:gd name="T0" fmla="*/ 0 w 87"/>
                      <a:gd name="T1" fmla="*/ 11 h 173"/>
                      <a:gd name="T2" fmla="*/ 54 w 87"/>
                      <a:gd name="T3" fmla="*/ 9 h 173"/>
                      <a:gd name="T4" fmla="*/ 79 w 87"/>
                      <a:gd name="T5" fmla="*/ 173 h 173"/>
                      <a:gd name="T6" fmla="*/ 55 w 87"/>
                      <a:gd name="T7" fmla="*/ 12 h 173"/>
                      <a:gd name="T8" fmla="*/ 87 w 87"/>
                      <a:gd name="T9" fmla="*/ 0 h 173"/>
                      <a:gd name="T10" fmla="*/ 0 60000 65536"/>
                      <a:gd name="T11" fmla="*/ 0 60000 65536"/>
                      <a:gd name="T12" fmla="*/ 0 60000 65536"/>
                      <a:gd name="T13" fmla="*/ 0 60000 65536"/>
                      <a:gd name="T14" fmla="*/ 0 60000 65536"/>
                      <a:gd name="T15" fmla="*/ 0 w 87"/>
                      <a:gd name="T16" fmla="*/ 0 h 173"/>
                      <a:gd name="T17" fmla="*/ 87 w 87"/>
                      <a:gd name="T18" fmla="*/ 173 h 173"/>
                    </a:gdLst>
                    <a:ahLst/>
                    <a:cxnLst>
                      <a:cxn ang="T10">
                        <a:pos x="T0" y="T1"/>
                      </a:cxn>
                      <a:cxn ang="T11">
                        <a:pos x="T2" y="T3"/>
                      </a:cxn>
                      <a:cxn ang="T12">
                        <a:pos x="T4" y="T5"/>
                      </a:cxn>
                      <a:cxn ang="T13">
                        <a:pos x="T6" y="T7"/>
                      </a:cxn>
                      <a:cxn ang="T14">
                        <a:pos x="T8" y="T9"/>
                      </a:cxn>
                    </a:cxnLst>
                    <a:rect l="T15" t="T16" r="T17" b="T18"/>
                    <a:pathLst>
                      <a:path w="87" h="173">
                        <a:moveTo>
                          <a:pt x="0" y="11"/>
                        </a:moveTo>
                        <a:lnTo>
                          <a:pt x="54" y="9"/>
                        </a:lnTo>
                        <a:lnTo>
                          <a:pt x="79" y="173"/>
                        </a:lnTo>
                        <a:lnTo>
                          <a:pt x="55" y="12"/>
                        </a:lnTo>
                        <a:lnTo>
                          <a:pt x="87"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02" name="Freeform 93">
                    <a:extLst>
                      <a:ext uri="{FF2B5EF4-FFF2-40B4-BE49-F238E27FC236}">
                        <a16:creationId xmlns:a16="http://schemas.microsoft.com/office/drawing/2014/main" id="{39D6E2C0-5A09-093C-A308-F43E849F182E}"/>
                      </a:ext>
                    </a:extLst>
                  </p:cNvPr>
                  <p:cNvSpPr>
                    <a:spLocks/>
                  </p:cNvSpPr>
                  <p:nvPr/>
                </p:nvSpPr>
                <p:spPr bwMode="auto">
                  <a:xfrm>
                    <a:off x="1467" y="59"/>
                    <a:ext cx="310" cy="55"/>
                  </a:xfrm>
                  <a:custGeom>
                    <a:avLst/>
                    <a:gdLst>
                      <a:gd name="T0" fmla="*/ 0 w 310"/>
                      <a:gd name="T1" fmla="*/ 0 h 55"/>
                      <a:gd name="T2" fmla="*/ 55 w 310"/>
                      <a:gd name="T3" fmla="*/ 43 h 55"/>
                      <a:gd name="T4" fmla="*/ 237 w 310"/>
                      <a:gd name="T5" fmla="*/ 55 h 55"/>
                      <a:gd name="T6" fmla="*/ 310 w 310"/>
                      <a:gd name="T7" fmla="*/ 30 h 55"/>
                      <a:gd name="T8" fmla="*/ 0 60000 65536"/>
                      <a:gd name="T9" fmla="*/ 0 60000 65536"/>
                      <a:gd name="T10" fmla="*/ 0 60000 65536"/>
                      <a:gd name="T11" fmla="*/ 0 60000 65536"/>
                      <a:gd name="T12" fmla="*/ 0 w 310"/>
                      <a:gd name="T13" fmla="*/ 0 h 55"/>
                      <a:gd name="T14" fmla="*/ 310 w 310"/>
                      <a:gd name="T15" fmla="*/ 55 h 55"/>
                    </a:gdLst>
                    <a:ahLst/>
                    <a:cxnLst>
                      <a:cxn ang="T8">
                        <a:pos x="T0" y="T1"/>
                      </a:cxn>
                      <a:cxn ang="T9">
                        <a:pos x="T2" y="T3"/>
                      </a:cxn>
                      <a:cxn ang="T10">
                        <a:pos x="T4" y="T5"/>
                      </a:cxn>
                      <a:cxn ang="T11">
                        <a:pos x="T6" y="T7"/>
                      </a:cxn>
                    </a:cxnLst>
                    <a:rect l="T12" t="T13" r="T14" b="T15"/>
                    <a:pathLst>
                      <a:path w="310" h="55">
                        <a:moveTo>
                          <a:pt x="0" y="0"/>
                        </a:moveTo>
                        <a:lnTo>
                          <a:pt x="55" y="43"/>
                        </a:lnTo>
                        <a:lnTo>
                          <a:pt x="237" y="55"/>
                        </a:lnTo>
                        <a:lnTo>
                          <a:pt x="310" y="3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03" name="Freeform 94">
                    <a:extLst>
                      <a:ext uri="{FF2B5EF4-FFF2-40B4-BE49-F238E27FC236}">
                        <a16:creationId xmlns:a16="http://schemas.microsoft.com/office/drawing/2014/main" id="{C6A46056-8062-42A7-C5DC-A448D57983F2}"/>
                      </a:ext>
                    </a:extLst>
                  </p:cNvPr>
                  <p:cNvSpPr>
                    <a:spLocks/>
                  </p:cNvSpPr>
                  <p:nvPr/>
                </p:nvSpPr>
                <p:spPr bwMode="auto">
                  <a:xfrm>
                    <a:off x="1783" y="33"/>
                    <a:ext cx="95" cy="198"/>
                  </a:xfrm>
                  <a:custGeom>
                    <a:avLst/>
                    <a:gdLst>
                      <a:gd name="T0" fmla="*/ 29 w 95"/>
                      <a:gd name="T1" fmla="*/ 0 h 198"/>
                      <a:gd name="T2" fmla="*/ 0 w 95"/>
                      <a:gd name="T3" fmla="*/ 26 h 198"/>
                      <a:gd name="T4" fmla="*/ 6 w 95"/>
                      <a:gd name="T5" fmla="*/ 195 h 198"/>
                      <a:gd name="T6" fmla="*/ 69 w 95"/>
                      <a:gd name="T7" fmla="*/ 198 h 198"/>
                      <a:gd name="T8" fmla="*/ 95 w 95"/>
                      <a:gd name="T9" fmla="*/ 173 h 198"/>
                      <a:gd name="T10" fmla="*/ 84 w 95"/>
                      <a:gd name="T11" fmla="*/ 5 h 198"/>
                      <a:gd name="T12" fmla="*/ 29 w 95"/>
                      <a:gd name="T13" fmla="*/ 2 h 198"/>
                      <a:gd name="T14" fmla="*/ 0 60000 65536"/>
                      <a:gd name="T15" fmla="*/ 0 60000 65536"/>
                      <a:gd name="T16" fmla="*/ 0 60000 65536"/>
                      <a:gd name="T17" fmla="*/ 0 60000 65536"/>
                      <a:gd name="T18" fmla="*/ 0 60000 65536"/>
                      <a:gd name="T19" fmla="*/ 0 60000 65536"/>
                      <a:gd name="T20" fmla="*/ 0 60000 65536"/>
                      <a:gd name="T21" fmla="*/ 0 w 95"/>
                      <a:gd name="T22" fmla="*/ 0 h 198"/>
                      <a:gd name="T23" fmla="*/ 95 w 95"/>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98">
                        <a:moveTo>
                          <a:pt x="29" y="0"/>
                        </a:moveTo>
                        <a:lnTo>
                          <a:pt x="0" y="26"/>
                        </a:lnTo>
                        <a:lnTo>
                          <a:pt x="6" y="195"/>
                        </a:lnTo>
                        <a:lnTo>
                          <a:pt x="69" y="198"/>
                        </a:lnTo>
                        <a:lnTo>
                          <a:pt x="95" y="173"/>
                        </a:lnTo>
                        <a:lnTo>
                          <a:pt x="84" y="5"/>
                        </a:lnTo>
                        <a:lnTo>
                          <a:pt x="29" y="2"/>
                        </a:lnTo>
                      </a:path>
                    </a:pathLst>
                  </a:custGeom>
                  <a:gradFill rotWithShape="1">
                    <a:gsLst>
                      <a:gs pos="0">
                        <a:srgbClr val="FFFFFF"/>
                      </a:gs>
                      <a:gs pos="100000">
                        <a:srgbClr val="000000"/>
                      </a:gs>
                    </a:gsLst>
                    <a:lin ang="0" scaled="1"/>
                  </a:gradFill>
                  <a:ln w="9525">
                    <a:solidFill>
                      <a:srgbClr val="000000"/>
                    </a:solidFill>
                    <a:round/>
                    <a:headEnd type="none" w="med" len="med"/>
                    <a:tailEnd type="none" w="med" len="med"/>
                  </a:ln>
                </p:spPr>
                <p:txBody>
                  <a:bodyPr/>
                  <a:lstStyle/>
                  <a:p>
                    <a:endParaRPr lang="ja-JP" altLang="en-US"/>
                  </a:p>
                </p:txBody>
              </p:sp>
              <p:sp>
                <p:nvSpPr>
                  <p:cNvPr id="12404" name="Freeform 95">
                    <a:extLst>
                      <a:ext uri="{FF2B5EF4-FFF2-40B4-BE49-F238E27FC236}">
                        <a16:creationId xmlns:a16="http://schemas.microsoft.com/office/drawing/2014/main" id="{51BE5460-6D30-8A74-9031-5A1C4590D44C}"/>
                      </a:ext>
                    </a:extLst>
                  </p:cNvPr>
                  <p:cNvSpPr>
                    <a:spLocks/>
                  </p:cNvSpPr>
                  <p:nvPr/>
                </p:nvSpPr>
                <p:spPr bwMode="auto">
                  <a:xfrm>
                    <a:off x="1791" y="44"/>
                    <a:ext cx="70" cy="186"/>
                  </a:xfrm>
                  <a:custGeom>
                    <a:avLst/>
                    <a:gdLst>
                      <a:gd name="T0" fmla="*/ 0 w 70"/>
                      <a:gd name="T1" fmla="*/ 15 h 186"/>
                      <a:gd name="T2" fmla="*/ 52 w 70"/>
                      <a:gd name="T3" fmla="*/ 21 h 186"/>
                      <a:gd name="T4" fmla="*/ 54 w 70"/>
                      <a:gd name="T5" fmla="*/ 186 h 186"/>
                      <a:gd name="T6" fmla="*/ 51 w 70"/>
                      <a:gd name="T7" fmla="*/ 21 h 186"/>
                      <a:gd name="T8" fmla="*/ 70 w 70"/>
                      <a:gd name="T9" fmla="*/ 0 h 186"/>
                      <a:gd name="T10" fmla="*/ 0 60000 65536"/>
                      <a:gd name="T11" fmla="*/ 0 60000 65536"/>
                      <a:gd name="T12" fmla="*/ 0 60000 65536"/>
                      <a:gd name="T13" fmla="*/ 0 60000 65536"/>
                      <a:gd name="T14" fmla="*/ 0 60000 65536"/>
                      <a:gd name="T15" fmla="*/ 0 w 70"/>
                      <a:gd name="T16" fmla="*/ 0 h 186"/>
                      <a:gd name="T17" fmla="*/ 70 w 70"/>
                      <a:gd name="T18" fmla="*/ 186 h 186"/>
                    </a:gdLst>
                    <a:ahLst/>
                    <a:cxnLst>
                      <a:cxn ang="T10">
                        <a:pos x="T0" y="T1"/>
                      </a:cxn>
                      <a:cxn ang="T11">
                        <a:pos x="T2" y="T3"/>
                      </a:cxn>
                      <a:cxn ang="T12">
                        <a:pos x="T4" y="T5"/>
                      </a:cxn>
                      <a:cxn ang="T13">
                        <a:pos x="T6" y="T7"/>
                      </a:cxn>
                      <a:cxn ang="T14">
                        <a:pos x="T8" y="T9"/>
                      </a:cxn>
                    </a:cxnLst>
                    <a:rect l="T15" t="T16" r="T17" b="T18"/>
                    <a:pathLst>
                      <a:path w="70" h="186">
                        <a:moveTo>
                          <a:pt x="0" y="15"/>
                        </a:moveTo>
                        <a:lnTo>
                          <a:pt x="52" y="21"/>
                        </a:lnTo>
                        <a:lnTo>
                          <a:pt x="54" y="186"/>
                        </a:lnTo>
                        <a:lnTo>
                          <a:pt x="51" y="21"/>
                        </a:lnTo>
                        <a:lnTo>
                          <a:pt x="70" y="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05" name="Freeform 96">
                    <a:extLst>
                      <a:ext uri="{FF2B5EF4-FFF2-40B4-BE49-F238E27FC236}">
                        <a16:creationId xmlns:a16="http://schemas.microsoft.com/office/drawing/2014/main" id="{443DA8C3-AFEE-9E87-A785-5B353D7D1990}"/>
                      </a:ext>
                    </a:extLst>
                  </p:cNvPr>
                  <p:cNvSpPr>
                    <a:spLocks/>
                  </p:cNvSpPr>
                  <p:nvPr/>
                </p:nvSpPr>
                <p:spPr bwMode="auto">
                  <a:xfrm>
                    <a:off x="1858" y="87"/>
                    <a:ext cx="47" cy="116"/>
                  </a:xfrm>
                  <a:custGeom>
                    <a:avLst/>
                    <a:gdLst>
                      <a:gd name="T0" fmla="*/ 5 w 47"/>
                      <a:gd name="T1" fmla="*/ 8 h 116"/>
                      <a:gd name="T2" fmla="*/ 12 w 47"/>
                      <a:gd name="T3" fmla="*/ 110 h 116"/>
                      <a:gd name="T4" fmla="*/ 36 w 47"/>
                      <a:gd name="T5" fmla="*/ 116 h 116"/>
                      <a:gd name="T6" fmla="*/ 47 w 47"/>
                      <a:gd name="T7" fmla="*/ 99 h 116"/>
                      <a:gd name="T8" fmla="*/ 39 w 47"/>
                      <a:gd name="T9" fmla="*/ 8 h 116"/>
                      <a:gd name="T10" fmla="*/ 23 w 47"/>
                      <a:gd name="T11" fmla="*/ 0 h 116"/>
                      <a:gd name="T12" fmla="*/ 0 w 47"/>
                      <a:gd name="T13" fmla="*/ 3 h 116"/>
                      <a:gd name="T14" fmla="*/ 0 60000 65536"/>
                      <a:gd name="T15" fmla="*/ 0 60000 65536"/>
                      <a:gd name="T16" fmla="*/ 0 60000 65536"/>
                      <a:gd name="T17" fmla="*/ 0 60000 65536"/>
                      <a:gd name="T18" fmla="*/ 0 60000 65536"/>
                      <a:gd name="T19" fmla="*/ 0 60000 65536"/>
                      <a:gd name="T20" fmla="*/ 0 60000 65536"/>
                      <a:gd name="T21" fmla="*/ 0 w 47"/>
                      <a:gd name="T22" fmla="*/ 0 h 116"/>
                      <a:gd name="T23" fmla="*/ 47 w 4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16">
                        <a:moveTo>
                          <a:pt x="5" y="8"/>
                        </a:moveTo>
                        <a:lnTo>
                          <a:pt x="12" y="110"/>
                        </a:lnTo>
                        <a:lnTo>
                          <a:pt x="36" y="116"/>
                        </a:lnTo>
                        <a:lnTo>
                          <a:pt x="47" y="99"/>
                        </a:lnTo>
                        <a:lnTo>
                          <a:pt x="39" y="8"/>
                        </a:lnTo>
                        <a:lnTo>
                          <a:pt x="23" y="0"/>
                        </a:lnTo>
                        <a:lnTo>
                          <a:pt x="0" y="3"/>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406" name="Freeform 97">
                    <a:extLst>
                      <a:ext uri="{FF2B5EF4-FFF2-40B4-BE49-F238E27FC236}">
                        <a16:creationId xmlns:a16="http://schemas.microsoft.com/office/drawing/2014/main" id="{D6E991DA-E236-11AF-A05B-BC68EAF22792}"/>
                      </a:ext>
                    </a:extLst>
                  </p:cNvPr>
                  <p:cNvSpPr>
                    <a:spLocks/>
                  </p:cNvSpPr>
                  <p:nvPr/>
                </p:nvSpPr>
                <p:spPr bwMode="auto">
                  <a:xfrm>
                    <a:off x="1434" y="45"/>
                    <a:ext cx="47" cy="116"/>
                  </a:xfrm>
                  <a:custGeom>
                    <a:avLst/>
                    <a:gdLst>
                      <a:gd name="T0" fmla="*/ 5 w 47"/>
                      <a:gd name="T1" fmla="*/ 8 h 116"/>
                      <a:gd name="T2" fmla="*/ 12 w 47"/>
                      <a:gd name="T3" fmla="*/ 110 h 116"/>
                      <a:gd name="T4" fmla="*/ 36 w 47"/>
                      <a:gd name="T5" fmla="*/ 116 h 116"/>
                      <a:gd name="T6" fmla="*/ 47 w 47"/>
                      <a:gd name="T7" fmla="*/ 99 h 116"/>
                      <a:gd name="T8" fmla="*/ 39 w 47"/>
                      <a:gd name="T9" fmla="*/ 8 h 116"/>
                      <a:gd name="T10" fmla="*/ 23 w 47"/>
                      <a:gd name="T11" fmla="*/ 0 h 116"/>
                      <a:gd name="T12" fmla="*/ 0 w 47"/>
                      <a:gd name="T13" fmla="*/ 3 h 116"/>
                      <a:gd name="T14" fmla="*/ 0 60000 65536"/>
                      <a:gd name="T15" fmla="*/ 0 60000 65536"/>
                      <a:gd name="T16" fmla="*/ 0 60000 65536"/>
                      <a:gd name="T17" fmla="*/ 0 60000 65536"/>
                      <a:gd name="T18" fmla="*/ 0 60000 65536"/>
                      <a:gd name="T19" fmla="*/ 0 60000 65536"/>
                      <a:gd name="T20" fmla="*/ 0 60000 65536"/>
                      <a:gd name="T21" fmla="*/ 0 w 47"/>
                      <a:gd name="T22" fmla="*/ 0 h 116"/>
                      <a:gd name="T23" fmla="*/ 47 w 4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16">
                        <a:moveTo>
                          <a:pt x="5" y="8"/>
                        </a:moveTo>
                        <a:lnTo>
                          <a:pt x="12" y="110"/>
                        </a:lnTo>
                        <a:lnTo>
                          <a:pt x="36" y="116"/>
                        </a:lnTo>
                        <a:lnTo>
                          <a:pt x="47" y="99"/>
                        </a:lnTo>
                        <a:lnTo>
                          <a:pt x="39" y="8"/>
                        </a:lnTo>
                        <a:lnTo>
                          <a:pt x="23" y="0"/>
                        </a:lnTo>
                        <a:lnTo>
                          <a:pt x="0" y="3"/>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407" name="Freeform 98">
                    <a:extLst>
                      <a:ext uri="{FF2B5EF4-FFF2-40B4-BE49-F238E27FC236}">
                        <a16:creationId xmlns:a16="http://schemas.microsoft.com/office/drawing/2014/main" id="{E85495E4-FDAF-C744-1043-E7E3A09953D7}"/>
                      </a:ext>
                    </a:extLst>
                  </p:cNvPr>
                  <p:cNvSpPr>
                    <a:spLocks/>
                  </p:cNvSpPr>
                  <p:nvPr/>
                </p:nvSpPr>
                <p:spPr bwMode="auto">
                  <a:xfrm>
                    <a:off x="1879" y="572"/>
                    <a:ext cx="297" cy="1621"/>
                  </a:xfrm>
                  <a:custGeom>
                    <a:avLst/>
                    <a:gdLst>
                      <a:gd name="T0" fmla="*/ 249 w 297"/>
                      <a:gd name="T1" fmla="*/ 342 h 1621"/>
                      <a:gd name="T2" fmla="*/ 231 w 297"/>
                      <a:gd name="T3" fmla="*/ 487 h 1621"/>
                      <a:gd name="T4" fmla="*/ 219 w 297"/>
                      <a:gd name="T5" fmla="*/ 723 h 1621"/>
                      <a:gd name="T6" fmla="*/ 216 w 297"/>
                      <a:gd name="T7" fmla="*/ 981 h 1621"/>
                      <a:gd name="T8" fmla="*/ 236 w 297"/>
                      <a:gd name="T9" fmla="*/ 1197 h 1621"/>
                      <a:gd name="T10" fmla="*/ 260 w 297"/>
                      <a:gd name="T11" fmla="*/ 1369 h 1621"/>
                      <a:gd name="T12" fmla="*/ 233 w 297"/>
                      <a:gd name="T13" fmla="*/ 1521 h 1621"/>
                      <a:gd name="T14" fmla="*/ 138 w 297"/>
                      <a:gd name="T15" fmla="*/ 1621 h 1621"/>
                      <a:gd name="T16" fmla="*/ 111 w 297"/>
                      <a:gd name="T17" fmla="*/ 1590 h 1621"/>
                      <a:gd name="T18" fmla="*/ 78 w 297"/>
                      <a:gd name="T19" fmla="*/ 1518 h 1621"/>
                      <a:gd name="T20" fmla="*/ 44 w 297"/>
                      <a:gd name="T21" fmla="*/ 1396 h 1621"/>
                      <a:gd name="T22" fmla="*/ 23 w 297"/>
                      <a:gd name="T23" fmla="*/ 1260 h 1621"/>
                      <a:gd name="T24" fmla="*/ 11 w 297"/>
                      <a:gd name="T25" fmla="*/ 1089 h 1621"/>
                      <a:gd name="T26" fmla="*/ 0 w 297"/>
                      <a:gd name="T27" fmla="*/ 922 h 1621"/>
                      <a:gd name="T28" fmla="*/ 29 w 297"/>
                      <a:gd name="T29" fmla="*/ 759 h 1621"/>
                      <a:gd name="T30" fmla="*/ 53 w 297"/>
                      <a:gd name="T31" fmla="*/ 637 h 1621"/>
                      <a:gd name="T32" fmla="*/ 98 w 297"/>
                      <a:gd name="T33" fmla="*/ 478 h 1621"/>
                      <a:gd name="T34" fmla="*/ 141 w 297"/>
                      <a:gd name="T35" fmla="*/ 276 h 1621"/>
                      <a:gd name="T36" fmla="*/ 152 w 297"/>
                      <a:gd name="T37" fmla="*/ 189 h 1621"/>
                      <a:gd name="T38" fmla="*/ 182 w 297"/>
                      <a:gd name="T39" fmla="*/ 187 h 1621"/>
                      <a:gd name="T40" fmla="*/ 192 w 297"/>
                      <a:gd name="T41" fmla="*/ 117 h 1621"/>
                      <a:gd name="T42" fmla="*/ 243 w 297"/>
                      <a:gd name="T43" fmla="*/ 0 h 1621"/>
                      <a:gd name="T44" fmla="*/ 297 w 297"/>
                      <a:gd name="T45" fmla="*/ 10 h 1621"/>
                      <a:gd name="T46" fmla="*/ 285 w 297"/>
                      <a:gd name="T47" fmla="*/ 84 h 1621"/>
                      <a:gd name="T48" fmla="*/ 266 w 297"/>
                      <a:gd name="T49" fmla="*/ 195 h 1621"/>
                      <a:gd name="T50" fmla="*/ 249 w 297"/>
                      <a:gd name="T51" fmla="*/ 339 h 16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7"/>
                      <a:gd name="T79" fmla="*/ 0 h 1621"/>
                      <a:gd name="T80" fmla="*/ 297 w 297"/>
                      <a:gd name="T81" fmla="*/ 1621 h 16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7" h="1621">
                        <a:moveTo>
                          <a:pt x="249" y="342"/>
                        </a:moveTo>
                        <a:lnTo>
                          <a:pt x="231" y="487"/>
                        </a:lnTo>
                        <a:lnTo>
                          <a:pt x="219" y="723"/>
                        </a:lnTo>
                        <a:lnTo>
                          <a:pt x="216" y="981"/>
                        </a:lnTo>
                        <a:lnTo>
                          <a:pt x="236" y="1197"/>
                        </a:lnTo>
                        <a:lnTo>
                          <a:pt x="260" y="1369"/>
                        </a:lnTo>
                        <a:lnTo>
                          <a:pt x="233" y="1521"/>
                        </a:lnTo>
                        <a:lnTo>
                          <a:pt x="138" y="1621"/>
                        </a:lnTo>
                        <a:lnTo>
                          <a:pt x="111" y="1590"/>
                        </a:lnTo>
                        <a:lnTo>
                          <a:pt x="78" y="1518"/>
                        </a:lnTo>
                        <a:lnTo>
                          <a:pt x="44" y="1396"/>
                        </a:lnTo>
                        <a:lnTo>
                          <a:pt x="23" y="1260"/>
                        </a:lnTo>
                        <a:lnTo>
                          <a:pt x="11" y="1089"/>
                        </a:lnTo>
                        <a:lnTo>
                          <a:pt x="0" y="922"/>
                        </a:lnTo>
                        <a:lnTo>
                          <a:pt x="29" y="759"/>
                        </a:lnTo>
                        <a:lnTo>
                          <a:pt x="53" y="637"/>
                        </a:lnTo>
                        <a:lnTo>
                          <a:pt x="98" y="478"/>
                        </a:lnTo>
                        <a:lnTo>
                          <a:pt x="141" y="276"/>
                        </a:lnTo>
                        <a:lnTo>
                          <a:pt x="152" y="189"/>
                        </a:lnTo>
                        <a:lnTo>
                          <a:pt x="182" y="187"/>
                        </a:lnTo>
                        <a:lnTo>
                          <a:pt x="192" y="117"/>
                        </a:lnTo>
                        <a:lnTo>
                          <a:pt x="243" y="0"/>
                        </a:lnTo>
                        <a:lnTo>
                          <a:pt x="297" y="10"/>
                        </a:lnTo>
                        <a:lnTo>
                          <a:pt x="285" y="84"/>
                        </a:lnTo>
                        <a:lnTo>
                          <a:pt x="266" y="195"/>
                        </a:lnTo>
                        <a:lnTo>
                          <a:pt x="249" y="339"/>
                        </a:lnTo>
                      </a:path>
                    </a:pathLst>
                  </a:custGeom>
                  <a:gradFill rotWithShape="1">
                    <a:gsLst>
                      <a:gs pos="0">
                        <a:srgbClr val="FFFFFF"/>
                      </a:gs>
                      <a:gs pos="100000">
                        <a:srgbClr val="000000"/>
                      </a:gs>
                    </a:gsLst>
                    <a:lin ang="0" scaled="1"/>
                  </a:gradFill>
                  <a:ln w="9525">
                    <a:solidFill>
                      <a:srgbClr val="000000"/>
                    </a:solidFill>
                    <a:round/>
                    <a:headEnd type="none" w="med" len="med"/>
                    <a:tailEnd type="none" w="med" len="med"/>
                  </a:ln>
                </p:spPr>
                <p:txBody>
                  <a:bodyPr/>
                  <a:lstStyle/>
                  <a:p>
                    <a:endParaRPr lang="ja-JP" altLang="en-US"/>
                  </a:p>
                </p:txBody>
              </p:sp>
              <p:sp>
                <p:nvSpPr>
                  <p:cNvPr id="12408" name="Freeform 99">
                    <a:extLst>
                      <a:ext uri="{FF2B5EF4-FFF2-40B4-BE49-F238E27FC236}">
                        <a16:creationId xmlns:a16="http://schemas.microsoft.com/office/drawing/2014/main" id="{377697FA-9173-4338-2135-DF02BFC02DFB}"/>
                      </a:ext>
                    </a:extLst>
                  </p:cNvPr>
                  <p:cNvSpPr>
                    <a:spLocks/>
                  </p:cNvSpPr>
                  <p:nvPr/>
                </p:nvSpPr>
                <p:spPr bwMode="auto">
                  <a:xfrm>
                    <a:off x="1962" y="774"/>
                    <a:ext cx="154" cy="1413"/>
                  </a:xfrm>
                  <a:custGeom>
                    <a:avLst/>
                    <a:gdLst>
                      <a:gd name="T0" fmla="*/ 154 w 154"/>
                      <a:gd name="T1" fmla="*/ 0 h 1413"/>
                      <a:gd name="T2" fmla="*/ 126 w 154"/>
                      <a:gd name="T3" fmla="*/ 90 h 1413"/>
                      <a:gd name="T4" fmla="*/ 102 w 154"/>
                      <a:gd name="T5" fmla="*/ 171 h 1413"/>
                      <a:gd name="T6" fmla="*/ 64 w 154"/>
                      <a:gd name="T7" fmla="*/ 342 h 1413"/>
                      <a:gd name="T8" fmla="*/ 33 w 154"/>
                      <a:gd name="T9" fmla="*/ 536 h 1413"/>
                      <a:gd name="T10" fmla="*/ 13 w 154"/>
                      <a:gd name="T11" fmla="*/ 653 h 1413"/>
                      <a:gd name="T12" fmla="*/ 4 w 154"/>
                      <a:gd name="T13" fmla="*/ 782 h 1413"/>
                      <a:gd name="T14" fmla="*/ 0 w 154"/>
                      <a:gd name="T15" fmla="*/ 945 h 1413"/>
                      <a:gd name="T16" fmla="*/ 21 w 154"/>
                      <a:gd name="T17" fmla="*/ 1151 h 1413"/>
                      <a:gd name="T18" fmla="*/ 46 w 154"/>
                      <a:gd name="T19" fmla="*/ 1320 h 1413"/>
                      <a:gd name="T20" fmla="*/ 51 w 154"/>
                      <a:gd name="T21" fmla="*/ 1413 h 14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
                      <a:gd name="T34" fmla="*/ 0 h 1413"/>
                      <a:gd name="T35" fmla="*/ 154 w 154"/>
                      <a:gd name="T36" fmla="*/ 1413 h 14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 h="1413">
                        <a:moveTo>
                          <a:pt x="154" y="0"/>
                        </a:moveTo>
                        <a:lnTo>
                          <a:pt x="126" y="90"/>
                        </a:lnTo>
                        <a:lnTo>
                          <a:pt x="102" y="171"/>
                        </a:lnTo>
                        <a:lnTo>
                          <a:pt x="64" y="342"/>
                        </a:lnTo>
                        <a:lnTo>
                          <a:pt x="33" y="536"/>
                        </a:lnTo>
                        <a:lnTo>
                          <a:pt x="13" y="653"/>
                        </a:lnTo>
                        <a:lnTo>
                          <a:pt x="4" y="782"/>
                        </a:lnTo>
                        <a:lnTo>
                          <a:pt x="0" y="945"/>
                        </a:lnTo>
                        <a:lnTo>
                          <a:pt x="21" y="1151"/>
                        </a:lnTo>
                        <a:lnTo>
                          <a:pt x="46" y="1320"/>
                        </a:lnTo>
                        <a:lnTo>
                          <a:pt x="51" y="1413"/>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09" name="Freeform 100">
                    <a:extLst>
                      <a:ext uri="{FF2B5EF4-FFF2-40B4-BE49-F238E27FC236}">
                        <a16:creationId xmlns:a16="http://schemas.microsoft.com/office/drawing/2014/main" id="{F9A44567-86F5-367C-6CDC-60025D12CBB0}"/>
                      </a:ext>
                    </a:extLst>
                  </p:cNvPr>
                  <p:cNvSpPr>
                    <a:spLocks/>
                  </p:cNvSpPr>
                  <p:nvPr/>
                </p:nvSpPr>
                <p:spPr bwMode="auto">
                  <a:xfrm>
                    <a:off x="2007" y="1983"/>
                    <a:ext cx="159" cy="273"/>
                  </a:xfrm>
                  <a:custGeom>
                    <a:avLst/>
                    <a:gdLst>
                      <a:gd name="T0" fmla="*/ 3 w 159"/>
                      <a:gd name="T1" fmla="*/ 273 h 273"/>
                      <a:gd name="T2" fmla="*/ 150 w 159"/>
                      <a:gd name="T3" fmla="*/ 174 h 273"/>
                      <a:gd name="T4" fmla="*/ 159 w 159"/>
                      <a:gd name="T5" fmla="*/ 0 h 273"/>
                      <a:gd name="T6" fmla="*/ 109 w 159"/>
                      <a:gd name="T7" fmla="*/ 15 h 273"/>
                      <a:gd name="T8" fmla="*/ 51 w 159"/>
                      <a:gd name="T9" fmla="*/ 66 h 273"/>
                      <a:gd name="T10" fmla="*/ 43 w 159"/>
                      <a:gd name="T11" fmla="*/ 98 h 273"/>
                      <a:gd name="T12" fmla="*/ 31 w 159"/>
                      <a:gd name="T13" fmla="*/ 162 h 273"/>
                      <a:gd name="T14" fmla="*/ 19 w 159"/>
                      <a:gd name="T15" fmla="*/ 206 h 273"/>
                      <a:gd name="T16" fmla="*/ 0 w 159"/>
                      <a:gd name="T17" fmla="*/ 273 h 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273"/>
                      <a:gd name="T29" fmla="*/ 159 w 159"/>
                      <a:gd name="T30" fmla="*/ 273 h 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273">
                        <a:moveTo>
                          <a:pt x="3" y="273"/>
                        </a:moveTo>
                        <a:lnTo>
                          <a:pt x="150" y="174"/>
                        </a:lnTo>
                        <a:lnTo>
                          <a:pt x="159" y="0"/>
                        </a:lnTo>
                        <a:lnTo>
                          <a:pt x="109" y="15"/>
                        </a:lnTo>
                        <a:lnTo>
                          <a:pt x="51" y="66"/>
                        </a:lnTo>
                        <a:lnTo>
                          <a:pt x="43" y="98"/>
                        </a:lnTo>
                        <a:lnTo>
                          <a:pt x="31" y="162"/>
                        </a:lnTo>
                        <a:lnTo>
                          <a:pt x="19" y="206"/>
                        </a:lnTo>
                        <a:lnTo>
                          <a:pt x="0" y="273"/>
                        </a:lnTo>
                      </a:path>
                    </a:pathLst>
                  </a:custGeom>
                  <a:gradFill rotWithShape="1">
                    <a:gsLst>
                      <a:gs pos="0">
                        <a:srgbClr val="FFFFFF"/>
                      </a:gs>
                      <a:gs pos="100000">
                        <a:srgbClr val="000000"/>
                      </a:gs>
                    </a:gsLst>
                    <a:lin ang="18900000" scaled="1"/>
                  </a:gradFill>
                  <a:ln w="9525">
                    <a:solidFill>
                      <a:srgbClr val="000000"/>
                    </a:solidFill>
                    <a:round/>
                    <a:headEnd type="none" w="med" len="med"/>
                    <a:tailEnd type="none" w="med" len="med"/>
                  </a:ln>
                </p:spPr>
                <p:txBody>
                  <a:bodyPr/>
                  <a:lstStyle/>
                  <a:p>
                    <a:endParaRPr lang="ja-JP" altLang="en-US"/>
                  </a:p>
                </p:txBody>
              </p:sp>
              <p:sp>
                <p:nvSpPr>
                  <p:cNvPr id="12410" name="Freeform 101">
                    <a:extLst>
                      <a:ext uri="{FF2B5EF4-FFF2-40B4-BE49-F238E27FC236}">
                        <a16:creationId xmlns:a16="http://schemas.microsoft.com/office/drawing/2014/main" id="{0A2736AD-7194-6D4E-6317-5847BDF1597C}"/>
                      </a:ext>
                    </a:extLst>
                  </p:cNvPr>
                  <p:cNvSpPr>
                    <a:spLocks/>
                  </p:cNvSpPr>
                  <p:nvPr/>
                </p:nvSpPr>
                <p:spPr bwMode="auto">
                  <a:xfrm>
                    <a:off x="1972" y="2139"/>
                    <a:ext cx="248" cy="368"/>
                  </a:xfrm>
                  <a:custGeom>
                    <a:avLst/>
                    <a:gdLst>
                      <a:gd name="T0" fmla="*/ 30 w 248"/>
                      <a:gd name="T1" fmla="*/ 92 h 368"/>
                      <a:gd name="T2" fmla="*/ 42 w 248"/>
                      <a:gd name="T3" fmla="*/ 119 h 368"/>
                      <a:gd name="T4" fmla="*/ 111 w 248"/>
                      <a:gd name="T5" fmla="*/ 72 h 368"/>
                      <a:gd name="T6" fmla="*/ 210 w 248"/>
                      <a:gd name="T7" fmla="*/ 0 h 368"/>
                      <a:gd name="T8" fmla="*/ 248 w 248"/>
                      <a:gd name="T9" fmla="*/ 60 h 368"/>
                      <a:gd name="T10" fmla="*/ 195 w 248"/>
                      <a:gd name="T11" fmla="*/ 347 h 368"/>
                      <a:gd name="T12" fmla="*/ 132 w 248"/>
                      <a:gd name="T13" fmla="*/ 368 h 368"/>
                      <a:gd name="T14" fmla="*/ 134 w 248"/>
                      <a:gd name="T15" fmla="*/ 332 h 368"/>
                      <a:gd name="T16" fmla="*/ 126 w 248"/>
                      <a:gd name="T17" fmla="*/ 282 h 368"/>
                      <a:gd name="T18" fmla="*/ 96 w 248"/>
                      <a:gd name="T19" fmla="*/ 305 h 368"/>
                      <a:gd name="T20" fmla="*/ 12 w 248"/>
                      <a:gd name="T21" fmla="*/ 269 h 368"/>
                      <a:gd name="T22" fmla="*/ 18 w 248"/>
                      <a:gd name="T23" fmla="*/ 188 h 368"/>
                      <a:gd name="T24" fmla="*/ 0 w 248"/>
                      <a:gd name="T25" fmla="*/ 125 h 368"/>
                      <a:gd name="T26" fmla="*/ 12 w 248"/>
                      <a:gd name="T27" fmla="*/ 99 h 368"/>
                      <a:gd name="T28" fmla="*/ 35 w 248"/>
                      <a:gd name="T29" fmla="*/ 92 h 3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8"/>
                      <a:gd name="T46" fmla="*/ 0 h 368"/>
                      <a:gd name="T47" fmla="*/ 248 w 248"/>
                      <a:gd name="T48" fmla="*/ 368 h 3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8" h="368">
                        <a:moveTo>
                          <a:pt x="30" y="92"/>
                        </a:moveTo>
                        <a:lnTo>
                          <a:pt x="42" y="119"/>
                        </a:lnTo>
                        <a:lnTo>
                          <a:pt x="111" y="72"/>
                        </a:lnTo>
                        <a:lnTo>
                          <a:pt x="210" y="0"/>
                        </a:lnTo>
                        <a:lnTo>
                          <a:pt x="248" y="60"/>
                        </a:lnTo>
                        <a:lnTo>
                          <a:pt x="195" y="347"/>
                        </a:lnTo>
                        <a:lnTo>
                          <a:pt x="132" y="368"/>
                        </a:lnTo>
                        <a:lnTo>
                          <a:pt x="134" y="332"/>
                        </a:lnTo>
                        <a:lnTo>
                          <a:pt x="126" y="282"/>
                        </a:lnTo>
                        <a:lnTo>
                          <a:pt x="96" y="305"/>
                        </a:lnTo>
                        <a:lnTo>
                          <a:pt x="12" y="269"/>
                        </a:lnTo>
                        <a:lnTo>
                          <a:pt x="18" y="188"/>
                        </a:lnTo>
                        <a:lnTo>
                          <a:pt x="0" y="125"/>
                        </a:lnTo>
                        <a:lnTo>
                          <a:pt x="12" y="99"/>
                        </a:lnTo>
                        <a:lnTo>
                          <a:pt x="35" y="92"/>
                        </a:lnTo>
                      </a:path>
                    </a:pathLst>
                  </a:custGeom>
                  <a:gradFill rotWithShape="1">
                    <a:gsLst>
                      <a:gs pos="0">
                        <a:srgbClr val="000076"/>
                      </a:gs>
                      <a:gs pos="50000">
                        <a:srgbClr val="0000FF"/>
                      </a:gs>
                      <a:gs pos="100000">
                        <a:srgbClr val="000076"/>
                      </a:gs>
                    </a:gsLst>
                    <a:lin ang="5400000" scaled="1"/>
                  </a:gradFill>
                  <a:ln w="9525">
                    <a:solidFill>
                      <a:srgbClr val="000000"/>
                    </a:solidFill>
                    <a:round/>
                    <a:headEnd type="none" w="med" len="med"/>
                    <a:tailEnd type="none" w="med" len="med"/>
                  </a:ln>
                </p:spPr>
                <p:txBody>
                  <a:bodyPr/>
                  <a:lstStyle/>
                  <a:p>
                    <a:endParaRPr lang="ja-JP" altLang="en-US"/>
                  </a:p>
                </p:txBody>
              </p:sp>
              <p:sp>
                <p:nvSpPr>
                  <p:cNvPr id="12411" name="Freeform 102">
                    <a:extLst>
                      <a:ext uri="{FF2B5EF4-FFF2-40B4-BE49-F238E27FC236}">
                        <a16:creationId xmlns:a16="http://schemas.microsoft.com/office/drawing/2014/main" id="{BEED46B7-3CF5-88A5-1B62-C0B38E47763B}"/>
                      </a:ext>
                    </a:extLst>
                  </p:cNvPr>
                  <p:cNvSpPr>
                    <a:spLocks/>
                  </p:cNvSpPr>
                  <p:nvPr/>
                </p:nvSpPr>
                <p:spPr bwMode="auto">
                  <a:xfrm>
                    <a:off x="1965" y="2166"/>
                    <a:ext cx="198" cy="296"/>
                  </a:xfrm>
                  <a:custGeom>
                    <a:avLst/>
                    <a:gdLst>
                      <a:gd name="T0" fmla="*/ 133 w 198"/>
                      <a:gd name="T1" fmla="*/ 0 h 296"/>
                      <a:gd name="T2" fmla="*/ 127 w 198"/>
                      <a:gd name="T3" fmla="*/ 30 h 296"/>
                      <a:gd name="T4" fmla="*/ 123 w 198"/>
                      <a:gd name="T5" fmla="*/ 54 h 296"/>
                      <a:gd name="T6" fmla="*/ 135 w 198"/>
                      <a:gd name="T7" fmla="*/ 111 h 296"/>
                      <a:gd name="T8" fmla="*/ 156 w 198"/>
                      <a:gd name="T9" fmla="*/ 147 h 296"/>
                      <a:gd name="T10" fmla="*/ 142 w 198"/>
                      <a:gd name="T11" fmla="*/ 177 h 296"/>
                      <a:gd name="T12" fmla="*/ 99 w 198"/>
                      <a:gd name="T13" fmla="*/ 159 h 296"/>
                      <a:gd name="T14" fmla="*/ 22 w 198"/>
                      <a:gd name="T15" fmla="*/ 231 h 296"/>
                      <a:gd name="T16" fmla="*/ 0 w 198"/>
                      <a:gd name="T17" fmla="*/ 296 h 296"/>
                      <a:gd name="T18" fmla="*/ 60 w 198"/>
                      <a:gd name="T19" fmla="*/ 263 h 296"/>
                      <a:gd name="T20" fmla="*/ 88 w 198"/>
                      <a:gd name="T21" fmla="*/ 224 h 296"/>
                      <a:gd name="T22" fmla="*/ 121 w 198"/>
                      <a:gd name="T23" fmla="*/ 239 h 296"/>
                      <a:gd name="T24" fmla="*/ 153 w 198"/>
                      <a:gd name="T25" fmla="*/ 219 h 296"/>
                      <a:gd name="T26" fmla="*/ 198 w 198"/>
                      <a:gd name="T27" fmla="*/ 162 h 296"/>
                      <a:gd name="T28" fmla="*/ 183 w 198"/>
                      <a:gd name="T29" fmla="*/ 62 h 296"/>
                      <a:gd name="T30" fmla="*/ 129 w 198"/>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296"/>
                      <a:gd name="T50" fmla="*/ 198 w 198"/>
                      <a:gd name="T51" fmla="*/ 296 h 29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296">
                        <a:moveTo>
                          <a:pt x="133" y="0"/>
                        </a:moveTo>
                        <a:lnTo>
                          <a:pt x="127" y="30"/>
                        </a:lnTo>
                        <a:lnTo>
                          <a:pt x="123" y="54"/>
                        </a:lnTo>
                        <a:lnTo>
                          <a:pt x="135" y="111"/>
                        </a:lnTo>
                        <a:lnTo>
                          <a:pt x="156" y="147"/>
                        </a:lnTo>
                        <a:lnTo>
                          <a:pt x="142" y="177"/>
                        </a:lnTo>
                        <a:lnTo>
                          <a:pt x="99" y="159"/>
                        </a:lnTo>
                        <a:lnTo>
                          <a:pt x="22" y="231"/>
                        </a:lnTo>
                        <a:lnTo>
                          <a:pt x="0" y="296"/>
                        </a:lnTo>
                        <a:lnTo>
                          <a:pt x="60" y="263"/>
                        </a:lnTo>
                        <a:lnTo>
                          <a:pt x="88" y="224"/>
                        </a:lnTo>
                        <a:lnTo>
                          <a:pt x="121" y="239"/>
                        </a:lnTo>
                        <a:lnTo>
                          <a:pt x="153" y="219"/>
                        </a:lnTo>
                        <a:lnTo>
                          <a:pt x="198" y="162"/>
                        </a:lnTo>
                        <a:lnTo>
                          <a:pt x="183" y="62"/>
                        </a:lnTo>
                        <a:lnTo>
                          <a:pt x="129" y="0"/>
                        </a:lnTo>
                      </a:path>
                    </a:pathLst>
                  </a:custGeom>
                  <a:gradFill rotWithShape="1">
                    <a:gsLst>
                      <a:gs pos="0">
                        <a:srgbClr val="FFFFFF"/>
                      </a:gs>
                      <a:gs pos="100000">
                        <a:srgbClr val="000000"/>
                      </a:gs>
                    </a:gsLst>
                    <a:lin ang="2700000" scaled="1"/>
                  </a:gradFill>
                  <a:ln w="9525">
                    <a:solidFill>
                      <a:srgbClr val="000000"/>
                    </a:solidFill>
                    <a:round/>
                    <a:headEnd type="none" w="med" len="med"/>
                    <a:tailEnd type="none" w="med" len="med"/>
                  </a:ln>
                </p:spPr>
                <p:txBody>
                  <a:bodyPr/>
                  <a:lstStyle/>
                  <a:p>
                    <a:endParaRPr lang="ja-JP" altLang="en-US"/>
                  </a:p>
                </p:txBody>
              </p:sp>
              <p:sp>
                <p:nvSpPr>
                  <p:cNvPr id="12412" name="Oval 103">
                    <a:extLst>
                      <a:ext uri="{FF2B5EF4-FFF2-40B4-BE49-F238E27FC236}">
                        <a16:creationId xmlns:a16="http://schemas.microsoft.com/office/drawing/2014/main" id="{35C30411-C0A0-EDF5-2978-D8E33F17CC35}"/>
                      </a:ext>
                    </a:extLst>
                  </p:cNvPr>
                  <p:cNvSpPr>
                    <a:spLocks noChangeArrowheads="1"/>
                  </p:cNvSpPr>
                  <p:nvPr/>
                </p:nvSpPr>
                <p:spPr bwMode="auto">
                  <a:xfrm rot="643732">
                    <a:off x="2094" y="2037"/>
                    <a:ext cx="144" cy="192"/>
                  </a:xfrm>
                  <a:prstGeom prst="ellipse">
                    <a:avLst/>
                  </a:prstGeom>
                  <a:gradFill rotWithShape="1">
                    <a:gsLst>
                      <a:gs pos="0">
                        <a:srgbClr val="000000"/>
                      </a:gs>
                      <a:gs pos="100000">
                        <a:srgbClr val="FFFFFF"/>
                      </a:gs>
                    </a:gsLst>
                    <a:path path="shape">
                      <a:fillToRect l="50000" t="50000" r="50000" b="50000"/>
                    </a:path>
                  </a:gradFill>
                  <a:ln w="952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13" name="AutoShape 104">
                    <a:extLst>
                      <a:ext uri="{FF2B5EF4-FFF2-40B4-BE49-F238E27FC236}">
                        <a16:creationId xmlns:a16="http://schemas.microsoft.com/office/drawing/2014/main" id="{52620738-0F8F-E7C7-BFCD-94D7DCE7A627}"/>
                      </a:ext>
                    </a:extLst>
                  </p:cNvPr>
                  <p:cNvSpPr>
                    <a:spLocks noChangeArrowheads="1"/>
                  </p:cNvSpPr>
                  <p:nvPr/>
                </p:nvSpPr>
                <p:spPr bwMode="auto">
                  <a:xfrm rot="813340">
                    <a:off x="2122" y="2063"/>
                    <a:ext cx="96"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000000"/>
                      </a:gs>
                      <a:gs pos="100000">
                        <a:srgbClr val="FFFFFF"/>
                      </a:gs>
                    </a:gsLst>
                    <a:path path="rect">
                      <a:fillToRect l="50000" t="50000" r="50000" b="50000"/>
                    </a:path>
                  </a:gradFill>
                  <a:ln w="9525">
                    <a:solidFill>
                      <a:srgbClr val="000000"/>
                    </a:solidFill>
                    <a:round/>
                    <a:headEnd/>
                    <a:tailEnd/>
                  </a:ln>
                </p:spPr>
                <p:txBody>
                  <a:bodyPr/>
                  <a:lstStyle/>
                  <a:p>
                    <a:endParaRPr lang="ja-JP" altLang="en-US"/>
                  </a:p>
                </p:txBody>
              </p:sp>
              <p:sp>
                <p:nvSpPr>
                  <p:cNvPr id="12414" name="Freeform 105">
                    <a:extLst>
                      <a:ext uri="{FF2B5EF4-FFF2-40B4-BE49-F238E27FC236}">
                        <a16:creationId xmlns:a16="http://schemas.microsoft.com/office/drawing/2014/main" id="{0DD46E15-1DB8-E527-26D0-92724A5F66F6}"/>
                      </a:ext>
                    </a:extLst>
                  </p:cNvPr>
                  <p:cNvSpPr>
                    <a:spLocks/>
                  </p:cNvSpPr>
                  <p:nvPr/>
                </p:nvSpPr>
                <p:spPr bwMode="auto">
                  <a:xfrm>
                    <a:off x="2031" y="1941"/>
                    <a:ext cx="181" cy="125"/>
                  </a:xfrm>
                  <a:custGeom>
                    <a:avLst/>
                    <a:gdLst>
                      <a:gd name="T0" fmla="*/ 55 w 181"/>
                      <a:gd name="T1" fmla="*/ 0 h 125"/>
                      <a:gd name="T2" fmla="*/ 27 w 181"/>
                      <a:gd name="T3" fmla="*/ 33 h 125"/>
                      <a:gd name="T4" fmla="*/ 0 w 181"/>
                      <a:gd name="T5" fmla="*/ 78 h 125"/>
                      <a:gd name="T6" fmla="*/ 93 w 181"/>
                      <a:gd name="T7" fmla="*/ 125 h 125"/>
                      <a:gd name="T8" fmla="*/ 139 w 181"/>
                      <a:gd name="T9" fmla="*/ 87 h 125"/>
                      <a:gd name="T10" fmla="*/ 181 w 181"/>
                      <a:gd name="T11" fmla="*/ 56 h 125"/>
                      <a:gd name="T12" fmla="*/ 120 w 181"/>
                      <a:gd name="T13" fmla="*/ 20 h 125"/>
                      <a:gd name="T14" fmla="*/ 60 w 181"/>
                      <a:gd name="T15" fmla="*/ 2 h 125"/>
                      <a:gd name="T16" fmla="*/ 0 60000 65536"/>
                      <a:gd name="T17" fmla="*/ 0 60000 65536"/>
                      <a:gd name="T18" fmla="*/ 0 60000 65536"/>
                      <a:gd name="T19" fmla="*/ 0 60000 65536"/>
                      <a:gd name="T20" fmla="*/ 0 60000 65536"/>
                      <a:gd name="T21" fmla="*/ 0 60000 65536"/>
                      <a:gd name="T22" fmla="*/ 0 60000 65536"/>
                      <a:gd name="T23" fmla="*/ 0 60000 65536"/>
                      <a:gd name="T24" fmla="*/ 0 w 181"/>
                      <a:gd name="T25" fmla="*/ 0 h 125"/>
                      <a:gd name="T26" fmla="*/ 181 w 181"/>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 h="125">
                        <a:moveTo>
                          <a:pt x="55" y="0"/>
                        </a:moveTo>
                        <a:lnTo>
                          <a:pt x="27" y="33"/>
                        </a:lnTo>
                        <a:lnTo>
                          <a:pt x="0" y="78"/>
                        </a:lnTo>
                        <a:lnTo>
                          <a:pt x="93" y="125"/>
                        </a:lnTo>
                        <a:lnTo>
                          <a:pt x="139" y="87"/>
                        </a:lnTo>
                        <a:lnTo>
                          <a:pt x="181" y="56"/>
                        </a:lnTo>
                        <a:lnTo>
                          <a:pt x="120" y="20"/>
                        </a:lnTo>
                        <a:lnTo>
                          <a:pt x="60" y="2"/>
                        </a:lnTo>
                      </a:path>
                    </a:pathLst>
                  </a:custGeom>
                  <a:gradFill rotWithShape="1">
                    <a:gsLst>
                      <a:gs pos="0">
                        <a:srgbClr val="000000"/>
                      </a:gs>
                      <a:gs pos="100000">
                        <a:srgbClr val="FFFFFF"/>
                      </a:gs>
                    </a:gsLst>
                    <a:path path="rect">
                      <a:fillToRect l="50000" t="50000" r="50000" b="50000"/>
                    </a:path>
                  </a:gradFill>
                  <a:ln w="9525">
                    <a:solidFill>
                      <a:srgbClr val="000000"/>
                    </a:solidFill>
                    <a:round/>
                    <a:headEnd type="none" w="med" len="med"/>
                    <a:tailEnd type="none" w="med" len="med"/>
                  </a:ln>
                </p:spPr>
                <p:txBody>
                  <a:bodyPr/>
                  <a:lstStyle/>
                  <a:p>
                    <a:endParaRPr lang="ja-JP" altLang="en-US"/>
                  </a:p>
                </p:txBody>
              </p:sp>
              <p:sp>
                <p:nvSpPr>
                  <p:cNvPr id="12415" name="Freeform 106">
                    <a:extLst>
                      <a:ext uri="{FF2B5EF4-FFF2-40B4-BE49-F238E27FC236}">
                        <a16:creationId xmlns:a16="http://schemas.microsoft.com/office/drawing/2014/main" id="{A858D19F-A9B0-C967-8675-85821A450F34}"/>
                      </a:ext>
                    </a:extLst>
                  </p:cNvPr>
                  <p:cNvSpPr>
                    <a:spLocks/>
                  </p:cNvSpPr>
                  <p:nvPr/>
                </p:nvSpPr>
                <p:spPr bwMode="auto">
                  <a:xfrm>
                    <a:off x="2068" y="1974"/>
                    <a:ext cx="93" cy="54"/>
                  </a:xfrm>
                  <a:custGeom>
                    <a:avLst/>
                    <a:gdLst>
                      <a:gd name="T0" fmla="*/ 0 w 93"/>
                      <a:gd name="T1" fmla="*/ 0 h 54"/>
                      <a:gd name="T2" fmla="*/ 62 w 93"/>
                      <a:gd name="T3" fmla="*/ 15 h 54"/>
                      <a:gd name="T4" fmla="*/ 93 w 93"/>
                      <a:gd name="T5" fmla="*/ 54 h 54"/>
                      <a:gd name="T6" fmla="*/ 0 60000 65536"/>
                      <a:gd name="T7" fmla="*/ 0 60000 65536"/>
                      <a:gd name="T8" fmla="*/ 0 60000 65536"/>
                      <a:gd name="T9" fmla="*/ 0 w 93"/>
                      <a:gd name="T10" fmla="*/ 0 h 54"/>
                      <a:gd name="T11" fmla="*/ 93 w 93"/>
                      <a:gd name="T12" fmla="*/ 54 h 54"/>
                    </a:gdLst>
                    <a:ahLst/>
                    <a:cxnLst>
                      <a:cxn ang="T6">
                        <a:pos x="T0" y="T1"/>
                      </a:cxn>
                      <a:cxn ang="T7">
                        <a:pos x="T2" y="T3"/>
                      </a:cxn>
                      <a:cxn ang="T8">
                        <a:pos x="T4" y="T5"/>
                      </a:cxn>
                    </a:cxnLst>
                    <a:rect l="T9" t="T10" r="T11" b="T12"/>
                    <a:pathLst>
                      <a:path w="93" h="54">
                        <a:moveTo>
                          <a:pt x="0" y="0"/>
                        </a:moveTo>
                        <a:lnTo>
                          <a:pt x="62" y="15"/>
                        </a:lnTo>
                        <a:lnTo>
                          <a:pt x="93" y="5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16" name="Oval 107">
                    <a:extLst>
                      <a:ext uri="{FF2B5EF4-FFF2-40B4-BE49-F238E27FC236}">
                        <a16:creationId xmlns:a16="http://schemas.microsoft.com/office/drawing/2014/main" id="{FAD51D03-D020-47C6-869A-D20D60C4967B}"/>
                      </a:ext>
                    </a:extLst>
                  </p:cNvPr>
                  <p:cNvSpPr>
                    <a:spLocks noChangeArrowheads="1"/>
                  </p:cNvSpPr>
                  <p:nvPr/>
                </p:nvSpPr>
                <p:spPr bwMode="auto">
                  <a:xfrm>
                    <a:off x="2002" y="1773"/>
                    <a:ext cx="96" cy="96"/>
                  </a:xfrm>
                  <a:prstGeom prst="ellipse">
                    <a:avLst/>
                  </a:pr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2417" name="Oval 108">
                    <a:extLst>
                      <a:ext uri="{FF2B5EF4-FFF2-40B4-BE49-F238E27FC236}">
                        <a16:creationId xmlns:a16="http://schemas.microsoft.com/office/drawing/2014/main" id="{6D526A17-C00D-EE8F-B2E0-8CB9D99AD162}"/>
                      </a:ext>
                    </a:extLst>
                  </p:cNvPr>
                  <p:cNvSpPr>
                    <a:spLocks noChangeArrowheads="1"/>
                  </p:cNvSpPr>
                  <p:nvPr/>
                </p:nvSpPr>
                <p:spPr bwMode="auto">
                  <a:xfrm>
                    <a:off x="2030" y="1797"/>
                    <a:ext cx="48" cy="48"/>
                  </a:xfrm>
                  <a:prstGeom prst="ellipse">
                    <a:avLst/>
                  </a:prstGeom>
                  <a:solidFill>
                    <a:srgbClr val="FFFFFF"/>
                  </a:solidFill>
                  <a:ln w="3175">
                    <a:solidFill>
                      <a:srgbClr val="000000"/>
                    </a:solidFill>
                    <a:round/>
                    <a:headEnd/>
                    <a:tailEnd/>
                  </a:ln>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grpSp>
          <p:sp>
            <p:nvSpPr>
              <p:cNvPr id="12305" name="角丸四角形 11">
                <a:extLst>
                  <a:ext uri="{FF2B5EF4-FFF2-40B4-BE49-F238E27FC236}">
                    <a16:creationId xmlns:a16="http://schemas.microsoft.com/office/drawing/2014/main" id="{4E2321AA-439D-403D-A54B-DF90BC2D43F7}"/>
                  </a:ext>
                </a:extLst>
              </p:cNvPr>
              <p:cNvSpPr>
                <a:spLocks noChangeArrowheads="1"/>
              </p:cNvSpPr>
              <p:nvPr/>
            </p:nvSpPr>
            <p:spPr bwMode="auto">
              <a:xfrm>
                <a:off x="983475" y="4149080"/>
                <a:ext cx="1148520" cy="1306513"/>
              </a:xfrm>
              <a:prstGeom prst="roundRect">
                <a:avLst>
                  <a:gd name="adj" fmla="val 16667"/>
                </a:avLst>
              </a:prstGeom>
              <a:solidFill>
                <a:srgbClr val="00FF00">
                  <a:alpha val="30196"/>
                </a:srgbClr>
              </a:solidFill>
              <a:ln>
                <a:noFill/>
              </a:ln>
              <a:extLst>
                <a:ext uri="{91240B29-F687-4F45-9708-019B960494DF}">
                  <a14:hiddenLine xmlns:a14="http://schemas.microsoft.com/office/drawing/2010/main" w="28575">
                    <a:solidFill>
                      <a:srgbClr val="000000"/>
                    </a:solidFill>
                    <a:round/>
                    <a:headEnd/>
                    <a:tailEnd/>
                  </a14:hiddenLine>
                </a:ext>
              </a:ex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nvGrpSpPr>
              <p:cNvPr id="12306" name="グループ化 722">
                <a:extLst>
                  <a:ext uri="{FF2B5EF4-FFF2-40B4-BE49-F238E27FC236}">
                    <a16:creationId xmlns:a16="http://schemas.microsoft.com/office/drawing/2014/main" id="{4CF2A53F-DF2E-E752-31F6-37F2D1F89C37}"/>
                  </a:ext>
                </a:extLst>
              </p:cNvPr>
              <p:cNvGrpSpPr>
                <a:grpSpLocks noChangeAspect="1"/>
              </p:cNvGrpSpPr>
              <p:nvPr/>
            </p:nvGrpSpPr>
            <p:grpSpPr bwMode="auto">
              <a:xfrm rot="11352104" flipV="1">
                <a:off x="962033" y="4160853"/>
                <a:ext cx="982043" cy="1196522"/>
                <a:chOff x="1125002" y="-86310"/>
                <a:chExt cx="2184020" cy="2752907"/>
              </a:xfrm>
            </p:grpSpPr>
            <p:sp>
              <p:nvSpPr>
                <p:cNvPr id="724" name="フリーフォーム 723">
                  <a:extLst>
                    <a:ext uri="{FF2B5EF4-FFF2-40B4-BE49-F238E27FC236}">
                      <a16:creationId xmlns:a16="http://schemas.microsoft.com/office/drawing/2014/main" id="{30A90CD3-AF1D-4332-3701-7AFF4F46B9B6}"/>
                    </a:ext>
                  </a:extLst>
                </p:cNvPr>
                <p:cNvSpPr/>
                <p:nvPr/>
              </p:nvSpPr>
              <p:spPr>
                <a:xfrm>
                  <a:off x="1126133" y="-72361"/>
                  <a:ext cx="2217240" cy="2739339"/>
                </a:xfrm>
                <a:custGeom>
                  <a:avLst/>
                  <a:gdLst>
                    <a:gd name="connsiteX0" fmla="*/ 591263 w 2049506"/>
                    <a:gd name="connsiteY0" fmla="*/ 0 h 2253821"/>
                    <a:gd name="connsiteX1" fmla="*/ 466705 w 2049506"/>
                    <a:gd name="connsiteY1" fmla="*/ 14654 h 2253821"/>
                    <a:gd name="connsiteX2" fmla="*/ 364129 w 2049506"/>
                    <a:gd name="connsiteY2" fmla="*/ 58616 h 2253821"/>
                    <a:gd name="connsiteX3" fmla="*/ 327494 w 2049506"/>
                    <a:gd name="connsiteY3" fmla="*/ 241789 h 2253821"/>
                    <a:gd name="connsiteX4" fmla="*/ 12436 w 2049506"/>
                    <a:gd name="connsiteY4" fmla="*/ 1370135 h 2253821"/>
                    <a:gd name="connsiteX5" fmla="*/ 71052 w 2049506"/>
                    <a:gd name="connsiteY5" fmla="*/ 1465385 h 2253821"/>
                    <a:gd name="connsiteX6" fmla="*/ 144321 w 2049506"/>
                    <a:gd name="connsiteY6" fmla="*/ 1480039 h 2253821"/>
                    <a:gd name="connsiteX7" fmla="*/ 144321 w 2049506"/>
                    <a:gd name="connsiteY7" fmla="*/ 1633904 h 2253821"/>
                    <a:gd name="connsiteX8" fmla="*/ 107686 w 2049506"/>
                    <a:gd name="connsiteY8" fmla="*/ 1905000 h 2253821"/>
                    <a:gd name="connsiteX9" fmla="*/ 195609 w 2049506"/>
                    <a:gd name="connsiteY9" fmla="*/ 2000250 h 2253821"/>
                    <a:gd name="connsiteX10" fmla="*/ 188282 w 2049506"/>
                    <a:gd name="connsiteY10" fmla="*/ 2176097 h 2253821"/>
                    <a:gd name="connsiteX11" fmla="*/ 305513 w 2049506"/>
                    <a:gd name="connsiteY11" fmla="*/ 2227385 h 2253821"/>
                    <a:gd name="connsiteX12" fmla="*/ 935629 w 2049506"/>
                    <a:gd name="connsiteY12" fmla="*/ 2227385 h 2253821"/>
                    <a:gd name="connsiteX13" fmla="*/ 1016225 w 2049506"/>
                    <a:gd name="connsiteY13" fmla="*/ 1897674 h 2253821"/>
                    <a:gd name="connsiteX14" fmla="*/ 1236032 w 2049506"/>
                    <a:gd name="connsiteY14" fmla="*/ 1956289 h 2253821"/>
                    <a:gd name="connsiteX15" fmla="*/ 1543763 w 2049506"/>
                    <a:gd name="connsiteY15" fmla="*/ 1890347 h 2253821"/>
                    <a:gd name="connsiteX16" fmla="*/ 1792879 w 2049506"/>
                    <a:gd name="connsiteY16" fmla="*/ 1758462 h 2253821"/>
                    <a:gd name="connsiteX17" fmla="*/ 1807532 w 2049506"/>
                    <a:gd name="connsiteY17" fmla="*/ 1443404 h 2253821"/>
                    <a:gd name="connsiteX18" fmla="*/ 1961398 w 2049506"/>
                    <a:gd name="connsiteY18" fmla="*/ 805962 h 2253821"/>
                    <a:gd name="connsiteX19" fmla="*/ 2049321 w 2049506"/>
                    <a:gd name="connsiteY19" fmla="*/ 263770 h 2253821"/>
                    <a:gd name="connsiteX20" fmla="*/ 1939417 w 2049506"/>
                    <a:gd name="connsiteY20" fmla="*/ 131885 h 2253821"/>
                    <a:gd name="connsiteX21" fmla="*/ 1587725 w 2049506"/>
                    <a:gd name="connsiteY21" fmla="*/ 102577 h 2253821"/>
                    <a:gd name="connsiteX22" fmla="*/ 591263 w 2049506"/>
                    <a:gd name="connsiteY22" fmla="*/ 0 h 2253821"/>
                    <a:gd name="connsiteX0" fmla="*/ 583150 w 2041393"/>
                    <a:gd name="connsiteY0" fmla="*/ 0 h 2253821"/>
                    <a:gd name="connsiteX1" fmla="*/ 458592 w 2041393"/>
                    <a:gd name="connsiteY1" fmla="*/ 14654 h 2253821"/>
                    <a:gd name="connsiteX2" fmla="*/ 356016 w 2041393"/>
                    <a:gd name="connsiteY2" fmla="*/ 58616 h 2253821"/>
                    <a:gd name="connsiteX3" fmla="*/ 319381 w 2041393"/>
                    <a:gd name="connsiteY3" fmla="*/ 241789 h 2253821"/>
                    <a:gd name="connsiteX4" fmla="*/ 4323 w 2041393"/>
                    <a:gd name="connsiteY4" fmla="*/ 1370135 h 2253821"/>
                    <a:gd name="connsiteX5" fmla="*/ 136208 w 2041393"/>
                    <a:gd name="connsiteY5" fmla="*/ 1480039 h 2253821"/>
                    <a:gd name="connsiteX6" fmla="*/ 136208 w 2041393"/>
                    <a:gd name="connsiteY6" fmla="*/ 1633904 h 2253821"/>
                    <a:gd name="connsiteX7" fmla="*/ 99573 w 2041393"/>
                    <a:gd name="connsiteY7" fmla="*/ 1905000 h 2253821"/>
                    <a:gd name="connsiteX8" fmla="*/ 187496 w 2041393"/>
                    <a:gd name="connsiteY8" fmla="*/ 2000250 h 2253821"/>
                    <a:gd name="connsiteX9" fmla="*/ 180169 w 2041393"/>
                    <a:gd name="connsiteY9" fmla="*/ 2176097 h 2253821"/>
                    <a:gd name="connsiteX10" fmla="*/ 297400 w 2041393"/>
                    <a:gd name="connsiteY10" fmla="*/ 2227385 h 2253821"/>
                    <a:gd name="connsiteX11" fmla="*/ 927516 w 2041393"/>
                    <a:gd name="connsiteY11" fmla="*/ 2227385 h 2253821"/>
                    <a:gd name="connsiteX12" fmla="*/ 1008112 w 2041393"/>
                    <a:gd name="connsiteY12" fmla="*/ 1897674 h 2253821"/>
                    <a:gd name="connsiteX13" fmla="*/ 1227919 w 2041393"/>
                    <a:gd name="connsiteY13" fmla="*/ 1956289 h 2253821"/>
                    <a:gd name="connsiteX14" fmla="*/ 1535650 w 2041393"/>
                    <a:gd name="connsiteY14" fmla="*/ 1890347 h 2253821"/>
                    <a:gd name="connsiteX15" fmla="*/ 1784766 w 2041393"/>
                    <a:gd name="connsiteY15" fmla="*/ 1758462 h 2253821"/>
                    <a:gd name="connsiteX16" fmla="*/ 1799419 w 2041393"/>
                    <a:gd name="connsiteY16" fmla="*/ 1443404 h 2253821"/>
                    <a:gd name="connsiteX17" fmla="*/ 1953285 w 2041393"/>
                    <a:gd name="connsiteY17" fmla="*/ 805962 h 2253821"/>
                    <a:gd name="connsiteX18" fmla="*/ 2041208 w 2041393"/>
                    <a:gd name="connsiteY18" fmla="*/ 263770 h 2253821"/>
                    <a:gd name="connsiteX19" fmla="*/ 1931304 w 2041393"/>
                    <a:gd name="connsiteY19" fmla="*/ 131885 h 2253821"/>
                    <a:gd name="connsiteX20" fmla="*/ 1579612 w 2041393"/>
                    <a:gd name="connsiteY20" fmla="*/ 102577 h 2253821"/>
                    <a:gd name="connsiteX21" fmla="*/ 583150 w 2041393"/>
                    <a:gd name="connsiteY21" fmla="*/ 0 h 2253821"/>
                    <a:gd name="connsiteX0" fmla="*/ 588947 w 2047190"/>
                    <a:gd name="connsiteY0" fmla="*/ 0 h 2253821"/>
                    <a:gd name="connsiteX1" fmla="*/ 464389 w 2047190"/>
                    <a:gd name="connsiteY1" fmla="*/ 14654 h 2253821"/>
                    <a:gd name="connsiteX2" fmla="*/ 361813 w 2047190"/>
                    <a:gd name="connsiteY2" fmla="*/ 58616 h 2253821"/>
                    <a:gd name="connsiteX3" fmla="*/ 325178 w 2047190"/>
                    <a:gd name="connsiteY3" fmla="*/ 241789 h 2253821"/>
                    <a:gd name="connsiteX4" fmla="*/ 10120 w 2047190"/>
                    <a:gd name="connsiteY4" fmla="*/ 1370135 h 2253821"/>
                    <a:gd name="connsiteX5" fmla="*/ 83387 w 2047190"/>
                    <a:gd name="connsiteY5" fmla="*/ 1458058 h 2253821"/>
                    <a:gd name="connsiteX6" fmla="*/ 142005 w 2047190"/>
                    <a:gd name="connsiteY6" fmla="*/ 1480039 h 2253821"/>
                    <a:gd name="connsiteX7" fmla="*/ 142005 w 2047190"/>
                    <a:gd name="connsiteY7" fmla="*/ 1633904 h 2253821"/>
                    <a:gd name="connsiteX8" fmla="*/ 105370 w 2047190"/>
                    <a:gd name="connsiteY8" fmla="*/ 1905000 h 2253821"/>
                    <a:gd name="connsiteX9" fmla="*/ 193293 w 2047190"/>
                    <a:gd name="connsiteY9" fmla="*/ 2000250 h 2253821"/>
                    <a:gd name="connsiteX10" fmla="*/ 185966 w 2047190"/>
                    <a:gd name="connsiteY10" fmla="*/ 2176097 h 2253821"/>
                    <a:gd name="connsiteX11" fmla="*/ 303197 w 2047190"/>
                    <a:gd name="connsiteY11" fmla="*/ 2227385 h 2253821"/>
                    <a:gd name="connsiteX12" fmla="*/ 933313 w 2047190"/>
                    <a:gd name="connsiteY12" fmla="*/ 2227385 h 2253821"/>
                    <a:gd name="connsiteX13" fmla="*/ 1013909 w 2047190"/>
                    <a:gd name="connsiteY13" fmla="*/ 1897674 h 2253821"/>
                    <a:gd name="connsiteX14" fmla="*/ 1233716 w 2047190"/>
                    <a:gd name="connsiteY14" fmla="*/ 1956289 h 2253821"/>
                    <a:gd name="connsiteX15" fmla="*/ 1541447 w 2047190"/>
                    <a:gd name="connsiteY15" fmla="*/ 1890347 h 2253821"/>
                    <a:gd name="connsiteX16" fmla="*/ 1790563 w 2047190"/>
                    <a:gd name="connsiteY16" fmla="*/ 1758462 h 2253821"/>
                    <a:gd name="connsiteX17" fmla="*/ 1805216 w 2047190"/>
                    <a:gd name="connsiteY17" fmla="*/ 1443404 h 2253821"/>
                    <a:gd name="connsiteX18" fmla="*/ 1959082 w 2047190"/>
                    <a:gd name="connsiteY18" fmla="*/ 805962 h 2253821"/>
                    <a:gd name="connsiteX19" fmla="*/ 2047005 w 2047190"/>
                    <a:gd name="connsiteY19" fmla="*/ 263770 h 2253821"/>
                    <a:gd name="connsiteX20" fmla="*/ 1937101 w 2047190"/>
                    <a:gd name="connsiteY20" fmla="*/ 131885 h 2253821"/>
                    <a:gd name="connsiteX21" fmla="*/ 1585409 w 2047190"/>
                    <a:gd name="connsiteY21" fmla="*/ 102577 h 2253821"/>
                    <a:gd name="connsiteX22" fmla="*/ 588947 w 2047190"/>
                    <a:gd name="connsiteY22" fmla="*/ 0 h 2253821"/>
                    <a:gd name="connsiteX0" fmla="*/ 539220 w 1997463"/>
                    <a:gd name="connsiteY0" fmla="*/ 0 h 2253821"/>
                    <a:gd name="connsiteX1" fmla="*/ 414662 w 1997463"/>
                    <a:gd name="connsiteY1" fmla="*/ 14654 h 2253821"/>
                    <a:gd name="connsiteX2" fmla="*/ 312086 w 1997463"/>
                    <a:gd name="connsiteY2" fmla="*/ 58616 h 2253821"/>
                    <a:gd name="connsiteX3" fmla="*/ 275451 w 1997463"/>
                    <a:gd name="connsiteY3" fmla="*/ 241789 h 2253821"/>
                    <a:gd name="connsiteX4" fmla="*/ 19008 w 1997463"/>
                    <a:gd name="connsiteY4" fmla="*/ 1150327 h 2253821"/>
                    <a:gd name="connsiteX5" fmla="*/ 33660 w 1997463"/>
                    <a:gd name="connsiteY5" fmla="*/ 1458058 h 2253821"/>
                    <a:gd name="connsiteX6" fmla="*/ 92278 w 1997463"/>
                    <a:gd name="connsiteY6" fmla="*/ 1480039 h 2253821"/>
                    <a:gd name="connsiteX7" fmla="*/ 92278 w 1997463"/>
                    <a:gd name="connsiteY7" fmla="*/ 1633904 h 2253821"/>
                    <a:gd name="connsiteX8" fmla="*/ 55643 w 1997463"/>
                    <a:gd name="connsiteY8" fmla="*/ 1905000 h 2253821"/>
                    <a:gd name="connsiteX9" fmla="*/ 143566 w 1997463"/>
                    <a:gd name="connsiteY9" fmla="*/ 2000250 h 2253821"/>
                    <a:gd name="connsiteX10" fmla="*/ 136239 w 1997463"/>
                    <a:gd name="connsiteY10" fmla="*/ 2176097 h 2253821"/>
                    <a:gd name="connsiteX11" fmla="*/ 253470 w 1997463"/>
                    <a:gd name="connsiteY11" fmla="*/ 2227385 h 2253821"/>
                    <a:gd name="connsiteX12" fmla="*/ 883586 w 1997463"/>
                    <a:gd name="connsiteY12" fmla="*/ 2227385 h 2253821"/>
                    <a:gd name="connsiteX13" fmla="*/ 964182 w 1997463"/>
                    <a:gd name="connsiteY13" fmla="*/ 1897674 h 2253821"/>
                    <a:gd name="connsiteX14" fmla="*/ 1183989 w 1997463"/>
                    <a:gd name="connsiteY14" fmla="*/ 1956289 h 2253821"/>
                    <a:gd name="connsiteX15" fmla="*/ 1491720 w 1997463"/>
                    <a:gd name="connsiteY15" fmla="*/ 1890347 h 2253821"/>
                    <a:gd name="connsiteX16" fmla="*/ 1740836 w 1997463"/>
                    <a:gd name="connsiteY16" fmla="*/ 1758462 h 2253821"/>
                    <a:gd name="connsiteX17" fmla="*/ 1755489 w 1997463"/>
                    <a:gd name="connsiteY17" fmla="*/ 1443404 h 2253821"/>
                    <a:gd name="connsiteX18" fmla="*/ 1909355 w 1997463"/>
                    <a:gd name="connsiteY18" fmla="*/ 805962 h 2253821"/>
                    <a:gd name="connsiteX19" fmla="*/ 1997278 w 1997463"/>
                    <a:gd name="connsiteY19" fmla="*/ 263770 h 2253821"/>
                    <a:gd name="connsiteX20" fmla="*/ 1887374 w 1997463"/>
                    <a:gd name="connsiteY20" fmla="*/ 131885 h 2253821"/>
                    <a:gd name="connsiteX21" fmla="*/ 1535682 w 1997463"/>
                    <a:gd name="connsiteY21" fmla="*/ 102577 h 2253821"/>
                    <a:gd name="connsiteX22" fmla="*/ 539220 w 1997463"/>
                    <a:gd name="connsiteY22" fmla="*/ 0 h 2253821"/>
                    <a:gd name="connsiteX0" fmla="*/ 557382 w 2015625"/>
                    <a:gd name="connsiteY0" fmla="*/ 0 h 2253821"/>
                    <a:gd name="connsiteX1" fmla="*/ 432824 w 2015625"/>
                    <a:gd name="connsiteY1" fmla="*/ 14654 h 2253821"/>
                    <a:gd name="connsiteX2" fmla="*/ 330248 w 2015625"/>
                    <a:gd name="connsiteY2" fmla="*/ 58616 h 2253821"/>
                    <a:gd name="connsiteX3" fmla="*/ 293613 w 2015625"/>
                    <a:gd name="connsiteY3" fmla="*/ 241789 h 2253821"/>
                    <a:gd name="connsiteX4" fmla="*/ 37170 w 2015625"/>
                    <a:gd name="connsiteY4" fmla="*/ 1150327 h 2253821"/>
                    <a:gd name="connsiteX5" fmla="*/ 15188 w 2015625"/>
                    <a:gd name="connsiteY5" fmla="*/ 1450731 h 2253821"/>
                    <a:gd name="connsiteX6" fmla="*/ 110440 w 2015625"/>
                    <a:gd name="connsiteY6" fmla="*/ 1480039 h 2253821"/>
                    <a:gd name="connsiteX7" fmla="*/ 110440 w 2015625"/>
                    <a:gd name="connsiteY7" fmla="*/ 1633904 h 2253821"/>
                    <a:gd name="connsiteX8" fmla="*/ 73805 w 2015625"/>
                    <a:gd name="connsiteY8" fmla="*/ 1905000 h 2253821"/>
                    <a:gd name="connsiteX9" fmla="*/ 161728 w 2015625"/>
                    <a:gd name="connsiteY9" fmla="*/ 2000250 h 2253821"/>
                    <a:gd name="connsiteX10" fmla="*/ 154401 w 2015625"/>
                    <a:gd name="connsiteY10" fmla="*/ 2176097 h 2253821"/>
                    <a:gd name="connsiteX11" fmla="*/ 271632 w 2015625"/>
                    <a:gd name="connsiteY11" fmla="*/ 2227385 h 2253821"/>
                    <a:gd name="connsiteX12" fmla="*/ 901748 w 2015625"/>
                    <a:gd name="connsiteY12" fmla="*/ 2227385 h 2253821"/>
                    <a:gd name="connsiteX13" fmla="*/ 982344 w 2015625"/>
                    <a:gd name="connsiteY13" fmla="*/ 1897674 h 2253821"/>
                    <a:gd name="connsiteX14" fmla="*/ 1202151 w 2015625"/>
                    <a:gd name="connsiteY14" fmla="*/ 1956289 h 2253821"/>
                    <a:gd name="connsiteX15" fmla="*/ 1509882 w 2015625"/>
                    <a:gd name="connsiteY15" fmla="*/ 1890347 h 2253821"/>
                    <a:gd name="connsiteX16" fmla="*/ 1758998 w 2015625"/>
                    <a:gd name="connsiteY16" fmla="*/ 1758462 h 2253821"/>
                    <a:gd name="connsiteX17" fmla="*/ 1773651 w 2015625"/>
                    <a:gd name="connsiteY17" fmla="*/ 1443404 h 2253821"/>
                    <a:gd name="connsiteX18" fmla="*/ 1927517 w 2015625"/>
                    <a:gd name="connsiteY18" fmla="*/ 805962 h 2253821"/>
                    <a:gd name="connsiteX19" fmla="*/ 2015440 w 2015625"/>
                    <a:gd name="connsiteY19" fmla="*/ 263770 h 2253821"/>
                    <a:gd name="connsiteX20" fmla="*/ 1905536 w 2015625"/>
                    <a:gd name="connsiteY20" fmla="*/ 131885 h 2253821"/>
                    <a:gd name="connsiteX21" fmla="*/ 1553844 w 2015625"/>
                    <a:gd name="connsiteY21" fmla="*/ 102577 h 2253821"/>
                    <a:gd name="connsiteX22" fmla="*/ 557382 w 2015625"/>
                    <a:gd name="connsiteY22" fmla="*/ 0 h 2253821"/>
                    <a:gd name="connsiteX0" fmla="*/ 573838 w 2032081"/>
                    <a:gd name="connsiteY0" fmla="*/ 0 h 2253821"/>
                    <a:gd name="connsiteX1" fmla="*/ 449280 w 2032081"/>
                    <a:gd name="connsiteY1" fmla="*/ 14654 h 2253821"/>
                    <a:gd name="connsiteX2" fmla="*/ 346704 w 2032081"/>
                    <a:gd name="connsiteY2" fmla="*/ 58616 h 2253821"/>
                    <a:gd name="connsiteX3" fmla="*/ 310069 w 2032081"/>
                    <a:gd name="connsiteY3" fmla="*/ 241789 h 2253821"/>
                    <a:gd name="connsiteX4" fmla="*/ 53626 w 2032081"/>
                    <a:gd name="connsiteY4" fmla="*/ 1150327 h 2253821"/>
                    <a:gd name="connsiteX5" fmla="*/ 9663 w 2032081"/>
                    <a:gd name="connsiteY5" fmla="*/ 1450731 h 2253821"/>
                    <a:gd name="connsiteX6" fmla="*/ 126896 w 2032081"/>
                    <a:gd name="connsiteY6" fmla="*/ 1480039 h 2253821"/>
                    <a:gd name="connsiteX7" fmla="*/ 126896 w 2032081"/>
                    <a:gd name="connsiteY7" fmla="*/ 1633904 h 2253821"/>
                    <a:gd name="connsiteX8" fmla="*/ 90261 w 2032081"/>
                    <a:gd name="connsiteY8" fmla="*/ 1905000 h 2253821"/>
                    <a:gd name="connsiteX9" fmla="*/ 178184 w 2032081"/>
                    <a:gd name="connsiteY9" fmla="*/ 2000250 h 2253821"/>
                    <a:gd name="connsiteX10" fmla="*/ 170857 w 2032081"/>
                    <a:gd name="connsiteY10" fmla="*/ 2176097 h 2253821"/>
                    <a:gd name="connsiteX11" fmla="*/ 288088 w 2032081"/>
                    <a:gd name="connsiteY11" fmla="*/ 2227385 h 2253821"/>
                    <a:gd name="connsiteX12" fmla="*/ 918204 w 2032081"/>
                    <a:gd name="connsiteY12" fmla="*/ 2227385 h 2253821"/>
                    <a:gd name="connsiteX13" fmla="*/ 998800 w 2032081"/>
                    <a:gd name="connsiteY13" fmla="*/ 1897674 h 2253821"/>
                    <a:gd name="connsiteX14" fmla="*/ 1218607 w 2032081"/>
                    <a:gd name="connsiteY14" fmla="*/ 1956289 h 2253821"/>
                    <a:gd name="connsiteX15" fmla="*/ 1526338 w 2032081"/>
                    <a:gd name="connsiteY15" fmla="*/ 1890347 h 2253821"/>
                    <a:gd name="connsiteX16" fmla="*/ 1775454 w 2032081"/>
                    <a:gd name="connsiteY16" fmla="*/ 1758462 h 2253821"/>
                    <a:gd name="connsiteX17" fmla="*/ 1790107 w 2032081"/>
                    <a:gd name="connsiteY17" fmla="*/ 1443404 h 2253821"/>
                    <a:gd name="connsiteX18" fmla="*/ 1943973 w 2032081"/>
                    <a:gd name="connsiteY18" fmla="*/ 805962 h 2253821"/>
                    <a:gd name="connsiteX19" fmla="*/ 2031896 w 2032081"/>
                    <a:gd name="connsiteY19" fmla="*/ 263770 h 2253821"/>
                    <a:gd name="connsiteX20" fmla="*/ 1921992 w 2032081"/>
                    <a:gd name="connsiteY20" fmla="*/ 131885 h 2253821"/>
                    <a:gd name="connsiteX21" fmla="*/ 1570300 w 2032081"/>
                    <a:gd name="connsiteY21" fmla="*/ 102577 h 2253821"/>
                    <a:gd name="connsiteX22" fmla="*/ 573838 w 2032081"/>
                    <a:gd name="connsiteY22" fmla="*/ 0 h 2253821"/>
                    <a:gd name="connsiteX0" fmla="*/ 573838 w 2032063"/>
                    <a:gd name="connsiteY0" fmla="*/ 0 h 2253821"/>
                    <a:gd name="connsiteX1" fmla="*/ 449280 w 2032063"/>
                    <a:gd name="connsiteY1" fmla="*/ 14654 h 2253821"/>
                    <a:gd name="connsiteX2" fmla="*/ 346704 w 2032063"/>
                    <a:gd name="connsiteY2" fmla="*/ 58616 h 2253821"/>
                    <a:gd name="connsiteX3" fmla="*/ 310069 w 2032063"/>
                    <a:gd name="connsiteY3" fmla="*/ 241789 h 2253821"/>
                    <a:gd name="connsiteX4" fmla="*/ 53626 w 2032063"/>
                    <a:gd name="connsiteY4" fmla="*/ 1150327 h 2253821"/>
                    <a:gd name="connsiteX5" fmla="*/ 9663 w 2032063"/>
                    <a:gd name="connsiteY5" fmla="*/ 1450731 h 2253821"/>
                    <a:gd name="connsiteX6" fmla="*/ 126896 w 2032063"/>
                    <a:gd name="connsiteY6" fmla="*/ 1480039 h 2253821"/>
                    <a:gd name="connsiteX7" fmla="*/ 126896 w 2032063"/>
                    <a:gd name="connsiteY7" fmla="*/ 1633904 h 2253821"/>
                    <a:gd name="connsiteX8" fmla="*/ 90261 w 2032063"/>
                    <a:gd name="connsiteY8" fmla="*/ 1905000 h 2253821"/>
                    <a:gd name="connsiteX9" fmla="*/ 178184 w 2032063"/>
                    <a:gd name="connsiteY9" fmla="*/ 2000250 h 2253821"/>
                    <a:gd name="connsiteX10" fmla="*/ 170857 w 2032063"/>
                    <a:gd name="connsiteY10" fmla="*/ 2176097 h 2253821"/>
                    <a:gd name="connsiteX11" fmla="*/ 288088 w 2032063"/>
                    <a:gd name="connsiteY11" fmla="*/ 2227385 h 2253821"/>
                    <a:gd name="connsiteX12" fmla="*/ 918204 w 2032063"/>
                    <a:gd name="connsiteY12" fmla="*/ 2227385 h 2253821"/>
                    <a:gd name="connsiteX13" fmla="*/ 998800 w 2032063"/>
                    <a:gd name="connsiteY13" fmla="*/ 1897674 h 2253821"/>
                    <a:gd name="connsiteX14" fmla="*/ 1218607 w 2032063"/>
                    <a:gd name="connsiteY14" fmla="*/ 1956289 h 2253821"/>
                    <a:gd name="connsiteX15" fmla="*/ 1526338 w 2032063"/>
                    <a:gd name="connsiteY15" fmla="*/ 1890347 h 2253821"/>
                    <a:gd name="connsiteX16" fmla="*/ 1775454 w 2032063"/>
                    <a:gd name="connsiteY16" fmla="*/ 1758462 h 2253821"/>
                    <a:gd name="connsiteX17" fmla="*/ 1826742 w 2032063"/>
                    <a:gd name="connsiteY17" fmla="*/ 1406770 h 2253821"/>
                    <a:gd name="connsiteX18" fmla="*/ 1943973 w 2032063"/>
                    <a:gd name="connsiteY18" fmla="*/ 805962 h 2253821"/>
                    <a:gd name="connsiteX19" fmla="*/ 2031896 w 2032063"/>
                    <a:gd name="connsiteY19" fmla="*/ 263770 h 2253821"/>
                    <a:gd name="connsiteX20" fmla="*/ 1921992 w 2032063"/>
                    <a:gd name="connsiteY20" fmla="*/ 131885 h 2253821"/>
                    <a:gd name="connsiteX21" fmla="*/ 1570300 w 2032063"/>
                    <a:gd name="connsiteY21" fmla="*/ 102577 h 2253821"/>
                    <a:gd name="connsiteX22" fmla="*/ 573838 w 2032063"/>
                    <a:gd name="connsiteY22" fmla="*/ 0 h 2253821"/>
                    <a:gd name="connsiteX0" fmla="*/ 573838 w 2032063"/>
                    <a:gd name="connsiteY0" fmla="*/ 0 h 2253821"/>
                    <a:gd name="connsiteX1" fmla="*/ 449280 w 2032063"/>
                    <a:gd name="connsiteY1" fmla="*/ 14654 h 2253821"/>
                    <a:gd name="connsiteX2" fmla="*/ 346704 w 2032063"/>
                    <a:gd name="connsiteY2" fmla="*/ 58616 h 2253821"/>
                    <a:gd name="connsiteX3" fmla="*/ 310069 w 2032063"/>
                    <a:gd name="connsiteY3" fmla="*/ 241789 h 2253821"/>
                    <a:gd name="connsiteX4" fmla="*/ 53626 w 2032063"/>
                    <a:gd name="connsiteY4" fmla="*/ 1150327 h 2253821"/>
                    <a:gd name="connsiteX5" fmla="*/ 9663 w 2032063"/>
                    <a:gd name="connsiteY5" fmla="*/ 1450731 h 2253821"/>
                    <a:gd name="connsiteX6" fmla="*/ 126896 w 2032063"/>
                    <a:gd name="connsiteY6" fmla="*/ 1480039 h 2253821"/>
                    <a:gd name="connsiteX7" fmla="*/ 126896 w 2032063"/>
                    <a:gd name="connsiteY7" fmla="*/ 1633904 h 2253821"/>
                    <a:gd name="connsiteX8" fmla="*/ 90261 w 2032063"/>
                    <a:gd name="connsiteY8" fmla="*/ 1905000 h 2253821"/>
                    <a:gd name="connsiteX9" fmla="*/ 178184 w 2032063"/>
                    <a:gd name="connsiteY9" fmla="*/ 2000250 h 2253821"/>
                    <a:gd name="connsiteX10" fmla="*/ 170857 w 2032063"/>
                    <a:gd name="connsiteY10" fmla="*/ 2176097 h 2253821"/>
                    <a:gd name="connsiteX11" fmla="*/ 288088 w 2032063"/>
                    <a:gd name="connsiteY11" fmla="*/ 2227385 h 2253821"/>
                    <a:gd name="connsiteX12" fmla="*/ 918204 w 2032063"/>
                    <a:gd name="connsiteY12" fmla="*/ 2227385 h 2253821"/>
                    <a:gd name="connsiteX13" fmla="*/ 998800 w 2032063"/>
                    <a:gd name="connsiteY13" fmla="*/ 1897674 h 2253821"/>
                    <a:gd name="connsiteX14" fmla="*/ 1218607 w 2032063"/>
                    <a:gd name="connsiteY14" fmla="*/ 1956289 h 2253821"/>
                    <a:gd name="connsiteX15" fmla="*/ 1526338 w 2032063"/>
                    <a:gd name="connsiteY15" fmla="*/ 1890347 h 2253821"/>
                    <a:gd name="connsiteX16" fmla="*/ 1738820 w 2032063"/>
                    <a:gd name="connsiteY16" fmla="*/ 1780443 h 2253821"/>
                    <a:gd name="connsiteX17" fmla="*/ 1826742 w 2032063"/>
                    <a:gd name="connsiteY17" fmla="*/ 1406770 h 2253821"/>
                    <a:gd name="connsiteX18" fmla="*/ 1943973 w 2032063"/>
                    <a:gd name="connsiteY18" fmla="*/ 805962 h 2253821"/>
                    <a:gd name="connsiteX19" fmla="*/ 2031896 w 2032063"/>
                    <a:gd name="connsiteY19" fmla="*/ 263770 h 2253821"/>
                    <a:gd name="connsiteX20" fmla="*/ 1921992 w 2032063"/>
                    <a:gd name="connsiteY20" fmla="*/ 131885 h 2253821"/>
                    <a:gd name="connsiteX21" fmla="*/ 1570300 w 2032063"/>
                    <a:gd name="connsiteY21" fmla="*/ 102577 h 2253821"/>
                    <a:gd name="connsiteX22" fmla="*/ 573838 w 2032063"/>
                    <a:gd name="connsiteY22" fmla="*/ 0 h 2253821"/>
                    <a:gd name="connsiteX0" fmla="*/ 573838 w 2032063"/>
                    <a:gd name="connsiteY0" fmla="*/ 0 h 2289905"/>
                    <a:gd name="connsiteX1" fmla="*/ 449280 w 2032063"/>
                    <a:gd name="connsiteY1" fmla="*/ 14654 h 2289905"/>
                    <a:gd name="connsiteX2" fmla="*/ 346704 w 2032063"/>
                    <a:gd name="connsiteY2" fmla="*/ 58616 h 2289905"/>
                    <a:gd name="connsiteX3" fmla="*/ 310069 w 2032063"/>
                    <a:gd name="connsiteY3" fmla="*/ 241789 h 2289905"/>
                    <a:gd name="connsiteX4" fmla="*/ 53626 w 2032063"/>
                    <a:gd name="connsiteY4" fmla="*/ 1150327 h 2289905"/>
                    <a:gd name="connsiteX5" fmla="*/ 9663 w 2032063"/>
                    <a:gd name="connsiteY5" fmla="*/ 1450731 h 2289905"/>
                    <a:gd name="connsiteX6" fmla="*/ 126896 w 2032063"/>
                    <a:gd name="connsiteY6" fmla="*/ 1480039 h 2289905"/>
                    <a:gd name="connsiteX7" fmla="*/ 126896 w 2032063"/>
                    <a:gd name="connsiteY7" fmla="*/ 1633904 h 2289905"/>
                    <a:gd name="connsiteX8" fmla="*/ 90261 w 2032063"/>
                    <a:gd name="connsiteY8" fmla="*/ 1905000 h 2289905"/>
                    <a:gd name="connsiteX9" fmla="*/ 178184 w 2032063"/>
                    <a:gd name="connsiteY9" fmla="*/ 2000250 h 2289905"/>
                    <a:gd name="connsiteX10" fmla="*/ 170857 w 2032063"/>
                    <a:gd name="connsiteY10" fmla="*/ 2176097 h 2289905"/>
                    <a:gd name="connsiteX11" fmla="*/ 288088 w 2032063"/>
                    <a:gd name="connsiteY11" fmla="*/ 2227385 h 2289905"/>
                    <a:gd name="connsiteX12" fmla="*/ 852262 w 2032063"/>
                    <a:gd name="connsiteY12" fmla="*/ 2271346 h 2289905"/>
                    <a:gd name="connsiteX13" fmla="*/ 998800 w 2032063"/>
                    <a:gd name="connsiteY13" fmla="*/ 1897674 h 2289905"/>
                    <a:gd name="connsiteX14" fmla="*/ 1218607 w 2032063"/>
                    <a:gd name="connsiteY14" fmla="*/ 1956289 h 2289905"/>
                    <a:gd name="connsiteX15" fmla="*/ 1526338 w 2032063"/>
                    <a:gd name="connsiteY15" fmla="*/ 1890347 h 2289905"/>
                    <a:gd name="connsiteX16" fmla="*/ 1738820 w 2032063"/>
                    <a:gd name="connsiteY16" fmla="*/ 1780443 h 2289905"/>
                    <a:gd name="connsiteX17" fmla="*/ 1826742 w 2032063"/>
                    <a:gd name="connsiteY17" fmla="*/ 1406770 h 2289905"/>
                    <a:gd name="connsiteX18" fmla="*/ 1943973 w 2032063"/>
                    <a:gd name="connsiteY18" fmla="*/ 805962 h 2289905"/>
                    <a:gd name="connsiteX19" fmla="*/ 2031896 w 2032063"/>
                    <a:gd name="connsiteY19" fmla="*/ 263770 h 2289905"/>
                    <a:gd name="connsiteX20" fmla="*/ 1921992 w 2032063"/>
                    <a:gd name="connsiteY20" fmla="*/ 131885 h 2289905"/>
                    <a:gd name="connsiteX21" fmla="*/ 1570300 w 2032063"/>
                    <a:gd name="connsiteY21" fmla="*/ 102577 h 2289905"/>
                    <a:gd name="connsiteX22" fmla="*/ 573838 w 2032063"/>
                    <a:gd name="connsiteY22" fmla="*/ 0 h 2289905"/>
                    <a:gd name="connsiteX0" fmla="*/ 573838 w 2032063"/>
                    <a:gd name="connsiteY0" fmla="*/ 0 h 2287873"/>
                    <a:gd name="connsiteX1" fmla="*/ 449280 w 2032063"/>
                    <a:gd name="connsiteY1" fmla="*/ 14654 h 2287873"/>
                    <a:gd name="connsiteX2" fmla="*/ 346704 w 2032063"/>
                    <a:gd name="connsiteY2" fmla="*/ 58616 h 2287873"/>
                    <a:gd name="connsiteX3" fmla="*/ 310069 w 2032063"/>
                    <a:gd name="connsiteY3" fmla="*/ 241789 h 2287873"/>
                    <a:gd name="connsiteX4" fmla="*/ 53626 w 2032063"/>
                    <a:gd name="connsiteY4" fmla="*/ 1150327 h 2287873"/>
                    <a:gd name="connsiteX5" fmla="*/ 9663 w 2032063"/>
                    <a:gd name="connsiteY5" fmla="*/ 1450731 h 2287873"/>
                    <a:gd name="connsiteX6" fmla="*/ 126896 w 2032063"/>
                    <a:gd name="connsiteY6" fmla="*/ 1480039 h 2287873"/>
                    <a:gd name="connsiteX7" fmla="*/ 126896 w 2032063"/>
                    <a:gd name="connsiteY7" fmla="*/ 1633904 h 2287873"/>
                    <a:gd name="connsiteX8" fmla="*/ 90261 w 2032063"/>
                    <a:gd name="connsiteY8" fmla="*/ 1905000 h 2287873"/>
                    <a:gd name="connsiteX9" fmla="*/ 178184 w 2032063"/>
                    <a:gd name="connsiteY9" fmla="*/ 2000250 h 2287873"/>
                    <a:gd name="connsiteX10" fmla="*/ 170857 w 2032063"/>
                    <a:gd name="connsiteY10" fmla="*/ 2176097 h 2287873"/>
                    <a:gd name="connsiteX11" fmla="*/ 288088 w 2032063"/>
                    <a:gd name="connsiteY11" fmla="*/ 2227385 h 2287873"/>
                    <a:gd name="connsiteX12" fmla="*/ 852262 w 2032063"/>
                    <a:gd name="connsiteY12" fmla="*/ 2271346 h 2287873"/>
                    <a:gd name="connsiteX13" fmla="*/ 998800 w 2032063"/>
                    <a:gd name="connsiteY13" fmla="*/ 1926982 h 2287873"/>
                    <a:gd name="connsiteX14" fmla="*/ 1218607 w 2032063"/>
                    <a:gd name="connsiteY14" fmla="*/ 1956289 h 2287873"/>
                    <a:gd name="connsiteX15" fmla="*/ 1526338 w 2032063"/>
                    <a:gd name="connsiteY15" fmla="*/ 1890347 h 2287873"/>
                    <a:gd name="connsiteX16" fmla="*/ 1738820 w 2032063"/>
                    <a:gd name="connsiteY16" fmla="*/ 1780443 h 2287873"/>
                    <a:gd name="connsiteX17" fmla="*/ 1826742 w 2032063"/>
                    <a:gd name="connsiteY17" fmla="*/ 1406770 h 2287873"/>
                    <a:gd name="connsiteX18" fmla="*/ 1943973 w 2032063"/>
                    <a:gd name="connsiteY18" fmla="*/ 805962 h 2287873"/>
                    <a:gd name="connsiteX19" fmla="*/ 2031896 w 2032063"/>
                    <a:gd name="connsiteY19" fmla="*/ 263770 h 2287873"/>
                    <a:gd name="connsiteX20" fmla="*/ 1921992 w 2032063"/>
                    <a:gd name="connsiteY20" fmla="*/ 131885 h 2287873"/>
                    <a:gd name="connsiteX21" fmla="*/ 1570300 w 2032063"/>
                    <a:gd name="connsiteY21" fmla="*/ 102577 h 2287873"/>
                    <a:gd name="connsiteX22" fmla="*/ 573838 w 2032063"/>
                    <a:gd name="connsiteY22" fmla="*/ 0 h 2287873"/>
                    <a:gd name="connsiteX0" fmla="*/ 573838 w 2032063"/>
                    <a:gd name="connsiteY0" fmla="*/ 0 h 2286363"/>
                    <a:gd name="connsiteX1" fmla="*/ 449280 w 2032063"/>
                    <a:gd name="connsiteY1" fmla="*/ 14654 h 2286363"/>
                    <a:gd name="connsiteX2" fmla="*/ 346704 w 2032063"/>
                    <a:gd name="connsiteY2" fmla="*/ 58616 h 2286363"/>
                    <a:gd name="connsiteX3" fmla="*/ 310069 w 2032063"/>
                    <a:gd name="connsiteY3" fmla="*/ 241789 h 2286363"/>
                    <a:gd name="connsiteX4" fmla="*/ 53626 w 2032063"/>
                    <a:gd name="connsiteY4" fmla="*/ 1150327 h 2286363"/>
                    <a:gd name="connsiteX5" fmla="*/ 9663 w 2032063"/>
                    <a:gd name="connsiteY5" fmla="*/ 1450731 h 2286363"/>
                    <a:gd name="connsiteX6" fmla="*/ 126896 w 2032063"/>
                    <a:gd name="connsiteY6" fmla="*/ 1480039 h 2286363"/>
                    <a:gd name="connsiteX7" fmla="*/ 126896 w 2032063"/>
                    <a:gd name="connsiteY7" fmla="*/ 1633904 h 2286363"/>
                    <a:gd name="connsiteX8" fmla="*/ 90261 w 2032063"/>
                    <a:gd name="connsiteY8" fmla="*/ 1905000 h 2286363"/>
                    <a:gd name="connsiteX9" fmla="*/ 178184 w 2032063"/>
                    <a:gd name="connsiteY9" fmla="*/ 2000250 h 2286363"/>
                    <a:gd name="connsiteX10" fmla="*/ 170857 w 2032063"/>
                    <a:gd name="connsiteY10" fmla="*/ 2176097 h 2286363"/>
                    <a:gd name="connsiteX11" fmla="*/ 288088 w 2032063"/>
                    <a:gd name="connsiteY11" fmla="*/ 2227385 h 2286363"/>
                    <a:gd name="connsiteX12" fmla="*/ 852262 w 2032063"/>
                    <a:gd name="connsiteY12" fmla="*/ 2271346 h 2286363"/>
                    <a:gd name="connsiteX13" fmla="*/ 991473 w 2032063"/>
                    <a:gd name="connsiteY13" fmla="*/ 1948963 h 2286363"/>
                    <a:gd name="connsiteX14" fmla="*/ 1218607 w 2032063"/>
                    <a:gd name="connsiteY14" fmla="*/ 1956289 h 2286363"/>
                    <a:gd name="connsiteX15" fmla="*/ 1526338 w 2032063"/>
                    <a:gd name="connsiteY15" fmla="*/ 1890347 h 2286363"/>
                    <a:gd name="connsiteX16" fmla="*/ 1738820 w 2032063"/>
                    <a:gd name="connsiteY16" fmla="*/ 1780443 h 2286363"/>
                    <a:gd name="connsiteX17" fmla="*/ 1826742 w 2032063"/>
                    <a:gd name="connsiteY17" fmla="*/ 1406770 h 2286363"/>
                    <a:gd name="connsiteX18" fmla="*/ 1943973 w 2032063"/>
                    <a:gd name="connsiteY18" fmla="*/ 805962 h 2286363"/>
                    <a:gd name="connsiteX19" fmla="*/ 2031896 w 2032063"/>
                    <a:gd name="connsiteY19" fmla="*/ 263770 h 2286363"/>
                    <a:gd name="connsiteX20" fmla="*/ 1921992 w 2032063"/>
                    <a:gd name="connsiteY20" fmla="*/ 131885 h 2286363"/>
                    <a:gd name="connsiteX21" fmla="*/ 1570300 w 2032063"/>
                    <a:gd name="connsiteY21" fmla="*/ 102577 h 2286363"/>
                    <a:gd name="connsiteX22" fmla="*/ 573838 w 2032063"/>
                    <a:gd name="connsiteY22" fmla="*/ 0 h 2286363"/>
                    <a:gd name="connsiteX0" fmla="*/ 574300 w 2032525"/>
                    <a:gd name="connsiteY0" fmla="*/ 0 h 2286363"/>
                    <a:gd name="connsiteX1" fmla="*/ 449742 w 2032525"/>
                    <a:gd name="connsiteY1" fmla="*/ 14654 h 2286363"/>
                    <a:gd name="connsiteX2" fmla="*/ 347166 w 2032525"/>
                    <a:gd name="connsiteY2" fmla="*/ 58616 h 2286363"/>
                    <a:gd name="connsiteX3" fmla="*/ 325184 w 2032525"/>
                    <a:gd name="connsiteY3" fmla="*/ 249116 h 2286363"/>
                    <a:gd name="connsiteX4" fmla="*/ 54088 w 2032525"/>
                    <a:gd name="connsiteY4" fmla="*/ 1150327 h 2286363"/>
                    <a:gd name="connsiteX5" fmla="*/ 10125 w 2032525"/>
                    <a:gd name="connsiteY5" fmla="*/ 1450731 h 2286363"/>
                    <a:gd name="connsiteX6" fmla="*/ 127358 w 2032525"/>
                    <a:gd name="connsiteY6" fmla="*/ 1480039 h 2286363"/>
                    <a:gd name="connsiteX7" fmla="*/ 127358 w 2032525"/>
                    <a:gd name="connsiteY7" fmla="*/ 1633904 h 2286363"/>
                    <a:gd name="connsiteX8" fmla="*/ 90723 w 2032525"/>
                    <a:gd name="connsiteY8" fmla="*/ 1905000 h 2286363"/>
                    <a:gd name="connsiteX9" fmla="*/ 178646 w 2032525"/>
                    <a:gd name="connsiteY9" fmla="*/ 2000250 h 2286363"/>
                    <a:gd name="connsiteX10" fmla="*/ 171319 w 2032525"/>
                    <a:gd name="connsiteY10" fmla="*/ 2176097 h 2286363"/>
                    <a:gd name="connsiteX11" fmla="*/ 288550 w 2032525"/>
                    <a:gd name="connsiteY11" fmla="*/ 2227385 h 2286363"/>
                    <a:gd name="connsiteX12" fmla="*/ 852724 w 2032525"/>
                    <a:gd name="connsiteY12" fmla="*/ 2271346 h 2286363"/>
                    <a:gd name="connsiteX13" fmla="*/ 991935 w 2032525"/>
                    <a:gd name="connsiteY13" fmla="*/ 1948963 h 2286363"/>
                    <a:gd name="connsiteX14" fmla="*/ 1219069 w 2032525"/>
                    <a:gd name="connsiteY14" fmla="*/ 1956289 h 2286363"/>
                    <a:gd name="connsiteX15" fmla="*/ 1526800 w 2032525"/>
                    <a:gd name="connsiteY15" fmla="*/ 1890347 h 2286363"/>
                    <a:gd name="connsiteX16" fmla="*/ 1739282 w 2032525"/>
                    <a:gd name="connsiteY16" fmla="*/ 1780443 h 2286363"/>
                    <a:gd name="connsiteX17" fmla="*/ 1827204 w 2032525"/>
                    <a:gd name="connsiteY17" fmla="*/ 1406770 h 2286363"/>
                    <a:gd name="connsiteX18" fmla="*/ 1944435 w 2032525"/>
                    <a:gd name="connsiteY18" fmla="*/ 805962 h 2286363"/>
                    <a:gd name="connsiteX19" fmla="*/ 2032358 w 2032525"/>
                    <a:gd name="connsiteY19" fmla="*/ 263770 h 2286363"/>
                    <a:gd name="connsiteX20" fmla="*/ 1922454 w 2032525"/>
                    <a:gd name="connsiteY20" fmla="*/ 131885 h 2286363"/>
                    <a:gd name="connsiteX21" fmla="*/ 1570762 w 2032525"/>
                    <a:gd name="connsiteY21" fmla="*/ 102577 h 2286363"/>
                    <a:gd name="connsiteX22" fmla="*/ 574300 w 2032525"/>
                    <a:gd name="connsiteY22" fmla="*/ 0 h 2286363"/>
                    <a:gd name="connsiteX0" fmla="*/ 573404 w 2031629"/>
                    <a:gd name="connsiteY0" fmla="*/ 0 h 2286363"/>
                    <a:gd name="connsiteX1" fmla="*/ 448846 w 2031629"/>
                    <a:gd name="connsiteY1" fmla="*/ 14654 h 2286363"/>
                    <a:gd name="connsiteX2" fmla="*/ 346270 w 2031629"/>
                    <a:gd name="connsiteY2" fmla="*/ 58616 h 2286363"/>
                    <a:gd name="connsiteX3" fmla="*/ 294981 w 2031629"/>
                    <a:gd name="connsiteY3" fmla="*/ 249116 h 2286363"/>
                    <a:gd name="connsiteX4" fmla="*/ 53192 w 2031629"/>
                    <a:gd name="connsiteY4" fmla="*/ 1150327 h 2286363"/>
                    <a:gd name="connsiteX5" fmla="*/ 9229 w 2031629"/>
                    <a:gd name="connsiteY5" fmla="*/ 1450731 h 2286363"/>
                    <a:gd name="connsiteX6" fmla="*/ 126462 w 2031629"/>
                    <a:gd name="connsiteY6" fmla="*/ 1480039 h 2286363"/>
                    <a:gd name="connsiteX7" fmla="*/ 126462 w 2031629"/>
                    <a:gd name="connsiteY7" fmla="*/ 1633904 h 2286363"/>
                    <a:gd name="connsiteX8" fmla="*/ 89827 w 2031629"/>
                    <a:gd name="connsiteY8" fmla="*/ 1905000 h 2286363"/>
                    <a:gd name="connsiteX9" fmla="*/ 177750 w 2031629"/>
                    <a:gd name="connsiteY9" fmla="*/ 2000250 h 2286363"/>
                    <a:gd name="connsiteX10" fmla="*/ 170423 w 2031629"/>
                    <a:gd name="connsiteY10" fmla="*/ 2176097 h 2286363"/>
                    <a:gd name="connsiteX11" fmla="*/ 287654 w 2031629"/>
                    <a:gd name="connsiteY11" fmla="*/ 2227385 h 2286363"/>
                    <a:gd name="connsiteX12" fmla="*/ 851828 w 2031629"/>
                    <a:gd name="connsiteY12" fmla="*/ 2271346 h 2286363"/>
                    <a:gd name="connsiteX13" fmla="*/ 991039 w 2031629"/>
                    <a:gd name="connsiteY13" fmla="*/ 1948963 h 2286363"/>
                    <a:gd name="connsiteX14" fmla="*/ 1218173 w 2031629"/>
                    <a:gd name="connsiteY14" fmla="*/ 1956289 h 2286363"/>
                    <a:gd name="connsiteX15" fmla="*/ 1525904 w 2031629"/>
                    <a:gd name="connsiteY15" fmla="*/ 1890347 h 2286363"/>
                    <a:gd name="connsiteX16" fmla="*/ 1738386 w 2031629"/>
                    <a:gd name="connsiteY16" fmla="*/ 1780443 h 2286363"/>
                    <a:gd name="connsiteX17" fmla="*/ 1826308 w 2031629"/>
                    <a:gd name="connsiteY17" fmla="*/ 1406770 h 2286363"/>
                    <a:gd name="connsiteX18" fmla="*/ 1943539 w 2031629"/>
                    <a:gd name="connsiteY18" fmla="*/ 805962 h 2286363"/>
                    <a:gd name="connsiteX19" fmla="*/ 2031462 w 2031629"/>
                    <a:gd name="connsiteY19" fmla="*/ 263770 h 2286363"/>
                    <a:gd name="connsiteX20" fmla="*/ 1921558 w 2031629"/>
                    <a:gd name="connsiteY20" fmla="*/ 131885 h 2286363"/>
                    <a:gd name="connsiteX21" fmla="*/ 1569866 w 2031629"/>
                    <a:gd name="connsiteY21" fmla="*/ 102577 h 2286363"/>
                    <a:gd name="connsiteX22" fmla="*/ 573404 w 2031629"/>
                    <a:gd name="connsiteY22" fmla="*/ 0 h 2286363"/>
                    <a:gd name="connsiteX0" fmla="*/ 573404 w 2031629"/>
                    <a:gd name="connsiteY0" fmla="*/ 0 h 2286363"/>
                    <a:gd name="connsiteX1" fmla="*/ 448846 w 2031629"/>
                    <a:gd name="connsiteY1" fmla="*/ 14654 h 2286363"/>
                    <a:gd name="connsiteX2" fmla="*/ 346270 w 2031629"/>
                    <a:gd name="connsiteY2" fmla="*/ 58616 h 2286363"/>
                    <a:gd name="connsiteX3" fmla="*/ 294981 w 2031629"/>
                    <a:gd name="connsiteY3" fmla="*/ 249116 h 2286363"/>
                    <a:gd name="connsiteX4" fmla="*/ 53192 w 2031629"/>
                    <a:gd name="connsiteY4" fmla="*/ 1150327 h 2286363"/>
                    <a:gd name="connsiteX5" fmla="*/ 9229 w 2031629"/>
                    <a:gd name="connsiteY5" fmla="*/ 1450731 h 2286363"/>
                    <a:gd name="connsiteX6" fmla="*/ 126462 w 2031629"/>
                    <a:gd name="connsiteY6" fmla="*/ 1480039 h 2286363"/>
                    <a:gd name="connsiteX7" fmla="*/ 126462 w 2031629"/>
                    <a:gd name="connsiteY7" fmla="*/ 1633904 h 2286363"/>
                    <a:gd name="connsiteX8" fmla="*/ 89827 w 2031629"/>
                    <a:gd name="connsiteY8" fmla="*/ 1905000 h 2286363"/>
                    <a:gd name="connsiteX9" fmla="*/ 177750 w 2031629"/>
                    <a:gd name="connsiteY9" fmla="*/ 2000250 h 2286363"/>
                    <a:gd name="connsiteX10" fmla="*/ 170423 w 2031629"/>
                    <a:gd name="connsiteY10" fmla="*/ 2176097 h 2286363"/>
                    <a:gd name="connsiteX11" fmla="*/ 287654 w 2031629"/>
                    <a:gd name="connsiteY11" fmla="*/ 2227385 h 2286363"/>
                    <a:gd name="connsiteX12" fmla="*/ 851828 w 2031629"/>
                    <a:gd name="connsiteY12" fmla="*/ 2271346 h 2286363"/>
                    <a:gd name="connsiteX13" fmla="*/ 991039 w 2031629"/>
                    <a:gd name="connsiteY13" fmla="*/ 1948963 h 2286363"/>
                    <a:gd name="connsiteX14" fmla="*/ 1218173 w 2031629"/>
                    <a:gd name="connsiteY14" fmla="*/ 1956289 h 2286363"/>
                    <a:gd name="connsiteX15" fmla="*/ 1525904 w 2031629"/>
                    <a:gd name="connsiteY15" fmla="*/ 1890347 h 2286363"/>
                    <a:gd name="connsiteX16" fmla="*/ 1657786 w 2031629"/>
                    <a:gd name="connsiteY16" fmla="*/ 1839058 h 2286363"/>
                    <a:gd name="connsiteX17" fmla="*/ 1738386 w 2031629"/>
                    <a:gd name="connsiteY17" fmla="*/ 1780443 h 2286363"/>
                    <a:gd name="connsiteX18" fmla="*/ 1826308 w 2031629"/>
                    <a:gd name="connsiteY18" fmla="*/ 1406770 h 2286363"/>
                    <a:gd name="connsiteX19" fmla="*/ 1943539 w 2031629"/>
                    <a:gd name="connsiteY19" fmla="*/ 805962 h 2286363"/>
                    <a:gd name="connsiteX20" fmla="*/ 2031462 w 2031629"/>
                    <a:gd name="connsiteY20" fmla="*/ 263770 h 2286363"/>
                    <a:gd name="connsiteX21" fmla="*/ 1921558 w 2031629"/>
                    <a:gd name="connsiteY21" fmla="*/ 131885 h 2286363"/>
                    <a:gd name="connsiteX22" fmla="*/ 1569866 w 2031629"/>
                    <a:gd name="connsiteY22" fmla="*/ 102577 h 2286363"/>
                    <a:gd name="connsiteX23" fmla="*/ 573404 w 2031629"/>
                    <a:gd name="connsiteY23" fmla="*/ 0 h 2286363"/>
                    <a:gd name="connsiteX0" fmla="*/ 573404 w 2031629"/>
                    <a:gd name="connsiteY0" fmla="*/ 0 h 2286363"/>
                    <a:gd name="connsiteX1" fmla="*/ 448846 w 2031629"/>
                    <a:gd name="connsiteY1" fmla="*/ 14654 h 2286363"/>
                    <a:gd name="connsiteX2" fmla="*/ 346270 w 2031629"/>
                    <a:gd name="connsiteY2" fmla="*/ 58616 h 2286363"/>
                    <a:gd name="connsiteX3" fmla="*/ 294981 w 2031629"/>
                    <a:gd name="connsiteY3" fmla="*/ 249116 h 2286363"/>
                    <a:gd name="connsiteX4" fmla="*/ 53192 w 2031629"/>
                    <a:gd name="connsiteY4" fmla="*/ 1150327 h 2286363"/>
                    <a:gd name="connsiteX5" fmla="*/ 9229 w 2031629"/>
                    <a:gd name="connsiteY5" fmla="*/ 1450731 h 2286363"/>
                    <a:gd name="connsiteX6" fmla="*/ 126462 w 2031629"/>
                    <a:gd name="connsiteY6" fmla="*/ 1480039 h 2286363"/>
                    <a:gd name="connsiteX7" fmla="*/ 126462 w 2031629"/>
                    <a:gd name="connsiteY7" fmla="*/ 1633904 h 2286363"/>
                    <a:gd name="connsiteX8" fmla="*/ 89827 w 2031629"/>
                    <a:gd name="connsiteY8" fmla="*/ 1905000 h 2286363"/>
                    <a:gd name="connsiteX9" fmla="*/ 177750 w 2031629"/>
                    <a:gd name="connsiteY9" fmla="*/ 2000250 h 2286363"/>
                    <a:gd name="connsiteX10" fmla="*/ 170423 w 2031629"/>
                    <a:gd name="connsiteY10" fmla="*/ 2176097 h 2286363"/>
                    <a:gd name="connsiteX11" fmla="*/ 331615 w 2031629"/>
                    <a:gd name="connsiteY11" fmla="*/ 2227385 h 2286363"/>
                    <a:gd name="connsiteX12" fmla="*/ 851828 w 2031629"/>
                    <a:gd name="connsiteY12" fmla="*/ 2271346 h 2286363"/>
                    <a:gd name="connsiteX13" fmla="*/ 991039 w 2031629"/>
                    <a:gd name="connsiteY13" fmla="*/ 1948963 h 2286363"/>
                    <a:gd name="connsiteX14" fmla="*/ 1218173 w 2031629"/>
                    <a:gd name="connsiteY14" fmla="*/ 1956289 h 2286363"/>
                    <a:gd name="connsiteX15" fmla="*/ 1525904 w 2031629"/>
                    <a:gd name="connsiteY15" fmla="*/ 1890347 h 2286363"/>
                    <a:gd name="connsiteX16" fmla="*/ 1657786 w 2031629"/>
                    <a:gd name="connsiteY16" fmla="*/ 1839058 h 2286363"/>
                    <a:gd name="connsiteX17" fmla="*/ 1738386 w 2031629"/>
                    <a:gd name="connsiteY17" fmla="*/ 1780443 h 2286363"/>
                    <a:gd name="connsiteX18" fmla="*/ 1826308 w 2031629"/>
                    <a:gd name="connsiteY18" fmla="*/ 1406770 h 2286363"/>
                    <a:gd name="connsiteX19" fmla="*/ 1943539 w 2031629"/>
                    <a:gd name="connsiteY19" fmla="*/ 805962 h 2286363"/>
                    <a:gd name="connsiteX20" fmla="*/ 2031462 w 2031629"/>
                    <a:gd name="connsiteY20" fmla="*/ 263770 h 2286363"/>
                    <a:gd name="connsiteX21" fmla="*/ 1921558 w 2031629"/>
                    <a:gd name="connsiteY21" fmla="*/ 131885 h 2286363"/>
                    <a:gd name="connsiteX22" fmla="*/ 1569866 w 2031629"/>
                    <a:gd name="connsiteY22" fmla="*/ 102577 h 2286363"/>
                    <a:gd name="connsiteX23" fmla="*/ 573404 w 2031629"/>
                    <a:gd name="connsiteY23" fmla="*/ 0 h 2286363"/>
                    <a:gd name="connsiteX0" fmla="*/ 573404 w 2031629"/>
                    <a:gd name="connsiteY0" fmla="*/ 0 h 2340301"/>
                    <a:gd name="connsiteX1" fmla="*/ 448846 w 2031629"/>
                    <a:gd name="connsiteY1" fmla="*/ 14654 h 2340301"/>
                    <a:gd name="connsiteX2" fmla="*/ 346270 w 2031629"/>
                    <a:gd name="connsiteY2" fmla="*/ 58616 h 2340301"/>
                    <a:gd name="connsiteX3" fmla="*/ 294981 w 2031629"/>
                    <a:gd name="connsiteY3" fmla="*/ 249116 h 2340301"/>
                    <a:gd name="connsiteX4" fmla="*/ 53192 w 2031629"/>
                    <a:gd name="connsiteY4" fmla="*/ 1150327 h 2340301"/>
                    <a:gd name="connsiteX5" fmla="*/ 9229 w 2031629"/>
                    <a:gd name="connsiteY5" fmla="*/ 1450731 h 2340301"/>
                    <a:gd name="connsiteX6" fmla="*/ 126462 w 2031629"/>
                    <a:gd name="connsiteY6" fmla="*/ 1480039 h 2340301"/>
                    <a:gd name="connsiteX7" fmla="*/ 126462 w 2031629"/>
                    <a:gd name="connsiteY7" fmla="*/ 1633904 h 2340301"/>
                    <a:gd name="connsiteX8" fmla="*/ 89827 w 2031629"/>
                    <a:gd name="connsiteY8" fmla="*/ 1905000 h 2340301"/>
                    <a:gd name="connsiteX9" fmla="*/ 177750 w 2031629"/>
                    <a:gd name="connsiteY9" fmla="*/ 2000250 h 2340301"/>
                    <a:gd name="connsiteX10" fmla="*/ 170423 w 2031629"/>
                    <a:gd name="connsiteY10" fmla="*/ 2176097 h 2340301"/>
                    <a:gd name="connsiteX11" fmla="*/ 331615 w 2031629"/>
                    <a:gd name="connsiteY11" fmla="*/ 2227385 h 2340301"/>
                    <a:gd name="connsiteX12" fmla="*/ 829847 w 2031629"/>
                    <a:gd name="connsiteY12" fmla="*/ 2329962 h 2340301"/>
                    <a:gd name="connsiteX13" fmla="*/ 991039 w 2031629"/>
                    <a:gd name="connsiteY13" fmla="*/ 1948963 h 2340301"/>
                    <a:gd name="connsiteX14" fmla="*/ 1218173 w 2031629"/>
                    <a:gd name="connsiteY14" fmla="*/ 1956289 h 2340301"/>
                    <a:gd name="connsiteX15" fmla="*/ 1525904 w 2031629"/>
                    <a:gd name="connsiteY15" fmla="*/ 1890347 h 2340301"/>
                    <a:gd name="connsiteX16" fmla="*/ 1657786 w 2031629"/>
                    <a:gd name="connsiteY16" fmla="*/ 1839058 h 2340301"/>
                    <a:gd name="connsiteX17" fmla="*/ 1738386 w 2031629"/>
                    <a:gd name="connsiteY17" fmla="*/ 1780443 h 2340301"/>
                    <a:gd name="connsiteX18" fmla="*/ 1826308 w 2031629"/>
                    <a:gd name="connsiteY18" fmla="*/ 1406770 h 2340301"/>
                    <a:gd name="connsiteX19" fmla="*/ 1943539 w 2031629"/>
                    <a:gd name="connsiteY19" fmla="*/ 805962 h 2340301"/>
                    <a:gd name="connsiteX20" fmla="*/ 2031462 w 2031629"/>
                    <a:gd name="connsiteY20" fmla="*/ 263770 h 2340301"/>
                    <a:gd name="connsiteX21" fmla="*/ 1921558 w 2031629"/>
                    <a:gd name="connsiteY21" fmla="*/ 131885 h 2340301"/>
                    <a:gd name="connsiteX22" fmla="*/ 1569866 w 2031629"/>
                    <a:gd name="connsiteY22" fmla="*/ 102577 h 2340301"/>
                    <a:gd name="connsiteX23" fmla="*/ 573404 w 2031629"/>
                    <a:gd name="connsiteY23" fmla="*/ 0 h 2340301"/>
                    <a:gd name="connsiteX0" fmla="*/ 573404 w 2031629"/>
                    <a:gd name="connsiteY0" fmla="*/ 0 h 2267438"/>
                    <a:gd name="connsiteX1" fmla="*/ 448846 w 2031629"/>
                    <a:gd name="connsiteY1" fmla="*/ 14654 h 2267438"/>
                    <a:gd name="connsiteX2" fmla="*/ 346270 w 2031629"/>
                    <a:gd name="connsiteY2" fmla="*/ 58616 h 2267438"/>
                    <a:gd name="connsiteX3" fmla="*/ 294981 w 2031629"/>
                    <a:gd name="connsiteY3" fmla="*/ 249116 h 2267438"/>
                    <a:gd name="connsiteX4" fmla="*/ 53192 w 2031629"/>
                    <a:gd name="connsiteY4" fmla="*/ 1150327 h 2267438"/>
                    <a:gd name="connsiteX5" fmla="*/ 9229 w 2031629"/>
                    <a:gd name="connsiteY5" fmla="*/ 1450731 h 2267438"/>
                    <a:gd name="connsiteX6" fmla="*/ 126462 w 2031629"/>
                    <a:gd name="connsiteY6" fmla="*/ 1480039 h 2267438"/>
                    <a:gd name="connsiteX7" fmla="*/ 126462 w 2031629"/>
                    <a:gd name="connsiteY7" fmla="*/ 1633904 h 2267438"/>
                    <a:gd name="connsiteX8" fmla="*/ 89827 w 2031629"/>
                    <a:gd name="connsiteY8" fmla="*/ 1905000 h 2267438"/>
                    <a:gd name="connsiteX9" fmla="*/ 177750 w 2031629"/>
                    <a:gd name="connsiteY9" fmla="*/ 2000250 h 2267438"/>
                    <a:gd name="connsiteX10" fmla="*/ 170423 w 2031629"/>
                    <a:gd name="connsiteY10" fmla="*/ 2176097 h 2267438"/>
                    <a:gd name="connsiteX11" fmla="*/ 331615 w 2031629"/>
                    <a:gd name="connsiteY11" fmla="*/ 2227385 h 2267438"/>
                    <a:gd name="connsiteX12" fmla="*/ 881136 w 2031629"/>
                    <a:gd name="connsiteY12" fmla="*/ 2249366 h 2267438"/>
                    <a:gd name="connsiteX13" fmla="*/ 991039 w 2031629"/>
                    <a:gd name="connsiteY13" fmla="*/ 1948963 h 2267438"/>
                    <a:gd name="connsiteX14" fmla="*/ 1218173 w 2031629"/>
                    <a:gd name="connsiteY14" fmla="*/ 1956289 h 2267438"/>
                    <a:gd name="connsiteX15" fmla="*/ 1525904 w 2031629"/>
                    <a:gd name="connsiteY15" fmla="*/ 1890347 h 2267438"/>
                    <a:gd name="connsiteX16" fmla="*/ 1657786 w 2031629"/>
                    <a:gd name="connsiteY16" fmla="*/ 1839058 h 2267438"/>
                    <a:gd name="connsiteX17" fmla="*/ 1738386 w 2031629"/>
                    <a:gd name="connsiteY17" fmla="*/ 1780443 h 2267438"/>
                    <a:gd name="connsiteX18" fmla="*/ 1826308 w 2031629"/>
                    <a:gd name="connsiteY18" fmla="*/ 1406770 h 2267438"/>
                    <a:gd name="connsiteX19" fmla="*/ 1943539 w 2031629"/>
                    <a:gd name="connsiteY19" fmla="*/ 805962 h 2267438"/>
                    <a:gd name="connsiteX20" fmla="*/ 2031462 w 2031629"/>
                    <a:gd name="connsiteY20" fmla="*/ 263770 h 2267438"/>
                    <a:gd name="connsiteX21" fmla="*/ 1921558 w 2031629"/>
                    <a:gd name="connsiteY21" fmla="*/ 131885 h 2267438"/>
                    <a:gd name="connsiteX22" fmla="*/ 1569866 w 2031629"/>
                    <a:gd name="connsiteY22" fmla="*/ 102577 h 2267438"/>
                    <a:gd name="connsiteX23" fmla="*/ 573404 w 2031629"/>
                    <a:gd name="connsiteY23" fmla="*/ 0 h 2267438"/>
                    <a:gd name="connsiteX0" fmla="*/ 573404 w 2031629"/>
                    <a:gd name="connsiteY0" fmla="*/ 0 h 2359476"/>
                    <a:gd name="connsiteX1" fmla="*/ 448846 w 2031629"/>
                    <a:gd name="connsiteY1" fmla="*/ 14654 h 2359476"/>
                    <a:gd name="connsiteX2" fmla="*/ 346270 w 2031629"/>
                    <a:gd name="connsiteY2" fmla="*/ 58616 h 2359476"/>
                    <a:gd name="connsiteX3" fmla="*/ 294981 w 2031629"/>
                    <a:gd name="connsiteY3" fmla="*/ 249116 h 2359476"/>
                    <a:gd name="connsiteX4" fmla="*/ 53192 w 2031629"/>
                    <a:gd name="connsiteY4" fmla="*/ 1150327 h 2359476"/>
                    <a:gd name="connsiteX5" fmla="*/ 9229 w 2031629"/>
                    <a:gd name="connsiteY5" fmla="*/ 1450731 h 2359476"/>
                    <a:gd name="connsiteX6" fmla="*/ 126462 w 2031629"/>
                    <a:gd name="connsiteY6" fmla="*/ 1480039 h 2359476"/>
                    <a:gd name="connsiteX7" fmla="*/ 126462 w 2031629"/>
                    <a:gd name="connsiteY7" fmla="*/ 1633904 h 2359476"/>
                    <a:gd name="connsiteX8" fmla="*/ 89827 w 2031629"/>
                    <a:gd name="connsiteY8" fmla="*/ 1905000 h 2359476"/>
                    <a:gd name="connsiteX9" fmla="*/ 177750 w 2031629"/>
                    <a:gd name="connsiteY9" fmla="*/ 2000250 h 2359476"/>
                    <a:gd name="connsiteX10" fmla="*/ 170423 w 2031629"/>
                    <a:gd name="connsiteY10" fmla="*/ 2176097 h 2359476"/>
                    <a:gd name="connsiteX11" fmla="*/ 331615 w 2031629"/>
                    <a:gd name="connsiteY11" fmla="*/ 2227385 h 2359476"/>
                    <a:gd name="connsiteX12" fmla="*/ 668652 w 2031629"/>
                    <a:gd name="connsiteY12" fmla="*/ 2359269 h 2359476"/>
                    <a:gd name="connsiteX13" fmla="*/ 881136 w 2031629"/>
                    <a:gd name="connsiteY13" fmla="*/ 2249366 h 2359476"/>
                    <a:gd name="connsiteX14" fmla="*/ 991039 w 2031629"/>
                    <a:gd name="connsiteY14" fmla="*/ 1948963 h 2359476"/>
                    <a:gd name="connsiteX15" fmla="*/ 1218173 w 2031629"/>
                    <a:gd name="connsiteY15" fmla="*/ 1956289 h 2359476"/>
                    <a:gd name="connsiteX16" fmla="*/ 1525904 w 2031629"/>
                    <a:gd name="connsiteY16" fmla="*/ 1890347 h 2359476"/>
                    <a:gd name="connsiteX17" fmla="*/ 1657786 w 2031629"/>
                    <a:gd name="connsiteY17" fmla="*/ 1839058 h 2359476"/>
                    <a:gd name="connsiteX18" fmla="*/ 1738386 w 2031629"/>
                    <a:gd name="connsiteY18" fmla="*/ 1780443 h 2359476"/>
                    <a:gd name="connsiteX19" fmla="*/ 1826308 w 2031629"/>
                    <a:gd name="connsiteY19" fmla="*/ 1406770 h 2359476"/>
                    <a:gd name="connsiteX20" fmla="*/ 1943539 w 2031629"/>
                    <a:gd name="connsiteY20" fmla="*/ 805962 h 2359476"/>
                    <a:gd name="connsiteX21" fmla="*/ 2031462 w 2031629"/>
                    <a:gd name="connsiteY21" fmla="*/ 263770 h 2359476"/>
                    <a:gd name="connsiteX22" fmla="*/ 1921558 w 2031629"/>
                    <a:gd name="connsiteY22" fmla="*/ 131885 h 2359476"/>
                    <a:gd name="connsiteX23" fmla="*/ 1569866 w 2031629"/>
                    <a:gd name="connsiteY23" fmla="*/ 102577 h 2359476"/>
                    <a:gd name="connsiteX24" fmla="*/ 573404 w 2031629"/>
                    <a:gd name="connsiteY24" fmla="*/ 0 h 2359476"/>
                    <a:gd name="connsiteX0" fmla="*/ 573404 w 2031629"/>
                    <a:gd name="connsiteY0" fmla="*/ 0 h 2359476"/>
                    <a:gd name="connsiteX1" fmla="*/ 448846 w 2031629"/>
                    <a:gd name="connsiteY1" fmla="*/ 14654 h 2359476"/>
                    <a:gd name="connsiteX2" fmla="*/ 346270 w 2031629"/>
                    <a:gd name="connsiteY2" fmla="*/ 58616 h 2359476"/>
                    <a:gd name="connsiteX3" fmla="*/ 294981 w 2031629"/>
                    <a:gd name="connsiteY3" fmla="*/ 249116 h 2359476"/>
                    <a:gd name="connsiteX4" fmla="*/ 53192 w 2031629"/>
                    <a:gd name="connsiteY4" fmla="*/ 1150327 h 2359476"/>
                    <a:gd name="connsiteX5" fmla="*/ 9229 w 2031629"/>
                    <a:gd name="connsiteY5" fmla="*/ 1450731 h 2359476"/>
                    <a:gd name="connsiteX6" fmla="*/ 126462 w 2031629"/>
                    <a:gd name="connsiteY6" fmla="*/ 1480039 h 2359476"/>
                    <a:gd name="connsiteX7" fmla="*/ 126462 w 2031629"/>
                    <a:gd name="connsiteY7" fmla="*/ 1633904 h 2359476"/>
                    <a:gd name="connsiteX8" fmla="*/ 89827 w 2031629"/>
                    <a:gd name="connsiteY8" fmla="*/ 1905000 h 2359476"/>
                    <a:gd name="connsiteX9" fmla="*/ 177750 w 2031629"/>
                    <a:gd name="connsiteY9" fmla="*/ 2000250 h 2359476"/>
                    <a:gd name="connsiteX10" fmla="*/ 170423 w 2031629"/>
                    <a:gd name="connsiteY10" fmla="*/ 2176097 h 2359476"/>
                    <a:gd name="connsiteX11" fmla="*/ 397558 w 2031629"/>
                    <a:gd name="connsiteY11" fmla="*/ 2264020 h 2359476"/>
                    <a:gd name="connsiteX12" fmla="*/ 668652 w 2031629"/>
                    <a:gd name="connsiteY12" fmla="*/ 2359269 h 2359476"/>
                    <a:gd name="connsiteX13" fmla="*/ 881136 w 2031629"/>
                    <a:gd name="connsiteY13" fmla="*/ 2249366 h 2359476"/>
                    <a:gd name="connsiteX14" fmla="*/ 991039 w 2031629"/>
                    <a:gd name="connsiteY14" fmla="*/ 1948963 h 2359476"/>
                    <a:gd name="connsiteX15" fmla="*/ 1218173 w 2031629"/>
                    <a:gd name="connsiteY15" fmla="*/ 1956289 h 2359476"/>
                    <a:gd name="connsiteX16" fmla="*/ 1525904 w 2031629"/>
                    <a:gd name="connsiteY16" fmla="*/ 1890347 h 2359476"/>
                    <a:gd name="connsiteX17" fmla="*/ 1657786 w 2031629"/>
                    <a:gd name="connsiteY17" fmla="*/ 1839058 h 2359476"/>
                    <a:gd name="connsiteX18" fmla="*/ 1738386 w 2031629"/>
                    <a:gd name="connsiteY18" fmla="*/ 1780443 h 2359476"/>
                    <a:gd name="connsiteX19" fmla="*/ 1826308 w 2031629"/>
                    <a:gd name="connsiteY19" fmla="*/ 1406770 h 2359476"/>
                    <a:gd name="connsiteX20" fmla="*/ 1943539 w 2031629"/>
                    <a:gd name="connsiteY20" fmla="*/ 805962 h 2359476"/>
                    <a:gd name="connsiteX21" fmla="*/ 2031462 w 2031629"/>
                    <a:gd name="connsiteY21" fmla="*/ 263770 h 2359476"/>
                    <a:gd name="connsiteX22" fmla="*/ 1921558 w 2031629"/>
                    <a:gd name="connsiteY22" fmla="*/ 131885 h 2359476"/>
                    <a:gd name="connsiteX23" fmla="*/ 1569866 w 2031629"/>
                    <a:gd name="connsiteY23" fmla="*/ 102577 h 2359476"/>
                    <a:gd name="connsiteX24" fmla="*/ 573404 w 2031629"/>
                    <a:gd name="connsiteY24" fmla="*/ 0 h 2359476"/>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397558 w 2031629"/>
                    <a:gd name="connsiteY11" fmla="*/ 2264020 h 2454597"/>
                    <a:gd name="connsiteX12" fmla="*/ 888460 w 2031629"/>
                    <a:gd name="connsiteY12" fmla="*/ 2454519 h 2454597"/>
                    <a:gd name="connsiteX13" fmla="*/ 881136 w 2031629"/>
                    <a:gd name="connsiteY13" fmla="*/ 2249366 h 2454597"/>
                    <a:gd name="connsiteX14" fmla="*/ 991039 w 2031629"/>
                    <a:gd name="connsiteY14" fmla="*/ 1948963 h 2454597"/>
                    <a:gd name="connsiteX15" fmla="*/ 1218173 w 2031629"/>
                    <a:gd name="connsiteY15" fmla="*/ 1956289 h 2454597"/>
                    <a:gd name="connsiteX16" fmla="*/ 1525904 w 2031629"/>
                    <a:gd name="connsiteY16" fmla="*/ 1890347 h 2454597"/>
                    <a:gd name="connsiteX17" fmla="*/ 1657786 w 2031629"/>
                    <a:gd name="connsiteY17" fmla="*/ 1839058 h 2454597"/>
                    <a:gd name="connsiteX18" fmla="*/ 1738386 w 2031629"/>
                    <a:gd name="connsiteY18" fmla="*/ 1780443 h 2454597"/>
                    <a:gd name="connsiteX19" fmla="*/ 1826308 w 2031629"/>
                    <a:gd name="connsiteY19" fmla="*/ 1406770 h 2454597"/>
                    <a:gd name="connsiteX20" fmla="*/ 1943539 w 2031629"/>
                    <a:gd name="connsiteY20" fmla="*/ 805962 h 2454597"/>
                    <a:gd name="connsiteX21" fmla="*/ 2031462 w 2031629"/>
                    <a:gd name="connsiteY21" fmla="*/ 263770 h 2454597"/>
                    <a:gd name="connsiteX22" fmla="*/ 1921558 w 2031629"/>
                    <a:gd name="connsiteY22" fmla="*/ 131885 h 2454597"/>
                    <a:gd name="connsiteX23" fmla="*/ 1569866 w 2031629"/>
                    <a:gd name="connsiteY23" fmla="*/ 102577 h 2454597"/>
                    <a:gd name="connsiteX24" fmla="*/ 573404 w 2031629"/>
                    <a:gd name="connsiteY24"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397558 w 2031629"/>
                    <a:gd name="connsiteY11" fmla="*/ 2264020 h 2454597"/>
                    <a:gd name="connsiteX12" fmla="*/ 888460 w 2031629"/>
                    <a:gd name="connsiteY12" fmla="*/ 2454519 h 2454597"/>
                    <a:gd name="connsiteX13" fmla="*/ 917770 w 2031629"/>
                    <a:gd name="connsiteY13" fmla="*/ 2249366 h 2454597"/>
                    <a:gd name="connsiteX14" fmla="*/ 991039 w 2031629"/>
                    <a:gd name="connsiteY14" fmla="*/ 1948963 h 2454597"/>
                    <a:gd name="connsiteX15" fmla="*/ 1218173 w 2031629"/>
                    <a:gd name="connsiteY15" fmla="*/ 1956289 h 2454597"/>
                    <a:gd name="connsiteX16" fmla="*/ 1525904 w 2031629"/>
                    <a:gd name="connsiteY16" fmla="*/ 1890347 h 2454597"/>
                    <a:gd name="connsiteX17" fmla="*/ 1657786 w 2031629"/>
                    <a:gd name="connsiteY17" fmla="*/ 1839058 h 2454597"/>
                    <a:gd name="connsiteX18" fmla="*/ 1738386 w 2031629"/>
                    <a:gd name="connsiteY18" fmla="*/ 1780443 h 2454597"/>
                    <a:gd name="connsiteX19" fmla="*/ 1826308 w 2031629"/>
                    <a:gd name="connsiteY19" fmla="*/ 1406770 h 2454597"/>
                    <a:gd name="connsiteX20" fmla="*/ 1943539 w 2031629"/>
                    <a:gd name="connsiteY20" fmla="*/ 805962 h 2454597"/>
                    <a:gd name="connsiteX21" fmla="*/ 2031462 w 2031629"/>
                    <a:gd name="connsiteY21" fmla="*/ 263770 h 2454597"/>
                    <a:gd name="connsiteX22" fmla="*/ 1921558 w 2031629"/>
                    <a:gd name="connsiteY22" fmla="*/ 131885 h 2454597"/>
                    <a:gd name="connsiteX23" fmla="*/ 1569866 w 2031629"/>
                    <a:gd name="connsiteY23" fmla="*/ 102577 h 2454597"/>
                    <a:gd name="connsiteX24" fmla="*/ 573404 w 2031629"/>
                    <a:gd name="connsiteY24"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397558 w 2031629"/>
                    <a:gd name="connsiteY11" fmla="*/ 2264020 h 2454597"/>
                    <a:gd name="connsiteX12" fmla="*/ 851825 w 2031629"/>
                    <a:gd name="connsiteY12" fmla="*/ 2454519 h 2454597"/>
                    <a:gd name="connsiteX13" fmla="*/ 917770 w 2031629"/>
                    <a:gd name="connsiteY13" fmla="*/ 2249366 h 2454597"/>
                    <a:gd name="connsiteX14" fmla="*/ 991039 w 2031629"/>
                    <a:gd name="connsiteY14" fmla="*/ 1948963 h 2454597"/>
                    <a:gd name="connsiteX15" fmla="*/ 1218173 w 2031629"/>
                    <a:gd name="connsiteY15" fmla="*/ 1956289 h 2454597"/>
                    <a:gd name="connsiteX16" fmla="*/ 1525904 w 2031629"/>
                    <a:gd name="connsiteY16" fmla="*/ 1890347 h 2454597"/>
                    <a:gd name="connsiteX17" fmla="*/ 1657786 w 2031629"/>
                    <a:gd name="connsiteY17" fmla="*/ 1839058 h 2454597"/>
                    <a:gd name="connsiteX18" fmla="*/ 1738386 w 2031629"/>
                    <a:gd name="connsiteY18" fmla="*/ 1780443 h 2454597"/>
                    <a:gd name="connsiteX19" fmla="*/ 1826308 w 2031629"/>
                    <a:gd name="connsiteY19" fmla="*/ 1406770 h 2454597"/>
                    <a:gd name="connsiteX20" fmla="*/ 1943539 w 2031629"/>
                    <a:gd name="connsiteY20" fmla="*/ 805962 h 2454597"/>
                    <a:gd name="connsiteX21" fmla="*/ 2031462 w 2031629"/>
                    <a:gd name="connsiteY21" fmla="*/ 263770 h 2454597"/>
                    <a:gd name="connsiteX22" fmla="*/ 1921558 w 2031629"/>
                    <a:gd name="connsiteY22" fmla="*/ 131885 h 2454597"/>
                    <a:gd name="connsiteX23" fmla="*/ 1569866 w 2031629"/>
                    <a:gd name="connsiteY23" fmla="*/ 102577 h 2454597"/>
                    <a:gd name="connsiteX24" fmla="*/ 573404 w 2031629"/>
                    <a:gd name="connsiteY24"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94979 w 2031629"/>
                    <a:gd name="connsiteY11" fmla="*/ 2249365 h 2454597"/>
                    <a:gd name="connsiteX12" fmla="*/ 397558 w 2031629"/>
                    <a:gd name="connsiteY12" fmla="*/ 2264020 h 2454597"/>
                    <a:gd name="connsiteX13" fmla="*/ 851825 w 2031629"/>
                    <a:gd name="connsiteY13" fmla="*/ 2454519 h 2454597"/>
                    <a:gd name="connsiteX14" fmla="*/ 917770 w 2031629"/>
                    <a:gd name="connsiteY14" fmla="*/ 2249366 h 2454597"/>
                    <a:gd name="connsiteX15" fmla="*/ 991039 w 2031629"/>
                    <a:gd name="connsiteY15" fmla="*/ 1948963 h 2454597"/>
                    <a:gd name="connsiteX16" fmla="*/ 1218173 w 2031629"/>
                    <a:gd name="connsiteY16" fmla="*/ 1956289 h 2454597"/>
                    <a:gd name="connsiteX17" fmla="*/ 1525904 w 2031629"/>
                    <a:gd name="connsiteY17" fmla="*/ 1890347 h 2454597"/>
                    <a:gd name="connsiteX18" fmla="*/ 1657786 w 2031629"/>
                    <a:gd name="connsiteY18" fmla="*/ 1839058 h 2454597"/>
                    <a:gd name="connsiteX19" fmla="*/ 1738386 w 2031629"/>
                    <a:gd name="connsiteY19" fmla="*/ 1780443 h 2454597"/>
                    <a:gd name="connsiteX20" fmla="*/ 1826308 w 2031629"/>
                    <a:gd name="connsiteY20" fmla="*/ 1406770 h 2454597"/>
                    <a:gd name="connsiteX21" fmla="*/ 1943539 w 2031629"/>
                    <a:gd name="connsiteY21" fmla="*/ 805962 h 2454597"/>
                    <a:gd name="connsiteX22" fmla="*/ 2031462 w 2031629"/>
                    <a:gd name="connsiteY22" fmla="*/ 263770 h 2454597"/>
                    <a:gd name="connsiteX23" fmla="*/ 1921558 w 2031629"/>
                    <a:gd name="connsiteY23" fmla="*/ 131885 h 2454597"/>
                    <a:gd name="connsiteX24" fmla="*/ 1569866 w 2031629"/>
                    <a:gd name="connsiteY24" fmla="*/ 102577 h 2454597"/>
                    <a:gd name="connsiteX25" fmla="*/ 573404 w 2031629"/>
                    <a:gd name="connsiteY25"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58344 w 2031629"/>
                    <a:gd name="connsiteY11" fmla="*/ 2373922 h 2454597"/>
                    <a:gd name="connsiteX12" fmla="*/ 397558 w 2031629"/>
                    <a:gd name="connsiteY12" fmla="*/ 2264020 h 2454597"/>
                    <a:gd name="connsiteX13" fmla="*/ 851825 w 2031629"/>
                    <a:gd name="connsiteY13" fmla="*/ 2454519 h 2454597"/>
                    <a:gd name="connsiteX14" fmla="*/ 917770 w 2031629"/>
                    <a:gd name="connsiteY14" fmla="*/ 2249366 h 2454597"/>
                    <a:gd name="connsiteX15" fmla="*/ 991039 w 2031629"/>
                    <a:gd name="connsiteY15" fmla="*/ 1948963 h 2454597"/>
                    <a:gd name="connsiteX16" fmla="*/ 1218173 w 2031629"/>
                    <a:gd name="connsiteY16" fmla="*/ 1956289 h 2454597"/>
                    <a:gd name="connsiteX17" fmla="*/ 1525904 w 2031629"/>
                    <a:gd name="connsiteY17" fmla="*/ 1890347 h 2454597"/>
                    <a:gd name="connsiteX18" fmla="*/ 1657786 w 2031629"/>
                    <a:gd name="connsiteY18" fmla="*/ 1839058 h 2454597"/>
                    <a:gd name="connsiteX19" fmla="*/ 1738386 w 2031629"/>
                    <a:gd name="connsiteY19" fmla="*/ 1780443 h 2454597"/>
                    <a:gd name="connsiteX20" fmla="*/ 1826308 w 2031629"/>
                    <a:gd name="connsiteY20" fmla="*/ 1406770 h 2454597"/>
                    <a:gd name="connsiteX21" fmla="*/ 1943539 w 2031629"/>
                    <a:gd name="connsiteY21" fmla="*/ 805962 h 2454597"/>
                    <a:gd name="connsiteX22" fmla="*/ 2031462 w 2031629"/>
                    <a:gd name="connsiteY22" fmla="*/ 263770 h 2454597"/>
                    <a:gd name="connsiteX23" fmla="*/ 1921558 w 2031629"/>
                    <a:gd name="connsiteY23" fmla="*/ 131885 h 2454597"/>
                    <a:gd name="connsiteX24" fmla="*/ 1569866 w 2031629"/>
                    <a:gd name="connsiteY24" fmla="*/ 102577 h 2454597"/>
                    <a:gd name="connsiteX25" fmla="*/ 573404 w 2031629"/>
                    <a:gd name="connsiteY25"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58344 w 2031629"/>
                    <a:gd name="connsiteY12" fmla="*/ 2373922 h 2454597"/>
                    <a:gd name="connsiteX13" fmla="*/ 397558 w 2031629"/>
                    <a:gd name="connsiteY13" fmla="*/ 2264020 h 2454597"/>
                    <a:gd name="connsiteX14" fmla="*/ 851825 w 2031629"/>
                    <a:gd name="connsiteY14" fmla="*/ 2454519 h 2454597"/>
                    <a:gd name="connsiteX15" fmla="*/ 917770 w 2031629"/>
                    <a:gd name="connsiteY15" fmla="*/ 2249366 h 2454597"/>
                    <a:gd name="connsiteX16" fmla="*/ 991039 w 2031629"/>
                    <a:gd name="connsiteY16" fmla="*/ 1948963 h 2454597"/>
                    <a:gd name="connsiteX17" fmla="*/ 1218173 w 2031629"/>
                    <a:gd name="connsiteY17" fmla="*/ 1956289 h 2454597"/>
                    <a:gd name="connsiteX18" fmla="*/ 1525904 w 2031629"/>
                    <a:gd name="connsiteY18" fmla="*/ 1890347 h 2454597"/>
                    <a:gd name="connsiteX19" fmla="*/ 1657786 w 2031629"/>
                    <a:gd name="connsiteY19" fmla="*/ 1839058 h 2454597"/>
                    <a:gd name="connsiteX20" fmla="*/ 1738386 w 2031629"/>
                    <a:gd name="connsiteY20" fmla="*/ 1780443 h 2454597"/>
                    <a:gd name="connsiteX21" fmla="*/ 1826308 w 2031629"/>
                    <a:gd name="connsiteY21" fmla="*/ 1406770 h 2454597"/>
                    <a:gd name="connsiteX22" fmla="*/ 1943539 w 2031629"/>
                    <a:gd name="connsiteY22" fmla="*/ 805962 h 2454597"/>
                    <a:gd name="connsiteX23" fmla="*/ 2031462 w 2031629"/>
                    <a:gd name="connsiteY23" fmla="*/ 263770 h 2454597"/>
                    <a:gd name="connsiteX24" fmla="*/ 1921558 w 2031629"/>
                    <a:gd name="connsiteY24" fmla="*/ 131885 h 2454597"/>
                    <a:gd name="connsiteX25" fmla="*/ 1569866 w 2031629"/>
                    <a:gd name="connsiteY25" fmla="*/ 102577 h 2454597"/>
                    <a:gd name="connsiteX26" fmla="*/ 573404 w 2031629"/>
                    <a:gd name="connsiteY26"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397558 w 2031629"/>
                    <a:gd name="connsiteY13" fmla="*/ 2264020 h 2454597"/>
                    <a:gd name="connsiteX14" fmla="*/ 851825 w 2031629"/>
                    <a:gd name="connsiteY14" fmla="*/ 2454519 h 2454597"/>
                    <a:gd name="connsiteX15" fmla="*/ 917770 w 2031629"/>
                    <a:gd name="connsiteY15" fmla="*/ 2249366 h 2454597"/>
                    <a:gd name="connsiteX16" fmla="*/ 991039 w 2031629"/>
                    <a:gd name="connsiteY16" fmla="*/ 1948963 h 2454597"/>
                    <a:gd name="connsiteX17" fmla="*/ 1218173 w 2031629"/>
                    <a:gd name="connsiteY17" fmla="*/ 1956289 h 2454597"/>
                    <a:gd name="connsiteX18" fmla="*/ 1525904 w 2031629"/>
                    <a:gd name="connsiteY18" fmla="*/ 1890347 h 2454597"/>
                    <a:gd name="connsiteX19" fmla="*/ 1657786 w 2031629"/>
                    <a:gd name="connsiteY19" fmla="*/ 1839058 h 2454597"/>
                    <a:gd name="connsiteX20" fmla="*/ 1738386 w 2031629"/>
                    <a:gd name="connsiteY20" fmla="*/ 1780443 h 2454597"/>
                    <a:gd name="connsiteX21" fmla="*/ 1826308 w 2031629"/>
                    <a:gd name="connsiteY21" fmla="*/ 1406770 h 2454597"/>
                    <a:gd name="connsiteX22" fmla="*/ 1943539 w 2031629"/>
                    <a:gd name="connsiteY22" fmla="*/ 805962 h 2454597"/>
                    <a:gd name="connsiteX23" fmla="*/ 2031462 w 2031629"/>
                    <a:gd name="connsiteY23" fmla="*/ 263770 h 2454597"/>
                    <a:gd name="connsiteX24" fmla="*/ 1921558 w 2031629"/>
                    <a:gd name="connsiteY24" fmla="*/ 131885 h 2454597"/>
                    <a:gd name="connsiteX25" fmla="*/ 1569866 w 2031629"/>
                    <a:gd name="connsiteY25" fmla="*/ 102577 h 2454597"/>
                    <a:gd name="connsiteX26" fmla="*/ 573404 w 2031629"/>
                    <a:gd name="connsiteY26"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365405 w 2031629"/>
                    <a:gd name="connsiteY13" fmla="*/ 2367856 h 2454597"/>
                    <a:gd name="connsiteX14" fmla="*/ 397558 w 2031629"/>
                    <a:gd name="connsiteY14" fmla="*/ 2264020 h 2454597"/>
                    <a:gd name="connsiteX15" fmla="*/ 851825 w 2031629"/>
                    <a:gd name="connsiteY15" fmla="*/ 2454519 h 2454597"/>
                    <a:gd name="connsiteX16" fmla="*/ 917770 w 2031629"/>
                    <a:gd name="connsiteY16" fmla="*/ 2249366 h 2454597"/>
                    <a:gd name="connsiteX17" fmla="*/ 991039 w 2031629"/>
                    <a:gd name="connsiteY17" fmla="*/ 1948963 h 2454597"/>
                    <a:gd name="connsiteX18" fmla="*/ 1218173 w 2031629"/>
                    <a:gd name="connsiteY18" fmla="*/ 1956289 h 2454597"/>
                    <a:gd name="connsiteX19" fmla="*/ 1525904 w 2031629"/>
                    <a:gd name="connsiteY19" fmla="*/ 1890347 h 2454597"/>
                    <a:gd name="connsiteX20" fmla="*/ 1657786 w 2031629"/>
                    <a:gd name="connsiteY20" fmla="*/ 1839058 h 2454597"/>
                    <a:gd name="connsiteX21" fmla="*/ 1738386 w 2031629"/>
                    <a:gd name="connsiteY21" fmla="*/ 1780443 h 2454597"/>
                    <a:gd name="connsiteX22" fmla="*/ 1826308 w 2031629"/>
                    <a:gd name="connsiteY22" fmla="*/ 1406770 h 2454597"/>
                    <a:gd name="connsiteX23" fmla="*/ 1943539 w 2031629"/>
                    <a:gd name="connsiteY23" fmla="*/ 805962 h 2454597"/>
                    <a:gd name="connsiteX24" fmla="*/ 2031462 w 2031629"/>
                    <a:gd name="connsiteY24" fmla="*/ 263770 h 2454597"/>
                    <a:gd name="connsiteX25" fmla="*/ 1921558 w 2031629"/>
                    <a:gd name="connsiteY25" fmla="*/ 131885 h 2454597"/>
                    <a:gd name="connsiteX26" fmla="*/ 1569866 w 2031629"/>
                    <a:gd name="connsiteY26" fmla="*/ 102577 h 2454597"/>
                    <a:gd name="connsiteX27" fmla="*/ 573404 w 2031629"/>
                    <a:gd name="connsiteY27"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380314 w 2031629"/>
                    <a:gd name="connsiteY13" fmla="*/ 2371599 h 2454597"/>
                    <a:gd name="connsiteX14" fmla="*/ 397558 w 2031629"/>
                    <a:gd name="connsiteY14" fmla="*/ 2264020 h 2454597"/>
                    <a:gd name="connsiteX15" fmla="*/ 851825 w 2031629"/>
                    <a:gd name="connsiteY15" fmla="*/ 2454519 h 2454597"/>
                    <a:gd name="connsiteX16" fmla="*/ 917770 w 2031629"/>
                    <a:gd name="connsiteY16" fmla="*/ 2249366 h 2454597"/>
                    <a:gd name="connsiteX17" fmla="*/ 991039 w 2031629"/>
                    <a:gd name="connsiteY17" fmla="*/ 1948963 h 2454597"/>
                    <a:gd name="connsiteX18" fmla="*/ 1218173 w 2031629"/>
                    <a:gd name="connsiteY18" fmla="*/ 1956289 h 2454597"/>
                    <a:gd name="connsiteX19" fmla="*/ 1525904 w 2031629"/>
                    <a:gd name="connsiteY19" fmla="*/ 1890347 h 2454597"/>
                    <a:gd name="connsiteX20" fmla="*/ 1657786 w 2031629"/>
                    <a:gd name="connsiteY20" fmla="*/ 1839058 h 2454597"/>
                    <a:gd name="connsiteX21" fmla="*/ 1738386 w 2031629"/>
                    <a:gd name="connsiteY21" fmla="*/ 1780443 h 2454597"/>
                    <a:gd name="connsiteX22" fmla="*/ 1826308 w 2031629"/>
                    <a:gd name="connsiteY22" fmla="*/ 1406770 h 2454597"/>
                    <a:gd name="connsiteX23" fmla="*/ 1943539 w 2031629"/>
                    <a:gd name="connsiteY23" fmla="*/ 805962 h 2454597"/>
                    <a:gd name="connsiteX24" fmla="*/ 2031462 w 2031629"/>
                    <a:gd name="connsiteY24" fmla="*/ 263770 h 2454597"/>
                    <a:gd name="connsiteX25" fmla="*/ 1921558 w 2031629"/>
                    <a:gd name="connsiteY25" fmla="*/ 131885 h 2454597"/>
                    <a:gd name="connsiteX26" fmla="*/ 1569866 w 2031629"/>
                    <a:gd name="connsiteY26" fmla="*/ 102577 h 2454597"/>
                    <a:gd name="connsiteX27" fmla="*/ 573404 w 2031629"/>
                    <a:gd name="connsiteY27"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380314 w 2031629"/>
                    <a:gd name="connsiteY13" fmla="*/ 2371599 h 2454597"/>
                    <a:gd name="connsiteX14" fmla="*/ 397558 w 2031629"/>
                    <a:gd name="connsiteY14" fmla="*/ 2264020 h 2454597"/>
                    <a:gd name="connsiteX15" fmla="*/ 851825 w 2031629"/>
                    <a:gd name="connsiteY15" fmla="*/ 2454519 h 2454597"/>
                    <a:gd name="connsiteX16" fmla="*/ 917770 w 2031629"/>
                    <a:gd name="connsiteY16" fmla="*/ 2249366 h 2454597"/>
                    <a:gd name="connsiteX17" fmla="*/ 991039 w 2031629"/>
                    <a:gd name="connsiteY17" fmla="*/ 1948963 h 2454597"/>
                    <a:gd name="connsiteX18" fmla="*/ 1218173 w 2031629"/>
                    <a:gd name="connsiteY18" fmla="*/ 1956289 h 2454597"/>
                    <a:gd name="connsiteX19" fmla="*/ 1525904 w 2031629"/>
                    <a:gd name="connsiteY19" fmla="*/ 1890347 h 2454597"/>
                    <a:gd name="connsiteX20" fmla="*/ 1657786 w 2031629"/>
                    <a:gd name="connsiteY20" fmla="*/ 1839058 h 2454597"/>
                    <a:gd name="connsiteX21" fmla="*/ 1738386 w 2031629"/>
                    <a:gd name="connsiteY21" fmla="*/ 1780443 h 2454597"/>
                    <a:gd name="connsiteX22" fmla="*/ 1826308 w 2031629"/>
                    <a:gd name="connsiteY22" fmla="*/ 1406770 h 2454597"/>
                    <a:gd name="connsiteX23" fmla="*/ 1943539 w 2031629"/>
                    <a:gd name="connsiteY23" fmla="*/ 805962 h 2454597"/>
                    <a:gd name="connsiteX24" fmla="*/ 2031462 w 2031629"/>
                    <a:gd name="connsiteY24" fmla="*/ 263770 h 2454597"/>
                    <a:gd name="connsiteX25" fmla="*/ 1921558 w 2031629"/>
                    <a:gd name="connsiteY25" fmla="*/ 131885 h 2454597"/>
                    <a:gd name="connsiteX26" fmla="*/ 1569866 w 2031629"/>
                    <a:gd name="connsiteY26" fmla="*/ 102577 h 2454597"/>
                    <a:gd name="connsiteX27" fmla="*/ 573404 w 2031629"/>
                    <a:gd name="connsiteY27"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369132 w 2031629"/>
                    <a:gd name="connsiteY13" fmla="*/ 2397799 h 2454597"/>
                    <a:gd name="connsiteX14" fmla="*/ 380314 w 2031629"/>
                    <a:gd name="connsiteY14" fmla="*/ 2371599 h 2454597"/>
                    <a:gd name="connsiteX15" fmla="*/ 397558 w 2031629"/>
                    <a:gd name="connsiteY15" fmla="*/ 2264020 h 2454597"/>
                    <a:gd name="connsiteX16" fmla="*/ 851825 w 2031629"/>
                    <a:gd name="connsiteY16" fmla="*/ 2454519 h 2454597"/>
                    <a:gd name="connsiteX17" fmla="*/ 917770 w 2031629"/>
                    <a:gd name="connsiteY17" fmla="*/ 2249366 h 2454597"/>
                    <a:gd name="connsiteX18" fmla="*/ 991039 w 2031629"/>
                    <a:gd name="connsiteY18" fmla="*/ 1948963 h 2454597"/>
                    <a:gd name="connsiteX19" fmla="*/ 1218173 w 2031629"/>
                    <a:gd name="connsiteY19" fmla="*/ 1956289 h 2454597"/>
                    <a:gd name="connsiteX20" fmla="*/ 1525904 w 2031629"/>
                    <a:gd name="connsiteY20" fmla="*/ 1890347 h 2454597"/>
                    <a:gd name="connsiteX21" fmla="*/ 1657786 w 2031629"/>
                    <a:gd name="connsiteY21" fmla="*/ 1839058 h 2454597"/>
                    <a:gd name="connsiteX22" fmla="*/ 1738386 w 2031629"/>
                    <a:gd name="connsiteY22" fmla="*/ 1780443 h 2454597"/>
                    <a:gd name="connsiteX23" fmla="*/ 1826308 w 2031629"/>
                    <a:gd name="connsiteY23" fmla="*/ 1406770 h 2454597"/>
                    <a:gd name="connsiteX24" fmla="*/ 1943539 w 2031629"/>
                    <a:gd name="connsiteY24" fmla="*/ 805962 h 2454597"/>
                    <a:gd name="connsiteX25" fmla="*/ 2031462 w 2031629"/>
                    <a:gd name="connsiteY25" fmla="*/ 263770 h 2454597"/>
                    <a:gd name="connsiteX26" fmla="*/ 1921558 w 2031629"/>
                    <a:gd name="connsiteY26" fmla="*/ 131885 h 2454597"/>
                    <a:gd name="connsiteX27" fmla="*/ 1569866 w 2031629"/>
                    <a:gd name="connsiteY27" fmla="*/ 102577 h 2454597"/>
                    <a:gd name="connsiteX28" fmla="*/ 573404 w 2031629"/>
                    <a:gd name="connsiteY28"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298316 w 2031629"/>
                    <a:gd name="connsiteY13" fmla="*/ 2375341 h 2454597"/>
                    <a:gd name="connsiteX14" fmla="*/ 369132 w 2031629"/>
                    <a:gd name="connsiteY14" fmla="*/ 2397799 h 2454597"/>
                    <a:gd name="connsiteX15" fmla="*/ 380314 w 2031629"/>
                    <a:gd name="connsiteY15" fmla="*/ 2371599 h 2454597"/>
                    <a:gd name="connsiteX16" fmla="*/ 397558 w 2031629"/>
                    <a:gd name="connsiteY16" fmla="*/ 2264020 h 2454597"/>
                    <a:gd name="connsiteX17" fmla="*/ 851825 w 2031629"/>
                    <a:gd name="connsiteY17" fmla="*/ 2454519 h 2454597"/>
                    <a:gd name="connsiteX18" fmla="*/ 917770 w 2031629"/>
                    <a:gd name="connsiteY18" fmla="*/ 2249366 h 2454597"/>
                    <a:gd name="connsiteX19" fmla="*/ 991039 w 2031629"/>
                    <a:gd name="connsiteY19" fmla="*/ 1948963 h 2454597"/>
                    <a:gd name="connsiteX20" fmla="*/ 1218173 w 2031629"/>
                    <a:gd name="connsiteY20" fmla="*/ 1956289 h 2454597"/>
                    <a:gd name="connsiteX21" fmla="*/ 1525904 w 2031629"/>
                    <a:gd name="connsiteY21" fmla="*/ 1890347 h 2454597"/>
                    <a:gd name="connsiteX22" fmla="*/ 1657786 w 2031629"/>
                    <a:gd name="connsiteY22" fmla="*/ 1839058 h 2454597"/>
                    <a:gd name="connsiteX23" fmla="*/ 1738386 w 2031629"/>
                    <a:gd name="connsiteY23" fmla="*/ 1780443 h 2454597"/>
                    <a:gd name="connsiteX24" fmla="*/ 1826308 w 2031629"/>
                    <a:gd name="connsiteY24" fmla="*/ 1406770 h 2454597"/>
                    <a:gd name="connsiteX25" fmla="*/ 1943539 w 2031629"/>
                    <a:gd name="connsiteY25" fmla="*/ 805962 h 2454597"/>
                    <a:gd name="connsiteX26" fmla="*/ 2031462 w 2031629"/>
                    <a:gd name="connsiteY26" fmla="*/ 263770 h 2454597"/>
                    <a:gd name="connsiteX27" fmla="*/ 1921558 w 2031629"/>
                    <a:gd name="connsiteY27" fmla="*/ 131885 h 2454597"/>
                    <a:gd name="connsiteX28" fmla="*/ 1569866 w 2031629"/>
                    <a:gd name="connsiteY28" fmla="*/ 102577 h 2454597"/>
                    <a:gd name="connsiteX29" fmla="*/ 573404 w 2031629"/>
                    <a:gd name="connsiteY29"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298316 w 2031629"/>
                    <a:gd name="connsiteY13" fmla="*/ 2375341 h 2454597"/>
                    <a:gd name="connsiteX14" fmla="*/ 369132 w 2031629"/>
                    <a:gd name="connsiteY14" fmla="*/ 2397799 h 2454597"/>
                    <a:gd name="connsiteX15" fmla="*/ 380314 w 2031629"/>
                    <a:gd name="connsiteY15" fmla="*/ 2349142 h 2454597"/>
                    <a:gd name="connsiteX16" fmla="*/ 397558 w 2031629"/>
                    <a:gd name="connsiteY16" fmla="*/ 2264020 h 2454597"/>
                    <a:gd name="connsiteX17" fmla="*/ 851825 w 2031629"/>
                    <a:gd name="connsiteY17" fmla="*/ 2454519 h 2454597"/>
                    <a:gd name="connsiteX18" fmla="*/ 917770 w 2031629"/>
                    <a:gd name="connsiteY18" fmla="*/ 2249366 h 2454597"/>
                    <a:gd name="connsiteX19" fmla="*/ 991039 w 2031629"/>
                    <a:gd name="connsiteY19" fmla="*/ 1948963 h 2454597"/>
                    <a:gd name="connsiteX20" fmla="*/ 1218173 w 2031629"/>
                    <a:gd name="connsiteY20" fmla="*/ 1956289 h 2454597"/>
                    <a:gd name="connsiteX21" fmla="*/ 1525904 w 2031629"/>
                    <a:gd name="connsiteY21" fmla="*/ 1890347 h 2454597"/>
                    <a:gd name="connsiteX22" fmla="*/ 1657786 w 2031629"/>
                    <a:gd name="connsiteY22" fmla="*/ 1839058 h 2454597"/>
                    <a:gd name="connsiteX23" fmla="*/ 1738386 w 2031629"/>
                    <a:gd name="connsiteY23" fmla="*/ 1780443 h 2454597"/>
                    <a:gd name="connsiteX24" fmla="*/ 1826308 w 2031629"/>
                    <a:gd name="connsiteY24" fmla="*/ 1406770 h 2454597"/>
                    <a:gd name="connsiteX25" fmla="*/ 1943539 w 2031629"/>
                    <a:gd name="connsiteY25" fmla="*/ 805962 h 2454597"/>
                    <a:gd name="connsiteX26" fmla="*/ 2031462 w 2031629"/>
                    <a:gd name="connsiteY26" fmla="*/ 263770 h 2454597"/>
                    <a:gd name="connsiteX27" fmla="*/ 1921558 w 2031629"/>
                    <a:gd name="connsiteY27" fmla="*/ 131885 h 2454597"/>
                    <a:gd name="connsiteX28" fmla="*/ 1569866 w 2031629"/>
                    <a:gd name="connsiteY28" fmla="*/ 102577 h 2454597"/>
                    <a:gd name="connsiteX29" fmla="*/ 573404 w 2031629"/>
                    <a:gd name="connsiteY29"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298316 w 2031629"/>
                    <a:gd name="connsiteY13" fmla="*/ 2375341 h 2454597"/>
                    <a:gd name="connsiteX14" fmla="*/ 385604 w 2031629"/>
                    <a:gd name="connsiteY14" fmla="*/ 2414175 h 2454597"/>
                    <a:gd name="connsiteX15" fmla="*/ 380314 w 2031629"/>
                    <a:gd name="connsiteY15" fmla="*/ 2349142 h 2454597"/>
                    <a:gd name="connsiteX16" fmla="*/ 397558 w 2031629"/>
                    <a:gd name="connsiteY16" fmla="*/ 2264020 h 2454597"/>
                    <a:gd name="connsiteX17" fmla="*/ 851825 w 2031629"/>
                    <a:gd name="connsiteY17" fmla="*/ 2454519 h 2454597"/>
                    <a:gd name="connsiteX18" fmla="*/ 917770 w 2031629"/>
                    <a:gd name="connsiteY18" fmla="*/ 2249366 h 2454597"/>
                    <a:gd name="connsiteX19" fmla="*/ 991039 w 2031629"/>
                    <a:gd name="connsiteY19" fmla="*/ 1948963 h 2454597"/>
                    <a:gd name="connsiteX20" fmla="*/ 1218173 w 2031629"/>
                    <a:gd name="connsiteY20" fmla="*/ 1956289 h 2454597"/>
                    <a:gd name="connsiteX21" fmla="*/ 1525904 w 2031629"/>
                    <a:gd name="connsiteY21" fmla="*/ 1890347 h 2454597"/>
                    <a:gd name="connsiteX22" fmla="*/ 1657786 w 2031629"/>
                    <a:gd name="connsiteY22" fmla="*/ 1839058 h 2454597"/>
                    <a:gd name="connsiteX23" fmla="*/ 1738386 w 2031629"/>
                    <a:gd name="connsiteY23" fmla="*/ 1780443 h 2454597"/>
                    <a:gd name="connsiteX24" fmla="*/ 1826308 w 2031629"/>
                    <a:gd name="connsiteY24" fmla="*/ 1406770 h 2454597"/>
                    <a:gd name="connsiteX25" fmla="*/ 1943539 w 2031629"/>
                    <a:gd name="connsiteY25" fmla="*/ 805962 h 2454597"/>
                    <a:gd name="connsiteX26" fmla="*/ 2031462 w 2031629"/>
                    <a:gd name="connsiteY26" fmla="*/ 263770 h 2454597"/>
                    <a:gd name="connsiteX27" fmla="*/ 1921558 w 2031629"/>
                    <a:gd name="connsiteY27" fmla="*/ 131885 h 2454597"/>
                    <a:gd name="connsiteX28" fmla="*/ 1569866 w 2031629"/>
                    <a:gd name="connsiteY28" fmla="*/ 102577 h 2454597"/>
                    <a:gd name="connsiteX29" fmla="*/ 573404 w 2031629"/>
                    <a:gd name="connsiteY29"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298316 w 2031629"/>
                    <a:gd name="connsiteY13" fmla="*/ 2375341 h 2454597"/>
                    <a:gd name="connsiteX14" fmla="*/ 385604 w 2031629"/>
                    <a:gd name="connsiteY14" fmla="*/ 2414175 h 2454597"/>
                    <a:gd name="connsiteX15" fmla="*/ 387374 w 2031629"/>
                    <a:gd name="connsiteY15" fmla="*/ 2339785 h 2454597"/>
                    <a:gd name="connsiteX16" fmla="*/ 397558 w 2031629"/>
                    <a:gd name="connsiteY16" fmla="*/ 2264020 h 2454597"/>
                    <a:gd name="connsiteX17" fmla="*/ 851825 w 2031629"/>
                    <a:gd name="connsiteY17" fmla="*/ 2454519 h 2454597"/>
                    <a:gd name="connsiteX18" fmla="*/ 917770 w 2031629"/>
                    <a:gd name="connsiteY18" fmla="*/ 2249366 h 2454597"/>
                    <a:gd name="connsiteX19" fmla="*/ 991039 w 2031629"/>
                    <a:gd name="connsiteY19" fmla="*/ 1948963 h 2454597"/>
                    <a:gd name="connsiteX20" fmla="*/ 1218173 w 2031629"/>
                    <a:gd name="connsiteY20" fmla="*/ 1956289 h 2454597"/>
                    <a:gd name="connsiteX21" fmla="*/ 1525904 w 2031629"/>
                    <a:gd name="connsiteY21" fmla="*/ 1890347 h 2454597"/>
                    <a:gd name="connsiteX22" fmla="*/ 1657786 w 2031629"/>
                    <a:gd name="connsiteY22" fmla="*/ 1839058 h 2454597"/>
                    <a:gd name="connsiteX23" fmla="*/ 1738386 w 2031629"/>
                    <a:gd name="connsiteY23" fmla="*/ 1780443 h 2454597"/>
                    <a:gd name="connsiteX24" fmla="*/ 1826308 w 2031629"/>
                    <a:gd name="connsiteY24" fmla="*/ 1406770 h 2454597"/>
                    <a:gd name="connsiteX25" fmla="*/ 1943539 w 2031629"/>
                    <a:gd name="connsiteY25" fmla="*/ 805962 h 2454597"/>
                    <a:gd name="connsiteX26" fmla="*/ 2031462 w 2031629"/>
                    <a:gd name="connsiteY26" fmla="*/ 263770 h 2454597"/>
                    <a:gd name="connsiteX27" fmla="*/ 1921558 w 2031629"/>
                    <a:gd name="connsiteY27" fmla="*/ 131885 h 2454597"/>
                    <a:gd name="connsiteX28" fmla="*/ 1569866 w 2031629"/>
                    <a:gd name="connsiteY28" fmla="*/ 102577 h 2454597"/>
                    <a:gd name="connsiteX29" fmla="*/ 573404 w 2031629"/>
                    <a:gd name="connsiteY29"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35981 w 2031629"/>
                    <a:gd name="connsiteY12" fmla="*/ 2366436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397558 w 2031629"/>
                    <a:gd name="connsiteY17" fmla="*/ 2264020 h 2454597"/>
                    <a:gd name="connsiteX18" fmla="*/ 851825 w 2031629"/>
                    <a:gd name="connsiteY18" fmla="*/ 2454519 h 2454597"/>
                    <a:gd name="connsiteX19" fmla="*/ 917770 w 2031629"/>
                    <a:gd name="connsiteY19" fmla="*/ 2249366 h 2454597"/>
                    <a:gd name="connsiteX20" fmla="*/ 991039 w 2031629"/>
                    <a:gd name="connsiteY20" fmla="*/ 1948963 h 2454597"/>
                    <a:gd name="connsiteX21" fmla="*/ 1218173 w 2031629"/>
                    <a:gd name="connsiteY21" fmla="*/ 1956289 h 2454597"/>
                    <a:gd name="connsiteX22" fmla="*/ 1525904 w 2031629"/>
                    <a:gd name="connsiteY22" fmla="*/ 1890347 h 2454597"/>
                    <a:gd name="connsiteX23" fmla="*/ 1657786 w 2031629"/>
                    <a:gd name="connsiteY23" fmla="*/ 1839058 h 2454597"/>
                    <a:gd name="connsiteX24" fmla="*/ 1738386 w 2031629"/>
                    <a:gd name="connsiteY24" fmla="*/ 1780443 h 2454597"/>
                    <a:gd name="connsiteX25" fmla="*/ 1826308 w 2031629"/>
                    <a:gd name="connsiteY25" fmla="*/ 1406770 h 2454597"/>
                    <a:gd name="connsiteX26" fmla="*/ 1943539 w 2031629"/>
                    <a:gd name="connsiteY26" fmla="*/ 805962 h 2454597"/>
                    <a:gd name="connsiteX27" fmla="*/ 2031462 w 2031629"/>
                    <a:gd name="connsiteY27" fmla="*/ 263770 h 2454597"/>
                    <a:gd name="connsiteX28" fmla="*/ 1921558 w 2031629"/>
                    <a:gd name="connsiteY28" fmla="*/ 131885 h 2454597"/>
                    <a:gd name="connsiteX29" fmla="*/ 1569866 w 2031629"/>
                    <a:gd name="connsiteY29" fmla="*/ 102577 h 2454597"/>
                    <a:gd name="connsiteX30" fmla="*/ 573404 w 2031629"/>
                    <a:gd name="connsiteY30"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23772 w 2031629"/>
                    <a:gd name="connsiteY11" fmla="*/ 2221880 h 2454597"/>
                    <a:gd name="connsiteX12" fmla="*/ 228922 w 2031629"/>
                    <a:gd name="connsiteY12" fmla="*/ 2343043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397558 w 2031629"/>
                    <a:gd name="connsiteY17" fmla="*/ 2264020 h 2454597"/>
                    <a:gd name="connsiteX18" fmla="*/ 851825 w 2031629"/>
                    <a:gd name="connsiteY18" fmla="*/ 2454519 h 2454597"/>
                    <a:gd name="connsiteX19" fmla="*/ 917770 w 2031629"/>
                    <a:gd name="connsiteY19" fmla="*/ 2249366 h 2454597"/>
                    <a:gd name="connsiteX20" fmla="*/ 991039 w 2031629"/>
                    <a:gd name="connsiteY20" fmla="*/ 1948963 h 2454597"/>
                    <a:gd name="connsiteX21" fmla="*/ 1218173 w 2031629"/>
                    <a:gd name="connsiteY21" fmla="*/ 1956289 h 2454597"/>
                    <a:gd name="connsiteX22" fmla="*/ 1525904 w 2031629"/>
                    <a:gd name="connsiteY22" fmla="*/ 1890347 h 2454597"/>
                    <a:gd name="connsiteX23" fmla="*/ 1657786 w 2031629"/>
                    <a:gd name="connsiteY23" fmla="*/ 1839058 h 2454597"/>
                    <a:gd name="connsiteX24" fmla="*/ 1738386 w 2031629"/>
                    <a:gd name="connsiteY24" fmla="*/ 1780443 h 2454597"/>
                    <a:gd name="connsiteX25" fmla="*/ 1826308 w 2031629"/>
                    <a:gd name="connsiteY25" fmla="*/ 1406770 h 2454597"/>
                    <a:gd name="connsiteX26" fmla="*/ 1943539 w 2031629"/>
                    <a:gd name="connsiteY26" fmla="*/ 805962 h 2454597"/>
                    <a:gd name="connsiteX27" fmla="*/ 2031462 w 2031629"/>
                    <a:gd name="connsiteY27" fmla="*/ 263770 h 2454597"/>
                    <a:gd name="connsiteX28" fmla="*/ 1921558 w 2031629"/>
                    <a:gd name="connsiteY28" fmla="*/ 131885 h 2454597"/>
                    <a:gd name="connsiteX29" fmla="*/ 1569866 w 2031629"/>
                    <a:gd name="connsiteY29" fmla="*/ 102577 h 2454597"/>
                    <a:gd name="connsiteX30" fmla="*/ 573404 w 2031629"/>
                    <a:gd name="connsiteY30"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35538 w 2031629"/>
                    <a:gd name="connsiteY11" fmla="*/ 2214862 h 2454597"/>
                    <a:gd name="connsiteX12" fmla="*/ 228922 w 2031629"/>
                    <a:gd name="connsiteY12" fmla="*/ 2343043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397558 w 2031629"/>
                    <a:gd name="connsiteY17" fmla="*/ 2264020 h 2454597"/>
                    <a:gd name="connsiteX18" fmla="*/ 851825 w 2031629"/>
                    <a:gd name="connsiteY18" fmla="*/ 2454519 h 2454597"/>
                    <a:gd name="connsiteX19" fmla="*/ 917770 w 2031629"/>
                    <a:gd name="connsiteY19" fmla="*/ 2249366 h 2454597"/>
                    <a:gd name="connsiteX20" fmla="*/ 991039 w 2031629"/>
                    <a:gd name="connsiteY20" fmla="*/ 1948963 h 2454597"/>
                    <a:gd name="connsiteX21" fmla="*/ 1218173 w 2031629"/>
                    <a:gd name="connsiteY21" fmla="*/ 1956289 h 2454597"/>
                    <a:gd name="connsiteX22" fmla="*/ 1525904 w 2031629"/>
                    <a:gd name="connsiteY22" fmla="*/ 1890347 h 2454597"/>
                    <a:gd name="connsiteX23" fmla="*/ 1657786 w 2031629"/>
                    <a:gd name="connsiteY23" fmla="*/ 1839058 h 2454597"/>
                    <a:gd name="connsiteX24" fmla="*/ 1738386 w 2031629"/>
                    <a:gd name="connsiteY24" fmla="*/ 1780443 h 2454597"/>
                    <a:gd name="connsiteX25" fmla="*/ 1826308 w 2031629"/>
                    <a:gd name="connsiteY25" fmla="*/ 1406770 h 2454597"/>
                    <a:gd name="connsiteX26" fmla="*/ 1943539 w 2031629"/>
                    <a:gd name="connsiteY26" fmla="*/ 805962 h 2454597"/>
                    <a:gd name="connsiteX27" fmla="*/ 2031462 w 2031629"/>
                    <a:gd name="connsiteY27" fmla="*/ 263770 h 2454597"/>
                    <a:gd name="connsiteX28" fmla="*/ 1921558 w 2031629"/>
                    <a:gd name="connsiteY28" fmla="*/ 131885 h 2454597"/>
                    <a:gd name="connsiteX29" fmla="*/ 1569866 w 2031629"/>
                    <a:gd name="connsiteY29" fmla="*/ 102577 h 2454597"/>
                    <a:gd name="connsiteX30" fmla="*/ 573404 w 2031629"/>
                    <a:gd name="connsiteY30"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35538 w 2031629"/>
                    <a:gd name="connsiteY11" fmla="*/ 2214862 h 2454597"/>
                    <a:gd name="connsiteX12" fmla="*/ 228922 w 2031629"/>
                    <a:gd name="connsiteY12" fmla="*/ 2343043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468155 w 2031629"/>
                    <a:gd name="connsiteY17" fmla="*/ 2362273 h 2454597"/>
                    <a:gd name="connsiteX18" fmla="*/ 851825 w 2031629"/>
                    <a:gd name="connsiteY18" fmla="*/ 2454519 h 2454597"/>
                    <a:gd name="connsiteX19" fmla="*/ 917770 w 2031629"/>
                    <a:gd name="connsiteY19" fmla="*/ 2249366 h 2454597"/>
                    <a:gd name="connsiteX20" fmla="*/ 991039 w 2031629"/>
                    <a:gd name="connsiteY20" fmla="*/ 1948963 h 2454597"/>
                    <a:gd name="connsiteX21" fmla="*/ 1218173 w 2031629"/>
                    <a:gd name="connsiteY21" fmla="*/ 1956289 h 2454597"/>
                    <a:gd name="connsiteX22" fmla="*/ 1525904 w 2031629"/>
                    <a:gd name="connsiteY22" fmla="*/ 1890347 h 2454597"/>
                    <a:gd name="connsiteX23" fmla="*/ 1657786 w 2031629"/>
                    <a:gd name="connsiteY23" fmla="*/ 1839058 h 2454597"/>
                    <a:gd name="connsiteX24" fmla="*/ 1738386 w 2031629"/>
                    <a:gd name="connsiteY24" fmla="*/ 1780443 h 2454597"/>
                    <a:gd name="connsiteX25" fmla="*/ 1826308 w 2031629"/>
                    <a:gd name="connsiteY25" fmla="*/ 1406770 h 2454597"/>
                    <a:gd name="connsiteX26" fmla="*/ 1943539 w 2031629"/>
                    <a:gd name="connsiteY26" fmla="*/ 805962 h 2454597"/>
                    <a:gd name="connsiteX27" fmla="*/ 2031462 w 2031629"/>
                    <a:gd name="connsiteY27" fmla="*/ 263770 h 2454597"/>
                    <a:gd name="connsiteX28" fmla="*/ 1921558 w 2031629"/>
                    <a:gd name="connsiteY28" fmla="*/ 131885 h 2454597"/>
                    <a:gd name="connsiteX29" fmla="*/ 1569866 w 2031629"/>
                    <a:gd name="connsiteY29" fmla="*/ 102577 h 2454597"/>
                    <a:gd name="connsiteX30" fmla="*/ 573404 w 2031629"/>
                    <a:gd name="connsiteY30"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35538 w 2031629"/>
                    <a:gd name="connsiteY11" fmla="*/ 2214862 h 2454597"/>
                    <a:gd name="connsiteX12" fmla="*/ 228922 w 2031629"/>
                    <a:gd name="connsiteY12" fmla="*/ 2343043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552872 w 2031629"/>
                    <a:gd name="connsiteY17" fmla="*/ 2397364 h 2454597"/>
                    <a:gd name="connsiteX18" fmla="*/ 851825 w 2031629"/>
                    <a:gd name="connsiteY18" fmla="*/ 2454519 h 2454597"/>
                    <a:gd name="connsiteX19" fmla="*/ 917770 w 2031629"/>
                    <a:gd name="connsiteY19" fmla="*/ 2249366 h 2454597"/>
                    <a:gd name="connsiteX20" fmla="*/ 991039 w 2031629"/>
                    <a:gd name="connsiteY20" fmla="*/ 1948963 h 2454597"/>
                    <a:gd name="connsiteX21" fmla="*/ 1218173 w 2031629"/>
                    <a:gd name="connsiteY21" fmla="*/ 1956289 h 2454597"/>
                    <a:gd name="connsiteX22" fmla="*/ 1525904 w 2031629"/>
                    <a:gd name="connsiteY22" fmla="*/ 1890347 h 2454597"/>
                    <a:gd name="connsiteX23" fmla="*/ 1657786 w 2031629"/>
                    <a:gd name="connsiteY23" fmla="*/ 1839058 h 2454597"/>
                    <a:gd name="connsiteX24" fmla="*/ 1738386 w 2031629"/>
                    <a:gd name="connsiteY24" fmla="*/ 1780443 h 2454597"/>
                    <a:gd name="connsiteX25" fmla="*/ 1826308 w 2031629"/>
                    <a:gd name="connsiteY25" fmla="*/ 1406770 h 2454597"/>
                    <a:gd name="connsiteX26" fmla="*/ 1943539 w 2031629"/>
                    <a:gd name="connsiteY26" fmla="*/ 805962 h 2454597"/>
                    <a:gd name="connsiteX27" fmla="*/ 2031462 w 2031629"/>
                    <a:gd name="connsiteY27" fmla="*/ 263770 h 2454597"/>
                    <a:gd name="connsiteX28" fmla="*/ 1921558 w 2031629"/>
                    <a:gd name="connsiteY28" fmla="*/ 131885 h 2454597"/>
                    <a:gd name="connsiteX29" fmla="*/ 1569866 w 2031629"/>
                    <a:gd name="connsiteY29" fmla="*/ 102577 h 2454597"/>
                    <a:gd name="connsiteX30" fmla="*/ 573404 w 2031629"/>
                    <a:gd name="connsiteY30" fmla="*/ 0 h 2454597"/>
                    <a:gd name="connsiteX0" fmla="*/ 573404 w 2031629"/>
                    <a:gd name="connsiteY0" fmla="*/ 0 h 2454597"/>
                    <a:gd name="connsiteX1" fmla="*/ 448846 w 2031629"/>
                    <a:gd name="connsiteY1" fmla="*/ 14654 h 2454597"/>
                    <a:gd name="connsiteX2" fmla="*/ 346270 w 2031629"/>
                    <a:gd name="connsiteY2" fmla="*/ 58616 h 2454597"/>
                    <a:gd name="connsiteX3" fmla="*/ 294981 w 2031629"/>
                    <a:gd name="connsiteY3" fmla="*/ 249116 h 2454597"/>
                    <a:gd name="connsiteX4" fmla="*/ 53192 w 2031629"/>
                    <a:gd name="connsiteY4" fmla="*/ 1150327 h 2454597"/>
                    <a:gd name="connsiteX5" fmla="*/ 9229 w 2031629"/>
                    <a:gd name="connsiteY5" fmla="*/ 1450731 h 2454597"/>
                    <a:gd name="connsiteX6" fmla="*/ 126462 w 2031629"/>
                    <a:gd name="connsiteY6" fmla="*/ 1480039 h 2454597"/>
                    <a:gd name="connsiteX7" fmla="*/ 126462 w 2031629"/>
                    <a:gd name="connsiteY7" fmla="*/ 1633904 h 2454597"/>
                    <a:gd name="connsiteX8" fmla="*/ 89827 w 2031629"/>
                    <a:gd name="connsiteY8" fmla="*/ 1905000 h 2454597"/>
                    <a:gd name="connsiteX9" fmla="*/ 177750 w 2031629"/>
                    <a:gd name="connsiteY9" fmla="*/ 2000250 h 2454597"/>
                    <a:gd name="connsiteX10" fmla="*/ 170423 w 2031629"/>
                    <a:gd name="connsiteY10" fmla="*/ 2176097 h 2454597"/>
                    <a:gd name="connsiteX11" fmla="*/ 235538 w 2031629"/>
                    <a:gd name="connsiteY11" fmla="*/ 2214862 h 2454597"/>
                    <a:gd name="connsiteX12" fmla="*/ 228922 w 2031629"/>
                    <a:gd name="connsiteY12" fmla="*/ 2343043 h 2454597"/>
                    <a:gd name="connsiteX13" fmla="*/ 298316 w 2031629"/>
                    <a:gd name="connsiteY13" fmla="*/ 2375341 h 2454597"/>
                    <a:gd name="connsiteX14" fmla="*/ 365365 w 2031629"/>
                    <a:gd name="connsiteY14" fmla="*/ 2405753 h 2454597"/>
                    <a:gd name="connsiteX15" fmla="*/ 385604 w 2031629"/>
                    <a:gd name="connsiteY15" fmla="*/ 2414175 h 2454597"/>
                    <a:gd name="connsiteX16" fmla="*/ 387374 w 2031629"/>
                    <a:gd name="connsiteY16" fmla="*/ 2339785 h 2454597"/>
                    <a:gd name="connsiteX17" fmla="*/ 443021 w 2031629"/>
                    <a:gd name="connsiteY17" fmla="*/ 2351948 h 2454597"/>
                    <a:gd name="connsiteX18" fmla="*/ 552872 w 2031629"/>
                    <a:gd name="connsiteY18" fmla="*/ 2397364 h 2454597"/>
                    <a:gd name="connsiteX19" fmla="*/ 851825 w 2031629"/>
                    <a:gd name="connsiteY19" fmla="*/ 2454519 h 2454597"/>
                    <a:gd name="connsiteX20" fmla="*/ 917770 w 2031629"/>
                    <a:gd name="connsiteY20" fmla="*/ 2249366 h 2454597"/>
                    <a:gd name="connsiteX21" fmla="*/ 991039 w 2031629"/>
                    <a:gd name="connsiteY21" fmla="*/ 1948963 h 2454597"/>
                    <a:gd name="connsiteX22" fmla="*/ 1218173 w 2031629"/>
                    <a:gd name="connsiteY22" fmla="*/ 1956289 h 2454597"/>
                    <a:gd name="connsiteX23" fmla="*/ 1525904 w 2031629"/>
                    <a:gd name="connsiteY23" fmla="*/ 1890347 h 2454597"/>
                    <a:gd name="connsiteX24" fmla="*/ 1657786 w 2031629"/>
                    <a:gd name="connsiteY24" fmla="*/ 1839058 h 2454597"/>
                    <a:gd name="connsiteX25" fmla="*/ 1738386 w 2031629"/>
                    <a:gd name="connsiteY25" fmla="*/ 1780443 h 2454597"/>
                    <a:gd name="connsiteX26" fmla="*/ 1826308 w 2031629"/>
                    <a:gd name="connsiteY26" fmla="*/ 1406770 h 2454597"/>
                    <a:gd name="connsiteX27" fmla="*/ 1943539 w 2031629"/>
                    <a:gd name="connsiteY27" fmla="*/ 805962 h 2454597"/>
                    <a:gd name="connsiteX28" fmla="*/ 2031462 w 2031629"/>
                    <a:gd name="connsiteY28" fmla="*/ 263770 h 2454597"/>
                    <a:gd name="connsiteX29" fmla="*/ 1921558 w 2031629"/>
                    <a:gd name="connsiteY29" fmla="*/ 131885 h 2454597"/>
                    <a:gd name="connsiteX30" fmla="*/ 1569866 w 2031629"/>
                    <a:gd name="connsiteY30" fmla="*/ 102577 h 2454597"/>
                    <a:gd name="connsiteX31" fmla="*/ 573404 w 2031629"/>
                    <a:gd name="connsiteY31" fmla="*/ 0 h 2454597"/>
                    <a:gd name="connsiteX0" fmla="*/ 573404 w 2031629"/>
                    <a:gd name="connsiteY0" fmla="*/ 0 h 2480676"/>
                    <a:gd name="connsiteX1" fmla="*/ 448846 w 2031629"/>
                    <a:gd name="connsiteY1" fmla="*/ 14654 h 2480676"/>
                    <a:gd name="connsiteX2" fmla="*/ 346270 w 2031629"/>
                    <a:gd name="connsiteY2" fmla="*/ 58616 h 2480676"/>
                    <a:gd name="connsiteX3" fmla="*/ 294981 w 2031629"/>
                    <a:gd name="connsiteY3" fmla="*/ 249116 h 2480676"/>
                    <a:gd name="connsiteX4" fmla="*/ 53192 w 2031629"/>
                    <a:gd name="connsiteY4" fmla="*/ 1150327 h 2480676"/>
                    <a:gd name="connsiteX5" fmla="*/ 9229 w 2031629"/>
                    <a:gd name="connsiteY5" fmla="*/ 1450731 h 2480676"/>
                    <a:gd name="connsiteX6" fmla="*/ 126462 w 2031629"/>
                    <a:gd name="connsiteY6" fmla="*/ 1480039 h 2480676"/>
                    <a:gd name="connsiteX7" fmla="*/ 126462 w 2031629"/>
                    <a:gd name="connsiteY7" fmla="*/ 1633904 h 2480676"/>
                    <a:gd name="connsiteX8" fmla="*/ 89827 w 2031629"/>
                    <a:gd name="connsiteY8" fmla="*/ 1905000 h 2480676"/>
                    <a:gd name="connsiteX9" fmla="*/ 177750 w 2031629"/>
                    <a:gd name="connsiteY9" fmla="*/ 2000250 h 2480676"/>
                    <a:gd name="connsiteX10" fmla="*/ 170423 w 2031629"/>
                    <a:gd name="connsiteY10" fmla="*/ 2176097 h 2480676"/>
                    <a:gd name="connsiteX11" fmla="*/ 235538 w 2031629"/>
                    <a:gd name="connsiteY11" fmla="*/ 2214862 h 2480676"/>
                    <a:gd name="connsiteX12" fmla="*/ 228922 w 2031629"/>
                    <a:gd name="connsiteY12" fmla="*/ 2343043 h 2480676"/>
                    <a:gd name="connsiteX13" fmla="*/ 298316 w 2031629"/>
                    <a:gd name="connsiteY13" fmla="*/ 2375341 h 2480676"/>
                    <a:gd name="connsiteX14" fmla="*/ 365365 w 2031629"/>
                    <a:gd name="connsiteY14" fmla="*/ 2405753 h 2480676"/>
                    <a:gd name="connsiteX15" fmla="*/ 385604 w 2031629"/>
                    <a:gd name="connsiteY15" fmla="*/ 2414175 h 2480676"/>
                    <a:gd name="connsiteX16" fmla="*/ 387374 w 2031629"/>
                    <a:gd name="connsiteY16" fmla="*/ 2339785 h 2480676"/>
                    <a:gd name="connsiteX17" fmla="*/ 443021 w 2031629"/>
                    <a:gd name="connsiteY17" fmla="*/ 2351948 h 2480676"/>
                    <a:gd name="connsiteX18" fmla="*/ 552872 w 2031629"/>
                    <a:gd name="connsiteY18" fmla="*/ 2397364 h 2480676"/>
                    <a:gd name="connsiteX19" fmla="*/ 591276 w 2031629"/>
                    <a:gd name="connsiteY19" fmla="*/ 2475934 h 2480676"/>
                    <a:gd name="connsiteX20" fmla="*/ 851825 w 2031629"/>
                    <a:gd name="connsiteY20" fmla="*/ 2454519 h 2480676"/>
                    <a:gd name="connsiteX21" fmla="*/ 917770 w 2031629"/>
                    <a:gd name="connsiteY21" fmla="*/ 2249366 h 2480676"/>
                    <a:gd name="connsiteX22" fmla="*/ 991039 w 2031629"/>
                    <a:gd name="connsiteY22" fmla="*/ 1948963 h 2480676"/>
                    <a:gd name="connsiteX23" fmla="*/ 1218173 w 2031629"/>
                    <a:gd name="connsiteY23" fmla="*/ 1956289 h 2480676"/>
                    <a:gd name="connsiteX24" fmla="*/ 1525904 w 2031629"/>
                    <a:gd name="connsiteY24" fmla="*/ 1890347 h 2480676"/>
                    <a:gd name="connsiteX25" fmla="*/ 1657786 w 2031629"/>
                    <a:gd name="connsiteY25" fmla="*/ 1839058 h 2480676"/>
                    <a:gd name="connsiteX26" fmla="*/ 1738386 w 2031629"/>
                    <a:gd name="connsiteY26" fmla="*/ 1780443 h 2480676"/>
                    <a:gd name="connsiteX27" fmla="*/ 1826308 w 2031629"/>
                    <a:gd name="connsiteY27" fmla="*/ 1406770 h 2480676"/>
                    <a:gd name="connsiteX28" fmla="*/ 1943539 w 2031629"/>
                    <a:gd name="connsiteY28" fmla="*/ 805962 h 2480676"/>
                    <a:gd name="connsiteX29" fmla="*/ 2031462 w 2031629"/>
                    <a:gd name="connsiteY29" fmla="*/ 263770 h 2480676"/>
                    <a:gd name="connsiteX30" fmla="*/ 1921558 w 2031629"/>
                    <a:gd name="connsiteY30" fmla="*/ 131885 h 2480676"/>
                    <a:gd name="connsiteX31" fmla="*/ 1569866 w 2031629"/>
                    <a:gd name="connsiteY31" fmla="*/ 102577 h 2480676"/>
                    <a:gd name="connsiteX32" fmla="*/ 573404 w 2031629"/>
                    <a:gd name="connsiteY32" fmla="*/ 0 h 2480676"/>
                    <a:gd name="connsiteX0" fmla="*/ 573404 w 2031629"/>
                    <a:gd name="connsiteY0" fmla="*/ 0 h 2480676"/>
                    <a:gd name="connsiteX1" fmla="*/ 448846 w 2031629"/>
                    <a:gd name="connsiteY1" fmla="*/ 14654 h 2480676"/>
                    <a:gd name="connsiteX2" fmla="*/ 346270 w 2031629"/>
                    <a:gd name="connsiteY2" fmla="*/ 58616 h 2480676"/>
                    <a:gd name="connsiteX3" fmla="*/ 294981 w 2031629"/>
                    <a:gd name="connsiteY3" fmla="*/ 249116 h 2480676"/>
                    <a:gd name="connsiteX4" fmla="*/ 53192 w 2031629"/>
                    <a:gd name="connsiteY4" fmla="*/ 1150327 h 2480676"/>
                    <a:gd name="connsiteX5" fmla="*/ 9229 w 2031629"/>
                    <a:gd name="connsiteY5" fmla="*/ 1450731 h 2480676"/>
                    <a:gd name="connsiteX6" fmla="*/ 126462 w 2031629"/>
                    <a:gd name="connsiteY6" fmla="*/ 1480039 h 2480676"/>
                    <a:gd name="connsiteX7" fmla="*/ 126462 w 2031629"/>
                    <a:gd name="connsiteY7" fmla="*/ 1633904 h 2480676"/>
                    <a:gd name="connsiteX8" fmla="*/ 89827 w 2031629"/>
                    <a:gd name="connsiteY8" fmla="*/ 1905000 h 2480676"/>
                    <a:gd name="connsiteX9" fmla="*/ 177750 w 2031629"/>
                    <a:gd name="connsiteY9" fmla="*/ 2000250 h 2480676"/>
                    <a:gd name="connsiteX10" fmla="*/ 170423 w 2031629"/>
                    <a:gd name="connsiteY10" fmla="*/ 2176097 h 2480676"/>
                    <a:gd name="connsiteX11" fmla="*/ 235538 w 2031629"/>
                    <a:gd name="connsiteY11" fmla="*/ 2214862 h 2480676"/>
                    <a:gd name="connsiteX12" fmla="*/ 228922 w 2031629"/>
                    <a:gd name="connsiteY12" fmla="*/ 2343043 h 2480676"/>
                    <a:gd name="connsiteX13" fmla="*/ 298316 w 2031629"/>
                    <a:gd name="connsiteY13" fmla="*/ 2375341 h 2480676"/>
                    <a:gd name="connsiteX14" fmla="*/ 365365 w 2031629"/>
                    <a:gd name="connsiteY14" fmla="*/ 2405753 h 2480676"/>
                    <a:gd name="connsiteX15" fmla="*/ 385604 w 2031629"/>
                    <a:gd name="connsiteY15" fmla="*/ 2414175 h 2480676"/>
                    <a:gd name="connsiteX16" fmla="*/ 387374 w 2031629"/>
                    <a:gd name="connsiteY16" fmla="*/ 2339785 h 2480676"/>
                    <a:gd name="connsiteX17" fmla="*/ 443021 w 2031629"/>
                    <a:gd name="connsiteY17" fmla="*/ 2351948 h 2480676"/>
                    <a:gd name="connsiteX18" fmla="*/ 590524 w 2031629"/>
                    <a:gd name="connsiteY18" fmla="*/ 2399703 h 2480676"/>
                    <a:gd name="connsiteX19" fmla="*/ 591276 w 2031629"/>
                    <a:gd name="connsiteY19" fmla="*/ 2475934 h 2480676"/>
                    <a:gd name="connsiteX20" fmla="*/ 851825 w 2031629"/>
                    <a:gd name="connsiteY20" fmla="*/ 2454519 h 2480676"/>
                    <a:gd name="connsiteX21" fmla="*/ 917770 w 2031629"/>
                    <a:gd name="connsiteY21" fmla="*/ 2249366 h 2480676"/>
                    <a:gd name="connsiteX22" fmla="*/ 991039 w 2031629"/>
                    <a:gd name="connsiteY22" fmla="*/ 1948963 h 2480676"/>
                    <a:gd name="connsiteX23" fmla="*/ 1218173 w 2031629"/>
                    <a:gd name="connsiteY23" fmla="*/ 1956289 h 2480676"/>
                    <a:gd name="connsiteX24" fmla="*/ 1525904 w 2031629"/>
                    <a:gd name="connsiteY24" fmla="*/ 1890347 h 2480676"/>
                    <a:gd name="connsiteX25" fmla="*/ 1657786 w 2031629"/>
                    <a:gd name="connsiteY25" fmla="*/ 1839058 h 2480676"/>
                    <a:gd name="connsiteX26" fmla="*/ 1738386 w 2031629"/>
                    <a:gd name="connsiteY26" fmla="*/ 1780443 h 2480676"/>
                    <a:gd name="connsiteX27" fmla="*/ 1826308 w 2031629"/>
                    <a:gd name="connsiteY27" fmla="*/ 1406770 h 2480676"/>
                    <a:gd name="connsiteX28" fmla="*/ 1943539 w 2031629"/>
                    <a:gd name="connsiteY28" fmla="*/ 805962 h 2480676"/>
                    <a:gd name="connsiteX29" fmla="*/ 2031462 w 2031629"/>
                    <a:gd name="connsiteY29" fmla="*/ 263770 h 2480676"/>
                    <a:gd name="connsiteX30" fmla="*/ 1921558 w 2031629"/>
                    <a:gd name="connsiteY30" fmla="*/ 131885 h 2480676"/>
                    <a:gd name="connsiteX31" fmla="*/ 1569866 w 2031629"/>
                    <a:gd name="connsiteY31" fmla="*/ 102577 h 2480676"/>
                    <a:gd name="connsiteX32" fmla="*/ 573404 w 2031629"/>
                    <a:gd name="connsiteY32" fmla="*/ 0 h 2480676"/>
                    <a:gd name="connsiteX0" fmla="*/ 573404 w 2031629"/>
                    <a:gd name="connsiteY0" fmla="*/ 0 h 2490459"/>
                    <a:gd name="connsiteX1" fmla="*/ 448846 w 2031629"/>
                    <a:gd name="connsiteY1" fmla="*/ 14654 h 2490459"/>
                    <a:gd name="connsiteX2" fmla="*/ 346270 w 2031629"/>
                    <a:gd name="connsiteY2" fmla="*/ 58616 h 2490459"/>
                    <a:gd name="connsiteX3" fmla="*/ 294981 w 2031629"/>
                    <a:gd name="connsiteY3" fmla="*/ 249116 h 2490459"/>
                    <a:gd name="connsiteX4" fmla="*/ 53192 w 2031629"/>
                    <a:gd name="connsiteY4" fmla="*/ 1150327 h 2490459"/>
                    <a:gd name="connsiteX5" fmla="*/ 9229 w 2031629"/>
                    <a:gd name="connsiteY5" fmla="*/ 1450731 h 2490459"/>
                    <a:gd name="connsiteX6" fmla="*/ 126462 w 2031629"/>
                    <a:gd name="connsiteY6" fmla="*/ 1480039 h 2490459"/>
                    <a:gd name="connsiteX7" fmla="*/ 126462 w 2031629"/>
                    <a:gd name="connsiteY7" fmla="*/ 1633904 h 2490459"/>
                    <a:gd name="connsiteX8" fmla="*/ 89827 w 2031629"/>
                    <a:gd name="connsiteY8" fmla="*/ 1905000 h 2490459"/>
                    <a:gd name="connsiteX9" fmla="*/ 177750 w 2031629"/>
                    <a:gd name="connsiteY9" fmla="*/ 2000250 h 2490459"/>
                    <a:gd name="connsiteX10" fmla="*/ 170423 w 2031629"/>
                    <a:gd name="connsiteY10" fmla="*/ 2176097 h 2490459"/>
                    <a:gd name="connsiteX11" fmla="*/ 235538 w 2031629"/>
                    <a:gd name="connsiteY11" fmla="*/ 2214862 h 2490459"/>
                    <a:gd name="connsiteX12" fmla="*/ 228922 w 2031629"/>
                    <a:gd name="connsiteY12" fmla="*/ 2343043 h 2490459"/>
                    <a:gd name="connsiteX13" fmla="*/ 298316 w 2031629"/>
                    <a:gd name="connsiteY13" fmla="*/ 2375341 h 2490459"/>
                    <a:gd name="connsiteX14" fmla="*/ 365365 w 2031629"/>
                    <a:gd name="connsiteY14" fmla="*/ 2405753 h 2490459"/>
                    <a:gd name="connsiteX15" fmla="*/ 385604 w 2031629"/>
                    <a:gd name="connsiteY15" fmla="*/ 2414175 h 2490459"/>
                    <a:gd name="connsiteX16" fmla="*/ 387374 w 2031629"/>
                    <a:gd name="connsiteY16" fmla="*/ 2339785 h 2490459"/>
                    <a:gd name="connsiteX17" fmla="*/ 443021 w 2031629"/>
                    <a:gd name="connsiteY17" fmla="*/ 2351948 h 2490459"/>
                    <a:gd name="connsiteX18" fmla="*/ 590524 w 2031629"/>
                    <a:gd name="connsiteY18" fmla="*/ 2399703 h 2490459"/>
                    <a:gd name="connsiteX19" fmla="*/ 610102 w 2031629"/>
                    <a:gd name="connsiteY19" fmla="*/ 2487630 h 2490459"/>
                    <a:gd name="connsiteX20" fmla="*/ 851825 w 2031629"/>
                    <a:gd name="connsiteY20" fmla="*/ 2454519 h 2490459"/>
                    <a:gd name="connsiteX21" fmla="*/ 917770 w 2031629"/>
                    <a:gd name="connsiteY21" fmla="*/ 2249366 h 2490459"/>
                    <a:gd name="connsiteX22" fmla="*/ 991039 w 2031629"/>
                    <a:gd name="connsiteY22" fmla="*/ 1948963 h 2490459"/>
                    <a:gd name="connsiteX23" fmla="*/ 1218173 w 2031629"/>
                    <a:gd name="connsiteY23" fmla="*/ 1956289 h 2490459"/>
                    <a:gd name="connsiteX24" fmla="*/ 1525904 w 2031629"/>
                    <a:gd name="connsiteY24" fmla="*/ 1890347 h 2490459"/>
                    <a:gd name="connsiteX25" fmla="*/ 1657786 w 2031629"/>
                    <a:gd name="connsiteY25" fmla="*/ 1839058 h 2490459"/>
                    <a:gd name="connsiteX26" fmla="*/ 1738386 w 2031629"/>
                    <a:gd name="connsiteY26" fmla="*/ 1780443 h 2490459"/>
                    <a:gd name="connsiteX27" fmla="*/ 1826308 w 2031629"/>
                    <a:gd name="connsiteY27" fmla="*/ 1406770 h 2490459"/>
                    <a:gd name="connsiteX28" fmla="*/ 1943539 w 2031629"/>
                    <a:gd name="connsiteY28" fmla="*/ 805962 h 2490459"/>
                    <a:gd name="connsiteX29" fmla="*/ 2031462 w 2031629"/>
                    <a:gd name="connsiteY29" fmla="*/ 263770 h 2490459"/>
                    <a:gd name="connsiteX30" fmla="*/ 1921558 w 2031629"/>
                    <a:gd name="connsiteY30" fmla="*/ 131885 h 2490459"/>
                    <a:gd name="connsiteX31" fmla="*/ 1569866 w 2031629"/>
                    <a:gd name="connsiteY31" fmla="*/ 102577 h 2490459"/>
                    <a:gd name="connsiteX32" fmla="*/ 573404 w 2031629"/>
                    <a:gd name="connsiteY32" fmla="*/ 0 h 2490459"/>
                    <a:gd name="connsiteX0" fmla="*/ 573404 w 2031629"/>
                    <a:gd name="connsiteY0" fmla="*/ 0 h 2558151"/>
                    <a:gd name="connsiteX1" fmla="*/ 448846 w 2031629"/>
                    <a:gd name="connsiteY1" fmla="*/ 14654 h 2558151"/>
                    <a:gd name="connsiteX2" fmla="*/ 346270 w 2031629"/>
                    <a:gd name="connsiteY2" fmla="*/ 58616 h 2558151"/>
                    <a:gd name="connsiteX3" fmla="*/ 294981 w 2031629"/>
                    <a:gd name="connsiteY3" fmla="*/ 249116 h 2558151"/>
                    <a:gd name="connsiteX4" fmla="*/ 53192 w 2031629"/>
                    <a:gd name="connsiteY4" fmla="*/ 1150327 h 2558151"/>
                    <a:gd name="connsiteX5" fmla="*/ 9229 w 2031629"/>
                    <a:gd name="connsiteY5" fmla="*/ 1450731 h 2558151"/>
                    <a:gd name="connsiteX6" fmla="*/ 126462 w 2031629"/>
                    <a:gd name="connsiteY6" fmla="*/ 1480039 h 2558151"/>
                    <a:gd name="connsiteX7" fmla="*/ 126462 w 2031629"/>
                    <a:gd name="connsiteY7" fmla="*/ 1633904 h 2558151"/>
                    <a:gd name="connsiteX8" fmla="*/ 89827 w 2031629"/>
                    <a:gd name="connsiteY8" fmla="*/ 1905000 h 2558151"/>
                    <a:gd name="connsiteX9" fmla="*/ 177750 w 2031629"/>
                    <a:gd name="connsiteY9" fmla="*/ 2000250 h 2558151"/>
                    <a:gd name="connsiteX10" fmla="*/ 170423 w 2031629"/>
                    <a:gd name="connsiteY10" fmla="*/ 2176097 h 2558151"/>
                    <a:gd name="connsiteX11" fmla="*/ 235538 w 2031629"/>
                    <a:gd name="connsiteY11" fmla="*/ 2214862 h 2558151"/>
                    <a:gd name="connsiteX12" fmla="*/ 228922 w 2031629"/>
                    <a:gd name="connsiteY12" fmla="*/ 2343043 h 2558151"/>
                    <a:gd name="connsiteX13" fmla="*/ 298316 w 2031629"/>
                    <a:gd name="connsiteY13" fmla="*/ 2375341 h 2558151"/>
                    <a:gd name="connsiteX14" fmla="*/ 365365 w 2031629"/>
                    <a:gd name="connsiteY14" fmla="*/ 2405753 h 2558151"/>
                    <a:gd name="connsiteX15" fmla="*/ 385604 w 2031629"/>
                    <a:gd name="connsiteY15" fmla="*/ 2414175 h 2558151"/>
                    <a:gd name="connsiteX16" fmla="*/ 387374 w 2031629"/>
                    <a:gd name="connsiteY16" fmla="*/ 2339785 h 2558151"/>
                    <a:gd name="connsiteX17" fmla="*/ 443021 w 2031629"/>
                    <a:gd name="connsiteY17" fmla="*/ 2351948 h 2558151"/>
                    <a:gd name="connsiteX18" fmla="*/ 590524 w 2031629"/>
                    <a:gd name="connsiteY18" fmla="*/ 2399703 h 2558151"/>
                    <a:gd name="connsiteX19" fmla="*/ 610102 w 2031629"/>
                    <a:gd name="connsiteY19" fmla="*/ 2487630 h 2558151"/>
                    <a:gd name="connsiteX20" fmla="*/ 836013 w 2031629"/>
                    <a:gd name="connsiteY20" fmla="*/ 2557812 h 2558151"/>
                    <a:gd name="connsiteX21" fmla="*/ 851825 w 2031629"/>
                    <a:gd name="connsiteY21" fmla="*/ 2454519 h 2558151"/>
                    <a:gd name="connsiteX22" fmla="*/ 917770 w 2031629"/>
                    <a:gd name="connsiteY22" fmla="*/ 2249366 h 2558151"/>
                    <a:gd name="connsiteX23" fmla="*/ 991039 w 2031629"/>
                    <a:gd name="connsiteY23" fmla="*/ 1948963 h 2558151"/>
                    <a:gd name="connsiteX24" fmla="*/ 1218173 w 2031629"/>
                    <a:gd name="connsiteY24" fmla="*/ 1956289 h 2558151"/>
                    <a:gd name="connsiteX25" fmla="*/ 1525904 w 2031629"/>
                    <a:gd name="connsiteY25" fmla="*/ 1890347 h 2558151"/>
                    <a:gd name="connsiteX26" fmla="*/ 1657786 w 2031629"/>
                    <a:gd name="connsiteY26" fmla="*/ 1839058 h 2558151"/>
                    <a:gd name="connsiteX27" fmla="*/ 1738386 w 2031629"/>
                    <a:gd name="connsiteY27" fmla="*/ 1780443 h 2558151"/>
                    <a:gd name="connsiteX28" fmla="*/ 1826308 w 2031629"/>
                    <a:gd name="connsiteY28" fmla="*/ 1406770 h 2558151"/>
                    <a:gd name="connsiteX29" fmla="*/ 1943539 w 2031629"/>
                    <a:gd name="connsiteY29" fmla="*/ 805962 h 2558151"/>
                    <a:gd name="connsiteX30" fmla="*/ 2031462 w 2031629"/>
                    <a:gd name="connsiteY30" fmla="*/ 263770 h 2558151"/>
                    <a:gd name="connsiteX31" fmla="*/ 1921558 w 2031629"/>
                    <a:gd name="connsiteY31" fmla="*/ 131885 h 2558151"/>
                    <a:gd name="connsiteX32" fmla="*/ 1569866 w 2031629"/>
                    <a:gd name="connsiteY32" fmla="*/ 102577 h 2558151"/>
                    <a:gd name="connsiteX33" fmla="*/ 573404 w 2031629"/>
                    <a:gd name="connsiteY33" fmla="*/ 0 h 2558151"/>
                    <a:gd name="connsiteX0" fmla="*/ 573404 w 2031629"/>
                    <a:gd name="connsiteY0" fmla="*/ 0 h 2553498"/>
                    <a:gd name="connsiteX1" fmla="*/ 448846 w 2031629"/>
                    <a:gd name="connsiteY1" fmla="*/ 14654 h 2553498"/>
                    <a:gd name="connsiteX2" fmla="*/ 346270 w 2031629"/>
                    <a:gd name="connsiteY2" fmla="*/ 58616 h 2553498"/>
                    <a:gd name="connsiteX3" fmla="*/ 294981 w 2031629"/>
                    <a:gd name="connsiteY3" fmla="*/ 249116 h 2553498"/>
                    <a:gd name="connsiteX4" fmla="*/ 53192 w 2031629"/>
                    <a:gd name="connsiteY4" fmla="*/ 1150327 h 2553498"/>
                    <a:gd name="connsiteX5" fmla="*/ 9229 w 2031629"/>
                    <a:gd name="connsiteY5" fmla="*/ 1450731 h 2553498"/>
                    <a:gd name="connsiteX6" fmla="*/ 126462 w 2031629"/>
                    <a:gd name="connsiteY6" fmla="*/ 1480039 h 2553498"/>
                    <a:gd name="connsiteX7" fmla="*/ 126462 w 2031629"/>
                    <a:gd name="connsiteY7" fmla="*/ 1633904 h 2553498"/>
                    <a:gd name="connsiteX8" fmla="*/ 89827 w 2031629"/>
                    <a:gd name="connsiteY8" fmla="*/ 1905000 h 2553498"/>
                    <a:gd name="connsiteX9" fmla="*/ 177750 w 2031629"/>
                    <a:gd name="connsiteY9" fmla="*/ 2000250 h 2553498"/>
                    <a:gd name="connsiteX10" fmla="*/ 170423 w 2031629"/>
                    <a:gd name="connsiteY10" fmla="*/ 2176097 h 2553498"/>
                    <a:gd name="connsiteX11" fmla="*/ 235538 w 2031629"/>
                    <a:gd name="connsiteY11" fmla="*/ 2214862 h 2553498"/>
                    <a:gd name="connsiteX12" fmla="*/ 228922 w 2031629"/>
                    <a:gd name="connsiteY12" fmla="*/ 2343043 h 2553498"/>
                    <a:gd name="connsiteX13" fmla="*/ 298316 w 2031629"/>
                    <a:gd name="connsiteY13" fmla="*/ 2375341 h 2553498"/>
                    <a:gd name="connsiteX14" fmla="*/ 365365 w 2031629"/>
                    <a:gd name="connsiteY14" fmla="*/ 2405753 h 2553498"/>
                    <a:gd name="connsiteX15" fmla="*/ 385604 w 2031629"/>
                    <a:gd name="connsiteY15" fmla="*/ 2414175 h 2553498"/>
                    <a:gd name="connsiteX16" fmla="*/ 387374 w 2031629"/>
                    <a:gd name="connsiteY16" fmla="*/ 2339785 h 2553498"/>
                    <a:gd name="connsiteX17" fmla="*/ 443021 w 2031629"/>
                    <a:gd name="connsiteY17" fmla="*/ 2351948 h 2553498"/>
                    <a:gd name="connsiteX18" fmla="*/ 590524 w 2031629"/>
                    <a:gd name="connsiteY18" fmla="*/ 2399703 h 2553498"/>
                    <a:gd name="connsiteX19" fmla="*/ 610102 w 2031629"/>
                    <a:gd name="connsiteY19" fmla="*/ 2487630 h 2553498"/>
                    <a:gd name="connsiteX20" fmla="*/ 821893 w 2031629"/>
                    <a:gd name="connsiteY20" fmla="*/ 2553134 h 2553498"/>
                    <a:gd name="connsiteX21" fmla="*/ 851825 w 2031629"/>
                    <a:gd name="connsiteY21" fmla="*/ 2454519 h 2553498"/>
                    <a:gd name="connsiteX22" fmla="*/ 917770 w 2031629"/>
                    <a:gd name="connsiteY22" fmla="*/ 2249366 h 2553498"/>
                    <a:gd name="connsiteX23" fmla="*/ 991039 w 2031629"/>
                    <a:gd name="connsiteY23" fmla="*/ 1948963 h 2553498"/>
                    <a:gd name="connsiteX24" fmla="*/ 1218173 w 2031629"/>
                    <a:gd name="connsiteY24" fmla="*/ 1956289 h 2553498"/>
                    <a:gd name="connsiteX25" fmla="*/ 1525904 w 2031629"/>
                    <a:gd name="connsiteY25" fmla="*/ 1890347 h 2553498"/>
                    <a:gd name="connsiteX26" fmla="*/ 1657786 w 2031629"/>
                    <a:gd name="connsiteY26" fmla="*/ 1839058 h 2553498"/>
                    <a:gd name="connsiteX27" fmla="*/ 1738386 w 2031629"/>
                    <a:gd name="connsiteY27" fmla="*/ 1780443 h 2553498"/>
                    <a:gd name="connsiteX28" fmla="*/ 1826308 w 2031629"/>
                    <a:gd name="connsiteY28" fmla="*/ 1406770 h 2553498"/>
                    <a:gd name="connsiteX29" fmla="*/ 1943539 w 2031629"/>
                    <a:gd name="connsiteY29" fmla="*/ 805962 h 2553498"/>
                    <a:gd name="connsiteX30" fmla="*/ 2031462 w 2031629"/>
                    <a:gd name="connsiteY30" fmla="*/ 263770 h 2553498"/>
                    <a:gd name="connsiteX31" fmla="*/ 1921558 w 2031629"/>
                    <a:gd name="connsiteY31" fmla="*/ 131885 h 2553498"/>
                    <a:gd name="connsiteX32" fmla="*/ 1569866 w 2031629"/>
                    <a:gd name="connsiteY32" fmla="*/ 102577 h 2553498"/>
                    <a:gd name="connsiteX33" fmla="*/ 573404 w 2031629"/>
                    <a:gd name="connsiteY33" fmla="*/ 0 h 2553498"/>
                    <a:gd name="connsiteX0" fmla="*/ 573404 w 2031629"/>
                    <a:gd name="connsiteY0" fmla="*/ 0 h 2570766"/>
                    <a:gd name="connsiteX1" fmla="*/ 448846 w 2031629"/>
                    <a:gd name="connsiteY1" fmla="*/ 14654 h 2570766"/>
                    <a:gd name="connsiteX2" fmla="*/ 346270 w 2031629"/>
                    <a:gd name="connsiteY2" fmla="*/ 58616 h 2570766"/>
                    <a:gd name="connsiteX3" fmla="*/ 294981 w 2031629"/>
                    <a:gd name="connsiteY3" fmla="*/ 249116 h 2570766"/>
                    <a:gd name="connsiteX4" fmla="*/ 53192 w 2031629"/>
                    <a:gd name="connsiteY4" fmla="*/ 1150327 h 2570766"/>
                    <a:gd name="connsiteX5" fmla="*/ 9229 w 2031629"/>
                    <a:gd name="connsiteY5" fmla="*/ 1450731 h 2570766"/>
                    <a:gd name="connsiteX6" fmla="*/ 126462 w 2031629"/>
                    <a:gd name="connsiteY6" fmla="*/ 1480039 h 2570766"/>
                    <a:gd name="connsiteX7" fmla="*/ 126462 w 2031629"/>
                    <a:gd name="connsiteY7" fmla="*/ 1633904 h 2570766"/>
                    <a:gd name="connsiteX8" fmla="*/ 89827 w 2031629"/>
                    <a:gd name="connsiteY8" fmla="*/ 1905000 h 2570766"/>
                    <a:gd name="connsiteX9" fmla="*/ 177750 w 2031629"/>
                    <a:gd name="connsiteY9" fmla="*/ 2000250 h 2570766"/>
                    <a:gd name="connsiteX10" fmla="*/ 170423 w 2031629"/>
                    <a:gd name="connsiteY10" fmla="*/ 2176097 h 2570766"/>
                    <a:gd name="connsiteX11" fmla="*/ 235538 w 2031629"/>
                    <a:gd name="connsiteY11" fmla="*/ 2214862 h 2570766"/>
                    <a:gd name="connsiteX12" fmla="*/ 228922 w 2031629"/>
                    <a:gd name="connsiteY12" fmla="*/ 2343043 h 2570766"/>
                    <a:gd name="connsiteX13" fmla="*/ 298316 w 2031629"/>
                    <a:gd name="connsiteY13" fmla="*/ 2375341 h 2570766"/>
                    <a:gd name="connsiteX14" fmla="*/ 365365 w 2031629"/>
                    <a:gd name="connsiteY14" fmla="*/ 2405753 h 2570766"/>
                    <a:gd name="connsiteX15" fmla="*/ 385604 w 2031629"/>
                    <a:gd name="connsiteY15" fmla="*/ 2414175 h 2570766"/>
                    <a:gd name="connsiteX16" fmla="*/ 387374 w 2031629"/>
                    <a:gd name="connsiteY16" fmla="*/ 2339785 h 2570766"/>
                    <a:gd name="connsiteX17" fmla="*/ 443021 w 2031629"/>
                    <a:gd name="connsiteY17" fmla="*/ 2351948 h 2570766"/>
                    <a:gd name="connsiteX18" fmla="*/ 590524 w 2031629"/>
                    <a:gd name="connsiteY18" fmla="*/ 2399703 h 2570766"/>
                    <a:gd name="connsiteX19" fmla="*/ 610102 w 2031629"/>
                    <a:gd name="connsiteY19" fmla="*/ 2487630 h 2570766"/>
                    <a:gd name="connsiteX20" fmla="*/ 821893 w 2031629"/>
                    <a:gd name="connsiteY20" fmla="*/ 2553134 h 2570766"/>
                    <a:gd name="connsiteX21" fmla="*/ 852486 w 2031629"/>
                    <a:gd name="connsiteY21" fmla="*/ 2564829 h 2570766"/>
                    <a:gd name="connsiteX22" fmla="*/ 851825 w 2031629"/>
                    <a:gd name="connsiteY22" fmla="*/ 2454519 h 2570766"/>
                    <a:gd name="connsiteX23" fmla="*/ 917770 w 2031629"/>
                    <a:gd name="connsiteY23" fmla="*/ 2249366 h 2570766"/>
                    <a:gd name="connsiteX24" fmla="*/ 991039 w 2031629"/>
                    <a:gd name="connsiteY24" fmla="*/ 1948963 h 2570766"/>
                    <a:gd name="connsiteX25" fmla="*/ 1218173 w 2031629"/>
                    <a:gd name="connsiteY25" fmla="*/ 1956289 h 2570766"/>
                    <a:gd name="connsiteX26" fmla="*/ 1525904 w 2031629"/>
                    <a:gd name="connsiteY26" fmla="*/ 1890347 h 2570766"/>
                    <a:gd name="connsiteX27" fmla="*/ 1657786 w 2031629"/>
                    <a:gd name="connsiteY27" fmla="*/ 1839058 h 2570766"/>
                    <a:gd name="connsiteX28" fmla="*/ 1738386 w 2031629"/>
                    <a:gd name="connsiteY28" fmla="*/ 1780443 h 2570766"/>
                    <a:gd name="connsiteX29" fmla="*/ 1826308 w 2031629"/>
                    <a:gd name="connsiteY29" fmla="*/ 1406770 h 2570766"/>
                    <a:gd name="connsiteX30" fmla="*/ 1943539 w 2031629"/>
                    <a:gd name="connsiteY30" fmla="*/ 805962 h 2570766"/>
                    <a:gd name="connsiteX31" fmla="*/ 2031462 w 2031629"/>
                    <a:gd name="connsiteY31" fmla="*/ 263770 h 2570766"/>
                    <a:gd name="connsiteX32" fmla="*/ 1921558 w 2031629"/>
                    <a:gd name="connsiteY32" fmla="*/ 131885 h 2570766"/>
                    <a:gd name="connsiteX33" fmla="*/ 1569866 w 2031629"/>
                    <a:gd name="connsiteY33" fmla="*/ 102577 h 2570766"/>
                    <a:gd name="connsiteX34" fmla="*/ 573404 w 2031629"/>
                    <a:gd name="connsiteY34" fmla="*/ 0 h 2570766"/>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51825 w 2031629"/>
                    <a:gd name="connsiteY22" fmla="*/ 2454519 h 2576794"/>
                    <a:gd name="connsiteX23" fmla="*/ 917770 w 2031629"/>
                    <a:gd name="connsiteY23" fmla="*/ 2249366 h 2576794"/>
                    <a:gd name="connsiteX24" fmla="*/ 991039 w 2031629"/>
                    <a:gd name="connsiteY24" fmla="*/ 1948963 h 2576794"/>
                    <a:gd name="connsiteX25" fmla="*/ 1218173 w 2031629"/>
                    <a:gd name="connsiteY25" fmla="*/ 1956289 h 2576794"/>
                    <a:gd name="connsiteX26" fmla="*/ 1525904 w 2031629"/>
                    <a:gd name="connsiteY26" fmla="*/ 1890347 h 2576794"/>
                    <a:gd name="connsiteX27" fmla="*/ 1657786 w 2031629"/>
                    <a:gd name="connsiteY27" fmla="*/ 1839058 h 2576794"/>
                    <a:gd name="connsiteX28" fmla="*/ 1738386 w 2031629"/>
                    <a:gd name="connsiteY28" fmla="*/ 1780443 h 2576794"/>
                    <a:gd name="connsiteX29" fmla="*/ 1826308 w 2031629"/>
                    <a:gd name="connsiteY29" fmla="*/ 1406770 h 2576794"/>
                    <a:gd name="connsiteX30" fmla="*/ 1943539 w 2031629"/>
                    <a:gd name="connsiteY30" fmla="*/ 805962 h 2576794"/>
                    <a:gd name="connsiteX31" fmla="*/ 2031462 w 2031629"/>
                    <a:gd name="connsiteY31" fmla="*/ 263770 h 2576794"/>
                    <a:gd name="connsiteX32" fmla="*/ 1921558 w 2031629"/>
                    <a:gd name="connsiteY32" fmla="*/ 131885 h 2576794"/>
                    <a:gd name="connsiteX33" fmla="*/ 1569866 w 2031629"/>
                    <a:gd name="connsiteY33" fmla="*/ 102577 h 2576794"/>
                    <a:gd name="connsiteX34" fmla="*/ 573404 w 2031629"/>
                    <a:gd name="connsiteY34"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0651 w 2031629"/>
                    <a:gd name="connsiteY22" fmla="*/ 2438144 h 2576794"/>
                    <a:gd name="connsiteX23" fmla="*/ 917770 w 2031629"/>
                    <a:gd name="connsiteY23" fmla="*/ 2249366 h 2576794"/>
                    <a:gd name="connsiteX24" fmla="*/ 991039 w 2031629"/>
                    <a:gd name="connsiteY24" fmla="*/ 1948963 h 2576794"/>
                    <a:gd name="connsiteX25" fmla="*/ 1218173 w 2031629"/>
                    <a:gd name="connsiteY25" fmla="*/ 1956289 h 2576794"/>
                    <a:gd name="connsiteX26" fmla="*/ 1525904 w 2031629"/>
                    <a:gd name="connsiteY26" fmla="*/ 1890347 h 2576794"/>
                    <a:gd name="connsiteX27" fmla="*/ 1657786 w 2031629"/>
                    <a:gd name="connsiteY27" fmla="*/ 1839058 h 2576794"/>
                    <a:gd name="connsiteX28" fmla="*/ 1738386 w 2031629"/>
                    <a:gd name="connsiteY28" fmla="*/ 1780443 h 2576794"/>
                    <a:gd name="connsiteX29" fmla="*/ 1826308 w 2031629"/>
                    <a:gd name="connsiteY29" fmla="*/ 1406770 h 2576794"/>
                    <a:gd name="connsiteX30" fmla="*/ 1943539 w 2031629"/>
                    <a:gd name="connsiteY30" fmla="*/ 805962 h 2576794"/>
                    <a:gd name="connsiteX31" fmla="*/ 2031462 w 2031629"/>
                    <a:gd name="connsiteY31" fmla="*/ 263770 h 2576794"/>
                    <a:gd name="connsiteX32" fmla="*/ 1921558 w 2031629"/>
                    <a:gd name="connsiteY32" fmla="*/ 131885 h 2576794"/>
                    <a:gd name="connsiteX33" fmla="*/ 1569866 w 2031629"/>
                    <a:gd name="connsiteY33" fmla="*/ 102577 h 2576794"/>
                    <a:gd name="connsiteX34" fmla="*/ 573404 w 2031629"/>
                    <a:gd name="connsiteY34"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0651 w 2031629"/>
                    <a:gd name="connsiteY22" fmla="*/ 2438144 h 2576794"/>
                    <a:gd name="connsiteX23" fmla="*/ 918377 w 2031629"/>
                    <a:gd name="connsiteY23" fmla="*/ 2440843 h 2576794"/>
                    <a:gd name="connsiteX24" fmla="*/ 917770 w 2031629"/>
                    <a:gd name="connsiteY24" fmla="*/ 2249366 h 2576794"/>
                    <a:gd name="connsiteX25" fmla="*/ 991039 w 2031629"/>
                    <a:gd name="connsiteY25" fmla="*/ 1948963 h 2576794"/>
                    <a:gd name="connsiteX26" fmla="*/ 1218173 w 2031629"/>
                    <a:gd name="connsiteY26" fmla="*/ 1956289 h 2576794"/>
                    <a:gd name="connsiteX27" fmla="*/ 1525904 w 2031629"/>
                    <a:gd name="connsiteY27" fmla="*/ 1890347 h 2576794"/>
                    <a:gd name="connsiteX28" fmla="*/ 1657786 w 2031629"/>
                    <a:gd name="connsiteY28" fmla="*/ 1839058 h 2576794"/>
                    <a:gd name="connsiteX29" fmla="*/ 1738386 w 2031629"/>
                    <a:gd name="connsiteY29" fmla="*/ 1780443 h 2576794"/>
                    <a:gd name="connsiteX30" fmla="*/ 1826308 w 2031629"/>
                    <a:gd name="connsiteY30" fmla="*/ 1406770 h 2576794"/>
                    <a:gd name="connsiteX31" fmla="*/ 1943539 w 2031629"/>
                    <a:gd name="connsiteY31" fmla="*/ 805962 h 2576794"/>
                    <a:gd name="connsiteX32" fmla="*/ 2031462 w 2031629"/>
                    <a:gd name="connsiteY32" fmla="*/ 263770 h 2576794"/>
                    <a:gd name="connsiteX33" fmla="*/ 1921558 w 2031629"/>
                    <a:gd name="connsiteY33" fmla="*/ 131885 h 2576794"/>
                    <a:gd name="connsiteX34" fmla="*/ 1569866 w 2031629"/>
                    <a:gd name="connsiteY34" fmla="*/ 102577 h 2576794"/>
                    <a:gd name="connsiteX35" fmla="*/ 573404 w 2031629"/>
                    <a:gd name="connsiteY35"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0651 w 2031629"/>
                    <a:gd name="connsiteY22" fmla="*/ 2438144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91039 w 2031629"/>
                    <a:gd name="connsiteY26" fmla="*/ 1948963 h 2576794"/>
                    <a:gd name="connsiteX27" fmla="*/ 1218173 w 2031629"/>
                    <a:gd name="connsiteY27" fmla="*/ 1956289 h 2576794"/>
                    <a:gd name="connsiteX28" fmla="*/ 1525904 w 2031629"/>
                    <a:gd name="connsiteY28" fmla="*/ 1890347 h 2576794"/>
                    <a:gd name="connsiteX29" fmla="*/ 1657786 w 2031629"/>
                    <a:gd name="connsiteY29" fmla="*/ 1839058 h 2576794"/>
                    <a:gd name="connsiteX30" fmla="*/ 1738386 w 2031629"/>
                    <a:gd name="connsiteY30" fmla="*/ 1780443 h 2576794"/>
                    <a:gd name="connsiteX31" fmla="*/ 1826308 w 2031629"/>
                    <a:gd name="connsiteY31" fmla="*/ 1406770 h 2576794"/>
                    <a:gd name="connsiteX32" fmla="*/ 1943539 w 2031629"/>
                    <a:gd name="connsiteY32" fmla="*/ 805962 h 2576794"/>
                    <a:gd name="connsiteX33" fmla="*/ 2031462 w 2031629"/>
                    <a:gd name="connsiteY33" fmla="*/ 263770 h 2576794"/>
                    <a:gd name="connsiteX34" fmla="*/ 1921558 w 2031629"/>
                    <a:gd name="connsiteY34" fmla="*/ 131885 h 2576794"/>
                    <a:gd name="connsiteX35" fmla="*/ 1569866 w 2031629"/>
                    <a:gd name="connsiteY35" fmla="*/ 102577 h 2576794"/>
                    <a:gd name="connsiteX36" fmla="*/ 573404 w 2031629"/>
                    <a:gd name="connsiteY36"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91039 w 2031629"/>
                    <a:gd name="connsiteY26" fmla="*/ 1948963 h 2576794"/>
                    <a:gd name="connsiteX27" fmla="*/ 1218173 w 2031629"/>
                    <a:gd name="connsiteY27" fmla="*/ 1956289 h 2576794"/>
                    <a:gd name="connsiteX28" fmla="*/ 1525904 w 2031629"/>
                    <a:gd name="connsiteY28" fmla="*/ 1890347 h 2576794"/>
                    <a:gd name="connsiteX29" fmla="*/ 1657786 w 2031629"/>
                    <a:gd name="connsiteY29" fmla="*/ 1839058 h 2576794"/>
                    <a:gd name="connsiteX30" fmla="*/ 1738386 w 2031629"/>
                    <a:gd name="connsiteY30" fmla="*/ 1780443 h 2576794"/>
                    <a:gd name="connsiteX31" fmla="*/ 1826308 w 2031629"/>
                    <a:gd name="connsiteY31" fmla="*/ 1406770 h 2576794"/>
                    <a:gd name="connsiteX32" fmla="*/ 1943539 w 2031629"/>
                    <a:gd name="connsiteY32" fmla="*/ 805962 h 2576794"/>
                    <a:gd name="connsiteX33" fmla="*/ 2031462 w 2031629"/>
                    <a:gd name="connsiteY33" fmla="*/ 263770 h 2576794"/>
                    <a:gd name="connsiteX34" fmla="*/ 1921558 w 2031629"/>
                    <a:gd name="connsiteY34" fmla="*/ 131885 h 2576794"/>
                    <a:gd name="connsiteX35" fmla="*/ 1569866 w 2031629"/>
                    <a:gd name="connsiteY35" fmla="*/ 102577 h 2576794"/>
                    <a:gd name="connsiteX36" fmla="*/ 573404 w 2031629"/>
                    <a:gd name="connsiteY36"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67795 w 2031629"/>
                    <a:gd name="connsiteY26" fmla="*/ 2064207 h 2576794"/>
                    <a:gd name="connsiteX27" fmla="*/ 991039 w 2031629"/>
                    <a:gd name="connsiteY27" fmla="*/ 1948963 h 2576794"/>
                    <a:gd name="connsiteX28" fmla="*/ 1218173 w 2031629"/>
                    <a:gd name="connsiteY28" fmla="*/ 1956289 h 2576794"/>
                    <a:gd name="connsiteX29" fmla="*/ 1525904 w 2031629"/>
                    <a:gd name="connsiteY29" fmla="*/ 1890347 h 2576794"/>
                    <a:gd name="connsiteX30" fmla="*/ 1657786 w 2031629"/>
                    <a:gd name="connsiteY30" fmla="*/ 1839058 h 2576794"/>
                    <a:gd name="connsiteX31" fmla="*/ 1738386 w 2031629"/>
                    <a:gd name="connsiteY31" fmla="*/ 1780443 h 2576794"/>
                    <a:gd name="connsiteX32" fmla="*/ 1826308 w 2031629"/>
                    <a:gd name="connsiteY32" fmla="*/ 1406770 h 2576794"/>
                    <a:gd name="connsiteX33" fmla="*/ 1943539 w 2031629"/>
                    <a:gd name="connsiteY33" fmla="*/ 805962 h 2576794"/>
                    <a:gd name="connsiteX34" fmla="*/ 2031462 w 2031629"/>
                    <a:gd name="connsiteY34" fmla="*/ 263770 h 2576794"/>
                    <a:gd name="connsiteX35" fmla="*/ 1921558 w 2031629"/>
                    <a:gd name="connsiteY35" fmla="*/ 131885 h 2576794"/>
                    <a:gd name="connsiteX36" fmla="*/ 1569866 w 2031629"/>
                    <a:gd name="connsiteY36" fmla="*/ 102577 h 2576794"/>
                    <a:gd name="connsiteX37" fmla="*/ 573404 w 2031629"/>
                    <a:gd name="connsiteY37"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991039 w 2031629"/>
                    <a:gd name="connsiteY28" fmla="*/ 1948963 h 2576794"/>
                    <a:gd name="connsiteX29" fmla="*/ 1218173 w 2031629"/>
                    <a:gd name="connsiteY29" fmla="*/ 1956289 h 2576794"/>
                    <a:gd name="connsiteX30" fmla="*/ 1525904 w 2031629"/>
                    <a:gd name="connsiteY30" fmla="*/ 1890347 h 2576794"/>
                    <a:gd name="connsiteX31" fmla="*/ 1657786 w 2031629"/>
                    <a:gd name="connsiteY31" fmla="*/ 1839058 h 2576794"/>
                    <a:gd name="connsiteX32" fmla="*/ 1738386 w 2031629"/>
                    <a:gd name="connsiteY32" fmla="*/ 1780443 h 2576794"/>
                    <a:gd name="connsiteX33" fmla="*/ 1826308 w 2031629"/>
                    <a:gd name="connsiteY33" fmla="*/ 1406770 h 2576794"/>
                    <a:gd name="connsiteX34" fmla="*/ 1943539 w 2031629"/>
                    <a:gd name="connsiteY34" fmla="*/ 805962 h 2576794"/>
                    <a:gd name="connsiteX35" fmla="*/ 2031462 w 2031629"/>
                    <a:gd name="connsiteY35" fmla="*/ 263770 h 2576794"/>
                    <a:gd name="connsiteX36" fmla="*/ 1921558 w 2031629"/>
                    <a:gd name="connsiteY36" fmla="*/ 131885 h 2576794"/>
                    <a:gd name="connsiteX37" fmla="*/ 1569866 w 2031629"/>
                    <a:gd name="connsiteY37" fmla="*/ 102577 h 2576794"/>
                    <a:gd name="connsiteX38" fmla="*/ 573404 w 2031629"/>
                    <a:gd name="connsiteY38"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1016925 w 2031629"/>
                    <a:gd name="connsiteY28" fmla="*/ 1913873 h 2576794"/>
                    <a:gd name="connsiteX29" fmla="*/ 1218173 w 2031629"/>
                    <a:gd name="connsiteY29" fmla="*/ 1956289 h 2576794"/>
                    <a:gd name="connsiteX30" fmla="*/ 1525904 w 2031629"/>
                    <a:gd name="connsiteY30" fmla="*/ 1890347 h 2576794"/>
                    <a:gd name="connsiteX31" fmla="*/ 1657786 w 2031629"/>
                    <a:gd name="connsiteY31" fmla="*/ 1839058 h 2576794"/>
                    <a:gd name="connsiteX32" fmla="*/ 1738386 w 2031629"/>
                    <a:gd name="connsiteY32" fmla="*/ 1780443 h 2576794"/>
                    <a:gd name="connsiteX33" fmla="*/ 1826308 w 2031629"/>
                    <a:gd name="connsiteY33" fmla="*/ 1406770 h 2576794"/>
                    <a:gd name="connsiteX34" fmla="*/ 1943539 w 2031629"/>
                    <a:gd name="connsiteY34" fmla="*/ 805962 h 2576794"/>
                    <a:gd name="connsiteX35" fmla="*/ 2031462 w 2031629"/>
                    <a:gd name="connsiteY35" fmla="*/ 263770 h 2576794"/>
                    <a:gd name="connsiteX36" fmla="*/ 1921558 w 2031629"/>
                    <a:gd name="connsiteY36" fmla="*/ 131885 h 2576794"/>
                    <a:gd name="connsiteX37" fmla="*/ 1569866 w 2031629"/>
                    <a:gd name="connsiteY37" fmla="*/ 102577 h 2576794"/>
                    <a:gd name="connsiteX38" fmla="*/ 573404 w 2031629"/>
                    <a:gd name="connsiteY38"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1016925 w 2031629"/>
                    <a:gd name="connsiteY28" fmla="*/ 1913873 h 2576794"/>
                    <a:gd name="connsiteX29" fmla="*/ 1220526 w 2031629"/>
                    <a:gd name="connsiteY29" fmla="*/ 1944593 h 2576794"/>
                    <a:gd name="connsiteX30" fmla="*/ 1525904 w 2031629"/>
                    <a:gd name="connsiteY30" fmla="*/ 1890347 h 2576794"/>
                    <a:gd name="connsiteX31" fmla="*/ 1657786 w 2031629"/>
                    <a:gd name="connsiteY31" fmla="*/ 1839058 h 2576794"/>
                    <a:gd name="connsiteX32" fmla="*/ 1738386 w 2031629"/>
                    <a:gd name="connsiteY32" fmla="*/ 1780443 h 2576794"/>
                    <a:gd name="connsiteX33" fmla="*/ 1826308 w 2031629"/>
                    <a:gd name="connsiteY33" fmla="*/ 1406770 h 2576794"/>
                    <a:gd name="connsiteX34" fmla="*/ 1943539 w 2031629"/>
                    <a:gd name="connsiteY34" fmla="*/ 805962 h 2576794"/>
                    <a:gd name="connsiteX35" fmla="*/ 2031462 w 2031629"/>
                    <a:gd name="connsiteY35" fmla="*/ 263770 h 2576794"/>
                    <a:gd name="connsiteX36" fmla="*/ 1921558 w 2031629"/>
                    <a:gd name="connsiteY36" fmla="*/ 131885 h 2576794"/>
                    <a:gd name="connsiteX37" fmla="*/ 1569866 w 2031629"/>
                    <a:gd name="connsiteY37" fmla="*/ 102577 h 2576794"/>
                    <a:gd name="connsiteX38" fmla="*/ 573404 w 2031629"/>
                    <a:gd name="connsiteY38"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1016925 w 2031629"/>
                    <a:gd name="connsiteY28" fmla="*/ 1913873 h 2576794"/>
                    <a:gd name="connsiteX29" fmla="*/ 1220526 w 2031629"/>
                    <a:gd name="connsiteY29" fmla="*/ 1944593 h 2576794"/>
                    <a:gd name="connsiteX30" fmla="*/ 1337253 w 2031629"/>
                    <a:gd name="connsiteY30" fmla="*/ 1942561 h 2576794"/>
                    <a:gd name="connsiteX31" fmla="*/ 1525904 w 2031629"/>
                    <a:gd name="connsiteY31" fmla="*/ 1890347 h 2576794"/>
                    <a:gd name="connsiteX32" fmla="*/ 1657786 w 2031629"/>
                    <a:gd name="connsiteY32" fmla="*/ 1839058 h 2576794"/>
                    <a:gd name="connsiteX33" fmla="*/ 1738386 w 2031629"/>
                    <a:gd name="connsiteY33" fmla="*/ 1780443 h 2576794"/>
                    <a:gd name="connsiteX34" fmla="*/ 1826308 w 2031629"/>
                    <a:gd name="connsiteY34" fmla="*/ 1406770 h 2576794"/>
                    <a:gd name="connsiteX35" fmla="*/ 1943539 w 2031629"/>
                    <a:gd name="connsiteY35" fmla="*/ 805962 h 2576794"/>
                    <a:gd name="connsiteX36" fmla="*/ 2031462 w 2031629"/>
                    <a:gd name="connsiteY36" fmla="*/ 263770 h 2576794"/>
                    <a:gd name="connsiteX37" fmla="*/ 1921558 w 2031629"/>
                    <a:gd name="connsiteY37" fmla="*/ 131885 h 2576794"/>
                    <a:gd name="connsiteX38" fmla="*/ 1569866 w 2031629"/>
                    <a:gd name="connsiteY38" fmla="*/ 102577 h 2576794"/>
                    <a:gd name="connsiteX39" fmla="*/ 573404 w 2031629"/>
                    <a:gd name="connsiteY39"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1016925 w 2031629"/>
                    <a:gd name="connsiteY28" fmla="*/ 1913873 h 2576794"/>
                    <a:gd name="connsiteX29" fmla="*/ 1090163 w 2031629"/>
                    <a:gd name="connsiteY29" fmla="*/ 1921507 h 2576794"/>
                    <a:gd name="connsiteX30" fmla="*/ 1220526 w 2031629"/>
                    <a:gd name="connsiteY30" fmla="*/ 1944593 h 2576794"/>
                    <a:gd name="connsiteX31" fmla="*/ 1337253 w 2031629"/>
                    <a:gd name="connsiteY31" fmla="*/ 1942561 h 2576794"/>
                    <a:gd name="connsiteX32" fmla="*/ 1525904 w 2031629"/>
                    <a:gd name="connsiteY32" fmla="*/ 1890347 h 2576794"/>
                    <a:gd name="connsiteX33" fmla="*/ 1657786 w 2031629"/>
                    <a:gd name="connsiteY33" fmla="*/ 1839058 h 2576794"/>
                    <a:gd name="connsiteX34" fmla="*/ 1738386 w 2031629"/>
                    <a:gd name="connsiteY34" fmla="*/ 1780443 h 2576794"/>
                    <a:gd name="connsiteX35" fmla="*/ 1826308 w 2031629"/>
                    <a:gd name="connsiteY35" fmla="*/ 1406770 h 2576794"/>
                    <a:gd name="connsiteX36" fmla="*/ 1943539 w 2031629"/>
                    <a:gd name="connsiteY36" fmla="*/ 805962 h 2576794"/>
                    <a:gd name="connsiteX37" fmla="*/ 2031462 w 2031629"/>
                    <a:gd name="connsiteY37" fmla="*/ 263770 h 2576794"/>
                    <a:gd name="connsiteX38" fmla="*/ 1921558 w 2031629"/>
                    <a:gd name="connsiteY38" fmla="*/ 131885 h 2576794"/>
                    <a:gd name="connsiteX39" fmla="*/ 1569866 w 2031629"/>
                    <a:gd name="connsiteY39" fmla="*/ 102577 h 2576794"/>
                    <a:gd name="connsiteX40" fmla="*/ 573404 w 2031629"/>
                    <a:gd name="connsiteY40" fmla="*/ 0 h 2576794"/>
                    <a:gd name="connsiteX0" fmla="*/ 573404 w 2031629"/>
                    <a:gd name="connsiteY0" fmla="*/ 0 h 2576794"/>
                    <a:gd name="connsiteX1" fmla="*/ 448846 w 2031629"/>
                    <a:gd name="connsiteY1" fmla="*/ 14654 h 2576794"/>
                    <a:gd name="connsiteX2" fmla="*/ 346270 w 2031629"/>
                    <a:gd name="connsiteY2" fmla="*/ 58616 h 2576794"/>
                    <a:gd name="connsiteX3" fmla="*/ 294981 w 2031629"/>
                    <a:gd name="connsiteY3" fmla="*/ 249116 h 2576794"/>
                    <a:gd name="connsiteX4" fmla="*/ 53192 w 2031629"/>
                    <a:gd name="connsiteY4" fmla="*/ 1150327 h 2576794"/>
                    <a:gd name="connsiteX5" fmla="*/ 9229 w 2031629"/>
                    <a:gd name="connsiteY5" fmla="*/ 1450731 h 2576794"/>
                    <a:gd name="connsiteX6" fmla="*/ 126462 w 2031629"/>
                    <a:gd name="connsiteY6" fmla="*/ 1480039 h 2576794"/>
                    <a:gd name="connsiteX7" fmla="*/ 126462 w 2031629"/>
                    <a:gd name="connsiteY7" fmla="*/ 1633904 h 2576794"/>
                    <a:gd name="connsiteX8" fmla="*/ 89827 w 2031629"/>
                    <a:gd name="connsiteY8" fmla="*/ 1905000 h 2576794"/>
                    <a:gd name="connsiteX9" fmla="*/ 177750 w 2031629"/>
                    <a:gd name="connsiteY9" fmla="*/ 2000250 h 2576794"/>
                    <a:gd name="connsiteX10" fmla="*/ 170423 w 2031629"/>
                    <a:gd name="connsiteY10" fmla="*/ 2176097 h 2576794"/>
                    <a:gd name="connsiteX11" fmla="*/ 235538 w 2031629"/>
                    <a:gd name="connsiteY11" fmla="*/ 2214862 h 2576794"/>
                    <a:gd name="connsiteX12" fmla="*/ 228922 w 2031629"/>
                    <a:gd name="connsiteY12" fmla="*/ 2343043 h 2576794"/>
                    <a:gd name="connsiteX13" fmla="*/ 298316 w 2031629"/>
                    <a:gd name="connsiteY13" fmla="*/ 2375341 h 2576794"/>
                    <a:gd name="connsiteX14" fmla="*/ 365365 w 2031629"/>
                    <a:gd name="connsiteY14" fmla="*/ 2405753 h 2576794"/>
                    <a:gd name="connsiteX15" fmla="*/ 385604 w 2031629"/>
                    <a:gd name="connsiteY15" fmla="*/ 2414175 h 2576794"/>
                    <a:gd name="connsiteX16" fmla="*/ 387374 w 2031629"/>
                    <a:gd name="connsiteY16" fmla="*/ 2339785 h 2576794"/>
                    <a:gd name="connsiteX17" fmla="*/ 443021 w 2031629"/>
                    <a:gd name="connsiteY17" fmla="*/ 2351948 h 2576794"/>
                    <a:gd name="connsiteX18" fmla="*/ 590524 w 2031629"/>
                    <a:gd name="connsiteY18" fmla="*/ 2399703 h 2576794"/>
                    <a:gd name="connsiteX19" fmla="*/ 610102 w 2031629"/>
                    <a:gd name="connsiteY19" fmla="*/ 2487630 h 2576794"/>
                    <a:gd name="connsiteX20" fmla="*/ 821893 w 2031629"/>
                    <a:gd name="connsiteY20" fmla="*/ 2553134 h 2576794"/>
                    <a:gd name="connsiteX21" fmla="*/ 850133 w 2031629"/>
                    <a:gd name="connsiteY21" fmla="*/ 2571848 h 2576794"/>
                    <a:gd name="connsiteX22" fmla="*/ 873005 w 2031629"/>
                    <a:gd name="connsiteY22" fmla="*/ 2461538 h 2576794"/>
                    <a:gd name="connsiteX23" fmla="*/ 916024 w 2031629"/>
                    <a:gd name="connsiteY23" fmla="*/ 2471254 h 2576794"/>
                    <a:gd name="connsiteX24" fmla="*/ 918377 w 2031629"/>
                    <a:gd name="connsiteY24" fmla="*/ 2440843 h 2576794"/>
                    <a:gd name="connsiteX25" fmla="*/ 917770 w 2031629"/>
                    <a:gd name="connsiteY25" fmla="*/ 2249366 h 2576794"/>
                    <a:gd name="connsiteX26" fmla="*/ 937203 w 2031629"/>
                    <a:gd name="connsiteY26" fmla="*/ 2195211 h 2576794"/>
                    <a:gd name="connsiteX27" fmla="*/ 967795 w 2031629"/>
                    <a:gd name="connsiteY27" fmla="*/ 2064207 h 2576794"/>
                    <a:gd name="connsiteX28" fmla="*/ 1016925 w 2031629"/>
                    <a:gd name="connsiteY28" fmla="*/ 1913873 h 2576794"/>
                    <a:gd name="connsiteX29" fmla="*/ 1090163 w 2031629"/>
                    <a:gd name="connsiteY29" fmla="*/ 1921507 h 2576794"/>
                    <a:gd name="connsiteX30" fmla="*/ 1220526 w 2031629"/>
                    <a:gd name="connsiteY30" fmla="*/ 1944593 h 2576794"/>
                    <a:gd name="connsiteX31" fmla="*/ 1337253 w 2031629"/>
                    <a:gd name="connsiteY31" fmla="*/ 1942561 h 2576794"/>
                    <a:gd name="connsiteX32" fmla="*/ 1525904 w 2031629"/>
                    <a:gd name="connsiteY32" fmla="*/ 1890347 h 2576794"/>
                    <a:gd name="connsiteX33" fmla="*/ 1657786 w 2031629"/>
                    <a:gd name="connsiteY33" fmla="*/ 1839058 h 2576794"/>
                    <a:gd name="connsiteX34" fmla="*/ 1738386 w 2031629"/>
                    <a:gd name="connsiteY34" fmla="*/ 1780443 h 2576794"/>
                    <a:gd name="connsiteX35" fmla="*/ 1826308 w 2031629"/>
                    <a:gd name="connsiteY35" fmla="*/ 1406770 h 2576794"/>
                    <a:gd name="connsiteX36" fmla="*/ 1943539 w 2031629"/>
                    <a:gd name="connsiteY36" fmla="*/ 805962 h 2576794"/>
                    <a:gd name="connsiteX37" fmla="*/ 2031462 w 2031629"/>
                    <a:gd name="connsiteY37" fmla="*/ 263770 h 2576794"/>
                    <a:gd name="connsiteX38" fmla="*/ 1921558 w 2031629"/>
                    <a:gd name="connsiteY38" fmla="*/ 131885 h 2576794"/>
                    <a:gd name="connsiteX39" fmla="*/ 1556073 w 2031629"/>
                    <a:gd name="connsiteY39" fmla="*/ 79818 h 2576794"/>
                    <a:gd name="connsiteX40" fmla="*/ 573404 w 2031629"/>
                    <a:gd name="connsiteY40" fmla="*/ 0 h 2576794"/>
                    <a:gd name="connsiteX0" fmla="*/ 565980 w 2024205"/>
                    <a:gd name="connsiteY0" fmla="*/ 0 h 2576794"/>
                    <a:gd name="connsiteX1" fmla="*/ 441422 w 2024205"/>
                    <a:gd name="connsiteY1" fmla="*/ 14654 h 2576794"/>
                    <a:gd name="connsiteX2" fmla="*/ 338846 w 2024205"/>
                    <a:gd name="connsiteY2" fmla="*/ 58616 h 2576794"/>
                    <a:gd name="connsiteX3" fmla="*/ 287557 w 2024205"/>
                    <a:gd name="connsiteY3" fmla="*/ 249116 h 2576794"/>
                    <a:gd name="connsiteX4" fmla="*/ 45768 w 2024205"/>
                    <a:gd name="connsiteY4" fmla="*/ 1150327 h 2576794"/>
                    <a:gd name="connsiteX5" fmla="*/ 10999 w 2024205"/>
                    <a:gd name="connsiteY5" fmla="*/ 1427973 h 2576794"/>
                    <a:gd name="connsiteX6" fmla="*/ 119038 w 2024205"/>
                    <a:gd name="connsiteY6" fmla="*/ 1480039 h 2576794"/>
                    <a:gd name="connsiteX7" fmla="*/ 119038 w 2024205"/>
                    <a:gd name="connsiteY7" fmla="*/ 1633904 h 2576794"/>
                    <a:gd name="connsiteX8" fmla="*/ 82403 w 2024205"/>
                    <a:gd name="connsiteY8" fmla="*/ 1905000 h 2576794"/>
                    <a:gd name="connsiteX9" fmla="*/ 170326 w 2024205"/>
                    <a:gd name="connsiteY9" fmla="*/ 2000250 h 2576794"/>
                    <a:gd name="connsiteX10" fmla="*/ 162999 w 2024205"/>
                    <a:gd name="connsiteY10" fmla="*/ 2176097 h 2576794"/>
                    <a:gd name="connsiteX11" fmla="*/ 228114 w 2024205"/>
                    <a:gd name="connsiteY11" fmla="*/ 2214862 h 2576794"/>
                    <a:gd name="connsiteX12" fmla="*/ 221498 w 2024205"/>
                    <a:gd name="connsiteY12" fmla="*/ 2343043 h 2576794"/>
                    <a:gd name="connsiteX13" fmla="*/ 290892 w 2024205"/>
                    <a:gd name="connsiteY13" fmla="*/ 2375341 h 2576794"/>
                    <a:gd name="connsiteX14" fmla="*/ 357941 w 2024205"/>
                    <a:gd name="connsiteY14" fmla="*/ 2405753 h 2576794"/>
                    <a:gd name="connsiteX15" fmla="*/ 378180 w 2024205"/>
                    <a:gd name="connsiteY15" fmla="*/ 2414175 h 2576794"/>
                    <a:gd name="connsiteX16" fmla="*/ 379950 w 2024205"/>
                    <a:gd name="connsiteY16" fmla="*/ 2339785 h 2576794"/>
                    <a:gd name="connsiteX17" fmla="*/ 435597 w 2024205"/>
                    <a:gd name="connsiteY17" fmla="*/ 2351948 h 2576794"/>
                    <a:gd name="connsiteX18" fmla="*/ 583100 w 2024205"/>
                    <a:gd name="connsiteY18" fmla="*/ 2399703 h 2576794"/>
                    <a:gd name="connsiteX19" fmla="*/ 602678 w 2024205"/>
                    <a:gd name="connsiteY19" fmla="*/ 2487630 h 2576794"/>
                    <a:gd name="connsiteX20" fmla="*/ 814469 w 2024205"/>
                    <a:gd name="connsiteY20" fmla="*/ 2553134 h 2576794"/>
                    <a:gd name="connsiteX21" fmla="*/ 842709 w 2024205"/>
                    <a:gd name="connsiteY21" fmla="*/ 2571848 h 2576794"/>
                    <a:gd name="connsiteX22" fmla="*/ 865581 w 2024205"/>
                    <a:gd name="connsiteY22" fmla="*/ 2461538 h 2576794"/>
                    <a:gd name="connsiteX23" fmla="*/ 908600 w 2024205"/>
                    <a:gd name="connsiteY23" fmla="*/ 2471254 h 2576794"/>
                    <a:gd name="connsiteX24" fmla="*/ 910953 w 2024205"/>
                    <a:gd name="connsiteY24" fmla="*/ 2440843 h 2576794"/>
                    <a:gd name="connsiteX25" fmla="*/ 910346 w 2024205"/>
                    <a:gd name="connsiteY25" fmla="*/ 2249366 h 2576794"/>
                    <a:gd name="connsiteX26" fmla="*/ 929779 w 2024205"/>
                    <a:gd name="connsiteY26" fmla="*/ 2195211 h 2576794"/>
                    <a:gd name="connsiteX27" fmla="*/ 960371 w 2024205"/>
                    <a:gd name="connsiteY27" fmla="*/ 2064207 h 2576794"/>
                    <a:gd name="connsiteX28" fmla="*/ 1009501 w 2024205"/>
                    <a:gd name="connsiteY28" fmla="*/ 1913873 h 2576794"/>
                    <a:gd name="connsiteX29" fmla="*/ 1082739 w 2024205"/>
                    <a:gd name="connsiteY29" fmla="*/ 1921507 h 2576794"/>
                    <a:gd name="connsiteX30" fmla="*/ 1213102 w 2024205"/>
                    <a:gd name="connsiteY30" fmla="*/ 1944593 h 2576794"/>
                    <a:gd name="connsiteX31" fmla="*/ 1329829 w 2024205"/>
                    <a:gd name="connsiteY31" fmla="*/ 1942561 h 2576794"/>
                    <a:gd name="connsiteX32" fmla="*/ 1518480 w 2024205"/>
                    <a:gd name="connsiteY32" fmla="*/ 1890347 h 2576794"/>
                    <a:gd name="connsiteX33" fmla="*/ 1650362 w 2024205"/>
                    <a:gd name="connsiteY33" fmla="*/ 1839058 h 2576794"/>
                    <a:gd name="connsiteX34" fmla="*/ 1730962 w 2024205"/>
                    <a:gd name="connsiteY34" fmla="*/ 1780443 h 2576794"/>
                    <a:gd name="connsiteX35" fmla="*/ 1818884 w 2024205"/>
                    <a:gd name="connsiteY35" fmla="*/ 1406770 h 2576794"/>
                    <a:gd name="connsiteX36" fmla="*/ 1936115 w 2024205"/>
                    <a:gd name="connsiteY36" fmla="*/ 805962 h 2576794"/>
                    <a:gd name="connsiteX37" fmla="*/ 2024038 w 2024205"/>
                    <a:gd name="connsiteY37" fmla="*/ 263770 h 2576794"/>
                    <a:gd name="connsiteX38" fmla="*/ 1914134 w 2024205"/>
                    <a:gd name="connsiteY38" fmla="*/ 131885 h 2576794"/>
                    <a:gd name="connsiteX39" fmla="*/ 1548649 w 2024205"/>
                    <a:gd name="connsiteY39" fmla="*/ 79818 h 2576794"/>
                    <a:gd name="connsiteX40" fmla="*/ 565980 w 2024205"/>
                    <a:gd name="connsiteY40" fmla="*/ 0 h 2576794"/>
                    <a:gd name="connsiteX0" fmla="*/ 565980 w 2024205"/>
                    <a:gd name="connsiteY0" fmla="*/ 0 h 2576794"/>
                    <a:gd name="connsiteX1" fmla="*/ 441422 w 2024205"/>
                    <a:gd name="connsiteY1" fmla="*/ 14654 h 2576794"/>
                    <a:gd name="connsiteX2" fmla="*/ 352638 w 2024205"/>
                    <a:gd name="connsiteY2" fmla="*/ 58616 h 2576794"/>
                    <a:gd name="connsiteX3" fmla="*/ 287557 w 2024205"/>
                    <a:gd name="connsiteY3" fmla="*/ 249116 h 2576794"/>
                    <a:gd name="connsiteX4" fmla="*/ 45768 w 2024205"/>
                    <a:gd name="connsiteY4" fmla="*/ 1150327 h 2576794"/>
                    <a:gd name="connsiteX5" fmla="*/ 10999 w 2024205"/>
                    <a:gd name="connsiteY5" fmla="*/ 1427973 h 2576794"/>
                    <a:gd name="connsiteX6" fmla="*/ 119038 w 2024205"/>
                    <a:gd name="connsiteY6" fmla="*/ 1480039 h 2576794"/>
                    <a:gd name="connsiteX7" fmla="*/ 119038 w 2024205"/>
                    <a:gd name="connsiteY7" fmla="*/ 1633904 h 2576794"/>
                    <a:gd name="connsiteX8" fmla="*/ 82403 w 2024205"/>
                    <a:gd name="connsiteY8" fmla="*/ 1905000 h 2576794"/>
                    <a:gd name="connsiteX9" fmla="*/ 170326 w 2024205"/>
                    <a:gd name="connsiteY9" fmla="*/ 2000250 h 2576794"/>
                    <a:gd name="connsiteX10" fmla="*/ 162999 w 2024205"/>
                    <a:gd name="connsiteY10" fmla="*/ 2176097 h 2576794"/>
                    <a:gd name="connsiteX11" fmla="*/ 228114 w 2024205"/>
                    <a:gd name="connsiteY11" fmla="*/ 2214862 h 2576794"/>
                    <a:gd name="connsiteX12" fmla="*/ 221498 w 2024205"/>
                    <a:gd name="connsiteY12" fmla="*/ 2343043 h 2576794"/>
                    <a:gd name="connsiteX13" fmla="*/ 290892 w 2024205"/>
                    <a:gd name="connsiteY13" fmla="*/ 2375341 h 2576794"/>
                    <a:gd name="connsiteX14" fmla="*/ 357941 w 2024205"/>
                    <a:gd name="connsiteY14" fmla="*/ 2405753 h 2576794"/>
                    <a:gd name="connsiteX15" fmla="*/ 378180 w 2024205"/>
                    <a:gd name="connsiteY15" fmla="*/ 2414175 h 2576794"/>
                    <a:gd name="connsiteX16" fmla="*/ 379950 w 2024205"/>
                    <a:gd name="connsiteY16" fmla="*/ 2339785 h 2576794"/>
                    <a:gd name="connsiteX17" fmla="*/ 435597 w 2024205"/>
                    <a:gd name="connsiteY17" fmla="*/ 2351948 h 2576794"/>
                    <a:gd name="connsiteX18" fmla="*/ 583100 w 2024205"/>
                    <a:gd name="connsiteY18" fmla="*/ 2399703 h 2576794"/>
                    <a:gd name="connsiteX19" fmla="*/ 602678 w 2024205"/>
                    <a:gd name="connsiteY19" fmla="*/ 2487630 h 2576794"/>
                    <a:gd name="connsiteX20" fmla="*/ 814469 w 2024205"/>
                    <a:gd name="connsiteY20" fmla="*/ 2553134 h 2576794"/>
                    <a:gd name="connsiteX21" fmla="*/ 842709 w 2024205"/>
                    <a:gd name="connsiteY21" fmla="*/ 2571848 h 2576794"/>
                    <a:gd name="connsiteX22" fmla="*/ 865581 w 2024205"/>
                    <a:gd name="connsiteY22" fmla="*/ 2461538 h 2576794"/>
                    <a:gd name="connsiteX23" fmla="*/ 908600 w 2024205"/>
                    <a:gd name="connsiteY23" fmla="*/ 2471254 h 2576794"/>
                    <a:gd name="connsiteX24" fmla="*/ 910953 w 2024205"/>
                    <a:gd name="connsiteY24" fmla="*/ 2440843 h 2576794"/>
                    <a:gd name="connsiteX25" fmla="*/ 910346 w 2024205"/>
                    <a:gd name="connsiteY25" fmla="*/ 2249366 h 2576794"/>
                    <a:gd name="connsiteX26" fmla="*/ 929779 w 2024205"/>
                    <a:gd name="connsiteY26" fmla="*/ 2195211 h 2576794"/>
                    <a:gd name="connsiteX27" fmla="*/ 960371 w 2024205"/>
                    <a:gd name="connsiteY27" fmla="*/ 2064207 h 2576794"/>
                    <a:gd name="connsiteX28" fmla="*/ 1009501 w 2024205"/>
                    <a:gd name="connsiteY28" fmla="*/ 1913873 h 2576794"/>
                    <a:gd name="connsiteX29" fmla="*/ 1082739 w 2024205"/>
                    <a:gd name="connsiteY29" fmla="*/ 1921507 h 2576794"/>
                    <a:gd name="connsiteX30" fmla="*/ 1213102 w 2024205"/>
                    <a:gd name="connsiteY30" fmla="*/ 1944593 h 2576794"/>
                    <a:gd name="connsiteX31" fmla="*/ 1329829 w 2024205"/>
                    <a:gd name="connsiteY31" fmla="*/ 1942561 h 2576794"/>
                    <a:gd name="connsiteX32" fmla="*/ 1518480 w 2024205"/>
                    <a:gd name="connsiteY32" fmla="*/ 1890347 h 2576794"/>
                    <a:gd name="connsiteX33" fmla="*/ 1650362 w 2024205"/>
                    <a:gd name="connsiteY33" fmla="*/ 1839058 h 2576794"/>
                    <a:gd name="connsiteX34" fmla="*/ 1730962 w 2024205"/>
                    <a:gd name="connsiteY34" fmla="*/ 1780443 h 2576794"/>
                    <a:gd name="connsiteX35" fmla="*/ 1818884 w 2024205"/>
                    <a:gd name="connsiteY35" fmla="*/ 1406770 h 2576794"/>
                    <a:gd name="connsiteX36" fmla="*/ 1936115 w 2024205"/>
                    <a:gd name="connsiteY36" fmla="*/ 805962 h 2576794"/>
                    <a:gd name="connsiteX37" fmla="*/ 2024038 w 2024205"/>
                    <a:gd name="connsiteY37" fmla="*/ 263770 h 2576794"/>
                    <a:gd name="connsiteX38" fmla="*/ 1914134 w 2024205"/>
                    <a:gd name="connsiteY38" fmla="*/ 131885 h 2576794"/>
                    <a:gd name="connsiteX39" fmla="*/ 1548649 w 2024205"/>
                    <a:gd name="connsiteY39" fmla="*/ 79818 h 2576794"/>
                    <a:gd name="connsiteX40" fmla="*/ 565980 w 2024205"/>
                    <a:gd name="connsiteY40" fmla="*/ 0 h 2576794"/>
                    <a:gd name="connsiteX0" fmla="*/ 565980 w 2024205"/>
                    <a:gd name="connsiteY0" fmla="*/ 0 h 2576794"/>
                    <a:gd name="connsiteX1" fmla="*/ 441422 w 2024205"/>
                    <a:gd name="connsiteY1" fmla="*/ 14654 h 2576794"/>
                    <a:gd name="connsiteX2" fmla="*/ 352638 w 2024205"/>
                    <a:gd name="connsiteY2" fmla="*/ 58616 h 2576794"/>
                    <a:gd name="connsiteX3" fmla="*/ 287557 w 2024205"/>
                    <a:gd name="connsiteY3" fmla="*/ 249116 h 2576794"/>
                    <a:gd name="connsiteX4" fmla="*/ 45768 w 2024205"/>
                    <a:gd name="connsiteY4" fmla="*/ 1150327 h 2576794"/>
                    <a:gd name="connsiteX5" fmla="*/ 10999 w 2024205"/>
                    <a:gd name="connsiteY5" fmla="*/ 1427973 h 2576794"/>
                    <a:gd name="connsiteX6" fmla="*/ 119038 w 2024205"/>
                    <a:gd name="connsiteY6" fmla="*/ 1480039 h 2576794"/>
                    <a:gd name="connsiteX7" fmla="*/ 119038 w 2024205"/>
                    <a:gd name="connsiteY7" fmla="*/ 1633904 h 2576794"/>
                    <a:gd name="connsiteX8" fmla="*/ 82403 w 2024205"/>
                    <a:gd name="connsiteY8" fmla="*/ 1905000 h 2576794"/>
                    <a:gd name="connsiteX9" fmla="*/ 170326 w 2024205"/>
                    <a:gd name="connsiteY9" fmla="*/ 2000250 h 2576794"/>
                    <a:gd name="connsiteX10" fmla="*/ 162999 w 2024205"/>
                    <a:gd name="connsiteY10" fmla="*/ 2176097 h 2576794"/>
                    <a:gd name="connsiteX11" fmla="*/ 228114 w 2024205"/>
                    <a:gd name="connsiteY11" fmla="*/ 2214862 h 2576794"/>
                    <a:gd name="connsiteX12" fmla="*/ 221498 w 2024205"/>
                    <a:gd name="connsiteY12" fmla="*/ 2343043 h 2576794"/>
                    <a:gd name="connsiteX13" fmla="*/ 290892 w 2024205"/>
                    <a:gd name="connsiteY13" fmla="*/ 2375341 h 2576794"/>
                    <a:gd name="connsiteX14" fmla="*/ 357941 w 2024205"/>
                    <a:gd name="connsiteY14" fmla="*/ 2405753 h 2576794"/>
                    <a:gd name="connsiteX15" fmla="*/ 378180 w 2024205"/>
                    <a:gd name="connsiteY15" fmla="*/ 2414175 h 2576794"/>
                    <a:gd name="connsiteX16" fmla="*/ 379950 w 2024205"/>
                    <a:gd name="connsiteY16" fmla="*/ 2339785 h 2576794"/>
                    <a:gd name="connsiteX17" fmla="*/ 435597 w 2024205"/>
                    <a:gd name="connsiteY17" fmla="*/ 2351948 h 2576794"/>
                    <a:gd name="connsiteX18" fmla="*/ 583100 w 2024205"/>
                    <a:gd name="connsiteY18" fmla="*/ 2399703 h 2576794"/>
                    <a:gd name="connsiteX19" fmla="*/ 602678 w 2024205"/>
                    <a:gd name="connsiteY19" fmla="*/ 2487630 h 2576794"/>
                    <a:gd name="connsiteX20" fmla="*/ 814469 w 2024205"/>
                    <a:gd name="connsiteY20" fmla="*/ 2553134 h 2576794"/>
                    <a:gd name="connsiteX21" fmla="*/ 842709 w 2024205"/>
                    <a:gd name="connsiteY21" fmla="*/ 2571848 h 2576794"/>
                    <a:gd name="connsiteX22" fmla="*/ 865581 w 2024205"/>
                    <a:gd name="connsiteY22" fmla="*/ 2461538 h 2576794"/>
                    <a:gd name="connsiteX23" fmla="*/ 908600 w 2024205"/>
                    <a:gd name="connsiteY23" fmla="*/ 2471254 h 2576794"/>
                    <a:gd name="connsiteX24" fmla="*/ 910953 w 2024205"/>
                    <a:gd name="connsiteY24" fmla="*/ 2440843 h 2576794"/>
                    <a:gd name="connsiteX25" fmla="*/ 910346 w 2024205"/>
                    <a:gd name="connsiteY25" fmla="*/ 2249366 h 2576794"/>
                    <a:gd name="connsiteX26" fmla="*/ 929779 w 2024205"/>
                    <a:gd name="connsiteY26" fmla="*/ 2195211 h 2576794"/>
                    <a:gd name="connsiteX27" fmla="*/ 960371 w 2024205"/>
                    <a:gd name="connsiteY27" fmla="*/ 2064207 h 2576794"/>
                    <a:gd name="connsiteX28" fmla="*/ 1009501 w 2024205"/>
                    <a:gd name="connsiteY28" fmla="*/ 1913873 h 2576794"/>
                    <a:gd name="connsiteX29" fmla="*/ 1082739 w 2024205"/>
                    <a:gd name="connsiteY29" fmla="*/ 1921507 h 2576794"/>
                    <a:gd name="connsiteX30" fmla="*/ 1213102 w 2024205"/>
                    <a:gd name="connsiteY30" fmla="*/ 1944593 h 2576794"/>
                    <a:gd name="connsiteX31" fmla="*/ 1329829 w 2024205"/>
                    <a:gd name="connsiteY31" fmla="*/ 1942561 h 2576794"/>
                    <a:gd name="connsiteX32" fmla="*/ 1518480 w 2024205"/>
                    <a:gd name="connsiteY32" fmla="*/ 1890347 h 2576794"/>
                    <a:gd name="connsiteX33" fmla="*/ 1650362 w 2024205"/>
                    <a:gd name="connsiteY33" fmla="*/ 1839058 h 2576794"/>
                    <a:gd name="connsiteX34" fmla="*/ 1730962 w 2024205"/>
                    <a:gd name="connsiteY34" fmla="*/ 1780443 h 2576794"/>
                    <a:gd name="connsiteX35" fmla="*/ 1791695 w 2024205"/>
                    <a:gd name="connsiteY35" fmla="*/ 1665391 h 2576794"/>
                    <a:gd name="connsiteX36" fmla="*/ 1818884 w 2024205"/>
                    <a:gd name="connsiteY36" fmla="*/ 1406770 h 2576794"/>
                    <a:gd name="connsiteX37" fmla="*/ 1936115 w 2024205"/>
                    <a:gd name="connsiteY37" fmla="*/ 805962 h 2576794"/>
                    <a:gd name="connsiteX38" fmla="*/ 2024038 w 2024205"/>
                    <a:gd name="connsiteY38" fmla="*/ 263770 h 2576794"/>
                    <a:gd name="connsiteX39" fmla="*/ 1914134 w 2024205"/>
                    <a:gd name="connsiteY39" fmla="*/ 131885 h 2576794"/>
                    <a:gd name="connsiteX40" fmla="*/ 1548649 w 2024205"/>
                    <a:gd name="connsiteY40" fmla="*/ 79818 h 2576794"/>
                    <a:gd name="connsiteX41" fmla="*/ 565980 w 2024205"/>
                    <a:gd name="connsiteY41" fmla="*/ 0 h 257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24205" h="2576794">
                      <a:moveTo>
                        <a:pt x="565980" y="0"/>
                      </a:moveTo>
                      <a:cubicBezTo>
                        <a:pt x="522629" y="2442"/>
                        <a:pt x="476979" y="4885"/>
                        <a:pt x="441422" y="14654"/>
                      </a:cubicBezTo>
                      <a:cubicBezTo>
                        <a:pt x="405865" y="24423"/>
                        <a:pt x="378282" y="19539"/>
                        <a:pt x="352638" y="58616"/>
                      </a:cubicBezTo>
                      <a:cubicBezTo>
                        <a:pt x="326994" y="97693"/>
                        <a:pt x="338702" y="67164"/>
                        <a:pt x="287557" y="249116"/>
                      </a:cubicBezTo>
                      <a:cubicBezTo>
                        <a:pt x="236412" y="431068"/>
                        <a:pt x="91861" y="953851"/>
                        <a:pt x="45768" y="1150327"/>
                      </a:cubicBezTo>
                      <a:cubicBezTo>
                        <a:pt x="-325" y="1346803"/>
                        <a:pt x="-10982" y="1409656"/>
                        <a:pt x="10999" y="1427973"/>
                      </a:cubicBezTo>
                      <a:cubicBezTo>
                        <a:pt x="32980" y="1446290"/>
                        <a:pt x="101032" y="1445717"/>
                        <a:pt x="119038" y="1480039"/>
                      </a:cubicBezTo>
                      <a:cubicBezTo>
                        <a:pt x="137045" y="1514361"/>
                        <a:pt x="125144" y="1563077"/>
                        <a:pt x="119038" y="1633904"/>
                      </a:cubicBezTo>
                      <a:cubicBezTo>
                        <a:pt x="112932" y="1704731"/>
                        <a:pt x="73855" y="1843942"/>
                        <a:pt x="82403" y="1905000"/>
                      </a:cubicBezTo>
                      <a:cubicBezTo>
                        <a:pt x="90951" y="1966058"/>
                        <a:pt x="156893" y="1955067"/>
                        <a:pt x="170326" y="2000250"/>
                      </a:cubicBezTo>
                      <a:cubicBezTo>
                        <a:pt x="183759" y="2045433"/>
                        <a:pt x="153368" y="2140328"/>
                        <a:pt x="162999" y="2176097"/>
                      </a:cubicBezTo>
                      <a:cubicBezTo>
                        <a:pt x="172630" y="2211866"/>
                        <a:pt x="213461" y="2181891"/>
                        <a:pt x="228114" y="2214862"/>
                      </a:cubicBezTo>
                      <a:cubicBezTo>
                        <a:pt x="242767" y="2247833"/>
                        <a:pt x="210938" y="2314347"/>
                        <a:pt x="221498" y="2343043"/>
                      </a:cubicBezTo>
                      <a:cubicBezTo>
                        <a:pt x="232058" y="2371739"/>
                        <a:pt x="267759" y="2368788"/>
                        <a:pt x="290892" y="2375341"/>
                      </a:cubicBezTo>
                      <a:cubicBezTo>
                        <a:pt x="314025" y="2381894"/>
                        <a:pt x="343393" y="2399281"/>
                        <a:pt x="357941" y="2405753"/>
                      </a:cubicBezTo>
                      <a:cubicBezTo>
                        <a:pt x="372489" y="2412225"/>
                        <a:pt x="376081" y="2425170"/>
                        <a:pt x="378180" y="2414175"/>
                      </a:cubicBezTo>
                      <a:cubicBezTo>
                        <a:pt x="380279" y="2403180"/>
                        <a:pt x="374302" y="2351716"/>
                        <a:pt x="379950" y="2339785"/>
                      </a:cubicBezTo>
                      <a:cubicBezTo>
                        <a:pt x="385598" y="2327854"/>
                        <a:pt x="408014" y="2342352"/>
                        <a:pt x="435597" y="2351948"/>
                      </a:cubicBezTo>
                      <a:cubicBezTo>
                        <a:pt x="463180" y="2361545"/>
                        <a:pt x="555253" y="2377089"/>
                        <a:pt x="583100" y="2399703"/>
                      </a:cubicBezTo>
                      <a:cubicBezTo>
                        <a:pt x="610947" y="2422317"/>
                        <a:pt x="570392" y="2475315"/>
                        <a:pt x="602678" y="2487630"/>
                      </a:cubicBezTo>
                      <a:cubicBezTo>
                        <a:pt x="634964" y="2499945"/>
                        <a:pt x="776033" y="2547286"/>
                        <a:pt x="814469" y="2553134"/>
                      </a:cubicBezTo>
                      <a:cubicBezTo>
                        <a:pt x="852905" y="2558983"/>
                        <a:pt x="837720" y="2588284"/>
                        <a:pt x="842709" y="2571848"/>
                      </a:cubicBezTo>
                      <a:cubicBezTo>
                        <a:pt x="847698" y="2555412"/>
                        <a:pt x="860090" y="2485711"/>
                        <a:pt x="865581" y="2461538"/>
                      </a:cubicBezTo>
                      <a:cubicBezTo>
                        <a:pt x="871072" y="2437365"/>
                        <a:pt x="900646" y="2470804"/>
                        <a:pt x="908600" y="2471254"/>
                      </a:cubicBezTo>
                      <a:cubicBezTo>
                        <a:pt x="916554" y="2471704"/>
                        <a:pt x="905171" y="2470417"/>
                        <a:pt x="910953" y="2440843"/>
                      </a:cubicBezTo>
                      <a:cubicBezTo>
                        <a:pt x="916735" y="2411270"/>
                        <a:pt x="907208" y="2290305"/>
                        <a:pt x="910346" y="2249366"/>
                      </a:cubicBezTo>
                      <a:cubicBezTo>
                        <a:pt x="913484" y="2208427"/>
                        <a:pt x="921442" y="2226071"/>
                        <a:pt x="929779" y="2195211"/>
                      </a:cubicBezTo>
                      <a:cubicBezTo>
                        <a:pt x="938117" y="2164351"/>
                        <a:pt x="949830" y="2105248"/>
                        <a:pt x="960371" y="2064207"/>
                      </a:cubicBezTo>
                      <a:cubicBezTo>
                        <a:pt x="970912" y="2023166"/>
                        <a:pt x="989106" y="1937656"/>
                        <a:pt x="1009501" y="1913873"/>
                      </a:cubicBezTo>
                      <a:cubicBezTo>
                        <a:pt x="1029896" y="1890090"/>
                        <a:pt x="1048806" y="1916387"/>
                        <a:pt x="1082739" y="1921507"/>
                      </a:cubicBezTo>
                      <a:cubicBezTo>
                        <a:pt x="1116672" y="1926627"/>
                        <a:pt x="1171920" y="1941084"/>
                        <a:pt x="1213102" y="1944593"/>
                      </a:cubicBezTo>
                      <a:cubicBezTo>
                        <a:pt x="1254284" y="1948102"/>
                        <a:pt x="1278933" y="1951602"/>
                        <a:pt x="1329829" y="1942561"/>
                      </a:cubicBezTo>
                      <a:cubicBezTo>
                        <a:pt x="1380725" y="1933520"/>
                        <a:pt x="1465058" y="1907597"/>
                        <a:pt x="1518480" y="1890347"/>
                      </a:cubicBezTo>
                      <a:cubicBezTo>
                        <a:pt x="1571902" y="1873097"/>
                        <a:pt x="1614948" y="1857375"/>
                        <a:pt x="1650362" y="1839058"/>
                      </a:cubicBezTo>
                      <a:cubicBezTo>
                        <a:pt x="1685776" y="1820741"/>
                        <a:pt x="1707407" y="1809387"/>
                        <a:pt x="1730962" y="1780443"/>
                      </a:cubicBezTo>
                      <a:cubicBezTo>
                        <a:pt x="1754517" y="1751499"/>
                        <a:pt x="1777041" y="1727670"/>
                        <a:pt x="1791695" y="1665391"/>
                      </a:cubicBezTo>
                      <a:cubicBezTo>
                        <a:pt x="1806349" y="1603112"/>
                        <a:pt x="1794814" y="1550008"/>
                        <a:pt x="1818884" y="1406770"/>
                      </a:cubicBezTo>
                      <a:cubicBezTo>
                        <a:pt x="1842954" y="1263532"/>
                        <a:pt x="1901923" y="996462"/>
                        <a:pt x="1936115" y="805962"/>
                      </a:cubicBezTo>
                      <a:cubicBezTo>
                        <a:pt x="1970307" y="615462"/>
                        <a:pt x="2027701" y="376116"/>
                        <a:pt x="2024038" y="263770"/>
                      </a:cubicBezTo>
                      <a:cubicBezTo>
                        <a:pt x="2020375" y="151424"/>
                        <a:pt x="1991067" y="158750"/>
                        <a:pt x="1914134" y="131885"/>
                      </a:cubicBezTo>
                      <a:cubicBezTo>
                        <a:pt x="1837201" y="105020"/>
                        <a:pt x="1548649" y="79818"/>
                        <a:pt x="1548649" y="79818"/>
                      </a:cubicBezTo>
                      <a:lnTo>
                        <a:pt x="565980" y="0"/>
                      </a:lnTo>
                      <a:close/>
                    </a:path>
                  </a:pathLst>
                </a:custGeom>
                <a:solidFill>
                  <a:schemeClr val="tx1">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p>
              </p:txBody>
            </p:sp>
            <p:sp>
              <p:nvSpPr>
                <p:cNvPr id="725" name="フリーフォーム 724">
                  <a:extLst>
                    <a:ext uri="{FF2B5EF4-FFF2-40B4-BE49-F238E27FC236}">
                      <a16:creationId xmlns:a16="http://schemas.microsoft.com/office/drawing/2014/main" id="{D1855B52-4AB2-10E0-6A0A-5F5ABBD68F64}"/>
                    </a:ext>
                  </a:extLst>
                </p:cNvPr>
                <p:cNvSpPr/>
                <p:nvPr/>
              </p:nvSpPr>
              <p:spPr>
                <a:xfrm rot="21522204">
                  <a:off x="1439035" y="-169539"/>
                  <a:ext cx="1203948" cy="2461753"/>
                </a:xfrm>
                <a:custGeom>
                  <a:avLst/>
                  <a:gdLst>
                    <a:gd name="connsiteX0" fmla="*/ 1203374 w 1229599"/>
                    <a:gd name="connsiteY0" fmla="*/ 59121 h 2254829"/>
                    <a:gd name="connsiteX1" fmla="*/ 1157392 w 1229599"/>
                    <a:gd name="connsiteY1" fmla="*/ 111673 h 2254829"/>
                    <a:gd name="connsiteX2" fmla="*/ 1137685 w 1229599"/>
                    <a:gd name="connsiteY2" fmla="*/ 203638 h 2254829"/>
                    <a:gd name="connsiteX3" fmla="*/ 1104840 w 1229599"/>
                    <a:gd name="connsiteY3" fmla="*/ 696311 h 2254829"/>
                    <a:gd name="connsiteX4" fmla="*/ 1065426 w 1229599"/>
                    <a:gd name="connsiteY4" fmla="*/ 1018190 h 2254829"/>
                    <a:gd name="connsiteX5" fmla="*/ 953754 w 1229599"/>
                    <a:gd name="connsiteY5" fmla="*/ 1445173 h 2254829"/>
                    <a:gd name="connsiteX6" fmla="*/ 888064 w 1229599"/>
                    <a:gd name="connsiteY6" fmla="*/ 1734207 h 2254829"/>
                    <a:gd name="connsiteX7" fmla="*/ 809236 w 1229599"/>
                    <a:gd name="connsiteY7" fmla="*/ 1950983 h 2254829"/>
                    <a:gd name="connsiteX8" fmla="*/ 736978 w 1229599"/>
                    <a:gd name="connsiteY8" fmla="*/ 2180897 h 2254829"/>
                    <a:gd name="connsiteX9" fmla="*/ 723840 w 1229599"/>
                    <a:gd name="connsiteY9" fmla="*/ 2253156 h 2254829"/>
                    <a:gd name="connsiteX10" fmla="*/ 671288 w 1229599"/>
                    <a:gd name="connsiteY10" fmla="*/ 2233449 h 2254829"/>
                    <a:gd name="connsiteX11" fmla="*/ 53805 w 1229599"/>
                    <a:gd name="connsiteY11" fmla="*/ 2036380 h 2254829"/>
                    <a:gd name="connsiteX12" fmla="*/ 34098 w 1229599"/>
                    <a:gd name="connsiteY12" fmla="*/ 1964121 h 2254829"/>
                    <a:gd name="connsiteX13" fmla="*/ 73512 w 1229599"/>
                    <a:gd name="connsiteY13" fmla="*/ 1655380 h 2254829"/>
                    <a:gd name="connsiteX14" fmla="*/ 211461 w 1229599"/>
                    <a:gd name="connsiteY14" fmla="*/ 1188983 h 2254829"/>
                    <a:gd name="connsiteX15" fmla="*/ 323133 w 1229599"/>
                    <a:gd name="connsiteY15" fmla="*/ 735725 h 2254829"/>
                    <a:gd name="connsiteX16" fmla="*/ 447943 w 1229599"/>
                    <a:gd name="connsiteY16" fmla="*/ 223345 h 2254829"/>
                    <a:gd name="connsiteX17" fmla="*/ 546478 w 1229599"/>
                    <a:gd name="connsiteY17" fmla="*/ 19707 h 2254829"/>
                    <a:gd name="connsiteX18" fmla="*/ 704133 w 1229599"/>
                    <a:gd name="connsiteY18" fmla="*/ 13138 h 2254829"/>
                    <a:gd name="connsiteX19" fmla="*/ 1203374 w 1229599"/>
                    <a:gd name="connsiteY19" fmla="*/ 59121 h 225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29599" h="2254829">
                      <a:moveTo>
                        <a:pt x="1203374" y="59121"/>
                      </a:moveTo>
                      <a:cubicBezTo>
                        <a:pt x="1278917" y="75543"/>
                        <a:pt x="1168340" y="87587"/>
                        <a:pt x="1157392" y="111673"/>
                      </a:cubicBezTo>
                      <a:cubicBezTo>
                        <a:pt x="1146444" y="135759"/>
                        <a:pt x="1146444" y="106198"/>
                        <a:pt x="1137685" y="203638"/>
                      </a:cubicBezTo>
                      <a:cubicBezTo>
                        <a:pt x="1128926" y="301078"/>
                        <a:pt x="1116883" y="560552"/>
                        <a:pt x="1104840" y="696311"/>
                      </a:cubicBezTo>
                      <a:cubicBezTo>
                        <a:pt x="1092797" y="832070"/>
                        <a:pt x="1090607" y="893380"/>
                        <a:pt x="1065426" y="1018190"/>
                      </a:cubicBezTo>
                      <a:cubicBezTo>
                        <a:pt x="1040245" y="1143000"/>
                        <a:pt x="983314" y="1325837"/>
                        <a:pt x="953754" y="1445173"/>
                      </a:cubicBezTo>
                      <a:cubicBezTo>
                        <a:pt x="924194" y="1564509"/>
                        <a:pt x="912150" y="1649905"/>
                        <a:pt x="888064" y="1734207"/>
                      </a:cubicBezTo>
                      <a:cubicBezTo>
                        <a:pt x="863978" y="1818509"/>
                        <a:pt x="834417" y="1876535"/>
                        <a:pt x="809236" y="1950983"/>
                      </a:cubicBezTo>
                      <a:cubicBezTo>
                        <a:pt x="784055" y="2025431"/>
                        <a:pt x="751211" y="2130535"/>
                        <a:pt x="736978" y="2180897"/>
                      </a:cubicBezTo>
                      <a:cubicBezTo>
                        <a:pt x="722745" y="2231259"/>
                        <a:pt x="734788" y="2244397"/>
                        <a:pt x="723840" y="2253156"/>
                      </a:cubicBezTo>
                      <a:cubicBezTo>
                        <a:pt x="712892" y="2261915"/>
                        <a:pt x="671288" y="2233449"/>
                        <a:pt x="671288" y="2233449"/>
                      </a:cubicBezTo>
                      <a:cubicBezTo>
                        <a:pt x="559615" y="2197320"/>
                        <a:pt x="160003" y="2081268"/>
                        <a:pt x="53805" y="2036380"/>
                      </a:cubicBezTo>
                      <a:cubicBezTo>
                        <a:pt x="-52393" y="1991492"/>
                        <a:pt x="30813" y="2027621"/>
                        <a:pt x="34098" y="1964121"/>
                      </a:cubicBezTo>
                      <a:cubicBezTo>
                        <a:pt x="37382" y="1900621"/>
                        <a:pt x="43952" y="1784570"/>
                        <a:pt x="73512" y="1655380"/>
                      </a:cubicBezTo>
                      <a:cubicBezTo>
                        <a:pt x="103072" y="1526190"/>
                        <a:pt x="169858" y="1342259"/>
                        <a:pt x="211461" y="1188983"/>
                      </a:cubicBezTo>
                      <a:cubicBezTo>
                        <a:pt x="253064" y="1035707"/>
                        <a:pt x="283719" y="896665"/>
                        <a:pt x="323133" y="735725"/>
                      </a:cubicBezTo>
                      <a:cubicBezTo>
                        <a:pt x="362547" y="574785"/>
                        <a:pt x="410719" y="342681"/>
                        <a:pt x="447943" y="223345"/>
                      </a:cubicBezTo>
                      <a:cubicBezTo>
                        <a:pt x="485167" y="104009"/>
                        <a:pt x="503780" y="54741"/>
                        <a:pt x="546478" y="19707"/>
                      </a:cubicBezTo>
                      <a:cubicBezTo>
                        <a:pt x="589176" y="-15328"/>
                        <a:pt x="593556" y="5474"/>
                        <a:pt x="704133" y="13138"/>
                      </a:cubicBezTo>
                      <a:cubicBezTo>
                        <a:pt x="814710" y="20802"/>
                        <a:pt x="1127831" y="42699"/>
                        <a:pt x="1203374" y="59121"/>
                      </a:cubicBezTo>
                      <a:close/>
                    </a:path>
                  </a:pathLst>
                </a:cu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dirty="0"/>
                </a:p>
              </p:txBody>
            </p:sp>
            <p:grpSp>
              <p:nvGrpSpPr>
                <p:cNvPr id="12312" name="グループ化 725">
                  <a:extLst>
                    <a:ext uri="{FF2B5EF4-FFF2-40B4-BE49-F238E27FC236}">
                      <a16:creationId xmlns:a16="http://schemas.microsoft.com/office/drawing/2014/main" id="{6A2B88F6-4E38-CCA6-371B-2C7F5FA6D0F2}"/>
                    </a:ext>
                  </a:extLst>
                </p:cNvPr>
                <p:cNvGrpSpPr>
                  <a:grpSpLocks/>
                </p:cNvGrpSpPr>
                <p:nvPr/>
              </p:nvGrpSpPr>
              <p:grpSpPr bwMode="auto">
                <a:xfrm>
                  <a:off x="1125002" y="-64062"/>
                  <a:ext cx="2146111" cy="2472428"/>
                  <a:chOff x="1125487" y="-61777"/>
                  <a:chExt cx="2091434" cy="2384251"/>
                </a:xfrm>
              </p:grpSpPr>
              <p:sp>
                <p:nvSpPr>
                  <p:cNvPr id="12313" name="Freeform 166">
                    <a:extLst>
                      <a:ext uri="{FF2B5EF4-FFF2-40B4-BE49-F238E27FC236}">
                        <a16:creationId xmlns:a16="http://schemas.microsoft.com/office/drawing/2014/main" id="{689B239D-3DE2-FB61-4F80-43E64F9EE714}"/>
                      </a:ext>
                    </a:extLst>
                  </p:cNvPr>
                  <p:cNvSpPr>
                    <a:spLocks noChangeAspect="1"/>
                  </p:cNvSpPr>
                  <p:nvPr/>
                </p:nvSpPr>
                <p:spPr bwMode="auto">
                  <a:xfrm flipH="1">
                    <a:off x="2226694" y="35073"/>
                    <a:ext cx="988275" cy="1763181"/>
                  </a:xfrm>
                  <a:custGeom>
                    <a:avLst/>
                    <a:gdLst>
                      <a:gd name="T0" fmla="*/ 2147483646 w 106"/>
                      <a:gd name="T1" fmla="*/ 0 h 186"/>
                      <a:gd name="T2" fmla="*/ 2147483646 w 106"/>
                      <a:gd name="T3" fmla="*/ 2147483646 h 186"/>
                      <a:gd name="T4" fmla="*/ 2147483646 w 106"/>
                      <a:gd name="T5" fmla="*/ 2147483646 h 186"/>
                      <a:gd name="T6" fmla="*/ 2147483646 w 106"/>
                      <a:gd name="T7" fmla="*/ 2147483646 h 186"/>
                      <a:gd name="T8" fmla="*/ 2147483646 w 106"/>
                      <a:gd name="T9" fmla="*/ 2147483646 h 186"/>
                      <a:gd name="T10" fmla="*/ 2147483646 w 106"/>
                      <a:gd name="T11" fmla="*/ 2147483646 h 186"/>
                      <a:gd name="T12" fmla="*/ 2147483646 w 106"/>
                      <a:gd name="T13" fmla="*/ 2147483646 h 186"/>
                      <a:gd name="T14" fmla="*/ 2147483646 w 106"/>
                      <a:gd name="T15" fmla="*/ 2147483646 h 186"/>
                      <a:gd name="T16" fmla="*/ 2147483646 w 106"/>
                      <a:gd name="T17" fmla="*/ 2147483646 h 186"/>
                      <a:gd name="T18" fmla="*/ 2147483646 w 106"/>
                      <a:gd name="T19" fmla="*/ 2147483646 h 186"/>
                      <a:gd name="T20" fmla="*/ 2147483646 w 106"/>
                      <a:gd name="T21" fmla="*/ 2147483646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186"/>
                      <a:gd name="T35" fmla="*/ 106 w 106"/>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186">
                        <a:moveTo>
                          <a:pt x="63" y="0"/>
                        </a:moveTo>
                        <a:lnTo>
                          <a:pt x="31" y="4"/>
                        </a:lnTo>
                        <a:cubicBezTo>
                          <a:pt x="22" y="6"/>
                          <a:pt x="10" y="6"/>
                          <a:pt x="5" y="9"/>
                        </a:cubicBezTo>
                        <a:cubicBezTo>
                          <a:pt x="0" y="12"/>
                          <a:pt x="1" y="21"/>
                          <a:pt x="1" y="25"/>
                        </a:cubicBezTo>
                        <a:lnTo>
                          <a:pt x="2" y="32"/>
                        </a:lnTo>
                        <a:lnTo>
                          <a:pt x="28" y="164"/>
                        </a:lnTo>
                        <a:lnTo>
                          <a:pt x="41" y="176"/>
                        </a:lnTo>
                        <a:lnTo>
                          <a:pt x="55" y="184"/>
                        </a:lnTo>
                        <a:cubicBezTo>
                          <a:pt x="60" y="186"/>
                          <a:pt x="63" y="186"/>
                          <a:pt x="70" y="185"/>
                        </a:cubicBezTo>
                        <a:cubicBezTo>
                          <a:pt x="77" y="184"/>
                          <a:pt x="93" y="181"/>
                          <a:pt x="99" y="180"/>
                        </a:cubicBezTo>
                        <a:cubicBezTo>
                          <a:pt x="105" y="179"/>
                          <a:pt x="105" y="182"/>
                          <a:pt x="106" y="182"/>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4" name="Freeform 167">
                    <a:extLst>
                      <a:ext uri="{FF2B5EF4-FFF2-40B4-BE49-F238E27FC236}">
                        <a16:creationId xmlns:a16="http://schemas.microsoft.com/office/drawing/2014/main" id="{E46496C2-38CD-57EC-A8DC-D46BCAB61E1A}"/>
                      </a:ext>
                    </a:extLst>
                  </p:cNvPr>
                  <p:cNvSpPr>
                    <a:spLocks noChangeAspect="1"/>
                  </p:cNvSpPr>
                  <p:nvPr/>
                </p:nvSpPr>
                <p:spPr bwMode="auto">
                  <a:xfrm flipH="1">
                    <a:off x="2078104" y="88299"/>
                    <a:ext cx="492949" cy="2178413"/>
                  </a:xfrm>
                  <a:custGeom>
                    <a:avLst/>
                    <a:gdLst>
                      <a:gd name="T0" fmla="*/ 0 w 66"/>
                      <a:gd name="T1" fmla="*/ 0 h 294"/>
                      <a:gd name="T2" fmla="*/ 2147483646 w 66"/>
                      <a:gd name="T3" fmla="*/ 2147483646 h 294"/>
                      <a:gd name="T4" fmla="*/ 2147483646 w 66"/>
                      <a:gd name="T5" fmla="*/ 2147483646 h 294"/>
                      <a:gd name="T6" fmla="*/ 2147483646 w 66"/>
                      <a:gd name="T7" fmla="*/ 2147483646 h 294"/>
                      <a:gd name="T8" fmla="*/ 2147483646 w 66"/>
                      <a:gd name="T9" fmla="*/ 2147483646 h 294"/>
                      <a:gd name="T10" fmla="*/ 2147483646 w 66"/>
                      <a:gd name="T11" fmla="*/ 2147483646 h 294"/>
                      <a:gd name="T12" fmla="*/ 2147483646 w 66"/>
                      <a:gd name="T13" fmla="*/ 2147483646 h 294"/>
                      <a:gd name="T14" fmla="*/ 2147483646 w 66"/>
                      <a:gd name="T15" fmla="*/ 2147483646 h 294"/>
                      <a:gd name="T16" fmla="*/ 2147483646 w 66"/>
                      <a:gd name="T17" fmla="*/ 2147483646 h 294"/>
                      <a:gd name="T18" fmla="*/ 2147483646 w 66"/>
                      <a:gd name="T19" fmla="*/ 2147483646 h 294"/>
                      <a:gd name="T20" fmla="*/ 2147483646 w 66"/>
                      <a:gd name="T21" fmla="*/ 2147483646 h 294"/>
                      <a:gd name="T22" fmla="*/ 2147483646 w 66"/>
                      <a:gd name="T23" fmla="*/ 2147483646 h 2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294"/>
                      <a:gd name="T38" fmla="*/ 66 w 66"/>
                      <a:gd name="T39" fmla="*/ 294 h 2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294">
                        <a:moveTo>
                          <a:pt x="0" y="0"/>
                        </a:moveTo>
                        <a:cubicBezTo>
                          <a:pt x="1" y="0"/>
                          <a:pt x="5" y="1"/>
                          <a:pt x="7" y="3"/>
                        </a:cubicBezTo>
                        <a:cubicBezTo>
                          <a:pt x="9" y="5"/>
                          <a:pt x="10" y="3"/>
                          <a:pt x="11" y="14"/>
                        </a:cubicBezTo>
                        <a:lnTo>
                          <a:pt x="15" y="70"/>
                        </a:lnTo>
                        <a:lnTo>
                          <a:pt x="19" y="111"/>
                        </a:lnTo>
                        <a:lnTo>
                          <a:pt x="22" y="130"/>
                        </a:lnTo>
                        <a:lnTo>
                          <a:pt x="31" y="171"/>
                        </a:lnTo>
                        <a:lnTo>
                          <a:pt x="45" y="224"/>
                        </a:lnTo>
                        <a:lnTo>
                          <a:pt x="54" y="248"/>
                        </a:lnTo>
                        <a:lnTo>
                          <a:pt x="60" y="267"/>
                        </a:lnTo>
                        <a:lnTo>
                          <a:pt x="64" y="283"/>
                        </a:lnTo>
                        <a:lnTo>
                          <a:pt x="66" y="294"/>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5" name="Freeform 168">
                    <a:extLst>
                      <a:ext uri="{FF2B5EF4-FFF2-40B4-BE49-F238E27FC236}">
                        <a16:creationId xmlns:a16="http://schemas.microsoft.com/office/drawing/2014/main" id="{108ADC1F-8153-6581-4503-414BB60CD9F5}"/>
                      </a:ext>
                    </a:extLst>
                  </p:cNvPr>
                  <p:cNvSpPr>
                    <a:spLocks noChangeAspect="1"/>
                  </p:cNvSpPr>
                  <p:nvPr/>
                </p:nvSpPr>
                <p:spPr bwMode="auto">
                  <a:xfrm flipH="1">
                    <a:off x="2674844" y="205782"/>
                    <a:ext cx="521254" cy="1582733"/>
                  </a:xfrm>
                  <a:custGeom>
                    <a:avLst/>
                    <a:gdLst>
                      <a:gd name="T0" fmla="*/ 0 w 70"/>
                      <a:gd name="T1" fmla="*/ 0 h 214"/>
                      <a:gd name="T2" fmla="*/ 2147483646 w 70"/>
                      <a:gd name="T3" fmla="*/ 2147483646 h 214"/>
                      <a:gd name="T4" fmla="*/ 2147483646 w 70"/>
                      <a:gd name="T5" fmla="*/ 2147483646 h 214"/>
                      <a:gd name="T6" fmla="*/ 2147483646 w 70"/>
                      <a:gd name="T7" fmla="*/ 2147483646 h 214"/>
                      <a:gd name="T8" fmla="*/ 2147483646 w 70"/>
                      <a:gd name="T9" fmla="*/ 2147483646 h 214"/>
                      <a:gd name="T10" fmla="*/ 2147483646 w 70"/>
                      <a:gd name="T11" fmla="*/ 2147483646 h 214"/>
                      <a:gd name="T12" fmla="*/ 2147483646 w 70"/>
                      <a:gd name="T13" fmla="*/ 2147483646 h 214"/>
                      <a:gd name="T14" fmla="*/ 2147483646 w 70"/>
                      <a:gd name="T15" fmla="*/ 2147483646 h 214"/>
                      <a:gd name="T16" fmla="*/ 2147483646 w 70"/>
                      <a:gd name="T17" fmla="*/ 2147483646 h 2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14"/>
                      <a:gd name="T29" fmla="*/ 70 w 70"/>
                      <a:gd name="T30" fmla="*/ 214 h 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14">
                        <a:moveTo>
                          <a:pt x="0" y="0"/>
                        </a:moveTo>
                        <a:cubicBezTo>
                          <a:pt x="3" y="0"/>
                          <a:pt x="16" y="1"/>
                          <a:pt x="21" y="3"/>
                        </a:cubicBezTo>
                        <a:cubicBezTo>
                          <a:pt x="26" y="5"/>
                          <a:pt x="27" y="5"/>
                          <a:pt x="29" y="10"/>
                        </a:cubicBezTo>
                        <a:lnTo>
                          <a:pt x="33" y="32"/>
                        </a:lnTo>
                        <a:lnTo>
                          <a:pt x="49" y="122"/>
                        </a:lnTo>
                        <a:lnTo>
                          <a:pt x="56" y="161"/>
                        </a:lnTo>
                        <a:lnTo>
                          <a:pt x="61" y="189"/>
                        </a:lnTo>
                        <a:lnTo>
                          <a:pt x="65" y="208"/>
                        </a:lnTo>
                        <a:cubicBezTo>
                          <a:pt x="66" y="212"/>
                          <a:pt x="69" y="213"/>
                          <a:pt x="70" y="214"/>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6" name="Freeform 169">
                    <a:extLst>
                      <a:ext uri="{FF2B5EF4-FFF2-40B4-BE49-F238E27FC236}">
                        <a16:creationId xmlns:a16="http://schemas.microsoft.com/office/drawing/2014/main" id="{20325595-EA7B-B66A-37AB-C929F30661B9}"/>
                      </a:ext>
                    </a:extLst>
                  </p:cNvPr>
                  <p:cNvSpPr>
                    <a:spLocks noChangeAspect="1"/>
                  </p:cNvSpPr>
                  <p:nvPr/>
                </p:nvSpPr>
                <p:spPr bwMode="auto">
                  <a:xfrm flipH="1">
                    <a:off x="2768774" y="101688"/>
                    <a:ext cx="448147" cy="1514628"/>
                  </a:xfrm>
                  <a:custGeom>
                    <a:avLst/>
                    <a:gdLst>
                      <a:gd name="T0" fmla="*/ 0 w 61"/>
                      <a:gd name="T1" fmla="*/ 0 h 205"/>
                      <a:gd name="T2" fmla="*/ 2147483646 w 61"/>
                      <a:gd name="T3" fmla="*/ 2147483646 h 205"/>
                      <a:gd name="T4" fmla="*/ 2147483646 w 61"/>
                      <a:gd name="T5" fmla="*/ 2147483646 h 205"/>
                      <a:gd name="T6" fmla="*/ 2147483646 w 61"/>
                      <a:gd name="T7" fmla="*/ 2147483646 h 205"/>
                      <a:gd name="T8" fmla="*/ 2147483646 w 61"/>
                      <a:gd name="T9" fmla="*/ 2147483646 h 205"/>
                      <a:gd name="T10" fmla="*/ 0 60000 65536"/>
                      <a:gd name="T11" fmla="*/ 0 60000 65536"/>
                      <a:gd name="T12" fmla="*/ 0 60000 65536"/>
                      <a:gd name="T13" fmla="*/ 0 60000 65536"/>
                      <a:gd name="T14" fmla="*/ 0 60000 65536"/>
                      <a:gd name="T15" fmla="*/ 0 w 61"/>
                      <a:gd name="T16" fmla="*/ 0 h 205"/>
                      <a:gd name="T17" fmla="*/ 61 w 61"/>
                      <a:gd name="T18" fmla="*/ 205 h 205"/>
                    </a:gdLst>
                    <a:ahLst/>
                    <a:cxnLst>
                      <a:cxn ang="T10">
                        <a:pos x="T0" y="T1"/>
                      </a:cxn>
                      <a:cxn ang="T11">
                        <a:pos x="T2" y="T3"/>
                      </a:cxn>
                      <a:cxn ang="T12">
                        <a:pos x="T4" y="T5"/>
                      </a:cxn>
                      <a:cxn ang="T13">
                        <a:pos x="T6" y="T7"/>
                      </a:cxn>
                      <a:cxn ang="T14">
                        <a:pos x="T8" y="T9"/>
                      </a:cxn>
                    </a:cxnLst>
                    <a:rect l="T15" t="T16" r="T17" b="T18"/>
                    <a:pathLst>
                      <a:path w="61" h="205">
                        <a:moveTo>
                          <a:pt x="0" y="0"/>
                        </a:moveTo>
                        <a:cubicBezTo>
                          <a:pt x="3" y="0"/>
                          <a:pt x="16" y="1"/>
                          <a:pt x="20" y="3"/>
                        </a:cubicBezTo>
                        <a:cubicBezTo>
                          <a:pt x="24" y="5"/>
                          <a:pt x="25" y="8"/>
                          <a:pt x="27" y="13"/>
                        </a:cubicBezTo>
                        <a:lnTo>
                          <a:pt x="31" y="35"/>
                        </a:lnTo>
                        <a:lnTo>
                          <a:pt x="61" y="205"/>
                        </a:lnTo>
                      </a:path>
                    </a:pathLst>
                  </a:custGeom>
                  <a:noFill/>
                  <a:ln w="12700" cap="flat" cmpd="sng">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7" name="Freeform 170">
                    <a:extLst>
                      <a:ext uri="{FF2B5EF4-FFF2-40B4-BE49-F238E27FC236}">
                        <a16:creationId xmlns:a16="http://schemas.microsoft.com/office/drawing/2014/main" id="{8C3EB229-BAB0-07C6-881F-AAC499558E2F}"/>
                      </a:ext>
                    </a:extLst>
                  </p:cNvPr>
                  <p:cNvSpPr>
                    <a:spLocks noChangeAspect="1"/>
                  </p:cNvSpPr>
                  <p:nvPr/>
                </p:nvSpPr>
                <p:spPr bwMode="auto">
                  <a:xfrm rot="21374958" flipH="1">
                    <a:off x="1432282" y="10073"/>
                    <a:ext cx="549562" cy="2012282"/>
                  </a:xfrm>
                  <a:custGeom>
                    <a:avLst/>
                    <a:gdLst>
                      <a:gd name="T0" fmla="*/ 0 w 74"/>
                      <a:gd name="T1" fmla="*/ 0 h 271"/>
                      <a:gd name="T2" fmla="*/ 2147483646 w 74"/>
                      <a:gd name="T3" fmla="*/ 2147483646 h 271"/>
                      <a:gd name="T4" fmla="*/ 2147483646 w 74"/>
                      <a:gd name="T5" fmla="*/ 2147483646 h 271"/>
                      <a:gd name="T6" fmla="*/ 2147483646 w 74"/>
                      <a:gd name="T7" fmla="*/ 2147483646 h 271"/>
                      <a:gd name="T8" fmla="*/ 2147483646 w 74"/>
                      <a:gd name="T9" fmla="*/ 2147483646 h 271"/>
                      <a:gd name="T10" fmla="*/ 2147483646 w 74"/>
                      <a:gd name="T11" fmla="*/ 2147483646 h 271"/>
                      <a:gd name="T12" fmla="*/ 2147483646 w 74"/>
                      <a:gd name="T13" fmla="*/ 2147483646 h 271"/>
                      <a:gd name="T14" fmla="*/ 2147483646 w 74"/>
                      <a:gd name="T15" fmla="*/ 2147483646 h 271"/>
                      <a:gd name="T16" fmla="*/ 2147483646 w 74"/>
                      <a:gd name="T17" fmla="*/ 2147483646 h 2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271"/>
                      <a:gd name="T29" fmla="*/ 74 w 74"/>
                      <a:gd name="T30" fmla="*/ 271 h 2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271">
                        <a:moveTo>
                          <a:pt x="0" y="0"/>
                        </a:moveTo>
                        <a:cubicBezTo>
                          <a:pt x="1" y="1"/>
                          <a:pt x="4" y="0"/>
                          <a:pt x="6" y="4"/>
                        </a:cubicBezTo>
                        <a:cubicBezTo>
                          <a:pt x="8" y="8"/>
                          <a:pt x="11" y="16"/>
                          <a:pt x="14" y="25"/>
                        </a:cubicBezTo>
                        <a:lnTo>
                          <a:pt x="25" y="61"/>
                        </a:lnTo>
                        <a:lnTo>
                          <a:pt x="35" y="101"/>
                        </a:lnTo>
                        <a:cubicBezTo>
                          <a:pt x="38" y="114"/>
                          <a:pt x="42" y="130"/>
                          <a:pt x="45" y="141"/>
                        </a:cubicBezTo>
                        <a:cubicBezTo>
                          <a:pt x="48" y="152"/>
                          <a:pt x="49" y="154"/>
                          <a:pt x="53" y="169"/>
                        </a:cubicBezTo>
                        <a:cubicBezTo>
                          <a:pt x="57" y="184"/>
                          <a:pt x="68" y="215"/>
                          <a:pt x="71" y="232"/>
                        </a:cubicBezTo>
                        <a:cubicBezTo>
                          <a:pt x="74" y="249"/>
                          <a:pt x="74" y="263"/>
                          <a:pt x="74" y="271"/>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8" name="Freeform 171">
                    <a:extLst>
                      <a:ext uri="{FF2B5EF4-FFF2-40B4-BE49-F238E27FC236}">
                        <a16:creationId xmlns:a16="http://schemas.microsoft.com/office/drawing/2014/main" id="{587C2466-FEBA-D819-41DD-F4D5B93E1E90}"/>
                      </a:ext>
                    </a:extLst>
                  </p:cNvPr>
                  <p:cNvSpPr>
                    <a:spLocks noChangeAspect="1"/>
                  </p:cNvSpPr>
                  <p:nvPr/>
                </p:nvSpPr>
                <p:spPr bwMode="auto">
                  <a:xfrm flipH="1">
                    <a:off x="1658261" y="752819"/>
                    <a:ext cx="773638" cy="156401"/>
                  </a:xfrm>
                  <a:custGeom>
                    <a:avLst/>
                    <a:gdLst>
                      <a:gd name="T0" fmla="*/ 0 w 104"/>
                      <a:gd name="T1" fmla="*/ 2147483646 h 21"/>
                      <a:gd name="T2" fmla="*/ 2147483646 w 104"/>
                      <a:gd name="T3" fmla="*/ 2147483646 h 21"/>
                      <a:gd name="T4" fmla="*/ 2147483646 w 104"/>
                      <a:gd name="T5" fmla="*/ 0 h 21"/>
                      <a:gd name="T6" fmla="*/ 2147483646 w 104"/>
                      <a:gd name="T7" fmla="*/ 2147483646 h 21"/>
                      <a:gd name="T8" fmla="*/ 0 60000 65536"/>
                      <a:gd name="T9" fmla="*/ 0 60000 65536"/>
                      <a:gd name="T10" fmla="*/ 0 60000 65536"/>
                      <a:gd name="T11" fmla="*/ 0 60000 65536"/>
                      <a:gd name="T12" fmla="*/ 0 w 104"/>
                      <a:gd name="T13" fmla="*/ 0 h 21"/>
                      <a:gd name="T14" fmla="*/ 104 w 104"/>
                      <a:gd name="T15" fmla="*/ 21 h 21"/>
                    </a:gdLst>
                    <a:ahLst/>
                    <a:cxnLst>
                      <a:cxn ang="T8">
                        <a:pos x="T0" y="T1"/>
                      </a:cxn>
                      <a:cxn ang="T9">
                        <a:pos x="T2" y="T3"/>
                      </a:cxn>
                      <a:cxn ang="T10">
                        <a:pos x="T4" y="T5"/>
                      </a:cxn>
                      <a:cxn ang="T11">
                        <a:pos x="T6" y="T7"/>
                      </a:cxn>
                    </a:cxnLst>
                    <a:rect l="T12" t="T13" r="T14" b="T15"/>
                    <a:pathLst>
                      <a:path w="104" h="21">
                        <a:moveTo>
                          <a:pt x="0" y="21"/>
                        </a:moveTo>
                        <a:cubicBezTo>
                          <a:pt x="7" y="18"/>
                          <a:pt x="30" y="7"/>
                          <a:pt x="43" y="4"/>
                        </a:cubicBezTo>
                        <a:cubicBezTo>
                          <a:pt x="56" y="1"/>
                          <a:pt x="68" y="0"/>
                          <a:pt x="78" y="0"/>
                        </a:cubicBezTo>
                        <a:cubicBezTo>
                          <a:pt x="88" y="0"/>
                          <a:pt x="99" y="2"/>
                          <a:pt x="104" y="2"/>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19" name="Freeform 172">
                    <a:extLst>
                      <a:ext uri="{FF2B5EF4-FFF2-40B4-BE49-F238E27FC236}">
                        <a16:creationId xmlns:a16="http://schemas.microsoft.com/office/drawing/2014/main" id="{9A914A18-8B37-C9A3-3D90-B0919C65AAD6}"/>
                      </a:ext>
                    </a:extLst>
                  </p:cNvPr>
                  <p:cNvSpPr>
                    <a:spLocks noChangeAspect="1"/>
                  </p:cNvSpPr>
                  <p:nvPr/>
                </p:nvSpPr>
                <p:spPr bwMode="auto">
                  <a:xfrm flipH="1">
                    <a:off x="1125487" y="-61777"/>
                    <a:ext cx="934042" cy="2266711"/>
                  </a:xfrm>
                  <a:custGeom>
                    <a:avLst/>
                    <a:gdLst>
                      <a:gd name="T0" fmla="*/ 2147483646 w 125"/>
                      <a:gd name="T1" fmla="*/ 2147483646 h 306"/>
                      <a:gd name="T2" fmla="*/ 2147483646 w 125"/>
                      <a:gd name="T3" fmla="*/ 2147483646 h 306"/>
                      <a:gd name="T4" fmla="*/ 2147483646 w 125"/>
                      <a:gd name="T5" fmla="*/ 2147483646 h 306"/>
                      <a:gd name="T6" fmla="*/ 2147483646 w 125"/>
                      <a:gd name="T7" fmla="*/ 2147483646 h 306"/>
                      <a:gd name="T8" fmla="*/ 2147483646 w 125"/>
                      <a:gd name="T9" fmla="*/ 2147483646 h 306"/>
                      <a:gd name="T10" fmla="*/ 2147483646 w 125"/>
                      <a:gd name="T11" fmla="*/ 2147483646 h 306"/>
                      <a:gd name="T12" fmla="*/ 2147483646 w 125"/>
                      <a:gd name="T13" fmla="*/ 2147483646 h 306"/>
                      <a:gd name="T14" fmla="*/ 2147483646 w 125"/>
                      <a:gd name="T15" fmla="*/ 2147483646 h 306"/>
                      <a:gd name="T16" fmla="*/ 2147483646 w 125"/>
                      <a:gd name="T17" fmla="*/ 2147483646 h 306"/>
                      <a:gd name="T18" fmla="*/ 2147483646 w 125"/>
                      <a:gd name="T19" fmla="*/ 2147483646 h 306"/>
                      <a:gd name="T20" fmla="*/ 2147483646 w 125"/>
                      <a:gd name="T21" fmla="*/ 2147483646 h 306"/>
                      <a:gd name="T22" fmla="*/ 2147483646 w 125"/>
                      <a:gd name="T23" fmla="*/ 2147483646 h 306"/>
                      <a:gd name="T24" fmla="*/ 2147483646 w 125"/>
                      <a:gd name="T25" fmla="*/ 2147483646 h 306"/>
                      <a:gd name="T26" fmla="*/ 2147483646 w 125"/>
                      <a:gd name="T27" fmla="*/ 2147483646 h 306"/>
                      <a:gd name="T28" fmla="*/ 2147483646 w 125"/>
                      <a:gd name="T29" fmla="*/ 2147483646 h 306"/>
                      <a:gd name="T30" fmla="*/ 2147483646 w 125"/>
                      <a:gd name="T31" fmla="*/ 2147483646 h 306"/>
                      <a:gd name="T32" fmla="*/ 2147483646 w 125"/>
                      <a:gd name="T33" fmla="*/ 2147483646 h 306"/>
                      <a:gd name="T34" fmla="*/ 0 w 125"/>
                      <a:gd name="T35" fmla="*/ 2147483646 h 3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306"/>
                      <a:gd name="T56" fmla="*/ 125 w 125"/>
                      <a:gd name="T57" fmla="*/ 306 h 3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306">
                        <a:moveTo>
                          <a:pt x="22" y="4"/>
                        </a:moveTo>
                        <a:lnTo>
                          <a:pt x="40" y="2"/>
                        </a:lnTo>
                        <a:cubicBezTo>
                          <a:pt x="47" y="2"/>
                          <a:pt x="59" y="0"/>
                          <a:pt x="65" y="2"/>
                        </a:cubicBezTo>
                        <a:cubicBezTo>
                          <a:pt x="71" y="4"/>
                          <a:pt x="73" y="2"/>
                          <a:pt x="78" y="12"/>
                        </a:cubicBezTo>
                        <a:lnTo>
                          <a:pt x="93" y="65"/>
                        </a:lnTo>
                        <a:lnTo>
                          <a:pt x="111" y="135"/>
                        </a:lnTo>
                        <a:lnTo>
                          <a:pt x="124" y="188"/>
                        </a:lnTo>
                        <a:cubicBezTo>
                          <a:pt x="125" y="198"/>
                          <a:pt x="120" y="196"/>
                          <a:pt x="118" y="198"/>
                        </a:cubicBezTo>
                        <a:cubicBezTo>
                          <a:pt x="116" y="200"/>
                          <a:pt x="111" y="200"/>
                          <a:pt x="109" y="201"/>
                        </a:cubicBezTo>
                        <a:cubicBezTo>
                          <a:pt x="107" y="202"/>
                          <a:pt x="106" y="204"/>
                          <a:pt x="105" y="206"/>
                        </a:cubicBezTo>
                        <a:cubicBezTo>
                          <a:pt x="104" y="208"/>
                          <a:pt x="104" y="209"/>
                          <a:pt x="105" y="214"/>
                        </a:cubicBezTo>
                        <a:cubicBezTo>
                          <a:pt x="106" y="219"/>
                          <a:pt x="108" y="228"/>
                          <a:pt x="109" y="234"/>
                        </a:cubicBezTo>
                        <a:cubicBezTo>
                          <a:pt x="110" y="240"/>
                          <a:pt x="111" y="248"/>
                          <a:pt x="112" y="253"/>
                        </a:cubicBezTo>
                        <a:cubicBezTo>
                          <a:pt x="113" y="258"/>
                          <a:pt x="113" y="262"/>
                          <a:pt x="113" y="265"/>
                        </a:cubicBezTo>
                        <a:cubicBezTo>
                          <a:pt x="113" y="268"/>
                          <a:pt x="113" y="267"/>
                          <a:pt x="110" y="269"/>
                        </a:cubicBezTo>
                        <a:lnTo>
                          <a:pt x="96" y="275"/>
                        </a:lnTo>
                        <a:cubicBezTo>
                          <a:pt x="86" y="279"/>
                          <a:pt x="64" y="286"/>
                          <a:pt x="48" y="291"/>
                        </a:cubicBezTo>
                        <a:cubicBezTo>
                          <a:pt x="32" y="296"/>
                          <a:pt x="10" y="303"/>
                          <a:pt x="0" y="306"/>
                        </a:cubicBez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34" name="Freeform 2078">
                    <a:extLst>
                      <a:ext uri="{FF2B5EF4-FFF2-40B4-BE49-F238E27FC236}">
                        <a16:creationId xmlns:a16="http://schemas.microsoft.com/office/drawing/2014/main" id="{B60492FB-78C9-213B-5512-F6DEB5C060CE}"/>
                      </a:ext>
                    </a:extLst>
                  </p:cNvPr>
                  <p:cNvSpPr>
                    <a:spLocks noChangeAspect="1"/>
                  </p:cNvSpPr>
                  <p:nvPr/>
                </p:nvSpPr>
                <p:spPr bwMode="auto">
                  <a:xfrm rot="260118">
                    <a:off x="1387578" y="1748792"/>
                    <a:ext cx="722544" cy="433228"/>
                  </a:xfrm>
                  <a:custGeom>
                    <a:avLst/>
                    <a:gdLst>
                      <a:gd name="T0" fmla="*/ 0 w 154"/>
                      <a:gd name="T1" fmla="*/ 0 h 83"/>
                      <a:gd name="T2" fmla="*/ 0 w 154"/>
                      <a:gd name="T3" fmla="*/ 36 h 83"/>
                      <a:gd name="T4" fmla="*/ 154 w 154"/>
                      <a:gd name="T5" fmla="*/ 83 h 83"/>
                      <a:gd name="T6" fmla="*/ 150 w 154"/>
                      <a:gd name="T7" fmla="*/ 36 h 83"/>
                    </a:gdLst>
                    <a:ahLst/>
                    <a:cxnLst>
                      <a:cxn ang="0">
                        <a:pos x="T0" y="T1"/>
                      </a:cxn>
                      <a:cxn ang="0">
                        <a:pos x="T2" y="T3"/>
                      </a:cxn>
                      <a:cxn ang="0">
                        <a:pos x="T4" y="T5"/>
                      </a:cxn>
                      <a:cxn ang="0">
                        <a:pos x="T6" y="T7"/>
                      </a:cxn>
                    </a:cxnLst>
                    <a:rect l="0" t="0" r="r" b="b"/>
                    <a:pathLst>
                      <a:path w="154" h="83">
                        <a:moveTo>
                          <a:pt x="0" y="0"/>
                        </a:moveTo>
                        <a:lnTo>
                          <a:pt x="0" y="36"/>
                        </a:lnTo>
                        <a:lnTo>
                          <a:pt x="154" y="83"/>
                        </a:lnTo>
                        <a:lnTo>
                          <a:pt x="150" y="36"/>
                        </a:lnTo>
                      </a:path>
                    </a:pathLst>
                  </a:custGeom>
                  <a:solidFill>
                    <a:schemeClr val="tx1">
                      <a:lumMod val="95000"/>
                      <a:lumOff val="5000"/>
                      <a:alpha val="50000"/>
                    </a:schemeClr>
                  </a:solid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endParaRPr lang="ja-JP" altLang="en-US" dirty="0"/>
                  </a:p>
                </p:txBody>
              </p:sp>
              <p:sp>
                <p:nvSpPr>
                  <p:cNvPr id="735" name="Freeform 2079">
                    <a:extLst>
                      <a:ext uri="{FF2B5EF4-FFF2-40B4-BE49-F238E27FC236}">
                        <a16:creationId xmlns:a16="http://schemas.microsoft.com/office/drawing/2014/main" id="{A67996DD-9ABB-E748-1CE7-1553E716848F}"/>
                      </a:ext>
                    </a:extLst>
                  </p:cNvPr>
                  <p:cNvSpPr>
                    <a:spLocks noChangeAspect="1"/>
                  </p:cNvSpPr>
                  <p:nvPr/>
                </p:nvSpPr>
                <p:spPr bwMode="auto">
                  <a:xfrm rot="320440">
                    <a:off x="1473837" y="1925813"/>
                    <a:ext cx="629644" cy="302908"/>
                  </a:xfrm>
                  <a:custGeom>
                    <a:avLst/>
                    <a:gdLst>
                      <a:gd name="T0" fmla="*/ 0 w 127"/>
                      <a:gd name="T1" fmla="*/ 0 h 71"/>
                      <a:gd name="T2" fmla="*/ 0 w 127"/>
                      <a:gd name="T3" fmla="*/ 32 h 71"/>
                      <a:gd name="T4" fmla="*/ 33 w 127"/>
                      <a:gd name="T5" fmla="*/ 43 h 71"/>
                      <a:gd name="T6" fmla="*/ 32 w 127"/>
                      <a:gd name="T7" fmla="*/ 25 h 71"/>
                      <a:gd name="T8" fmla="*/ 72 w 127"/>
                      <a:gd name="T9" fmla="*/ 37 h 71"/>
                      <a:gd name="T10" fmla="*/ 72 w 127"/>
                      <a:gd name="T11" fmla="*/ 54 h 71"/>
                      <a:gd name="T12" fmla="*/ 127 w 127"/>
                      <a:gd name="T13" fmla="*/ 71 h 71"/>
                      <a:gd name="T14" fmla="*/ 127 w 127"/>
                      <a:gd name="T15" fmla="*/ 4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71">
                        <a:moveTo>
                          <a:pt x="0" y="0"/>
                        </a:moveTo>
                        <a:lnTo>
                          <a:pt x="0" y="32"/>
                        </a:lnTo>
                        <a:lnTo>
                          <a:pt x="33" y="43"/>
                        </a:lnTo>
                        <a:lnTo>
                          <a:pt x="32" y="25"/>
                        </a:lnTo>
                        <a:lnTo>
                          <a:pt x="72" y="37"/>
                        </a:lnTo>
                        <a:lnTo>
                          <a:pt x="72" y="54"/>
                        </a:lnTo>
                        <a:lnTo>
                          <a:pt x="127" y="71"/>
                        </a:lnTo>
                        <a:lnTo>
                          <a:pt x="127" y="40"/>
                        </a:lnTo>
                      </a:path>
                    </a:pathLst>
                  </a:custGeom>
                  <a:solidFill>
                    <a:schemeClr val="tx1">
                      <a:lumMod val="95000"/>
                      <a:lumOff val="5000"/>
                      <a:alpha val="50000"/>
                    </a:schemeClr>
                  </a:solidFill>
                  <a:ln w="9525">
                    <a:solidFill>
                      <a:srgbClr val="000000"/>
                    </a:solidFill>
                    <a:round/>
                    <a:headEnd/>
                    <a:tailEnd/>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defRPr/>
                    </a:pPr>
                    <a:endParaRPr lang="ja-JP" altLang="en-US"/>
                  </a:p>
                </p:txBody>
              </p:sp>
              <p:sp>
                <p:nvSpPr>
                  <p:cNvPr id="736" name="フリーフォーム 735">
                    <a:extLst>
                      <a:ext uri="{FF2B5EF4-FFF2-40B4-BE49-F238E27FC236}">
                        <a16:creationId xmlns:a16="http://schemas.microsoft.com/office/drawing/2014/main" id="{5468D3FA-E773-7E2B-510B-7A1421A3C36D}"/>
                      </a:ext>
                    </a:extLst>
                  </p:cNvPr>
                  <p:cNvSpPr/>
                  <p:nvPr/>
                </p:nvSpPr>
                <p:spPr>
                  <a:xfrm>
                    <a:off x="1831315" y="-118375"/>
                    <a:ext cx="798239" cy="63399"/>
                  </a:xfrm>
                  <a:custGeom>
                    <a:avLst/>
                    <a:gdLst>
                      <a:gd name="connsiteX0" fmla="*/ 0 w 771525"/>
                      <a:gd name="connsiteY0" fmla="*/ 0 h 66675"/>
                      <a:gd name="connsiteX1" fmla="*/ 771525 w 771525"/>
                      <a:gd name="connsiteY1" fmla="*/ 66675 h 66675"/>
                      <a:gd name="connsiteX2" fmla="*/ 771525 w 771525"/>
                      <a:gd name="connsiteY2" fmla="*/ 66675 h 66675"/>
                    </a:gdLst>
                    <a:ahLst/>
                    <a:cxnLst>
                      <a:cxn ang="0">
                        <a:pos x="connsiteX0" y="connsiteY0"/>
                      </a:cxn>
                      <a:cxn ang="0">
                        <a:pos x="connsiteX1" y="connsiteY1"/>
                      </a:cxn>
                      <a:cxn ang="0">
                        <a:pos x="connsiteX2" y="connsiteY2"/>
                      </a:cxn>
                    </a:cxnLst>
                    <a:rect l="l" t="t" r="r" b="b"/>
                    <a:pathLst>
                      <a:path w="771525" h="66675">
                        <a:moveTo>
                          <a:pt x="0" y="0"/>
                        </a:moveTo>
                        <a:lnTo>
                          <a:pt x="771525" y="66675"/>
                        </a:lnTo>
                        <a:lnTo>
                          <a:pt x="771525" y="6667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dirty="0"/>
                  </a:p>
                </p:txBody>
              </p:sp>
              <p:sp>
                <p:nvSpPr>
                  <p:cNvPr id="737" name="フリーフォーム 736">
                    <a:extLst>
                      <a:ext uri="{FF2B5EF4-FFF2-40B4-BE49-F238E27FC236}">
                        <a16:creationId xmlns:a16="http://schemas.microsoft.com/office/drawing/2014/main" id="{D1F9A774-ADEB-0C1B-ED63-F1259C7FB2FC}"/>
                      </a:ext>
                    </a:extLst>
                  </p:cNvPr>
                  <p:cNvSpPr/>
                  <p:nvPr/>
                </p:nvSpPr>
                <p:spPr>
                  <a:xfrm>
                    <a:off x="2263893" y="1546543"/>
                    <a:ext cx="505780" cy="228941"/>
                  </a:xfrm>
                  <a:custGeom>
                    <a:avLst/>
                    <a:gdLst>
                      <a:gd name="connsiteX0" fmla="*/ 523875 w 523875"/>
                      <a:gd name="connsiteY0" fmla="*/ 0 h 234775"/>
                      <a:gd name="connsiteX1" fmla="*/ 342900 w 523875"/>
                      <a:gd name="connsiteY1" fmla="*/ 219075 h 234775"/>
                      <a:gd name="connsiteX2" fmla="*/ 0 w 523875"/>
                      <a:gd name="connsiteY2" fmla="*/ 200025 h 234775"/>
                    </a:gdLst>
                    <a:ahLst/>
                    <a:cxnLst>
                      <a:cxn ang="0">
                        <a:pos x="connsiteX0" y="connsiteY0"/>
                      </a:cxn>
                      <a:cxn ang="0">
                        <a:pos x="connsiteX1" y="connsiteY1"/>
                      </a:cxn>
                      <a:cxn ang="0">
                        <a:pos x="connsiteX2" y="connsiteY2"/>
                      </a:cxn>
                    </a:cxnLst>
                    <a:rect l="l" t="t" r="r" b="b"/>
                    <a:pathLst>
                      <a:path w="523875" h="234775">
                        <a:moveTo>
                          <a:pt x="523875" y="0"/>
                        </a:moveTo>
                        <a:cubicBezTo>
                          <a:pt x="477043" y="92869"/>
                          <a:pt x="430212" y="185738"/>
                          <a:pt x="342900" y="219075"/>
                        </a:cubicBezTo>
                        <a:cubicBezTo>
                          <a:pt x="255587" y="252413"/>
                          <a:pt x="127793" y="226219"/>
                          <a:pt x="0" y="200025"/>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p>
                </p:txBody>
              </p:sp>
              <p:sp>
                <p:nvSpPr>
                  <p:cNvPr id="738" name="フリーフォーム 737">
                    <a:extLst>
                      <a:ext uri="{FF2B5EF4-FFF2-40B4-BE49-F238E27FC236}">
                        <a16:creationId xmlns:a16="http://schemas.microsoft.com/office/drawing/2014/main" id="{4D5F49B3-795D-3BD5-08BE-CC08A79BA2F0}"/>
                      </a:ext>
                    </a:extLst>
                  </p:cNvPr>
                  <p:cNvSpPr/>
                  <p:nvPr/>
                </p:nvSpPr>
                <p:spPr>
                  <a:xfrm>
                    <a:off x="2569258" y="1415550"/>
                    <a:ext cx="409440" cy="412097"/>
                  </a:xfrm>
                  <a:custGeom>
                    <a:avLst/>
                    <a:gdLst>
                      <a:gd name="connsiteX0" fmla="*/ 523875 w 526593"/>
                      <a:gd name="connsiteY0" fmla="*/ 0 h 428625"/>
                      <a:gd name="connsiteX1" fmla="*/ 447675 w 526593"/>
                      <a:gd name="connsiteY1" fmla="*/ 266700 h 428625"/>
                      <a:gd name="connsiteX2" fmla="*/ 0 w 526593"/>
                      <a:gd name="connsiteY2" fmla="*/ 428625 h 428625"/>
                      <a:gd name="connsiteX3" fmla="*/ 0 w 526593"/>
                      <a:gd name="connsiteY3" fmla="*/ 428625 h 428625"/>
                      <a:gd name="connsiteX0" fmla="*/ 559611 w 562329"/>
                      <a:gd name="connsiteY0" fmla="*/ 0 h 438401"/>
                      <a:gd name="connsiteX1" fmla="*/ 483411 w 562329"/>
                      <a:gd name="connsiteY1" fmla="*/ 266700 h 438401"/>
                      <a:gd name="connsiteX2" fmla="*/ 35736 w 562329"/>
                      <a:gd name="connsiteY2" fmla="*/ 428625 h 438401"/>
                      <a:gd name="connsiteX3" fmla="*/ 26211 w 562329"/>
                      <a:gd name="connsiteY3" fmla="*/ 419100 h 438401"/>
                      <a:gd name="connsiteX0" fmla="*/ 539585 w 542303"/>
                      <a:gd name="connsiteY0" fmla="*/ 0 h 438401"/>
                      <a:gd name="connsiteX1" fmla="*/ 463385 w 542303"/>
                      <a:gd name="connsiteY1" fmla="*/ 266700 h 438401"/>
                      <a:gd name="connsiteX2" fmla="*/ 15710 w 542303"/>
                      <a:gd name="connsiteY2" fmla="*/ 428625 h 438401"/>
                      <a:gd name="connsiteX3" fmla="*/ 91910 w 542303"/>
                      <a:gd name="connsiteY3" fmla="*/ 419100 h 438401"/>
                      <a:gd name="connsiteX0" fmla="*/ 447675 w 449142"/>
                      <a:gd name="connsiteY0" fmla="*/ 0 h 419100"/>
                      <a:gd name="connsiteX1" fmla="*/ 371475 w 449142"/>
                      <a:gd name="connsiteY1" fmla="*/ 266700 h 419100"/>
                      <a:gd name="connsiteX2" fmla="*/ 0 w 449142"/>
                      <a:gd name="connsiteY2" fmla="*/ 419100 h 419100"/>
                    </a:gdLst>
                    <a:ahLst/>
                    <a:cxnLst>
                      <a:cxn ang="0">
                        <a:pos x="connsiteX0" y="connsiteY0"/>
                      </a:cxn>
                      <a:cxn ang="0">
                        <a:pos x="connsiteX1" y="connsiteY1"/>
                      </a:cxn>
                      <a:cxn ang="0">
                        <a:pos x="connsiteX2" y="connsiteY2"/>
                      </a:cxn>
                    </a:cxnLst>
                    <a:rect l="l" t="t" r="r" b="b"/>
                    <a:pathLst>
                      <a:path w="449142" h="419100">
                        <a:moveTo>
                          <a:pt x="447675" y="0"/>
                        </a:moveTo>
                        <a:cubicBezTo>
                          <a:pt x="453231" y="97631"/>
                          <a:pt x="446088" y="196850"/>
                          <a:pt x="371475" y="266700"/>
                        </a:cubicBezTo>
                        <a:cubicBezTo>
                          <a:pt x="296863" y="336550"/>
                          <a:pt x="77391" y="387350"/>
                          <a:pt x="0" y="4191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hangingPunct="1">
                      <a:defRPr/>
                    </a:pPr>
                    <a:endParaRPr lang="ja-JP" altLang="en-US"/>
                  </a:p>
                </p:txBody>
              </p:sp>
            </p:grpSp>
          </p:grpSp>
          <p:sp>
            <p:nvSpPr>
              <p:cNvPr id="12307" name="Rectangle 175">
                <a:extLst>
                  <a:ext uri="{FF2B5EF4-FFF2-40B4-BE49-F238E27FC236}">
                    <a16:creationId xmlns:a16="http://schemas.microsoft.com/office/drawing/2014/main" id="{CDFB328A-DE67-AFB2-15BB-374A12D49967}"/>
                  </a:ext>
                </a:extLst>
              </p:cNvPr>
              <p:cNvSpPr>
                <a:spLocks noChangeArrowheads="1"/>
              </p:cNvSpPr>
              <p:nvPr/>
            </p:nvSpPr>
            <p:spPr bwMode="auto">
              <a:xfrm>
                <a:off x="1006084" y="5342659"/>
                <a:ext cx="2281459"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一体発泡カバー</a:t>
                </a:r>
              </a:p>
            </p:txBody>
          </p:sp>
          <p:sp>
            <p:nvSpPr>
              <p:cNvPr id="12308" name="Rectangle 175">
                <a:extLst>
                  <a:ext uri="{FF2B5EF4-FFF2-40B4-BE49-F238E27FC236}">
                    <a16:creationId xmlns:a16="http://schemas.microsoft.com/office/drawing/2014/main" id="{549EBDDB-307B-7C80-0399-52F911802BE5}"/>
                  </a:ext>
                </a:extLst>
              </p:cNvPr>
              <p:cNvSpPr>
                <a:spLocks noChangeArrowheads="1"/>
              </p:cNvSpPr>
              <p:nvPr/>
            </p:nvSpPr>
            <p:spPr bwMode="auto">
              <a:xfrm>
                <a:off x="2374531" y="5355234"/>
                <a:ext cx="2281459"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シート骨格</a:t>
                </a:r>
              </a:p>
            </p:txBody>
          </p:sp>
          <p:sp>
            <p:nvSpPr>
              <p:cNvPr id="12309" name="Rectangle 175">
                <a:extLst>
                  <a:ext uri="{FF2B5EF4-FFF2-40B4-BE49-F238E27FC236}">
                    <a16:creationId xmlns:a16="http://schemas.microsoft.com/office/drawing/2014/main" id="{EAB534B4-7FC3-BB1E-61AE-FA2B93AACE1A}"/>
                  </a:ext>
                </a:extLst>
              </p:cNvPr>
              <p:cNvSpPr>
                <a:spLocks noChangeArrowheads="1"/>
              </p:cNvSpPr>
              <p:nvPr/>
            </p:nvSpPr>
            <p:spPr bwMode="auto">
              <a:xfrm>
                <a:off x="3707407" y="5370041"/>
                <a:ext cx="663748" cy="3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2" tIns="32004" rIns="27432" bIns="32004" anchor="ct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lnSpc>
                    <a:spcPts val="2500"/>
                  </a:lnSpc>
                </a:pPr>
                <a:r>
                  <a:rPr lang="ja-JP" altLang="en-US" b="1">
                    <a:solidFill>
                      <a:srgbClr val="000000"/>
                    </a:solidFill>
                    <a:latin typeface="Meiryo UI" panose="020B0604030504040204" pitchFamily="50" charset="-128"/>
                    <a:ea typeface="Meiryo UI" panose="020B0604030504040204" pitchFamily="50" charset="-128"/>
                  </a:rPr>
                  <a:t>シート</a:t>
                </a:r>
              </a:p>
            </p:txBody>
          </p:sp>
        </p:gr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1275"/>
                                        </p:tgtEl>
                                        <p:attrNameLst>
                                          <p:attrName>style.visibility</p:attrName>
                                        </p:attrNameLst>
                                      </p:cBhvr>
                                      <p:to>
                                        <p:strVal val="visible"/>
                                      </p:to>
                                    </p:set>
                                    <p:animEffect transition="in" filter="fade">
                                      <p:cBhvr>
                                        <p:cTn id="13" dur="500"/>
                                        <p:tgtEl>
                                          <p:spTgt spid="112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DCF9AD1B-8778-707D-188B-A1D8C466590C}"/>
              </a:ext>
            </a:extLst>
          </p:cNvPr>
          <p:cNvGrpSpPr>
            <a:grpSpLocks/>
          </p:cNvGrpSpPr>
          <p:nvPr/>
        </p:nvGrpSpPr>
        <p:grpSpPr bwMode="auto">
          <a:xfrm>
            <a:off x="8047038" y="3870325"/>
            <a:ext cx="2173287" cy="2355850"/>
            <a:chOff x="8047038" y="3870325"/>
            <a:chExt cx="2172745" cy="2356197"/>
          </a:xfrm>
        </p:grpSpPr>
        <p:pic>
          <p:nvPicPr>
            <p:cNvPr id="14394" name="図 5">
              <a:extLst>
                <a:ext uri="{FF2B5EF4-FFF2-40B4-BE49-F238E27FC236}">
                  <a16:creationId xmlns:a16="http://schemas.microsoft.com/office/drawing/2014/main" id="{724263B0-5B18-24D5-D080-9914968703CB}"/>
                </a:ext>
              </a:extLst>
            </p:cNvPr>
            <p:cNvPicPr>
              <a:picLocks noChangeAspect="1"/>
            </p:cNvPicPr>
            <p:nvPr/>
          </p:nvPicPr>
          <p:blipFill>
            <a:blip r:embed="rId4">
              <a:extLst>
                <a:ext uri="{28A0092B-C50C-407E-A947-70E740481C1C}">
                  <a14:useLocalDpi xmlns:a14="http://schemas.microsoft.com/office/drawing/2010/main" val="0"/>
                </a:ext>
              </a:extLst>
            </a:blip>
            <a:srcRect l="641" t="56" r="641" b="-55"/>
            <a:stretch>
              <a:fillRect/>
            </a:stretch>
          </p:blipFill>
          <p:spPr bwMode="auto">
            <a:xfrm rot="5400000">
              <a:off x="8344203" y="4350941"/>
              <a:ext cx="2028632" cy="1722529"/>
            </a:xfrm>
            <a:prstGeom prst="rect">
              <a:avLst/>
            </a:prstGeom>
            <a:noFill/>
            <a:ln w="63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3" name="角丸四角形 68">
              <a:extLst>
                <a:ext uri="{FF2B5EF4-FFF2-40B4-BE49-F238E27FC236}">
                  <a16:creationId xmlns:a16="http://schemas.microsoft.com/office/drawing/2014/main" id="{411AB00D-65E0-E897-5FC5-C1D0DF55840A}"/>
                </a:ext>
              </a:extLst>
            </p:cNvPr>
            <p:cNvSpPr/>
            <p:nvPr/>
          </p:nvSpPr>
          <p:spPr bwMode="auto">
            <a:xfrm>
              <a:off x="8583479" y="3870325"/>
              <a:ext cx="1598213" cy="408048"/>
            </a:xfrm>
            <a:prstGeom prst="roundRect">
              <a:avLst/>
            </a:prstGeom>
            <a:solidFill>
              <a:srgbClr val="99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完成品カバー</a:t>
              </a:r>
              <a:endParaRPr lang="en-US" altLang="ja-JP" sz="1800" b="1" dirty="0">
                <a:solidFill>
                  <a:schemeClr val="tx1"/>
                </a:solidFill>
                <a:latin typeface="Meiryo UI" panose="020B0604030504040204" pitchFamily="50" charset="-128"/>
                <a:ea typeface="Meiryo UI" panose="020B0604030504040204" pitchFamily="50" charset="-128"/>
              </a:endParaRPr>
            </a:p>
          </p:txBody>
        </p:sp>
        <p:sp>
          <p:nvSpPr>
            <p:cNvPr id="13" name="右矢印 63">
              <a:extLst>
                <a:ext uri="{FF2B5EF4-FFF2-40B4-BE49-F238E27FC236}">
                  <a16:creationId xmlns:a16="http://schemas.microsoft.com/office/drawing/2014/main" id="{6CE64126-07D3-5242-EEC2-816A8DB46112}"/>
                </a:ext>
              </a:extLst>
            </p:cNvPr>
            <p:cNvSpPr/>
            <p:nvPr/>
          </p:nvSpPr>
          <p:spPr bwMode="auto">
            <a:xfrm>
              <a:off x="8047038" y="4865835"/>
              <a:ext cx="287265" cy="595400"/>
            </a:xfrm>
            <a:prstGeom prst="rightArrow">
              <a:avLst/>
            </a:prstGeom>
            <a:solidFill>
              <a:srgbClr val="99CC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dirty="0"/>
            </a:p>
          </p:txBody>
        </p:sp>
      </p:grpSp>
      <p:grpSp>
        <p:nvGrpSpPr>
          <p:cNvPr id="33" name="グループ化 32">
            <a:extLst>
              <a:ext uri="{FF2B5EF4-FFF2-40B4-BE49-F238E27FC236}">
                <a16:creationId xmlns:a16="http://schemas.microsoft.com/office/drawing/2014/main" id="{4DDCA47E-6D59-FC65-5FC9-8C25D3DEF74E}"/>
              </a:ext>
            </a:extLst>
          </p:cNvPr>
          <p:cNvGrpSpPr>
            <a:grpSpLocks/>
          </p:cNvGrpSpPr>
          <p:nvPr/>
        </p:nvGrpSpPr>
        <p:grpSpPr bwMode="auto">
          <a:xfrm>
            <a:off x="10561638" y="4437063"/>
            <a:ext cx="1349375" cy="1819275"/>
            <a:chOff x="10561567" y="4436477"/>
            <a:chExt cx="1349446" cy="1819861"/>
          </a:xfrm>
        </p:grpSpPr>
        <p:pic>
          <p:nvPicPr>
            <p:cNvPr id="14392" name="図 26">
              <a:extLst>
                <a:ext uri="{FF2B5EF4-FFF2-40B4-BE49-F238E27FC236}">
                  <a16:creationId xmlns:a16="http://schemas.microsoft.com/office/drawing/2014/main" id="{588D13D2-2C4D-FB97-5ECD-5DC9D919F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567" y="4436477"/>
              <a:ext cx="1349446" cy="181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図 28">
              <a:extLst>
                <a:ext uri="{FF2B5EF4-FFF2-40B4-BE49-F238E27FC236}">
                  <a16:creationId xmlns:a16="http://schemas.microsoft.com/office/drawing/2014/main" id="{C96E54DB-9315-9D46-3BD3-03F67249D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6789" y="4445506"/>
              <a:ext cx="1251364" cy="51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0" name="Text Box 5">
            <a:extLst>
              <a:ext uri="{FF2B5EF4-FFF2-40B4-BE49-F238E27FC236}">
                <a16:creationId xmlns:a16="http://schemas.microsoft.com/office/drawing/2014/main" id="{8794CBA1-BA67-1770-9092-963D368203C0}"/>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私たちの職場</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16" name="グループ化 15">
            <a:extLst>
              <a:ext uri="{FF2B5EF4-FFF2-40B4-BE49-F238E27FC236}">
                <a16:creationId xmlns:a16="http://schemas.microsoft.com/office/drawing/2014/main" id="{8A4C4427-B9FE-1628-2C22-93B291FC1599}"/>
              </a:ext>
            </a:extLst>
          </p:cNvPr>
          <p:cNvGrpSpPr>
            <a:grpSpLocks/>
          </p:cNvGrpSpPr>
          <p:nvPr/>
        </p:nvGrpSpPr>
        <p:grpSpPr bwMode="auto">
          <a:xfrm>
            <a:off x="5291138" y="911225"/>
            <a:ext cx="3141662" cy="2673350"/>
            <a:chOff x="5259388" y="843188"/>
            <a:chExt cx="3141662" cy="2672617"/>
          </a:xfrm>
        </p:grpSpPr>
        <p:sp>
          <p:nvSpPr>
            <p:cNvPr id="7" name="正方形/長方形 6">
              <a:extLst>
                <a:ext uri="{FF2B5EF4-FFF2-40B4-BE49-F238E27FC236}">
                  <a16:creationId xmlns:a16="http://schemas.microsoft.com/office/drawing/2014/main" id="{799A541D-C1BA-F227-1229-01452016E6B1}"/>
                </a:ext>
              </a:extLst>
            </p:cNvPr>
            <p:cNvSpPr/>
            <p:nvPr/>
          </p:nvSpPr>
          <p:spPr bwMode="auto">
            <a:xfrm>
              <a:off x="5897563" y="3115865"/>
              <a:ext cx="2403475" cy="3999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b="1" dirty="0">
                  <a:solidFill>
                    <a:schemeClr val="tx1"/>
                  </a:solidFill>
                  <a:latin typeface="Meiryo UI" panose="020B0604030504040204" pitchFamily="50" charset="-128"/>
                  <a:ea typeface="Meiryo UI" panose="020B0604030504040204" pitchFamily="50" charset="-128"/>
                </a:rPr>
                <a:t>&lt;</a:t>
              </a:r>
              <a:r>
                <a:rPr lang="ja-JP" altLang="en-US" sz="1000" b="1" dirty="0">
                  <a:solidFill>
                    <a:schemeClr val="tx1"/>
                  </a:solidFill>
                  <a:latin typeface="Meiryo UI" panose="020B0604030504040204" pitchFamily="50" charset="-128"/>
                  <a:ea typeface="Meiryo UI" panose="020B0604030504040204" pitchFamily="50" charset="-128"/>
                </a:rPr>
                <a:t>主要設備</a:t>
              </a:r>
              <a:r>
                <a:rPr lang="en-US" altLang="ja-JP" sz="1000" b="1" dirty="0">
                  <a:solidFill>
                    <a:schemeClr val="tx1"/>
                  </a:solidFill>
                  <a:latin typeface="Meiryo UI" panose="020B0604030504040204" pitchFamily="50" charset="-128"/>
                  <a:ea typeface="Meiryo UI" panose="020B0604030504040204" pitchFamily="50" charset="-128"/>
                </a:rPr>
                <a:t>&gt;</a:t>
              </a:r>
              <a:r>
                <a:rPr lang="ja-JP" altLang="en-US" sz="1000" b="1" dirty="0">
                  <a:solidFill>
                    <a:schemeClr val="tx1"/>
                  </a:solidFill>
                  <a:latin typeface="Meiryo UI" panose="020B0604030504040204" pitchFamily="50" charset="-128"/>
                  <a:ea typeface="Meiryo UI" panose="020B0604030504040204" pitchFamily="50" charset="-128"/>
                </a:rPr>
                <a:t>　自動裁断機 ２基</a:t>
              </a:r>
              <a:endParaRPr lang="en-US" altLang="ja-JP" sz="1000" b="1" dirty="0">
                <a:solidFill>
                  <a:schemeClr val="tx1"/>
                </a:solidFill>
                <a:latin typeface="Meiryo UI" panose="020B0604030504040204" pitchFamily="50" charset="-128"/>
                <a:ea typeface="Meiryo UI" panose="020B0604030504040204" pitchFamily="50" charset="-128"/>
              </a:endParaRPr>
            </a:p>
            <a:p>
              <a:pPr>
                <a:defRPr/>
              </a:pPr>
              <a:endParaRPr lang="ja-JP" altLang="en-US" sz="1000" b="1" dirty="0">
                <a:solidFill>
                  <a:schemeClr val="tx1"/>
                </a:solidFill>
                <a:latin typeface="Meiryo UI" panose="020B0604030504040204" pitchFamily="50" charset="-128"/>
                <a:ea typeface="Meiryo UI" panose="020B0604030504040204" pitchFamily="50" charset="-128"/>
              </a:endParaRPr>
            </a:p>
          </p:txBody>
        </p:sp>
        <p:pic>
          <p:nvPicPr>
            <p:cNvPr id="14390" name="図 18">
              <a:extLst>
                <a:ext uri="{FF2B5EF4-FFF2-40B4-BE49-F238E27FC236}">
                  <a16:creationId xmlns:a16="http://schemas.microsoft.com/office/drawing/2014/main" id="{C790AB49-BD71-BD03-E645-60C441F38B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9388" y="1068388"/>
              <a:ext cx="3141662" cy="2005012"/>
            </a:xfrm>
            <a:prstGeom prst="rect">
              <a:avLst/>
            </a:prstGeom>
            <a:noFill/>
            <a:ln w="63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角丸四角形 70">
              <a:extLst>
                <a:ext uri="{FF2B5EF4-FFF2-40B4-BE49-F238E27FC236}">
                  <a16:creationId xmlns:a16="http://schemas.microsoft.com/office/drawing/2014/main" id="{F9A331D5-4414-841C-6C3B-864D5CC47B6B}"/>
                </a:ext>
              </a:extLst>
            </p:cNvPr>
            <p:cNvSpPr/>
            <p:nvPr/>
          </p:nvSpPr>
          <p:spPr bwMode="auto">
            <a:xfrm>
              <a:off x="5984875" y="843188"/>
              <a:ext cx="1604963" cy="407876"/>
            </a:xfrm>
            <a:prstGeom prst="roundRect">
              <a:avLst/>
            </a:prstGeom>
            <a:solidFill>
              <a:srgbClr val="99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表皮裁断工程</a:t>
              </a:r>
              <a:endParaRPr lang="en-US" altLang="ja-JP" sz="1800" b="1" dirty="0">
                <a:solidFill>
                  <a:schemeClr val="tx1"/>
                </a:solidFill>
                <a:latin typeface="Meiryo UI" panose="020B0604030504040204" pitchFamily="50" charset="-128"/>
                <a:ea typeface="Meiryo UI" panose="020B0604030504040204" pitchFamily="50" charset="-128"/>
              </a:endParaRPr>
            </a:p>
          </p:txBody>
        </p:sp>
      </p:grpSp>
      <p:grpSp>
        <p:nvGrpSpPr>
          <p:cNvPr id="36" name="グループ化 35">
            <a:extLst>
              <a:ext uri="{FF2B5EF4-FFF2-40B4-BE49-F238E27FC236}">
                <a16:creationId xmlns:a16="http://schemas.microsoft.com/office/drawing/2014/main" id="{4670420A-32D4-5E66-B56F-6356864E371A}"/>
              </a:ext>
            </a:extLst>
          </p:cNvPr>
          <p:cNvGrpSpPr>
            <a:grpSpLocks/>
          </p:cNvGrpSpPr>
          <p:nvPr/>
        </p:nvGrpSpPr>
        <p:grpSpPr bwMode="auto">
          <a:xfrm>
            <a:off x="8551863" y="858838"/>
            <a:ext cx="3421062" cy="2732087"/>
            <a:chOff x="8551871" y="859166"/>
            <a:chExt cx="3420619" cy="2732088"/>
          </a:xfrm>
        </p:grpSpPr>
        <p:sp>
          <p:nvSpPr>
            <p:cNvPr id="12" name="右矢印 62">
              <a:extLst>
                <a:ext uri="{FF2B5EF4-FFF2-40B4-BE49-F238E27FC236}">
                  <a16:creationId xmlns:a16="http://schemas.microsoft.com/office/drawing/2014/main" id="{6E675990-4A76-0344-818C-DA7ECA5251C7}"/>
                </a:ext>
              </a:extLst>
            </p:cNvPr>
            <p:cNvSpPr/>
            <p:nvPr/>
          </p:nvSpPr>
          <p:spPr bwMode="auto">
            <a:xfrm>
              <a:off x="8551871" y="1868816"/>
              <a:ext cx="285713" cy="595312"/>
            </a:xfrm>
            <a:prstGeom prst="rightArrow">
              <a:avLst/>
            </a:prstGeom>
            <a:solidFill>
              <a:srgbClr val="99CC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dirty="0"/>
            </a:p>
          </p:txBody>
        </p:sp>
        <p:grpSp>
          <p:nvGrpSpPr>
            <p:cNvPr id="14385" name="グループ化 27">
              <a:extLst>
                <a:ext uri="{FF2B5EF4-FFF2-40B4-BE49-F238E27FC236}">
                  <a16:creationId xmlns:a16="http://schemas.microsoft.com/office/drawing/2014/main" id="{C6F4D4BA-7424-55D9-5B3D-78D060D504A7}"/>
                </a:ext>
              </a:extLst>
            </p:cNvPr>
            <p:cNvGrpSpPr>
              <a:grpSpLocks/>
            </p:cNvGrpSpPr>
            <p:nvPr/>
          </p:nvGrpSpPr>
          <p:grpSpPr bwMode="auto">
            <a:xfrm>
              <a:off x="8680015" y="859166"/>
              <a:ext cx="3292475" cy="2732088"/>
              <a:chOff x="4656140" y="912936"/>
              <a:chExt cx="3292475" cy="2732088"/>
            </a:xfrm>
          </p:grpSpPr>
          <p:pic>
            <p:nvPicPr>
              <p:cNvPr id="14386" name="図 30">
                <a:extLst>
                  <a:ext uri="{FF2B5EF4-FFF2-40B4-BE49-F238E27FC236}">
                    <a16:creationId xmlns:a16="http://schemas.microsoft.com/office/drawing/2014/main" id="{85F732BE-AEE0-EC06-7461-EC7766A53C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0098" y="1142579"/>
                <a:ext cx="3035491" cy="20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07EC7CB4-03BA-4D08-3B6D-4DD26EF27AE8}"/>
                  </a:ext>
                </a:extLst>
              </p:cNvPr>
              <p:cNvSpPr/>
              <p:nvPr/>
            </p:nvSpPr>
            <p:spPr bwMode="auto">
              <a:xfrm>
                <a:off x="4656566" y="3235449"/>
                <a:ext cx="3292049" cy="409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250"/>
                  </a:lnSpc>
                  <a:defRPr/>
                </a:pPr>
                <a:r>
                  <a:rPr lang="en-US" altLang="ja-JP" sz="1000" b="1" dirty="0">
                    <a:solidFill>
                      <a:schemeClr val="bg1"/>
                    </a:solidFill>
                    <a:latin typeface="Meiryo UI" panose="020B0604030504040204" pitchFamily="50" charset="-128"/>
                    <a:ea typeface="Meiryo UI" panose="020B0604030504040204" pitchFamily="50" charset="-128"/>
                  </a:rPr>
                  <a:t>&lt;</a:t>
                </a:r>
                <a:r>
                  <a:rPr lang="ja-JP" altLang="en-US" sz="1000" b="1" dirty="0">
                    <a:solidFill>
                      <a:schemeClr val="tx1"/>
                    </a:solidFill>
                    <a:latin typeface="Meiryo UI" panose="020B0604030504040204" pitchFamily="50" charset="-128"/>
                    <a:ea typeface="Meiryo UI" panose="020B0604030504040204" pitchFamily="50" charset="-128"/>
                  </a:rPr>
                  <a:t>主要設備</a:t>
                </a:r>
                <a:r>
                  <a:rPr lang="en-US" altLang="ja-JP" sz="1000" b="1" dirty="0">
                    <a:solidFill>
                      <a:schemeClr val="tx1"/>
                    </a:solidFill>
                    <a:latin typeface="Meiryo UI" panose="020B0604030504040204" pitchFamily="50" charset="-128"/>
                    <a:ea typeface="Meiryo UI" panose="020B0604030504040204" pitchFamily="50" charset="-128"/>
                  </a:rPr>
                  <a:t>&gt;</a:t>
                </a:r>
                <a:r>
                  <a:rPr lang="ja-JP" altLang="en-US" sz="1000" b="1" dirty="0">
                    <a:solidFill>
                      <a:schemeClr val="tx1"/>
                    </a:solidFill>
                    <a:latin typeface="Meiryo UI" panose="020B0604030504040204" pitchFamily="50" charset="-128"/>
                    <a:ea typeface="Meiryo UI" panose="020B0604030504040204" pitchFamily="50" charset="-128"/>
                  </a:rPr>
                  <a:t>　ホットメルト塗布機 ２基 裁断プレス機 ２基</a:t>
                </a:r>
                <a:endParaRPr lang="en-US" altLang="ja-JP" sz="1000" b="1" dirty="0">
                  <a:solidFill>
                    <a:schemeClr val="tx1"/>
                  </a:solidFill>
                  <a:latin typeface="Meiryo UI" panose="020B0604030504040204" pitchFamily="50" charset="-128"/>
                  <a:ea typeface="Meiryo UI" panose="020B0604030504040204" pitchFamily="50" charset="-128"/>
                </a:endParaRPr>
              </a:p>
              <a:p>
                <a:pPr>
                  <a:lnSpc>
                    <a:spcPts val="1250"/>
                  </a:lnSpc>
                  <a:defRPr/>
                </a:pPr>
                <a:endParaRPr lang="ja-JP" altLang="en-US" sz="1000" b="1" dirty="0">
                  <a:solidFill>
                    <a:schemeClr val="tx1"/>
                  </a:solidFill>
                  <a:latin typeface="Meiryo UI" panose="020B0604030504040204" pitchFamily="50" charset="-128"/>
                  <a:ea typeface="Meiryo UI" panose="020B0604030504040204" pitchFamily="50" charset="-128"/>
                </a:endParaRPr>
              </a:p>
            </p:txBody>
          </p:sp>
          <p:sp>
            <p:nvSpPr>
              <p:cNvPr id="24" name="角丸四角形 74">
                <a:extLst>
                  <a:ext uri="{FF2B5EF4-FFF2-40B4-BE49-F238E27FC236}">
                    <a16:creationId xmlns:a16="http://schemas.microsoft.com/office/drawing/2014/main" id="{FAE1643E-7491-DEE1-C7D6-170CD50CB8BC}"/>
                  </a:ext>
                </a:extLst>
              </p:cNvPr>
              <p:cNvSpPr/>
              <p:nvPr/>
            </p:nvSpPr>
            <p:spPr bwMode="auto">
              <a:xfrm>
                <a:off x="5581959" y="912936"/>
                <a:ext cx="1679358" cy="407987"/>
              </a:xfrm>
              <a:prstGeom prst="roundRect">
                <a:avLst/>
              </a:prstGeom>
              <a:solidFill>
                <a:srgbClr val="99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接着工程</a:t>
                </a:r>
                <a:endParaRPr lang="en-US" altLang="ja-JP" sz="1800" b="1" dirty="0">
                  <a:solidFill>
                    <a:schemeClr val="tx1"/>
                  </a:solidFill>
                  <a:latin typeface="Meiryo UI" panose="020B0604030504040204" pitchFamily="50" charset="-128"/>
                  <a:ea typeface="Meiryo UI" panose="020B0604030504040204" pitchFamily="50" charset="-128"/>
                </a:endParaRPr>
              </a:p>
            </p:txBody>
          </p:sp>
        </p:grpSp>
      </p:grpSp>
      <p:grpSp>
        <p:nvGrpSpPr>
          <p:cNvPr id="21" name="グループ化 20">
            <a:extLst>
              <a:ext uri="{FF2B5EF4-FFF2-40B4-BE49-F238E27FC236}">
                <a16:creationId xmlns:a16="http://schemas.microsoft.com/office/drawing/2014/main" id="{4218238F-9B98-1C5B-CAEE-A1AB0CF4D2E9}"/>
              </a:ext>
            </a:extLst>
          </p:cNvPr>
          <p:cNvGrpSpPr>
            <a:grpSpLocks/>
          </p:cNvGrpSpPr>
          <p:nvPr/>
        </p:nvGrpSpPr>
        <p:grpSpPr bwMode="auto">
          <a:xfrm>
            <a:off x="4291013" y="3856038"/>
            <a:ext cx="4181475" cy="2778125"/>
            <a:chOff x="8015288" y="3856248"/>
            <a:chExt cx="4181475" cy="2777915"/>
          </a:xfrm>
        </p:grpSpPr>
        <p:sp>
          <p:nvSpPr>
            <p:cNvPr id="11" name="正方形/長方形 10">
              <a:extLst>
                <a:ext uri="{FF2B5EF4-FFF2-40B4-BE49-F238E27FC236}">
                  <a16:creationId xmlns:a16="http://schemas.microsoft.com/office/drawing/2014/main" id="{EED02E03-6536-F4FE-DEB1-058CE4A963DB}"/>
                </a:ext>
              </a:extLst>
            </p:cNvPr>
            <p:cNvSpPr/>
            <p:nvPr/>
          </p:nvSpPr>
          <p:spPr bwMode="auto">
            <a:xfrm>
              <a:off x="8996363" y="6234143"/>
              <a:ext cx="3200400" cy="4000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b="1" dirty="0">
                  <a:solidFill>
                    <a:schemeClr val="bg1"/>
                  </a:solidFill>
                  <a:latin typeface="Meiryo UI" panose="020B0604030504040204" pitchFamily="50" charset="-128"/>
                  <a:ea typeface="Meiryo UI" panose="020B0604030504040204" pitchFamily="50" charset="-128"/>
                </a:rPr>
                <a:t>&lt;</a:t>
              </a:r>
              <a:r>
                <a:rPr lang="ja-JP" altLang="en-US" sz="1000" b="1" dirty="0">
                  <a:solidFill>
                    <a:schemeClr val="tx1"/>
                  </a:solidFill>
                  <a:latin typeface="Meiryo UI" panose="020B0604030504040204" pitchFamily="50" charset="-128"/>
                  <a:ea typeface="Meiryo UI" panose="020B0604030504040204" pitchFamily="50" charset="-128"/>
                </a:rPr>
                <a:t>主要設備</a:t>
              </a:r>
              <a:r>
                <a:rPr lang="en-US" altLang="ja-JP" sz="1000" b="1" dirty="0">
                  <a:solidFill>
                    <a:schemeClr val="tx1"/>
                  </a:solidFill>
                  <a:latin typeface="Meiryo UI" panose="020B0604030504040204" pitchFamily="50" charset="-128"/>
                  <a:ea typeface="Meiryo UI" panose="020B0604030504040204" pitchFamily="50" charset="-128"/>
                </a:rPr>
                <a:t>&gt;</a:t>
              </a:r>
              <a:r>
                <a:rPr lang="ja-JP" altLang="en-US" sz="1000" b="1" dirty="0">
                  <a:solidFill>
                    <a:schemeClr val="tx1"/>
                  </a:solidFill>
                  <a:latin typeface="Meiryo UI" panose="020B0604030504040204" pitchFamily="50" charset="-128"/>
                  <a:ea typeface="Meiryo UI" panose="020B0604030504040204" pitchFamily="50" charset="-128"/>
                </a:rPr>
                <a:t>　注入ロボット ２基</a:t>
              </a:r>
              <a:endParaRPr lang="en-US" altLang="ja-JP" sz="1000" b="1" dirty="0">
                <a:solidFill>
                  <a:schemeClr val="tx1"/>
                </a:solidFill>
                <a:latin typeface="Meiryo UI" panose="020B0604030504040204" pitchFamily="50" charset="-128"/>
                <a:ea typeface="Meiryo UI" panose="020B0604030504040204" pitchFamily="50" charset="-128"/>
              </a:endParaRPr>
            </a:p>
            <a:p>
              <a:pPr>
                <a:defRPr/>
              </a:pPr>
              <a:endParaRPr lang="ja-JP" altLang="en-US" sz="1000" b="1" dirty="0">
                <a:solidFill>
                  <a:schemeClr val="tx1"/>
                </a:solidFill>
                <a:latin typeface="Meiryo UI" panose="020B0604030504040204" pitchFamily="50" charset="-128"/>
                <a:ea typeface="Meiryo UI" panose="020B0604030504040204" pitchFamily="50" charset="-128"/>
              </a:endParaRPr>
            </a:p>
          </p:txBody>
        </p:sp>
        <p:sp>
          <p:nvSpPr>
            <p:cNvPr id="15" name="右矢印 65">
              <a:extLst>
                <a:ext uri="{FF2B5EF4-FFF2-40B4-BE49-F238E27FC236}">
                  <a16:creationId xmlns:a16="http://schemas.microsoft.com/office/drawing/2014/main" id="{8EAD6BC4-1463-0740-77E2-E25654B7929C}"/>
                </a:ext>
              </a:extLst>
            </p:cNvPr>
            <p:cNvSpPr/>
            <p:nvPr/>
          </p:nvSpPr>
          <p:spPr bwMode="auto">
            <a:xfrm>
              <a:off x="8015288" y="4865822"/>
              <a:ext cx="315912" cy="595267"/>
            </a:xfrm>
            <a:prstGeom prst="rightArrow">
              <a:avLst/>
            </a:prstGeom>
            <a:solidFill>
              <a:srgbClr val="99CC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dirty="0"/>
            </a:p>
          </p:txBody>
        </p:sp>
        <p:pic>
          <p:nvPicPr>
            <p:cNvPr id="14382" name="図 22">
              <a:extLst>
                <a:ext uri="{FF2B5EF4-FFF2-40B4-BE49-F238E27FC236}">
                  <a16:creationId xmlns:a16="http://schemas.microsoft.com/office/drawing/2014/main" id="{D8407486-45A4-EA62-EF07-F7E2637DF12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12175" y="4222750"/>
              <a:ext cx="3078163" cy="2003425"/>
            </a:xfrm>
            <a:prstGeom prst="rect">
              <a:avLst/>
            </a:prstGeom>
            <a:noFill/>
            <a:ln w="63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5" name="角丸四角形 75">
              <a:extLst>
                <a:ext uri="{FF2B5EF4-FFF2-40B4-BE49-F238E27FC236}">
                  <a16:creationId xmlns:a16="http://schemas.microsoft.com/office/drawing/2014/main" id="{EF21C31B-9A31-C269-C59F-4950916ED324}"/>
                </a:ext>
              </a:extLst>
            </p:cNvPr>
            <p:cNvSpPr/>
            <p:nvPr/>
          </p:nvSpPr>
          <p:spPr bwMode="auto">
            <a:xfrm>
              <a:off x="9232900" y="3856248"/>
              <a:ext cx="1763713" cy="407956"/>
            </a:xfrm>
            <a:prstGeom prst="roundRect">
              <a:avLst/>
            </a:prstGeom>
            <a:solidFill>
              <a:srgbClr val="99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一体発泡工程</a:t>
              </a:r>
              <a:endParaRPr lang="en-US" altLang="ja-JP" sz="1800" b="1" dirty="0">
                <a:solidFill>
                  <a:schemeClr val="tx1"/>
                </a:solidFill>
                <a:latin typeface="Meiryo UI" panose="020B0604030504040204" pitchFamily="50" charset="-128"/>
                <a:ea typeface="Meiryo UI" panose="020B0604030504040204" pitchFamily="50" charset="-128"/>
              </a:endParaRPr>
            </a:p>
          </p:txBody>
        </p:sp>
      </p:grpSp>
      <p:grpSp>
        <p:nvGrpSpPr>
          <p:cNvPr id="19" name="グループ化 18">
            <a:extLst>
              <a:ext uri="{FF2B5EF4-FFF2-40B4-BE49-F238E27FC236}">
                <a16:creationId xmlns:a16="http://schemas.microsoft.com/office/drawing/2014/main" id="{A4053DCB-22AA-E6FE-4581-E5B8319D2EAA}"/>
              </a:ext>
            </a:extLst>
          </p:cNvPr>
          <p:cNvGrpSpPr>
            <a:grpSpLocks/>
          </p:cNvGrpSpPr>
          <p:nvPr/>
        </p:nvGrpSpPr>
        <p:grpSpPr bwMode="auto">
          <a:xfrm>
            <a:off x="436563" y="3859213"/>
            <a:ext cx="3673475" cy="2781300"/>
            <a:chOff x="4160838" y="3859423"/>
            <a:chExt cx="3673475" cy="2781090"/>
          </a:xfrm>
        </p:grpSpPr>
        <p:sp>
          <p:nvSpPr>
            <p:cNvPr id="10" name="正方形/長方形 9">
              <a:extLst>
                <a:ext uri="{FF2B5EF4-FFF2-40B4-BE49-F238E27FC236}">
                  <a16:creationId xmlns:a16="http://schemas.microsoft.com/office/drawing/2014/main" id="{C75F71DC-890D-E942-A66D-CF312E99C2DD}"/>
                </a:ext>
              </a:extLst>
            </p:cNvPr>
            <p:cNvSpPr/>
            <p:nvPr/>
          </p:nvSpPr>
          <p:spPr bwMode="auto">
            <a:xfrm>
              <a:off x="4995863" y="6240493"/>
              <a:ext cx="2509837" cy="4000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sz="1000" b="1" dirty="0">
                  <a:solidFill>
                    <a:schemeClr val="bg1"/>
                  </a:solidFill>
                  <a:latin typeface="Meiryo UI" panose="020B0604030504040204" pitchFamily="50" charset="-128"/>
                  <a:ea typeface="Meiryo UI" panose="020B0604030504040204" pitchFamily="50" charset="-128"/>
                </a:rPr>
                <a:t>&lt;</a:t>
              </a:r>
              <a:r>
                <a:rPr lang="ja-JP" altLang="en-US" sz="1000" b="1" dirty="0">
                  <a:solidFill>
                    <a:schemeClr val="tx1"/>
                  </a:solidFill>
                  <a:latin typeface="Meiryo UI" panose="020B0604030504040204" pitchFamily="50" charset="-128"/>
                  <a:ea typeface="Meiryo UI" panose="020B0604030504040204" pitchFamily="50" charset="-128"/>
                </a:rPr>
                <a:t>主要設備</a:t>
              </a:r>
              <a:r>
                <a:rPr lang="en-US" altLang="ja-JP" sz="1000" b="1" dirty="0">
                  <a:solidFill>
                    <a:schemeClr val="tx1"/>
                  </a:solidFill>
                  <a:latin typeface="Meiryo UI" panose="020B0604030504040204" pitchFamily="50" charset="-128"/>
                  <a:ea typeface="Meiryo UI" panose="020B0604030504040204" pitchFamily="50" charset="-128"/>
                </a:rPr>
                <a:t>&gt;</a:t>
              </a:r>
              <a:r>
                <a:rPr lang="ja-JP" altLang="en-US" sz="1000" b="1" dirty="0">
                  <a:solidFill>
                    <a:schemeClr val="tx1"/>
                  </a:solidFill>
                  <a:latin typeface="Meiryo UI" panose="020B0604030504040204" pitchFamily="50" charset="-128"/>
                  <a:ea typeface="Meiryo UI" panose="020B0604030504040204" pitchFamily="50" charset="-128"/>
                </a:rPr>
                <a:t>　ミシン </a:t>
              </a:r>
              <a:r>
                <a:rPr lang="en-US" altLang="ja-JP" sz="1000" b="1" dirty="0">
                  <a:solidFill>
                    <a:schemeClr val="tx1"/>
                  </a:solidFill>
                  <a:latin typeface="Meiryo UI" panose="020B0604030504040204" pitchFamily="50" charset="-128"/>
                  <a:ea typeface="Meiryo UI" panose="020B0604030504040204" pitchFamily="50" charset="-128"/>
                </a:rPr>
                <a:t>86</a:t>
              </a:r>
              <a:r>
                <a:rPr lang="ja-JP" altLang="en-US" sz="1000" b="1" dirty="0">
                  <a:solidFill>
                    <a:schemeClr val="tx1"/>
                  </a:solidFill>
                  <a:latin typeface="Meiryo UI" panose="020B0604030504040204" pitchFamily="50" charset="-128"/>
                  <a:ea typeface="Meiryo UI" panose="020B0604030504040204" pitchFamily="50" charset="-128"/>
                </a:rPr>
                <a:t>基　自動ミシン </a:t>
              </a:r>
              <a:r>
                <a:rPr lang="en-US" altLang="ja-JP" sz="1000" b="1" dirty="0">
                  <a:solidFill>
                    <a:schemeClr val="tx1"/>
                  </a:solidFill>
                  <a:latin typeface="Meiryo UI" panose="020B0604030504040204" pitchFamily="50" charset="-128"/>
                  <a:ea typeface="Meiryo UI" panose="020B0604030504040204" pitchFamily="50" charset="-128"/>
                </a:rPr>
                <a:t>3</a:t>
              </a:r>
              <a:r>
                <a:rPr lang="ja-JP" altLang="en-US" sz="1000" b="1" dirty="0">
                  <a:solidFill>
                    <a:schemeClr val="tx1"/>
                  </a:solidFill>
                  <a:latin typeface="Meiryo UI" panose="020B0604030504040204" pitchFamily="50" charset="-128"/>
                  <a:ea typeface="Meiryo UI" panose="020B0604030504040204" pitchFamily="50" charset="-128"/>
                </a:rPr>
                <a:t>基</a:t>
              </a:r>
              <a:endParaRPr lang="en-US" altLang="ja-JP" sz="1000" b="1" dirty="0">
                <a:solidFill>
                  <a:schemeClr val="tx1"/>
                </a:solidFill>
                <a:latin typeface="Meiryo UI" panose="020B0604030504040204" pitchFamily="50" charset="-128"/>
                <a:ea typeface="Meiryo UI" panose="020B0604030504040204" pitchFamily="50" charset="-128"/>
              </a:endParaRPr>
            </a:p>
            <a:p>
              <a:pPr>
                <a:defRPr/>
              </a:pPr>
              <a:r>
                <a:rPr lang="en-US" altLang="ja-JP" sz="1000" b="1" dirty="0">
                  <a:solidFill>
                    <a:schemeClr val="tx1"/>
                  </a:solidFill>
                  <a:latin typeface="Meiryo UI" panose="020B0604030504040204" pitchFamily="50" charset="-128"/>
                  <a:ea typeface="Meiryo UI" panose="020B0604030504040204" pitchFamily="50" charset="-128"/>
                </a:rPr>
                <a:t> </a:t>
              </a:r>
              <a:endParaRPr lang="ja-JP" altLang="en-US" sz="1000" b="1" dirty="0">
                <a:solidFill>
                  <a:schemeClr val="tx1"/>
                </a:solidFill>
                <a:latin typeface="Meiryo UI" panose="020B0604030504040204" pitchFamily="50" charset="-128"/>
                <a:ea typeface="Meiryo UI" panose="020B0604030504040204" pitchFamily="50" charset="-128"/>
              </a:endParaRPr>
            </a:p>
          </p:txBody>
        </p:sp>
        <p:sp>
          <p:nvSpPr>
            <p:cNvPr id="14" name="右矢印 64">
              <a:extLst>
                <a:ext uri="{FF2B5EF4-FFF2-40B4-BE49-F238E27FC236}">
                  <a16:creationId xmlns:a16="http://schemas.microsoft.com/office/drawing/2014/main" id="{343F6B65-FF00-F0FF-479C-01366FCD2B33}"/>
                </a:ext>
              </a:extLst>
            </p:cNvPr>
            <p:cNvSpPr/>
            <p:nvPr/>
          </p:nvSpPr>
          <p:spPr bwMode="auto">
            <a:xfrm>
              <a:off x="4160838" y="4888045"/>
              <a:ext cx="315912" cy="595267"/>
            </a:xfrm>
            <a:prstGeom prst="rightArrow">
              <a:avLst/>
            </a:prstGeom>
            <a:solidFill>
              <a:srgbClr val="99CC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dirty="0"/>
            </a:p>
          </p:txBody>
        </p:sp>
        <p:pic>
          <p:nvPicPr>
            <p:cNvPr id="14378" name="図 21">
              <a:extLst>
                <a:ext uri="{FF2B5EF4-FFF2-40B4-BE49-F238E27FC236}">
                  <a16:creationId xmlns:a16="http://schemas.microsoft.com/office/drawing/2014/main" id="{5B2DAC44-43B5-D9A3-7752-5198B305581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92650" y="4213225"/>
              <a:ext cx="3141663" cy="2027238"/>
            </a:xfrm>
            <a:prstGeom prst="rect">
              <a:avLst/>
            </a:prstGeom>
            <a:noFill/>
            <a:ln w="63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6" name="角丸四角形 76">
              <a:extLst>
                <a:ext uri="{FF2B5EF4-FFF2-40B4-BE49-F238E27FC236}">
                  <a16:creationId xmlns:a16="http://schemas.microsoft.com/office/drawing/2014/main" id="{1E1531F7-9360-9457-3C89-AE946BFAB908}"/>
                </a:ext>
              </a:extLst>
            </p:cNvPr>
            <p:cNvSpPr/>
            <p:nvPr/>
          </p:nvSpPr>
          <p:spPr bwMode="auto">
            <a:xfrm>
              <a:off x="5416550" y="3859423"/>
              <a:ext cx="1766888" cy="407956"/>
            </a:xfrm>
            <a:prstGeom prst="roundRect">
              <a:avLst/>
            </a:prstGeom>
            <a:solidFill>
              <a:srgbClr val="99CCFF"/>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ja-JP" altLang="en-US" sz="1800" b="1" dirty="0">
                  <a:solidFill>
                    <a:schemeClr val="tx1"/>
                  </a:solidFill>
                  <a:latin typeface="Meiryo UI" panose="020B0604030504040204" pitchFamily="50" charset="-128"/>
                  <a:ea typeface="Meiryo UI" panose="020B0604030504040204" pitchFamily="50" charset="-128"/>
                </a:rPr>
                <a:t>縫製工程</a:t>
              </a:r>
              <a:endParaRPr lang="en-US" altLang="ja-JP" sz="1800" b="1" dirty="0">
                <a:solidFill>
                  <a:schemeClr val="tx1"/>
                </a:solidFill>
                <a:latin typeface="Meiryo UI" panose="020B0604030504040204" pitchFamily="50" charset="-128"/>
                <a:ea typeface="Meiryo UI" panose="020B0604030504040204" pitchFamily="50" charset="-128"/>
              </a:endParaRPr>
            </a:p>
          </p:txBody>
        </p:sp>
      </p:grpSp>
      <p:sp>
        <p:nvSpPr>
          <p:cNvPr id="14345" name="Freeform 518">
            <a:extLst>
              <a:ext uri="{FF2B5EF4-FFF2-40B4-BE49-F238E27FC236}">
                <a16:creationId xmlns:a16="http://schemas.microsoft.com/office/drawing/2014/main" id="{2A46146B-6AB7-F3D4-0615-1D55D02456F3}"/>
              </a:ext>
            </a:extLst>
          </p:cNvPr>
          <p:cNvSpPr>
            <a:spLocks/>
          </p:cNvSpPr>
          <p:nvPr/>
        </p:nvSpPr>
        <p:spPr bwMode="auto">
          <a:xfrm>
            <a:off x="123825" y="842963"/>
            <a:ext cx="4703763" cy="2698750"/>
          </a:xfrm>
          <a:custGeom>
            <a:avLst/>
            <a:gdLst>
              <a:gd name="T0" fmla="*/ 0 w 5315"/>
              <a:gd name="T1" fmla="*/ 2147483646 h 4189"/>
              <a:gd name="T2" fmla="*/ 0 w 5315"/>
              <a:gd name="T3" fmla="*/ 2147483646 h 4189"/>
              <a:gd name="T4" fmla="*/ 2147483646 w 5315"/>
              <a:gd name="T5" fmla="*/ 0 h 4189"/>
              <a:gd name="T6" fmla="*/ 2147483646 w 5315"/>
              <a:gd name="T7" fmla="*/ 2147483646 h 4189"/>
              <a:gd name="T8" fmla="*/ 2147483646 w 5315"/>
              <a:gd name="T9" fmla="*/ 0 h 4189"/>
              <a:gd name="T10" fmla="*/ 2147483646 w 5315"/>
              <a:gd name="T11" fmla="*/ 2147483646 h 4189"/>
              <a:gd name="T12" fmla="*/ 2147483646 w 5315"/>
              <a:gd name="T13" fmla="*/ 0 h 4189"/>
              <a:gd name="T14" fmla="*/ 2147483646 w 5315"/>
              <a:gd name="T15" fmla="*/ 2147483646 h 4189"/>
              <a:gd name="T16" fmla="*/ 0 w 5315"/>
              <a:gd name="T17" fmla="*/ 2147483646 h 4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15" h="4189">
                <a:moveTo>
                  <a:pt x="0" y="4189"/>
                </a:moveTo>
                <a:lnTo>
                  <a:pt x="0" y="515"/>
                </a:lnTo>
                <a:lnTo>
                  <a:pt x="1816" y="0"/>
                </a:lnTo>
                <a:lnTo>
                  <a:pt x="1816" y="419"/>
                </a:lnTo>
                <a:lnTo>
                  <a:pt x="3561" y="9"/>
                </a:lnTo>
                <a:lnTo>
                  <a:pt x="3561" y="419"/>
                </a:lnTo>
                <a:lnTo>
                  <a:pt x="5315" y="0"/>
                </a:lnTo>
                <a:lnTo>
                  <a:pt x="5315" y="4189"/>
                </a:lnTo>
                <a:lnTo>
                  <a:pt x="0" y="4189"/>
                </a:lnTo>
                <a:close/>
              </a:path>
            </a:pathLst>
          </a:custGeom>
          <a:solidFill>
            <a:srgbClr val="FFC000">
              <a:alpha val="39999"/>
            </a:srgbClr>
          </a:solidFill>
          <a:ln w="38100" cap="flat" cmpd="sng">
            <a:solidFill>
              <a:srgbClr val="000000"/>
            </a:solidFill>
            <a:prstDash val="solid"/>
            <a:round/>
            <a:headEnd/>
            <a:tailEnd/>
          </a:ln>
        </p:spPr>
        <p:txBody>
          <a:bodyPr anchor="ctr">
            <a:spAutoFit/>
          </a:bodyPr>
          <a:lstStyle/>
          <a:p>
            <a:endParaRPr lang="ja-JP" altLang="en-US"/>
          </a:p>
        </p:txBody>
      </p:sp>
      <p:cxnSp>
        <p:nvCxnSpPr>
          <p:cNvPr id="13342" name="直線コネクタ 13341">
            <a:extLst>
              <a:ext uri="{FF2B5EF4-FFF2-40B4-BE49-F238E27FC236}">
                <a16:creationId xmlns:a16="http://schemas.microsoft.com/office/drawing/2014/main" id="{BB1A5121-C0A7-98C1-08A5-524B3B013692}"/>
              </a:ext>
            </a:extLst>
          </p:cNvPr>
          <p:cNvCxnSpPr>
            <a:cxnSpLocks/>
          </p:cNvCxnSpPr>
          <p:nvPr/>
        </p:nvCxnSpPr>
        <p:spPr bwMode="auto">
          <a:xfrm>
            <a:off x="601663" y="1309688"/>
            <a:ext cx="0" cy="190182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347" name="直線コネクタ 13342">
            <a:extLst>
              <a:ext uri="{FF2B5EF4-FFF2-40B4-BE49-F238E27FC236}">
                <a16:creationId xmlns:a16="http://schemas.microsoft.com/office/drawing/2014/main" id="{A7C598F8-94AE-9E3A-0A51-1C67554B2036}"/>
              </a:ext>
            </a:extLst>
          </p:cNvPr>
          <p:cNvCxnSpPr>
            <a:cxnSpLocks noChangeShapeType="1"/>
          </p:cNvCxnSpPr>
          <p:nvPr/>
        </p:nvCxnSpPr>
        <p:spPr bwMode="auto">
          <a:xfrm>
            <a:off x="600075" y="1662113"/>
            <a:ext cx="25241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8" name="直線コネクタ 13343">
            <a:extLst>
              <a:ext uri="{FF2B5EF4-FFF2-40B4-BE49-F238E27FC236}">
                <a16:creationId xmlns:a16="http://schemas.microsoft.com/office/drawing/2014/main" id="{6062E86C-34A3-E027-135B-CC547655506D}"/>
              </a:ext>
            </a:extLst>
          </p:cNvPr>
          <p:cNvCxnSpPr>
            <a:cxnSpLocks noChangeShapeType="1"/>
          </p:cNvCxnSpPr>
          <p:nvPr/>
        </p:nvCxnSpPr>
        <p:spPr bwMode="auto">
          <a:xfrm>
            <a:off x="600075" y="2439988"/>
            <a:ext cx="25241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49" name="直線コネクタ 13344">
            <a:extLst>
              <a:ext uri="{FF2B5EF4-FFF2-40B4-BE49-F238E27FC236}">
                <a16:creationId xmlns:a16="http://schemas.microsoft.com/office/drawing/2014/main" id="{15B5CC68-1634-EC28-CB5C-0F43297A4EDD}"/>
              </a:ext>
            </a:extLst>
          </p:cNvPr>
          <p:cNvCxnSpPr>
            <a:cxnSpLocks noChangeShapeType="1"/>
            <a:endCxn id="14357" idx="1"/>
          </p:cNvCxnSpPr>
          <p:nvPr/>
        </p:nvCxnSpPr>
        <p:spPr bwMode="auto">
          <a:xfrm flipV="1">
            <a:off x="600075" y="3194050"/>
            <a:ext cx="25241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6" name="直線コネクタ 13345">
            <a:extLst>
              <a:ext uri="{FF2B5EF4-FFF2-40B4-BE49-F238E27FC236}">
                <a16:creationId xmlns:a16="http://schemas.microsoft.com/office/drawing/2014/main" id="{A43EF5DB-372A-B875-4635-BEDD92DC6188}"/>
              </a:ext>
            </a:extLst>
          </p:cNvPr>
          <p:cNvCxnSpPr>
            <a:cxnSpLocks/>
          </p:cNvCxnSpPr>
          <p:nvPr/>
        </p:nvCxnSpPr>
        <p:spPr bwMode="auto">
          <a:xfrm>
            <a:off x="2489200" y="1662113"/>
            <a:ext cx="0" cy="154940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351" name="直線コネクタ 13346">
            <a:extLst>
              <a:ext uri="{FF2B5EF4-FFF2-40B4-BE49-F238E27FC236}">
                <a16:creationId xmlns:a16="http://schemas.microsoft.com/office/drawing/2014/main" id="{3DCE9FFA-0B4F-99C4-E238-B5019B4A77EE}"/>
              </a:ext>
            </a:extLst>
          </p:cNvPr>
          <p:cNvCxnSpPr>
            <a:cxnSpLocks noChangeShapeType="1"/>
          </p:cNvCxnSpPr>
          <p:nvPr/>
        </p:nvCxnSpPr>
        <p:spPr bwMode="auto">
          <a:xfrm>
            <a:off x="2489200" y="2171700"/>
            <a:ext cx="28733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2" name="直線コネクタ 13347">
            <a:extLst>
              <a:ext uri="{FF2B5EF4-FFF2-40B4-BE49-F238E27FC236}">
                <a16:creationId xmlns:a16="http://schemas.microsoft.com/office/drawing/2014/main" id="{5A752CDD-86D5-022E-A267-856A4119276E}"/>
              </a:ext>
            </a:extLst>
          </p:cNvPr>
          <p:cNvCxnSpPr>
            <a:cxnSpLocks noChangeShapeType="1"/>
          </p:cNvCxnSpPr>
          <p:nvPr/>
        </p:nvCxnSpPr>
        <p:spPr bwMode="auto">
          <a:xfrm>
            <a:off x="2489200" y="2693988"/>
            <a:ext cx="28733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53" name="直線コネクタ 13348">
            <a:extLst>
              <a:ext uri="{FF2B5EF4-FFF2-40B4-BE49-F238E27FC236}">
                <a16:creationId xmlns:a16="http://schemas.microsoft.com/office/drawing/2014/main" id="{B6A6766F-E50C-11AE-0CAE-623F940742C0}"/>
              </a:ext>
            </a:extLst>
          </p:cNvPr>
          <p:cNvCxnSpPr>
            <a:cxnSpLocks noChangeShapeType="1"/>
          </p:cNvCxnSpPr>
          <p:nvPr/>
        </p:nvCxnSpPr>
        <p:spPr bwMode="auto">
          <a:xfrm>
            <a:off x="2489200" y="3194050"/>
            <a:ext cx="28733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4" name="四角形: 角を丸くする 13350">
            <a:extLst>
              <a:ext uri="{FF2B5EF4-FFF2-40B4-BE49-F238E27FC236}">
                <a16:creationId xmlns:a16="http://schemas.microsoft.com/office/drawing/2014/main" id="{0AD549FE-30AF-9C9A-BF47-BD4A70DCEFD7}"/>
              </a:ext>
            </a:extLst>
          </p:cNvPr>
          <p:cNvSpPr>
            <a:spLocks noChangeArrowheads="1" noChangeShapeType="1" noTextEdit="1"/>
          </p:cNvSpPr>
          <p:nvPr/>
        </p:nvSpPr>
        <p:spPr bwMode="auto">
          <a:xfrm>
            <a:off x="2844800" y="2505075"/>
            <a:ext cx="1401763" cy="398463"/>
          </a:xfrm>
          <a:prstGeom prst="rect">
            <a:avLst/>
          </a:prstGeom>
        </p:spPr>
        <p:txBody>
          <a:bodyPr wrap="none" fromWordArt="1">
            <a:prstTxWarp prst="textPlain">
              <a:avLst>
                <a:gd name="adj" fmla="val 50000"/>
              </a:avLst>
            </a:prstTxWarp>
          </a:bodyPr>
          <a:lstStyle/>
          <a:p>
            <a:pPr algn="ctr"/>
            <a:r>
              <a:rPr lang="ja-JP" altLang="en-US" sz="3200" kern="10">
                <a:ln w="9525">
                  <a:solidFill>
                    <a:srgbClr val="000000"/>
                  </a:solidFill>
                  <a:round/>
                  <a:headEnd/>
                  <a:tailEnd/>
                </a:ln>
                <a:solidFill>
                  <a:srgbClr val="000000"/>
                </a:solidFill>
                <a:latin typeface="Meiryo UI" panose="020B0604030504040204" pitchFamily="50" charset="-128"/>
                <a:ea typeface="Meiryo UI" panose="020B0604030504040204" pitchFamily="50" charset="-128"/>
              </a:rPr>
              <a:t>フレーム製造課</a:t>
            </a:r>
          </a:p>
        </p:txBody>
      </p:sp>
      <p:sp>
        <p:nvSpPr>
          <p:cNvPr id="14355" name="四角形: 角を丸くする 13351">
            <a:extLst>
              <a:ext uri="{FF2B5EF4-FFF2-40B4-BE49-F238E27FC236}">
                <a16:creationId xmlns:a16="http://schemas.microsoft.com/office/drawing/2014/main" id="{4CBFE3CF-DDFA-09A1-B0EE-6E7DEDCA48C8}"/>
              </a:ext>
            </a:extLst>
          </p:cNvPr>
          <p:cNvSpPr>
            <a:spLocks noChangeArrowheads="1" noChangeShapeType="1" noTextEdit="1"/>
          </p:cNvSpPr>
          <p:nvPr/>
        </p:nvSpPr>
        <p:spPr bwMode="auto">
          <a:xfrm>
            <a:off x="2843213" y="2005013"/>
            <a:ext cx="1401762" cy="396875"/>
          </a:xfrm>
          <a:prstGeom prst="rect">
            <a:avLst/>
          </a:prstGeom>
        </p:spPr>
        <p:txBody>
          <a:bodyPr wrap="none" fromWordArt="1">
            <a:prstTxWarp prst="textPlain">
              <a:avLst>
                <a:gd name="adj" fmla="val 50000"/>
              </a:avLst>
            </a:prstTxWarp>
          </a:bodyPr>
          <a:lstStyle/>
          <a:p>
            <a:pPr algn="ctr"/>
            <a:r>
              <a:rPr lang="ja-JP" altLang="en-US" sz="3200" kern="10">
                <a:ln w="9525">
                  <a:solidFill>
                    <a:srgbClr val="000000"/>
                  </a:solidFill>
                  <a:round/>
                  <a:headEnd/>
                  <a:tailEnd/>
                </a:ln>
                <a:solidFill>
                  <a:srgbClr val="000000"/>
                </a:solidFill>
                <a:latin typeface="Meiryo UI" panose="020B0604030504040204" pitchFamily="50" charset="-128"/>
                <a:ea typeface="Meiryo UI" panose="020B0604030504040204" pitchFamily="50" charset="-128"/>
              </a:rPr>
              <a:t>レクサス製造課</a:t>
            </a:r>
          </a:p>
        </p:txBody>
      </p:sp>
      <p:sp>
        <p:nvSpPr>
          <p:cNvPr id="14356" name="四角形: 角を丸くする 13352">
            <a:extLst>
              <a:ext uri="{FF2B5EF4-FFF2-40B4-BE49-F238E27FC236}">
                <a16:creationId xmlns:a16="http://schemas.microsoft.com/office/drawing/2014/main" id="{FE489539-FED7-030B-8CD2-B0FA7C446316}"/>
              </a:ext>
            </a:extLst>
          </p:cNvPr>
          <p:cNvSpPr>
            <a:spLocks noChangeArrowheads="1" noChangeShapeType="1" noTextEdit="1"/>
          </p:cNvSpPr>
          <p:nvPr/>
        </p:nvSpPr>
        <p:spPr bwMode="auto">
          <a:xfrm>
            <a:off x="2849563" y="2979738"/>
            <a:ext cx="1401762" cy="398462"/>
          </a:xfrm>
          <a:prstGeom prst="rect">
            <a:avLst/>
          </a:prstGeom>
        </p:spPr>
        <p:txBody>
          <a:bodyPr wrap="none" fromWordArt="1">
            <a:prstTxWarp prst="textPlain">
              <a:avLst>
                <a:gd name="adj" fmla="val 50000"/>
              </a:avLst>
            </a:prstTxWarp>
          </a:bodyPr>
          <a:lstStyle/>
          <a:p>
            <a:pPr algn="ctr"/>
            <a:r>
              <a:rPr lang="ja-JP" altLang="en-US" sz="3200" kern="10">
                <a:ln w="9525">
                  <a:solidFill>
                    <a:srgbClr val="000000"/>
                  </a:solidFill>
                  <a:round/>
                  <a:headEnd/>
                  <a:tailEnd/>
                </a:ln>
                <a:solidFill>
                  <a:srgbClr val="000000"/>
                </a:solidFill>
                <a:latin typeface="Meiryo UI" panose="020B0604030504040204" pitchFamily="50" charset="-128"/>
                <a:ea typeface="Meiryo UI" panose="020B0604030504040204" pitchFamily="50" charset="-128"/>
              </a:rPr>
              <a:t>シート製造課</a:t>
            </a:r>
          </a:p>
        </p:txBody>
      </p:sp>
      <p:sp>
        <p:nvSpPr>
          <p:cNvPr id="14357" name="四角形: 角を丸くする 13355">
            <a:extLst>
              <a:ext uri="{FF2B5EF4-FFF2-40B4-BE49-F238E27FC236}">
                <a16:creationId xmlns:a16="http://schemas.microsoft.com/office/drawing/2014/main" id="{37204DEA-323A-2DAC-4DAA-872D6FE71DB5}"/>
              </a:ext>
            </a:extLst>
          </p:cNvPr>
          <p:cNvSpPr>
            <a:spLocks noChangeArrowheads="1" noChangeShapeType="1" noTextEdit="1"/>
          </p:cNvSpPr>
          <p:nvPr/>
        </p:nvSpPr>
        <p:spPr bwMode="auto">
          <a:xfrm>
            <a:off x="836613" y="2995613"/>
            <a:ext cx="1401762" cy="396875"/>
          </a:xfrm>
          <a:prstGeom prst="rect">
            <a:avLst/>
          </a:prstGeom>
        </p:spPr>
        <p:txBody>
          <a:bodyPr wrap="none" fromWordArt="1">
            <a:prstTxWarp prst="textPlain">
              <a:avLst>
                <a:gd name="adj" fmla="val 50000"/>
              </a:avLst>
            </a:prstTxWarp>
          </a:bodyPr>
          <a:lstStyle/>
          <a:p>
            <a:pPr algn="ctr"/>
            <a:r>
              <a:rPr lang="ja-JP" altLang="en-US" sz="3200" kern="10">
                <a:ln w="9525">
                  <a:solidFill>
                    <a:srgbClr val="000000"/>
                  </a:solidFill>
                  <a:round/>
                  <a:headEnd/>
                  <a:tailEnd/>
                </a:ln>
                <a:solidFill>
                  <a:srgbClr val="000000"/>
                </a:solidFill>
                <a:latin typeface="Meiryo UI" panose="020B0604030504040204" pitchFamily="50" charset="-128"/>
                <a:ea typeface="Meiryo UI" panose="020B0604030504040204" pitchFamily="50" charset="-128"/>
              </a:rPr>
              <a:t>工務部</a:t>
            </a:r>
          </a:p>
        </p:txBody>
      </p:sp>
      <p:grpSp>
        <p:nvGrpSpPr>
          <p:cNvPr id="14358" name="グループ化 13356">
            <a:extLst>
              <a:ext uri="{FF2B5EF4-FFF2-40B4-BE49-F238E27FC236}">
                <a16:creationId xmlns:a16="http://schemas.microsoft.com/office/drawing/2014/main" id="{53AF1E47-5785-3118-4B13-5AA4419A25D2}"/>
              </a:ext>
            </a:extLst>
          </p:cNvPr>
          <p:cNvGrpSpPr>
            <a:grpSpLocks/>
          </p:cNvGrpSpPr>
          <p:nvPr/>
        </p:nvGrpSpPr>
        <p:grpSpPr bwMode="auto">
          <a:xfrm>
            <a:off x="255588" y="688975"/>
            <a:ext cx="1833562" cy="454025"/>
            <a:chOff x="-1965194" y="2944492"/>
            <a:chExt cx="1552686" cy="546547"/>
          </a:xfrm>
        </p:grpSpPr>
        <p:sp>
          <p:nvSpPr>
            <p:cNvPr id="14373" name="WordArt 2165">
              <a:extLst>
                <a:ext uri="{FF2B5EF4-FFF2-40B4-BE49-F238E27FC236}">
                  <a16:creationId xmlns:a16="http://schemas.microsoft.com/office/drawing/2014/main" id="{56826EE7-FECF-8A3C-8414-6C13845AFA01}"/>
                </a:ext>
              </a:extLst>
            </p:cNvPr>
            <p:cNvSpPr>
              <a:spLocks noChangeShapeType="1"/>
            </p:cNvSpPr>
            <p:nvPr/>
          </p:nvSpPr>
          <p:spPr bwMode="auto">
            <a:xfrm>
              <a:off x="-1965194" y="2955183"/>
              <a:ext cx="1552686" cy="535856"/>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00B0F0"/>
                  </a:solidFill>
                  <a:latin typeface="HGS創英角ﾎﾟｯﾌﾟ体" panose="040B0A00000000000000" pitchFamily="50" charset="-128"/>
                  <a:ea typeface="HGS創英角ﾎﾟｯﾌﾟ体" panose="040B0A00000000000000" pitchFamily="50" charset="-128"/>
                </a:rPr>
                <a:t>豊橋北工場</a:t>
              </a:r>
            </a:p>
          </p:txBody>
        </p:sp>
        <p:sp>
          <p:nvSpPr>
            <p:cNvPr id="14374" name="WordArt 2165">
              <a:extLst>
                <a:ext uri="{FF2B5EF4-FFF2-40B4-BE49-F238E27FC236}">
                  <a16:creationId xmlns:a16="http://schemas.microsoft.com/office/drawing/2014/main" id="{EF6184AD-BAC5-6C80-7EF3-598FE5D2187B}"/>
                </a:ext>
              </a:extLst>
            </p:cNvPr>
            <p:cNvSpPr>
              <a:spLocks noChangeShapeType="1"/>
            </p:cNvSpPr>
            <p:nvPr/>
          </p:nvSpPr>
          <p:spPr bwMode="auto">
            <a:xfrm>
              <a:off x="-1965194" y="2944492"/>
              <a:ext cx="1552686" cy="535856"/>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00B0F0"/>
                  </a:solidFill>
                  <a:latin typeface="HGS創英角ﾎﾟｯﾌﾟ体" panose="040B0A00000000000000" pitchFamily="50" charset="-128"/>
                  <a:ea typeface="HGS創英角ﾎﾟｯﾌﾟ体" panose="040B0A00000000000000" pitchFamily="50" charset="-128"/>
                </a:rPr>
                <a:t>豊橋北工場</a:t>
              </a:r>
            </a:p>
          </p:txBody>
        </p:sp>
        <p:sp>
          <p:nvSpPr>
            <p:cNvPr id="14375" name="WordArt 2165">
              <a:extLst>
                <a:ext uri="{FF2B5EF4-FFF2-40B4-BE49-F238E27FC236}">
                  <a16:creationId xmlns:a16="http://schemas.microsoft.com/office/drawing/2014/main" id="{240CC176-A53F-2D7C-78FC-B64F96AE9C60}"/>
                </a:ext>
              </a:extLst>
            </p:cNvPr>
            <p:cNvSpPr>
              <a:spLocks noChangeArrowheads="1" noChangeShapeType="1"/>
            </p:cNvSpPr>
            <p:nvPr/>
          </p:nvSpPr>
          <p:spPr bwMode="auto">
            <a:xfrm>
              <a:off x="-1965194" y="2944947"/>
              <a:ext cx="1552686" cy="5358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00B0F0"/>
                  </a:solidFill>
                  <a:latin typeface="HGS創英角ﾎﾟｯﾌﾟ体" panose="040B0A00000000000000" pitchFamily="50" charset="-128"/>
                  <a:ea typeface="HGS創英角ﾎﾟｯﾌﾟ体" panose="040B0A00000000000000" pitchFamily="50" charset="-128"/>
                </a:rPr>
                <a:t>豊橋北工場</a:t>
              </a:r>
            </a:p>
          </p:txBody>
        </p:sp>
      </p:grpSp>
      <p:cxnSp>
        <p:nvCxnSpPr>
          <p:cNvPr id="14359" name="直線コネクタ 13360">
            <a:extLst>
              <a:ext uri="{FF2B5EF4-FFF2-40B4-BE49-F238E27FC236}">
                <a16:creationId xmlns:a16="http://schemas.microsoft.com/office/drawing/2014/main" id="{677FFC72-1660-DCBA-BAC6-4199BA5E09D4}"/>
              </a:ext>
            </a:extLst>
          </p:cNvPr>
          <p:cNvCxnSpPr>
            <a:cxnSpLocks noChangeShapeType="1"/>
          </p:cNvCxnSpPr>
          <p:nvPr/>
        </p:nvCxnSpPr>
        <p:spPr bwMode="auto">
          <a:xfrm>
            <a:off x="2344738" y="1654175"/>
            <a:ext cx="43180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60" name="四角形: 角を丸くする 13354">
            <a:extLst>
              <a:ext uri="{FF2B5EF4-FFF2-40B4-BE49-F238E27FC236}">
                <a16:creationId xmlns:a16="http://schemas.microsoft.com/office/drawing/2014/main" id="{F7629F74-16C0-04D1-7383-5BEE2B15F55A}"/>
              </a:ext>
            </a:extLst>
          </p:cNvPr>
          <p:cNvSpPr>
            <a:spLocks noChangeArrowheads="1" noChangeShapeType="1" noTextEdit="1"/>
          </p:cNvSpPr>
          <p:nvPr/>
        </p:nvSpPr>
        <p:spPr bwMode="auto">
          <a:xfrm>
            <a:off x="882650" y="2254250"/>
            <a:ext cx="1403350" cy="396875"/>
          </a:xfrm>
          <a:prstGeom prst="rect">
            <a:avLst/>
          </a:prstGeom>
        </p:spPr>
        <p:txBody>
          <a:bodyPr wrap="none" fromWordArt="1">
            <a:prstTxWarp prst="textPlain">
              <a:avLst>
                <a:gd name="adj" fmla="val 50000"/>
              </a:avLst>
            </a:prstTxWarp>
          </a:bodyPr>
          <a:lstStyle/>
          <a:p>
            <a:pPr algn="ctr"/>
            <a:r>
              <a:rPr lang="ja-JP" altLang="en-US" sz="3200" kern="10">
                <a:ln w="9525">
                  <a:solidFill>
                    <a:srgbClr val="000000"/>
                  </a:solidFill>
                  <a:round/>
                  <a:headEnd/>
                  <a:tailEnd/>
                </a:ln>
                <a:solidFill>
                  <a:srgbClr val="000000"/>
                </a:solidFill>
                <a:latin typeface="Meiryo UI" panose="020B0604030504040204" pitchFamily="50" charset="-128"/>
                <a:ea typeface="Meiryo UI" panose="020B0604030504040204" pitchFamily="50" charset="-128"/>
              </a:rPr>
              <a:t>品質管理部</a:t>
            </a:r>
          </a:p>
        </p:txBody>
      </p:sp>
      <p:pic>
        <p:nvPicPr>
          <p:cNvPr id="4" name="図 3">
            <a:extLst>
              <a:ext uri="{FF2B5EF4-FFF2-40B4-BE49-F238E27FC236}">
                <a16:creationId xmlns:a16="http://schemas.microsoft.com/office/drawing/2014/main" id="{D101C612-FAE5-8B60-E59C-49F392BA41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425" y="1417638"/>
            <a:ext cx="16081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78BD8FC9-24AA-EE28-3724-84A148E74E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6688" y="1404938"/>
            <a:ext cx="1609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33">
            <a:extLst>
              <a:ext uri="{FF2B5EF4-FFF2-40B4-BE49-F238E27FC236}">
                <a16:creationId xmlns:a16="http://schemas.microsoft.com/office/drawing/2014/main" id="{9433A62F-7F2A-D135-2AA1-4FDCFDEED175}"/>
              </a:ext>
            </a:extLst>
          </p:cNvPr>
          <p:cNvGrpSpPr>
            <a:grpSpLocks/>
          </p:cNvGrpSpPr>
          <p:nvPr/>
        </p:nvGrpSpPr>
        <p:grpSpPr bwMode="auto">
          <a:xfrm>
            <a:off x="5097463" y="742950"/>
            <a:ext cx="7375525" cy="6059488"/>
            <a:chOff x="5187950" y="742950"/>
            <a:chExt cx="7376656" cy="6059214"/>
          </a:xfrm>
        </p:grpSpPr>
        <p:pic>
          <p:nvPicPr>
            <p:cNvPr id="14365" name="図 30">
              <a:extLst>
                <a:ext uri="{FF2B5EF4-FFF2-40B4-BE49-F238E27FC236}">
                  <a16:creationId xmlns:a16="http://schemas.microsoft.com/office/drawing/2014/main" id="{518B1D3F-F225-5158-6256-E0F83BBFDC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8793" y="3563664"/>
              <a:ext cx="459581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66" name="グループ化 8">
              <a:extLst>
                <a:ext uri="{FF2B5EF4-FFF2-40B4-BE49-F238E27FC236}">
                  <a16:creationId xmlns:a16="http://schemas.microsoft.com/office/drawing/2014/main" id="{07380DA3-AC3E-3E54-8880-E1EC4771C5A6}"/>
                </a:ext>
              </a:extLst>
            </p:cNvPr>
            <p:cNvGrpSpPr>
              <a:grpSpLocks/>
            </p:cNvGrpSpPr>
            <p:nvPr/>
          </p:nvGrpSpPr>
          <p:grpSpPr bwMode="auto">
            <a:xfrm>
              <a:off x="5187950" y="742950"/>
              <a:ext cx="7370763" cy="3969509"/>
              <a:chOff x="14426792" y="1249172"/>
              <a:chExt cx="7370827" cy="3969984"/>
            </a:xfrm>
          </p:grpSpPr>
          <p:sp>
            <p:nvSpPr>
              <p:cNvPr id="6" name="四角形: 角を丸くする 5">
                <a:extLst>
                  <a:ext uri="{FF2B5EF4-FFF2-40B4-BE49-F238E27FC236}">
                    <a16:creationId xmlns:a16="http://schemas.microsoft.com/office/drawing/2014/main" id="{1016EE73-C90C-8FAE-38AF-49BF3A8A5A0B}"/>
                  </a:ext>
                </a:extLst>
              </p:cNvPr>
              <p:cNvSpPr/>
              <p:nvPr/>
            </p:nvSpPr>
            <p:spPr bwMode="auto">
              <a:xfrm>
                <a:off x="14426792" y="1249172"/>
                <a:ext cx="6927384" cy="2803733"/>
              </a:xfrm>
              <a:prstGeom prst="roundRect">
                <a:avLst>
                  <a:gd name="adj" fmla="val 3301"/>
                </a:avLst>
              </a:prstGeom>
              <a:noFill/>
              <a:ln w="104775">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4368" name="グループ化 36">
                <a:extLst>
                  <a:ext uri="{FF2B5EF4-FFF2-40B4-BE49-F238E27FC236}">
                    <a16:creationId xmlns:a16="http://schemas.microsoft.com/office/drawing/2014/main" id="{3E0061F1-B998-5FD3-7C3C-CE787574B3FF}"/>
                  </a:ext>
                </a:extLst>
              </p:cNvPr>
              <p:cNvGrpSpPr>
                <a:grpSpLocks/>
              </p:cNvGrpSpPr>
              <p:nvPr/>
            </p:nvGrpSpPr>
            <p:grpSpPr bwMode="auto">
              <a:xfrm>
                <a:off x="17191288" y="2146387"/>
                <a:ext cx="4606331" cy="3072769"/>
                <a:chOff x="-6099879" y="2903538"/>
                <a:chExt cx="4606179" cy="3073284"/>
              </a:xfrm>
            </p:grpSpPr>
            <p:grpSp>
              <p:nvGrpSpPr>
                <p:cNvPr id="14369" name="グループ化 34">
                  <a:extLst>
                    <a:ext uri="{FF2B5EF4-FFF2-40B4-BE49-F238E27FC236}">
                      <a16:creationId xmlns:a16="http://schemas.microsoft.com/office/drawing/2014/main" id="{45DC0F68-7E16-A964-FCB4-DB8BDF21524E}"/>
                    </a:ext>
                  </a:extLst>
                </p:cNvPr>
                <p:cNvGrpSpPr>
                  <a:grpSpLocks/>
                </p:cNvGrpSpPr>
                <p:nvPr/>
              </p:nvGrpSpPr>
              <p:grpSpPr bwMode="auto">
                <a:xfrm>
                  <a:off x="-6099879" y="2903538"/>
                  <a:ext cx="4606179" cy="3073284"/>
                  <a:chOff x="3870622" y="759851"/>
                  <a:chExt cx="4606179" cy="3073284"/>
                </a:xfrm>
              </p:grpSpPr>
              <p:sp>
                <p:nvSpPr>
                  <p:cNvPr id="14371" name="四角形: 角を丸くする 33">
                    <a:extLst>
                      <a:ext uri="{FF2B5EF4-FFF2-40B4-BE49-F238E27FC236}">
                        <a16:creationId xmlns:a16="http://schemas.microsoft.com/office/drawing/2014/main" id="{9B4FD7AA-4D97-D11B-4D93-FC0025AE1204}"/>
                      </a:ext>
                    </a:extLst>
                  </p:cNvPr>
                  <p:cNvSpPr>
                    <a:spLocks noChangeArrowheads="1" noChangeShapeType="1" noTextEdit="1"/>
                  </p:cNvSpPr>
                  <p:nvPr/>
                </p:nvSpPr>
                <p:spPr bwMode="auto">
                  <a:xfrm>
                    <a:off x="5045074" y="759851"/>
                    <a:ext cx="3431727" cy="2644047"/>
                  </a:xfrm>
                  <a:prstGeom prst="rect">
                    <a:avLst/>
                  </a:prstGeom>
                </p:spPr>
                <p:txBody>
                  <a:bodyPr wrap="none" fromWordArt="1">
                    <a:prstTxWarp prst="textPlain">
                      <a:avLst>
                        <a:gd name="adj" fmla="val 50000"/>
                      </a:avLst>
                    </a:prstTxWarp>
                  </a:bodyPr>
                  <a:lstStyle/>
                  <a:p>
                    <a:pPr algn="ctr"/>
                    <a:endParaRPr lang="ja-JP" altLang="en-US" sz="3600" b="1" kern="10">
                      <a:ln w="76200">
                        <a:solidFill>
                          <a:srgbClr val="FFFFFF"/>
                        </a:solidFill>
                        <a:round/>
                        <a:headEnd/>
                        <a:tailEnd/>
                      </a:ln>
                      <a:gradFill rotWithShape="1">
                        <a:gsLst>
                          <a:gs pos="0">
                            <a:srgbClr val="808080"/>
                          </a:gs>
                          <a:gs pos="50000">
                            <a:srgbClr val="FFFFFF"/>
                          </a:gs>
                          <a:gs pos="100000">
                            <a:srgbClr val="808080"/>
                          </a:gs>
                        </a:gsLst>
                        <a:lin ang="5400000" scaled="1"/>
                      </a:gradFill>
                      <a:latin typeface="HGS創英角ﾎﾟｯﾌﾟ体" panose="040B0A00000000000000" pitchFamily="50" charset="-128"/>
                      <a:ea typeface="HGS創英角ﾎﾟｯﾌﾟ体" panose="040B0A00000000000000" pitchFamily="50" charset="-128"/>
                    </a:endParaRPr>
                  </a:p>
                </p:txBody>
              </p:sp>
              <p:pic>
                <p:nvPicPr>
                  <p:cNvPr id="14372" name="図 26">
                    <a:extLst>
                      <a:ext uri="{FF2B5EF4-FFF2-40B4-BE49-F238E27FC236}">
                        <a16:creationId xmlns:a16="http://schemas.microsoft.com/office/drawing/2014/main" id="{DFB212D1-F9F8-BDEF-9199-7AAD903148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0622" y="1406717"/>
                    <a:ext cx="2139881" cy="242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70" name="図 35">
                  <a:extLst>
                    <a:ext uri="{FF2B5EF4-FFF2-40B4-BE49-F238E27FC236}">
                      <a16:creationId xmlns:a16="http://schemas.microsoft.com/office/drawing/2014/main" id="{776D365B-B6D2-E02A-B070-8FC3DD17A8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431" y="3782925"/>
                  <a:ext cx="1499746" cy="62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0-#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0-#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2" presetClass="entr" presetSubtype="8"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6"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80">
                                          <p:stCondLst>
                                            <p:cond delay="0"/>
                                          </p:stCondLst>
                                        </p:cTn>
                                        <p:tgtEl>
                                          <p:spTgt spid="33"/>
                                        </p:tgtEl>
                                      </p:cBhvr>
                                    </p:animEffect>
                                    <p:anim calcmode="lin" valueType="num">
                                      <p:cBhvr>
                                        <p:cTn id="4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9" dur="26">
                                          <p:stCondLst>
                                            <p:cond delay="650"/>
                                          </p:stCondLst>
                                        </p:cTn>
                                        <p:tgtEl>
                                          <p:spTgt spid="33"/>
                                        </p:tgtEl>
                                      </p:cBhvr>
                                      <p:to x="100000" y="60000"/>
                                    </p:animScale>
                                    <p:animScale>
                                      <p:cBhvr>
                                        <p:cTn id="50" dur="166" decel="50000">
                                          <p:stCondLst>
                                            <p:cond delay="676"/>
                                          </p:stCondLst>
                                        </p:cTn>
                                        <p:tgtEl>
                                          <p:spTgt spid="33"/>
                                        </p:tgtEl>
                                      </p:cBhvr>
                                      <p:to x="100000" y="100000"/>
                                    </p:animScale>
                                    <p:animScale>
                                      <p:cBhvr>
                                        <p:cTn id="51" dur="26">
                                          <p:stCondLst>
                                            <p:cond delay="1312"/>
                                          </p:stCondLst>
                                        </p:cTn>
                                        <p:tgtEl>
                                          <p:spTgt spid="33"/>
                                        </p:tgtEl>
                                      </p:cBhvr>
                                      <p:to x="100000" y="80000"/>
                                    </p:animScale>
                                    <p:animScale>
                                      <p:cBhvr>
                                        <p:cTn id="52" dur="166" decel="50000">
                                          <p:stCondLst>
                                            <p:cond delay="1338"/>
                                          </p:stCondLst>
                                        </p:cTn>
                                        <p:tgtEl>
                                          <p:spTgt spid="33"/>
                                        </p:tgtEl>
                                      </p:cBhvr>
                                      <p:to x="100000" y="100000"/>
                                    </p:animScale>
                                    <p:animScale>
                                      <p:cBhvr>
                                        <p:cTn id="53" dur="26">
                                          <p:stCondLst>
                                            <p:cond delay="1642"/>
                                          </p:stCondLst>
                                        </p:cTn>
                                        <p:tgtEl>
                                          <p:spTgt spid="33"/>
                                        </p:tgtEl>
                                      </p:cBhvr>
                                      <p:to x="100000" y="90000"/>
                                    </p:animScale>
                                    <p:animScale>
                                      <p:cBhvr>
                                        <p:cTn id="54" dur="166" decel="50000">
                                          <p:stCondLst>
                                            <p:cond delay="1668"/>
                                          </p:stCondLst>
                                        </p:cTn>
                                        <p:tgtEl>
                                          <p:spTgt spid="33"/>
                                        </p:tgtEl>
                                      </p:cBhvr>
                                      <p:to x="100000" y="100000"/>
                                    </p:animScale>
                                    <p:animScale>
                                      <p:cBhvr>
                                        <p:cTn id="55" dur="26">
                                          <p:stCondLst>
                                            <p:cond delay="1808"/>
                                          </p:stCondLst>
                                        </p:cTn>
                                        <p:tgtEl>
                                          <p:spTgt spid="33"/>
                                        </p:tgtEl>
                                      </p:cBhvr>
                                      <p:to x="100000" y="95000"/>
                                    </p:animScale>
                                    <p:animScale>
                                      <p:cBhvr>
                                        <p:cTn id="56" dur="166" decel="50000">
                                          <p:stCondLst>
                                            <p:cond delay="1834"/>
                                          </p:stCondLst>
                                        </p:cTn>
                                        <p:tgtEl>
                                          <p:spTgt spid="33"/>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a:extLst>
              <a:ext uri="{FF2B5EF4-FFF2-40B4-BE49-F238E27FC236}">
                <a16:creationId xmlns:a16="http://schemas.microsoft.com/office/drawing/2014/main" id="{9384277A-C034-C66D-4EE0-8E1922B50031}"/>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サークル紹介</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16387" name="グループ化 35">
            <a:extLst>
              <a:ext uri="{FF2B5EF4-FFF2-40B4-BE49-F238E27FC236}">
                <a16:creationId xmlns:a16="http://schemas.microsoft.com/office/drawing/2014/main" id="{A8D10ED2-6621-0492-5F8A-54F5716F0F46}"/>
              </a:ext>
            </a:extLst>
          </p:cNvPr>
          <p:cNvGrpSpPr>
            <a:grpSpLocks/>
          </p:cNvGrpSpPr>
          <p:nvPr/>
        </p:nvGrpSpPr>
        <p:grpSpPr bwMode="auto">
          <a:xfrm>
            <a:off x="42863" y="1090613"/>
            <a:ext cx="6502400" cy="4794250"/>
            <a:chOff x="515618" y="1088519"/>
            <a:chExt cx="6501257" cy="4794743"/>
          </a:xfrm>
        </p:grpSpPr>
        <p:sp>
          <p:nvSpPr>
            <p:cNvPr id="10" name="正方形/長方形 9">
              <a:extLst>
                <a:ext uri="{FF2B5EF4-FFF2-40B4-BE49-F238E27FC236}">
                  <a16:creationId xmlns:a16="http://schemas.microsoft.com/office/drawing/2014/main" id="{DF2FD294-197D-B04C-A5AB-615667F9481A}"/>
                </a:ext>
              </a:extLst>
            </p:cNvPr>
            <p:cNvSpPr/>
            <p:nvPr/>
          </p:nvSpPr>
          <p:spPr>
            <a:xfrm>
              <a:off x="515618" y="1914446"/>
              <a:ext cx="749983" cy="277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spc="-150" dirty="0">
                  <a:solidFill>
                    <a:sysClr val="windowText" lastClr="000000"/>
                  </a:solidFill>
                  <a:latin typeface="游ゴシック" panose="020F0502020204030204"/>
                  <a:ea typeface="游ゴシック" panose="020B0400000000000000" pitchFamily="50" charset="-128"/>
                </a:rPr>
                <a:t>勤続年数</a:t>
              </a:r>
            </a:p>
          </p:txBody>
        </p:sp>
        <p:sp>
          <p:nvSpPr>
            <p:cNvPr id="24" name="正方形/長方形 23">
              <a:extLst>
                <a:ext uri="{FF2B5EF4-FFF2-40B4-BE49-F238E27FC236}">
                  <a16:creationId xmlns:a16="http://schemas.microsoft.com/office/drawing/2014/main" id="{0B273BCE-F5F2-C9FF-054D-68445EB676A6}"/>
                </a:ext>
              </a:extLst>
            </p:cNvPr>
            <p:cNvSpPr/>
            <p:nvPr/>
          </p:nvSpPr>
          <p:spPr>
            <a:xfrm>
              <a:off x="1112413" y="1088519"/>
              <a:ext cx="572986" cy="354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200" b="1" dirty="0">
                  <a:solidFill>
                    <a:prstClr val="black"/>
                  </a:solidFill>
                  <a:latin typeface="游ゴシック" panose="020F0502020204030204"/>
                  <a:ea typeface="游ゴシック" panose="020B0400000000000000" pitchFamily="50" charset="-128"/>
                </a:rPr>
                <a:t>(</a:t>
              </a:r>
              <a:r>
                <a:rPr lang="ja-JP" altLang="en-US" sz="1200" b="1" dirty="0">
                  <a:solidFill>
                    <a:prstClr val="black"/>
                  </a:solidFill>
                  <a:latin typeface="游ゴシック" panose="020F0502020204030204"/>
                  <a:ea typeface="游ゴシック" panose="020B0400000000000000" pitchFamily="50" charset="-128"/>
                </a:rPr>
                <a:t>年</a:t>
              </a:r>
              <a:r>
                <a:rPr lang="en-US" altLang="ja-JP" sz="1200" b="1" dirty="0">
                  <a:solidFill>
                    <a:prstClr val="black"/>
                  </a:solidFill>
                  <a:latin typeface="游ゴシック" panose="020F0502020204030204"/>
                  <a:ea typeface="游ゴシック" panose="020B0400000000000000" pitchFamily="50" charset="-128"/>
                </a:rPr>
                <a:t>)</a:t>
              </a:r>
              <a:endParaRPr lang="ja-JP" altLang="en-US" sz="1200" b="1" dirty="0">
                <a:solidFill>
                  <a:prstClr val="black"/>
                </a:solidFill>
                <a:latin typeface="游ゴシック" panose="020F0502020204030204"/>
                <a:ea typeface="游ゴシック" panose="020B0400000000000000" pitchFamily="50" charset="-128"/>
              </a:endParaRPr>
            </a:p>
          </p:txBody>
        </p:sp>
        <p:grpSp>
          <p:nvGrpSpPr>
            <p:cNvPr id="16607" name="グループ化 34">
              <a:extLst>
                <a:ext uri="{FF2B5EF4-FFF2-40B4-BE49-F238E27FC236}">
                  <a16:creationId xmlns:a16="http://schemas.microsoft.com/office/drawing/2014/main" id="{F377CA3A-2C9A-1CEB-6D71-7B95EEC6A931}"/>
                </a:ext>
              </a:extLst>
            </p:cNvPr>
            <p:cNvGrpSpPr>
              <a:grpSpLocks/>
            </p:cNvGrpSpPr>
            <p:nvPr/>
          </p:nvGrpSpPr>
          <p:grpSpPr bwMode="auto">
            <a:xfrm>
              <a:off x="1045634" y="1368743"/>
              <a:ext cx="5257698" cy="4224940"/>
              <a:chOff x="245320" y="882650"/>
              <a:chExt cx="9259043" cy="4965700"/>
            </a:xfrm>
          </p:grpSpPr>
          <p:cxnSp>
            <p:nvCxnSpPr>
              <p:cNvPr id="16609" name="直線コネクタ 1">
                <a:extLst>
                  <a:ext uri="{FF2B5EF4-FFF2-40B4-BE49-F238E27FC236}">
                    <a16:creationId xmlns:a16="http://schemas.microsoft.com/office/drawing/2014/main" id="{42FA69DD-40BF-2B4A-4281-72267406B3F2}"/>
                  </a:ext>
                </a:extLst>
              </p:cNvPr>
              <p:cNvCxnSpPr>
                <a:cxnSpLocks noChangeShapeType="1"/>
              </p:cNvCxnSpPr>
              <p:nvPr/>
            </p:nvCxnSpPr>
            <p:spPr bwMode="auto">
              <a:xfrm>
                <a:off x="1349375" y="4665663"/>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0" name="直線コネクタ 2">
                <a:extLst>
                  <a:ext uri="{FF2B5EF4-FFF2-40B4-BE49-F238E27FC236}">
                    <a16:creationId xmlns:a16="http://schemas.microsoft.com/office/drawing/2014/main" id="{858C343F-B4EF-FB66-E914-421FC9AEDDFD}"/>
                  </a:ext>
                </a:extLst>
              </p:cNvPr>
              <p:cNvCxnSpPr>
                <a:cxnSpLocks noChangeShapeType="1"/>
              </p:cNvCxnSpPr>
              <p:nvPr/>
            </p:nvCxnSpPr>
            <p:spPr bwMode="auto">
              <a:xfrm>
                <a:off x="1349375" y="3959225"/>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1" name="直線コネクタ 3">
                <a:extLst>
                  <a:ext uri="{FF2B5EF4-FFF2-40B4-BE49-F238E27FC236}">
                    <a16:creationId xmlns:a16="http://schemas.microsoft.com/office/drawing/2014/main" id="{97B01CD7-3894-EC50-508A-F013232182DF}"/>
                  </a:ext>
                </a:extLst>
              </p:cNvPr>
              <p:cNvCxnSpPr>
                <a:cxnSpLocks noChangeShapeType="1"/>
              </p:cNvCxnSpPr>
              <p:nvPr/>
            </p:nvCxnSpPr>
            <p:spPr bwMode="auto">
              <a:xfrm>
                <a:off x="1349375" y="3222625"/>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2" name="直線コネクタ 4">
                <a:extLst>
                  <a:ext uri="{FF2B5EF4-FFF2-40B4-BE49-F238E27FC236}">
                    <a16:creationId xmlns:a16="http://schemas.microsoft.com/office/drawing/2014/main" id="{BDCEC323-A0D1-54A9-AD5F-58267B47D7FE}"/>
                  </a:ext>
                </a:extLst>
              </p:cNvPr>
              <p:cNvCxnSpPr>
                <a:cxnSpLocks noChangeShapeType="1"/>
              </p:cNvCxnSpPr>
              <p:nvPr/>
            </p:nvCxnSpPr>
            <p:spPr bwMode="auto">
              <a:xfrm>
                <a:off x="1349375" y="2495550"/>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3" name="直線コネクタ 5">
                <a:extLst>
                  <a:ext uri="{FF2B5EF4-FFF2-40B4-BE49-F238E27FC236}">
                    <a16:creationId xmlns:a16="http://schemas.microsoft.com/office/drawing/2014/main" id="{F1EB6AB5-F86F-42B8-D1A2-EF79283A14EB}"/>
                  </a:ext>
                </a:extLst>
              </p:cNvPr>
              <p:cNvCxnSpPr>
                <a:cxnSpLocks noChangeShapeType="1"/>
              </p:cNvCxnSpPr>
              <p:nvPr/>
            </p:nvCxnSpPr>
            <p:spPr bwMode="auto">
              <a:xfrm>
                <a:off x="1349375" y="1784350"/>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4" name="直線コネクタ 6">
                <a:extLst>
                  <a:ext uri="{FF2B5EF4-FFF2-40B4-BE49-F238E27FC236}">
                    <a16:creationId xmlns:a16="http://schemas.microsoft.com/office/drawing/2014/main" id="{97BB604D-7748-CD1F-E543-92EAB74D58AD}"/>
                  </a:ext>
                </a:extLst>
              </p:cNvPr>
              <p:cNvCxnSpPr>
                <a:cxnSpLocks/>
              </p:cNvCxnSpPr>
              <p:nvPr/>
            </p:nvCxnSpPr>
            <p:spPr bwMode="auto">
              <a:xfrm>
                <a:off x="1349375" y="1143000"/>
                <a:ext cx="16668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5" name="直線コネクタ 7">
                <a:extLst>
                  <a:ext uri="{FF2B5EF4-FFF2-40B4-BE49-F238E27FC236}">
                    <a16:creationId xmlns:a16="http://schemas.microsoft.com/office/drawing/2014/main" id="{C4989DA6-43BB-2FAB-E9EA-53B7B822A54E}"/>
                  </a:ext>
                </a:extLst>
              </p:cNvPr>
              <p:cNvCxnSpPr>
                <a:cxnSpLocks noChangeShapeType="1"/>
              </p:cNvCxnSpPr>
              <p:nvPr/>
            </p:nvCxnSpPr>
            <p:spPr bwMode="auto">
              <a:xfrm flipV="1">
                <a:off x="1325563" y="5340350"/>
                <a:ext cx="8178800" cy="111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16" name="直線コネクタ 8">
                <a:extLst>
                  <a:ext uri="{FF2B5EF4-FFF2-40B4-BE49-F238E27FC236}">
                    <a16:creationId xmlns:a16="http://schemas.microsoft.com/office/drawing/2014/main" id="{71E2D77E-CA41-0986-FE58-EB0B024980B3}"/>
                  </a:ext>
                </a:extLst>
              </p:cNvPr>
              <p:cNvCxnSpPr>
                <a:cxnSpLocks/>
              </p:cNvCxnSpPr>
              <p:nvPr/>
            </p:nvCxnSpPr>
            <p:spPr bwMode="auto">
              <a:xfrm flipV="1">
                <a:off x="1344613" y="1058863"/>
                <a:ext cx="11112" cy="4281487"/>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正方形/長方形 10">
                <a:extLst>
                  <a:ext uri="{FF2B5EF4-FFF2-40B4-BE49-F238E27FC236}">
                    <a16:creationId xmlns:a16="http://schemas.microsoft.com/office/drawing/2014/main" id="{C986595B-DA36-5B94-3D8A-F4CB8A274358}"/>
                  </a:ext>
                </a:extLst>
              </p:cNvPr>
              <p:cNvSpPr/>
              <p:nvPr/>
            </p:nvSpPr>
            <p:spPr>
              <a:xfrm>
                <a:off x="698341" y="4421571"/>
                <a:ext cx="461202" cy="449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1600" b="1" dirty="0">
                    <a:solidFill>
                      <a:prstClr val="black"/>
                    </a:solidFill>
                    <a:latin typeface="游ゴシック" panose="020F0502020204030204"/>
                    <a:ea typeface="游ゴシック" panose="020B0400000000000000" pitchFamily="50" charset="-128"/>
                  </a:rPr>
                  <a:t>５</a:t>
                </a:r>
              </a:p>
            </p:txBody>
          </p:sp>
          <p:sp>
            <p:nvSpPr>
              <p:cNvPr id="12" name="正方形/長方形 11">
                <a:extLst>
                  <a:ext uri="{FF2B5EF4-FFF2-40B4-BE49-F238E27FC236}">
                    <a16:creationId xmlns:a16="http://schemas.microsoft.com/office/drawing/2014/main" id="{045B92AE-9FE0-78A1-8F14-139DE0038C96}"/>
                  </a:ext>
                </a:extLst>
              </p:cNvPr>
              <p:cNvSpPr/>
              <p:nvPr/>
            </p:nvSpPr>
            <p:spPr>
              <a:xfrm>
                <a:off x="279066" y="3716212"/>
                <a:ext cx="1204716" cy="447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10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3" name="正方形/長方形 12">
                <a:extLst>
                  <a:ext uri="{FF2B5EF4-FFF2-40B4-BE49-F238E27FC236}">
                    <a16:creationId xmlns:a16="http://schemas.microsoft.com/office/drawing/2014/main" id="{19CE69DE-201C-09B4-6A29-818AC152B97F}"/>
                  </a:ext>
                </a:extLst>
              </p:cNvPr>
              <p:cNvSpPr/>
              <p:nvPr/>
            </p:nvSpPr>
            <p:spPr>
              <a:xfrm>
                <a:off x="393667" y="3016452"/>
                <a:ext cx="975514" cy="44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15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4" name="正方形/長方形 13">
                <a:extLst>
                  <a:ext uri="{FF2B5EF4-FFF2-40B4-BE49-F238E27FC236}">
                    <a16:creationId xmlns:a16="http://schemas.microsoft.com/office/drawing/2014/main" id="{9E4E4748-D5B2-7047-8810-8E13ECDE44AA}"/>
                  </a:ext>
                </a:extLst>
              </p:cNvPr>
              <p:cNvSpPr/>
              <p:nvPr/>
            </p:nvSpPr>
            <p:spPr>
              <a:xfrm>
                <a:off x="245524" y="2255113"/>
                <a:ext cx="1204716" cy="447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20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5" name="正方形/長方形 14">
                <a:extLst>
                  <a:ext uri="{FF2B5EF4-FFF2-40B4-BE49-F238E27FC236}">
                    <a16:creationId xmlns:a16="http://schemas.microsoft.com/office/drawing/2014/main" id="{353F219B-B8D5-CDDB-C7F7-81FD13761FEA}"/>
                  </a:ext>
                </a:extLst>
              </p:cNvPr>
              <p:cNvSpPr/>
              <p:nvPr/>
            </p:nvSpPr>
            <p:spPr>
              <a:xfrm>
                <a:off x="393667" y="1581476"/>
                <a:ext cx="922405" cy="445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25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6" name="正方形/長方形 15">
                <a:extLst>
                  <a:ext uri="{FF2B5EF4-FFF2-40B4-BE49-F238E27FC236}">
                    <a16:creationId xmlns:a16="http://schemas.microsoft.com/office/drawing/2014/main" id="{E4EC85D1-D7E7-95E1-6823-BF1608DB3043}"/>
                  </a:ext>
                </a:extLst>
              </p:cNvPr>
              <p:cNvSpPr/>
              <p:nvPr/>
            </p:nvSpPr>
            <p:spPr>
              <a:xfrm>
                <a:off x="1788457" y="5378844"/>
                <a:ext cx="841345" cy="453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40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7" name="正方形/長方形 16">
                <a:extLst>
                  <a:ext uri="{FF2B5EF4-FFF2-40B4-BE49-F238E27FC236}">
                    <a16:creationId xmlns:a16="http://schemas.microsoft.com/office/drawing/2014/main" id="{7CFABCBC-1E0A-62AD-3F49-425ED11D1B3C}"/>
                  </a:ext>
                </a:extLst>
              </p:cNvPr>
              <p:cNvSpPr/>
              <p:nvPr/>
            </p:nvSpPr>
            <p:spPr>
              <a:xfrm>
                <a:off x="3362135" y="5397505"/>
                <a:ext cx="902840" cy="45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45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8" name="正方形/長方形 17">
                <a:extLst>
                  <a:ext uri="{FF2B5EF4-FFF2-40B4-BE49-F238E27FC236}">
                    <a16:creationId xmlns:a16="http://schemas.microsoft.com/office/drawing/2014/main" id="{24BA7377-A7AC-9E17-84A1-E109FE2DCF8C}"/>
                  </a:ext>
                </a:extLst>
              </p:cNvPr>
              <p:cNvSpPr/>
              <p:nvPr/>
            </p:nvSpPr>
            <p:spPr>
              <a:xfrm>
                <a:off x="4756925" y="5397505"/>
                <a:ext cx="1143223" cy="45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50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19" name="正方形/長方形 18">
                <a:extLst>
                  <a:ext uri="{FF2B5EF4-FFF2-40B4-BE49-F238E27FC236}">
                    <a16:creationId xmlns:a16="http://schemas.microsoft.com/office/drawing/2014/main" id="{159F027C-13B8-CA93-230E-5F347721BF5A}"/>
                  </a:ext>
                </a:extLst>
              </p:cNvPr>
              <p:cNvSpPr/>
              <p:nvPr/>
            </p:nvSpPr>
            <p:spPr>
              <a:xfrm>
                <a:off x="6325013" y="5397505"/>
                <a:ext cx="1213103" cy="45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55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 name="正方形/長方形 19">
                <a:extLst>
                  <a:ext uri="{FF2B5EF4-FFF2-40B4-BE49-F238E27FC236}">
                    <a16:creationId xmlns:a16="http://schemas.microsoft.com/office/drawing/2014/main" id="{4A823C4C-70D4-C162-14C7-D731E7597247}"/>
                  </a:ext>
                </a:extLst>
              </p:cNvPr>
              <p:cNvSpPr/>
              <p:nvPr/>
            </p:nvSpPr>
            <p:spPr>
              <a:xfrm>
                <a:off x="7890307" y="5397505"/>
                <a:ext cx="1213103" cy="451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60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5" name="正方形/長方形 24">
                <a:extLst>
                  <a:ext uri="{FF2B5EF4-FFF2-40B4-BE49-F238E27FC236}">
                    <a16:creationId xmlns:a16="http://schemas.microsoft.com/office/drawing/2014/main" id="{9D41EE87-C2D5-661F-DBB0-ECE351A95C7A}"/>
                  </a:ext>
                </a:extLst>
              </p:cNvPr>
              <p:cNvSpPr/>
              <p:nvPr/>
            </p:nvSpPr>
            <p:spPr>
              <a:xfrm>
                <a:off x="340560" y="883581"/>
                <a:ext cx="1014645" cy="315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30</a:t>
                </a:r>
                <a:endParaRPr lang="ja-JP" altLang="en-US" sz="1600" b="1" dirty="0">
                  <a:solidFill>
                    <a:prstClr val="black"/>
                  </a:solidFill>
                  <a:latin typeface="游ゴシック" panose="020F0502020204030204"/>
                  <a:ea typeface="游ゴシック" panose="020B0400000000000000" pitchFamily="50" charset="-128"/>
                </a:endParaRPr>
              </a:p>
            </p:txBody>
          </p:sp>
          <p:cxnSp>
            <p:nvCxnSpPr>
              <p:cNvPr id="16628" name="直線コネクタ 25">
                <a:extLst>
                  <a:ext uri="{FF2B5EF4-FFF2-40B4-BE49-F238E27FC236}">
                    <a16:creationId xmlns:a16="http://schemas.microsoft.com/office/drawing/2014/main" id="{41567E93-9644-D300-67A2-DB1B5B6ACBD2}"/>
                  </a:ext>
                </a:extLst>
              </p:cNvPr>
              <p:cNvCxnSpPr>
                <a:cxnSpLocks noChangeShapeType="1"/>
              </p:cNvCxnSpPr>
              <p:nvPr/>
            </p:nvCxnSpPr>
            <p:spPr bwMode="auto">
              <a:xfrm flipV="1">
                <a:off x="2166938"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29" name="直線コネクタ 26">
                <a:extLst>
                  <a:ext uri="{FF2B5EF4-FFF2-40B4-BE49-F238E27FC236}">
                    <a16:creationId xmlns:a16="http://schemas.microsoft.com/office/drawing/2014/main" id="{F58A0B5E-9E28-8274-0ADF-B36E599997B1}"/>
                  </a:ext>
                </a:extLst>
              </p:cNvPr>
              <p:cNvCxnSpPr>
                <a:cxnSpLocks noChangeShapeType="1"/>
              </p:cNvCxnSpPr>
              <p:nvPr/>
            </p:nvCxnSpPr>
            <p:spPr bwMode="auto">
              <a:xfrm flipV="1">
                <a:off x="3787775"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30" name="直線コネクタ 27">
                <a:extLst>
                  <a:ext uri="{FF2B5EF4-FFF2-40B4-BE49-F238E27FC236}">
                    <a16:creationId xmlns:a16="http://schemas.microsoft.com/office/drawing/2014/main" id="{BD6DA97C-35F4-2547-CC5F-4F4C627E33E5}"/>
                  </a:ext>
                </a:extLst>
              </p:cNvPr>
              <p:cNvCxnSpPr>
                <a:cxnSpLocks noChangeShapeType="1"/>
              </p:cNvCxnSpPr>
              <p:nvPr/>
            </p:nvCxnSpPr>
            <p:spPr bwMode="auto">
              <a:xfrm flipV="1">
                <a:off x="5329238"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31" name="直線コネクタ 28">
                <a:extLst>
                  <a:ext uri="{FF2B5EF4-FFF2-40B4-BE49-F238E27FC236}">
                    <a16:creationId xmlns:a16="http://schemas.microsoft.com/office/drawing/2014/main" id="{8ED2353B-48EA-9615-8BDF-D8E8B9AD6E88}"/>
                  </a:ext>
                </a:extLst>
              </p:cNvPr>
              <p:cNvCxnSpPr>
                <a:cxnSpLocks noChangeShapeType="1"/>
              </p:cNvCxnSpPr>
              <p:nvPr/>
            </p:nvCxnSpPr>
            <p:spPr bwMode="auto">
              <a:xfrm flipV="1">
                <a:off x="6932613"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32" name="直線コネクタ 29">
                <a:extLst>
                  <a:ext uri="{FF2B5EF4-FFF2-40B4-BE49-F238E27FC236}">
                    <a16:creationId xmlns:a16="http://schemas.microsoft.com/office/drawing/2014/main" id="{6C369E37-5D4F-76D0-27B4-CC024972E3EA}"/>
                  </a:ext>
                </a:extLst>
              </p:cNvPr>
              <p:cNvCxnSpPr>
                <a:cxnSpLocks noChangeShapeType="1"/>
              </p:cNvCxnSpPr>
              <p:nvPr/>
            </p:nvCxnSpPr>
            <p:spPr bwMode="auto">
              <a:xfrm flipV="1">
                <a:off x="8477250"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276" name="正方形/長方形 11275">
              <a:extLst>
                <a:ext uri="{FF2B5EF4-FFF2-40B4-BE49-F238E27FC236}">
                  <a16:creationId xmlns:a16="http://schemas.microsoft.com/office/drawing/2014/main" id="{D9054BE5-FF6F-2189-B5B9-F904B9938A9C}"/>
                </a:ext>
              </a:extLst>
            </p:cNvPr>
            <p:cNvSpPr/>
            <p:nvPr/>
          </p:nvSpPr>
          <p:spPr>
            <a:xfrm>
              <a:off x="5670912" y="5289476"/>
              <a:ext cx="1345963" cy="59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dirty="0">
                  <a:solidFill>
                    <a:sysClr val="windowText" lastClr="000000"/>
                  </a:solidFill>
                  <a:latin typeface="游ゴシック" panose="020F0502020204030204"/>
                  <a:ea typeface="游ゴシック" panose="020B0400000000000000" pitchFamily="50" charset="-128"/>
                </a:rPr>
                <a:t>年齢</a:t>
              </a:r>
            </a:p>
          </p:txBody>
        </p:sp>
      </p:grpSp>
      <p:grpSp>
        <p:nvGrpSpPr>
          <p:cNvPr id="16388" name="グループ化 36">
            <a:extLst>
              <a:ext uri="{FF2B5EF4-FFF2-40B4-BE49-F238E27FC236}">
                <a16:creationId xmlns:a16="http://schemas.microsoft.com/office/drawing/2014/main" id="{32EF04BC-8A18-A3BF-AEE3-188F997BBD45}"/>
              </a:ext>
            </a:extLst>
          </p:cNvPr>
          <p:cNvGrpSpPr>
            <a:grpSpLocks/>
          </p:cNvGrpSpPr>
          <p:nvPr/>
        </p:nvGrpSpPr>
        <p:grpSpPr bwMode="auto">
          <a:xfrm>
            <a:off x="5726113" y="1095375"/>
            <a:ext cx="6491287" cy="4792663"/>
            <a:chOff x="515618" y="1088519"/>
            <a:chExt cx="6490218" cy="4791930"/>
          </a:xfrm>
        </p:grpSpPr>
        <p:sp>
          <p:nvSpPr>
            <p:cNvPr id="40" name="正方形/長方形 39">
              <a:extLst>
                <a:ext uri="{FF2B5EF4-FFF2-40B4-BE49-F238E27FC236}">
                  <a16:creationId xmlns:a16="http://schemas.microsoft.com/office/drawing/2014/main" id="{A2122D7F-D4A7-0BF6-7EB5-4FB98EE760AF}"/>
                </a:ext>
              </a:extLst>
            </p:cNvPr>
            <p:cNvSpPr/>
            <p:nvPr/>
          </p:nvSpPr>
          <p:spPr>
            <a:xfrm>
              <a:off x="515618" y="1914446"/>
              <a:ext cx="749983" cy="277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wordArtVertRtl"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spc="-150" dirty="0">
                  <a:solidFill>
                    <a:sysClr val="windowText" lastClr="000000"/>
                  </a:solidFill>
                  <a:latin typeface="游ゴシック" panose="020F0502020204030204"/>
                  <a:ea typeface="游ゴシック" panose="020B0400000000000000" pitchFamily="50" charset="-128"/>
                </a:rPr>
                <a:t>勤続年数</a:t>
              </a:r>
            </a:p>
          </p:txBody>
        </p:sp>
        <p:sp>
          <p:nvSpPr>
            <p:cNvPr id="42" name="正方形/長方形 41">
              <a:extLst>
                <a:ext uri="{FF2B5EF4-FFF2-40B4-BE49-F238E27FC236}">
                  <a16:creationId xmlns:a16="http://schemas.microsoft.com/office/drawing/2014/main" id="{918AB3DC-992B-2E28-0404-F68646083B3D}"/>
                </a:ext>
              </a:extLst>
            </p:cNvPr>
            <p:cNvSpPr/>
            <p:nvPr/>
          </p:nvSpPr>
          <p:spPr>
            <a:xfrm>
              <a:off x="1112420" y="1088519"/>
              <a:ext cx="572993" cy="353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200" b="1" dirty="0">
                  <a:solidFill>
                    <a:prstClr val="black"/>
                  </a:solidFill>
                  <a:latin typeface="游ゴシック" panose="020F0502020204030204"/>
                  <a:ea typeface="游ゴシック" panose="020B0400000000000000" pitchFamily="50" charset="-128"/>
                </a:rPr>
                <a:t>(</a:t>
              </a:r>
              <a:r>
                <a:rPr lang="ja-JP" altLang="en-US" sz="1200" b="1" dirty="0">
                  <a:solidFill>
                    <a:prstClr val="black"/>
                  </a:solidFill>
                  <a:latin typeface="游ゴシック" panose="020F0502020204030204"/>
                  <a:ea typeface="游ゴシック" panose="020B0400000000000000" pitchFamily="50" charset="-128"/>
                </a:rPr>
                <a:t>年</a:t>
              </a:r>
              <a:r>
                <a:rPr lang="en-US" altLang="ja-JP" sz="1200" b="1" dirty="0">
                  <a:solidFill>
                    <a:prstClr val="black"/>
                  </a:solidFill>
                  <a:latin typeface="游ゴシック" panose="020F0502020204030204"/>
                  <a:ea typeface="游ゴシック" panose="020B0400000000000000" pitchFamily="50" charset="-128"/>
                </a:rPr>
                <a:t>)</a:t>
              </a:r>
              <a:endParaRPr lang="ja-JP" altLang="en-US" sz="1200" b="1" dirty="0">
                <a:solidFill>
                  <a:prstClr val="black"/>
                </a:solidFill>
                <a:latin typeface="游ゴシック" panose="020F0502020204030204"/>
                <a:ea typeface="游ゴシック" panose="020B0400000000000000" pitchFamily="50" charset="-128"/>
              </a:endParaRPr>
            </a:p>
          </p:txBody>
        </p:sp>
        <p:grpSp>
          <p:nvGrpSpPr>
            <p:cNvPr id="16577" name="グループ化 42">
              <a:extLst>
                <a:ext uri="{FF2B5EF4-FFF2-40B4-BE49-F238E27FC236}">
                  <a16:creationId xmlns:a16="http://schemas.microsoft.com/office/drawing/2014/main" id="{CD678856-E5C5-229A-90E7-6F68B28EAFAE}"/>
                </a:ext>
              </a:extLst>
            </p:cNvPr>
            <p:cNvGrpSpPr>
              <a:grpSpLocks/>
            </p:cNvGrpSpPr>
            <p:nvPr/>
          </p:nvGrpSpPr>
          <p:grpSpPr bwMode="auto">
            <a:xfrm>
              <a:off x="1045634" y="1368743"/>
              <a:ext cx="5257698" cy="4245201"/>
              <a:chOff x="245320" y="882650"/>
              <a:chExt cx="9259043" cy="4989513"/>
            </a:xfrm>
          </p:grpSpPr>
          <p:cxnSp>
            <p:nvCxnSpPr>
              <p:cNvPr id="16579" name="直線コネクタ 1">
                <a:extLst>
                  <a:ext uri="{FF2B5EF4-FFF2-40B4-BE49-F238E27FC236}">
                    <a16:creationId xmlns:a16="http://schemas.microsoft.com/office/drawing/2014/main" id="{6C011760-714E-957D-EA86-D0EA06F89149}"/>
                  </a:ext>
                </a:extLst>
              </p:cNvPr>
              <p:cNvCxnSpPr>
                <a:cxnSpLocks noChangeShapeType="1"/>
              </p:cNvCxnSpPr>
              <p:nvPr/>
            </p:nvCxnSpPr>
            <p:spPr bwMode="auto">
              <a:xfrm>
                <a:off x="1349375" y="4665663"/>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0" name="直線コネクタ 2">
                <a:extLst>
                  <a:ext uri="{FF2B5EF4-FFF2-40B4-BE49-F238E27FC236}">
                    <a16:creationId xmlns:a16="http://schemas.microsoft.com/office/drawing/2014/main" id="{77A331E0-F24B-F736-BD74-69B0C5B6EDFB}"/>
                  </a:ext>
                </a:extLst>
              </p:cNvPr>
              <p:cNvCxnSpPr>
                <a:cxnSpLocks noChangeShapeType="1"/>
              </p:cNvCxnSpPr>
              <p:nvPr/>
            </p:nvCxnSpPr>
            <p:spPr bwMode="auto">
              <a:xfrm>
                <a:off x="1349375" y="3959225"/>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1" name="直線コネクタ 3">
                <a:extLst>
                  <a:ext uri="{FF2B5EF4-FFF2-40B4-BE49-F238E27FC236}">
                    <a16:creationId xmlns:a16="http://schemas.microsoft.com/office/drawing/2014/main" id="{82406F32-28C8-EDA6-11F4-E20CA1FF7EEC}"/>
                  </a:ext>
                </a:extLst>
              </p:cNvPr>
              <p:cNvCxnSpPr>
                <a:cxnSpLocks noChangeShapeType="1"/>
              </p:cNvCxnSpPr>
              <p:nvPr/>
            </p:nvCxnSpPr>
            <p:spPr bwMode="auto">
              <a:xfrm>
                <a:off x="1349375" y="3222625"/>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2" name="直線コネクタ 4">
                <a:extLst>
                  <a:ext uri="{FF2B5EF4-FFF2-40B4-BE49-F238E27FC236}">
                    <a16:creationId xmlns:a16="http://schemas.microsoft.com/office/drawing/2014/main" id="{539032C7-970C-DA8E-1D03-90876F1CFB29}"/>
                  </a:ext>
                </a:extLst>
              </p:cNvPr>
              <p:cNvCxnSpPr>
                <a:cxnSpLocks noChangeShapeType="1"/>
              </p:cNvCxnSpPr>
              <p:nvPr/>
            </p:nvCxnSpPr>
            <p:spPr bwMode="auto">
              <a:xfrm>
                <a:off x="1349375" y="2495550"/>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3" name="直線コネクタ 5">
                <a:extLst>
                  <a:ext uri="{FF2B5EF4-FFF2-40B4-BE49-F238E27FC236}">
                    <a16:creationId xmlns:a16="http://schemas.microsoft.com/office/drawing/2014/main" id="{156F625F-A069-67C8-491A-873B14F2BABB}"/>
                  </a:ext>
                </a:extLst>
              </p:cNvPr>
              <p:cNvCxnSpPr>
                <a:cxnSpLocks noChangeShapeType="1"/>
              </p:cNvCxnSpPr>
              <p:nvPr/>
            </p:nvCxnSpPr>
            <p:spPr bwMode="auto">
              <a:xfrm>
                <a:off x="1349375" y="1784350"/>
                <a:ext cx="171450"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4" name="直線コネクタ 6">
                <a:extLst>
                  <a:ext uri="{FF2B5EF4-FFF2-40B4-BE49-F238E27FC236}">
                    <a16:creationId xmlns:a16="http://schemas.microsoft.com/office/drawing/2014/main" id="{A408D04A-85F9-D8F8-2B79-DBE5D1F9414D}"/>
                  </a:ext>
                </a:extLst>
              </p:cNvPr>
              <p:cNvCxnSpPr>
                <a:cxnSpLocks/>
              </p:cNvCxnSpPr>
              <p:nvPr/>
            </p:nvCxnSpPr>
            <p:spPr bwMode="auto">
              <a:xfrm>
                <a:off x="1349375" y="1143000"/>
                <a:ext cx="166688"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5" name="直線コネクタ 7">
                <a:extLst>
                  <a:ext uri="{FF2B5EF4-FFF2-40B4-BE49-F238E27FC236}">
                    <a16:creationId xmlns:a16="http://schemas.microsoft.com/office/drawing/2014/main" id="{FF0F3EE2-ACC1-A985-1D8C-5E1B8C66ECEA}"/>
                  </a:ext>
                </a:extLst>
              </p:cNvPr>
              <p:cNvCxnSpPr>
                <a:cxnSpLocks noChangeShapeType="1"/>
              </p:cNvCxnSpPr>
              <p:nvPr/>
            </p:nvCxnSpPr>
            <p:spPr bwMode="auto">
              <a:xfrm flipV="1">
                <a:off x="1325563" y="5340350"/>
                <a:ext cx="8178800" cy="111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86" name="直線コネクタ 8">
                <a:extLst>
                  <a:ext uri="{FF2B5EF4-FFF2-40B4-BE49-F238E27FC236}">
                    <a16:creationId xmlns:a16="http://schemas.microsoft.com/office/drawing/2014/main" id="{5788E179-3320-28A7-C3E5-0DFD4406EADC}"/>
                  </a:ext>
                </a:extLst>
              </p:cNvPr>
              <p:cNvCxnSpPr>
                <a:cxnSpLocks/>
              </p:cNvCxnSpPr>
              <p:nvPr/>
            </p:nvCxnSpPr>
            <p:spPr bwMode="auto">
              <a:xfrm flipV="1">
                <a:off x="1344613" y="1058863"/>
                <a:ext cx="11112" cy="4281487"/>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正方形/長方形 58">
                <a:extLst>
                  <a:ext uri="{FF2B5EF4-FFF2-40B4-BE49-F238E27FC236}">
                    <a16:creationId xmlns:a16="http://schemas.microsoft.com/office/drawing/2014/main" id="{FFFDAA0C-D7E5-9748-B20B-5AB7F16CA870}"/>
                  </a:ext>
                </a:extLst>
              </p:cNvPr>
              <p:cNvSpPr/>
              <p:nvPr/>
            </p:nvSpPr>
            <p:spPr>
              <a:xfrm>
                <a:off x="698357" y="4420583"/>
                <a:ext cx="461207" cy="449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1600" b="1" dirty="0">
                    <a:solidFill>
                      <a:prstClr val="black"/>
                    </a:solidFill>
                    <a:latin typeface="游ゴシック" panose="020F0502020204030204"/>
                    <a:ea typeface="游ゴシック" panose="020B0400000000000000" pitchFamily="50" charset="-128"/>
                  </a:rPr>
                  <a:t>５</a:t>
                </a:r>
              </a:p>
            </p:txBody>
          </p:sp>
          <p:sp>
            <p:nvSpPr>
              <p:cNvPr id="60" name="正方形/長方形 59">
                <a:extLst>
                  <a:ext uri="{FF2B5EF4-FFF2-40B4-BE49-F238E27FC236}">
                    <a16:creationId xmlns:a16="http://schemas.microsoft.com/office/drawing/2014/main" id="{2AF7AB7C-9B68-987C-A073-095E88A02922}"/>
                  </a:ext>
                </a:extLst>
              </p:cNvPr>
              <p:cNvSpPr/>
              <p:nvPr/>
            </p:nvSpPr>
            <p:spPr>
              <a:xfrm>
                <a:off x="279077" y="3715404"/>
                <a:ext cx="1204730" cy="447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10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61" name="正方形/長方形 60">
                <a:extLst>
                  <a:ext uri="{FF2B5EF4-FFF2-40B4-BE49-F238E27FC236}">
                    <a16:creationId xmlns:a16="http://schemas.microsoft.com/office/drawing/2014/main" id="{F5B7B9B5-DF0D-8BF7-EABF-58707787B33E}"/>
                  </a:ext>
                </a:extLst>
              </p:cNvPr>
              <p:cNvSpPr/>
              <p:nvPr/>
            </p:nvSpPr>
            <p:spPr>
              <a:xfrm>
                <a:off x="393679" y="3015822"/>
                <a:ext cx="975525" cy="449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15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62" name="正方形/長方形 61">
                <a:extLst>
                  <a:ext uri="{FF2B5EF4-FFF2-40B4-BE49-F238E27FC236}">
                    <a16:creationId xmlns:a16="http://schemas.microsoft.com/office/drawing/2014/main" id="{C1B1482C-B101-3429-90B3-C03C311683E5}"/>
                  </a:ext>
                </a:extLst>
              </p:cNvPr>
              <p:cNvSpPr/>
              <p:nvPr/>
            </p:nvSpPr>
            <p:spPr>
              <a:xfrm>
                <a:off x="245535" y="2254677"/>
                <a:ext cx="1204730" cy="447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20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63" name="正方形/長方形 62">
                <a:extLst>
                  <a:ext uri="{FF2B5EF4-FFF2-40B4-BE49-F238E27FC236}">
                    <a16:creationId xmlns:a16="http://schemas.microsoft.com/office/drawing/2014/main" id="{F6B6EAB5-88FC-29C4-7B7D-DEAFA24EEF0B}"/>
                  </a:ext>
                </a:extLst>
              </p:cNvPr>
              <p:cNvSpPr/>
              <p:nvPr/>
            </p:nvSpPr>
            <p:spPr>
              <a:xfrm>
                <a:off x="393679" y="1581214"/>
                <a:ext cx="922416" cy="445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25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08" name="正方形/長方形 20607">
                <a:extLst>
                  <a:ext uri="{FF2B5EF4-FFF2-40B4-BE49-F238E27FC236}">
                    <a16:creationId xmlns:a16="http://schemas.microsoft.com/office/drawing/2014/main" id="{A277226A-B382-41FE-BDC1-E91FB2541810}"/>
                  </a:ext>
                </a:extLst>
              </p:cNvPr>
              <p:cNvSpPr/>
              <p:nvPr/>
            </p:nvSpPr>
            <p:spPr>
              <a:xfrm>
                <a:off x="1788484" y="5377610"/>
                <a:ext cx="841354" cy="45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20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09" name="正方形/長方形 20608">
                <a:extLst>
                  <a:ext uri="{FF2B5EF4-FFF2-40B4-BE49-F238E27FC236}">
                    <a16:creationId xmlns:a16="http://schemas.microsoft.com/office/drawing/2014/main" id="{770BB1F9-DF63-33BC-7C3E-E4388E2A8898}"/>
                  </a:ext>
                </a:extLst>
              </p:cNvPr>
              <p:cNvSpPr/>
              <p:nvPr/>
            </p:nvSpPr>
            <p:spPr>
              <a:xfrm>
                <a:off x="3362180" y="5396266"/>
                <a:ext cx="902850" cy="45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40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10" name="正方形/長方形 20609">
                <a:extLst>
                  <a:ext uri="{FF2B5EF4-FFF2-40B4-BE49-F238E27FC236}">
                    <a16:creationId xmlns:a16="http://schemas.microsoft.com/office/drawing/2014/main" id="{FEF0F787-6814-E5EC-E895-78918DAA0CBB}"/>
                  </a:ext>
                </a:extLst>
              </p:cNvPr>
              <p:cNvSpPr/>
              <p:nvPr/>
            </p:nvSpPr>
            <p:spPr>
              <a:xfrm>
                <a:off x="4756985" y="5396266"/>
                <a:ext cx="1143235" cy="45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45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11" name="正方形/長方形 20610">
                <a:extLst>
                  <a:ext uri="{FF2B5EF4-FFF2-40B4-BE49-F238E27FC236}">
                    <a16:creationId xmlns:a16="http://schemas.microsoft.com/office/drawing/2014/main" id="{C16D8CDC-A2B9-F6D2-A35B-3352BC97F3CB}"/>
                  </a:ext>
                </a:extLst>
              </p:cNvPr>
              <p:cNvSpPr/>
              <p:nvPr/>
            </p:nvSpPr>
            <p:spPr>
              <a:xfrm>
                <a:off x="6325091" y="5396266"/>
                <a:ext cx="1213116" cy="45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50</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12" name="正方形/長方形 20611">
                <a:extLst>
                  <a:ext uri="{FF2B5EF4-FFF2-40B4-BE49-F238E27FC236}">
                    <a16:creationId xmlns:a16="http://schemas.microsoft.com/office/drawing/2014/main" id="{D2F65CE4-90D3-26F2-2D7A-8242CA9DE040}"/>
                  </a:ext>
                </a:extLst>
              </p:cNvPr>
              <p:cNvSpPr/>
              <p:nvPr/>
            </p:nvSpPr>
            <p:spPr>
              <a:xfrm>
                <a:off x="7890402" y="5396266"/>
                <a:ext cx="1213116" cy="45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55</a:t>
                </a:r>
                <a:endParaRPr lang="ja-JP" altLang="en-US" sz="1600" b="1" dirty="0">
                  <a:solidFill>
                    <a:prstClr val="black"/>
                  </a:solidFill>
                  <a:latin typeface="游ゴシック" panose="020F0502020204030204"/>
                  <a:ea typeface="游ゴシック" panose="020B0400000000000000" pitchFamily="50" charset="-128"/>
                </a:endParaRPr>
              </a:p>
            </p:txBody>
          </p:sp>
          <p:sp>
            <p:nvSpPr>
              <p:cNvPr id="20614" name="フリーフォーム: 図形 20613">
                <a:extLst>
                  <a:ext uri="{FF2B5EF4-FFF2-40B4-BE49-F238E27FC236}">
                    <a16:creationId xmlns:a16="http://schemas.microsoft.com/office/drawing/2014/main" id="{D12D6149-CC72-BA53-68F4-DE81D82639D8}"/>
                  </a:ext>
                </a:extLst>
              </p:cNvPr>
              <p:cNvSpPr/>
              <p:nvPr/>
            </p:nvSpPr>
            <p:spPr>
              <a:xfrm>
                <a:off x="2699719" y="5010097"/>
                <a:ext cx="103421" cy="861885"/>
              </a:xfrm>
              <a:custGeom>
                <a:avLst/>
                <a:gdLst>
                  <a:gd name="connsiteX0" fmla="*/ 0 w 337488"/>
                  <a:gd name="connsiteY0" fmla="*/ 0 h 1415143"/>
                  <a:gd name="connsiteX1" fmla="*/ 337457 w 337488"/>
                  <a:gd name="connsiteY1" fmla="*/ 478971 h 1415143"/>
                  <a:gd name="connsiteX2" fmla="*/ 21771 w 337488"/>
                  <a:gd name="connsiteY2" fmla="*/ 968828 h 1415143"/>
                  <a:gd name="connsiteX3" fmla="*/ 315686 w 337488"/>
                  <a:gd name="connsiteY3" fmla="*/ 1415143 h 1415143"/>
                </a:gdLst>
                <a:ahLst/>
                <a:cxnLst>
                  <a:cxn ang="0">
                    <a:pos x="connsiteX0" y="connsiteY0"/>
                  </a:cxn>
                  <a:cxn ang="0">
                    <a:pos x="connsiteX1" y="connsiteY1"/>
                  </a:cxn>
                  <a:cxn ang="0">
                    <a:pos x="connsiteX2" y="connsiteY2"/>
                  </a:cxn>
                  <a:cxn ang="0">
                    <a:pos x="connsiteX3" y="connsiteY3"/>
                  </a:cxn>
                </a:cxnLst>
                <a:rect l="l" t="t" r="r" b="b"/>
                <a:pathLst>
                  <a:path w="337488" h="1415143">
                    <a:moveTo>
                      <a:pt x="0" y="0"/>
                    </a:moveTo>
                    <a:cubicBezTo>
                      <a:pt x="166914" y="158750"/>
                      <a:pt x="333829" y="317500"/>
                      <a:pt x="337457" y="478971"/>
                    </a:cubicBezTo>
                    <a:cubicBezTo>
                      <a:pt x="341086" y="640442"/>
                      <a:pt x="25399" y="812799"/>
                      <a:pt x="21771" y="968828"/>
                    </a:cubicBezTo>
                    <a:cubicBezTo>
                      <a:pt x="18143" y="1124857"/>
                      <a:pt x="268515" y="1338943"/>
                      <a:pt x="315686" y="141514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sz="1600">
                  <a:solidFill>
                    <a:prstClr val="white"/>
                  </a:solidFill>
                  <a:latin typeface="游ゴシック" panose="020F0502020204030204"/>
                  <a:ea typeface="游ゴシック" panose="020B0400000000000000" pitchFamily="50" charset="-128"/>
                </a:endParaRPr>
              </a:p>
            </p:txBody>
          </p:sp>
          <p:sp>
            <p:nvSpPr>
              <p:cNvPr id="20615" name="フリーフォーム: 図形 20614">
                <a:extLst>
                  <a:ext uri="{FF2B5EF4-FFF2-40B4-BE49-F238E27FC236}">
                    <a16:creationId xmlns:a16="http://schemas.microsoft.com/office/drawing/2014/main" id="{E1B8DF26-19EE-BFD1-B6EB-0BA511232DB9}"/>
                  </a:ext>
                </a:extLst>
              </p:cNvPr>
              <p:cNvSpPr/>
              <p:nvPr/>
            </p:nvSpPr>
            <p:spPr>
              <a:xfrm>
                <a:off x="2811527" y="5002635"/>
                <a:ext cx="114602" cy="860019"/>
              </a:xfrm>
              <a:custGeom>
                <a:avLst/>
                <a:gdLst>
                  <a:gd name="connsiteX0" fmla="*/ 0 w 337488"/>
                  <a:gd name="connsiteY0" fmla="*/ 0 h 1415143"/>
                  <a:gd name="connsiteX1" fmla="*/ 337457 w 337488"/>
                  <a:gd name="connsiteY1" fmla="*/ 478971 h 1415143"/>
                  <a:gd name="connsiteX2" fmla="*/ 21771 w 337488"/>
                  <a:gd name="connsiteY2" fmla="*/ 968828 h 1415143"/>
                  <a:gd name="connsiteX3" fmla="*/ 315686 w 337488"/>
                  <a:gd name="connsiteY3" fmla="*/ 1415143 h 1415143"/>
                </a:gdLst>
                <a:ahLst/>
                <a:cxnLst>
                  <a:cxn ang="0">
                    <a:pos x="connsiteX0" y="connsiteY0"/>
                  </a:cxn>
                  <a:cxn ang="0">
                    <a:pos x="connsiteX1" y="connsiteY1"/>
                  </a:cxn>
                  <a:cxn ang="0">
                    <a:pos x="connsiteX2" y="connsiteY2"/>
                  </a:cxn>
                  <a:cxn ang="0">
                    <a:pos x="connsiteX3" y="connsiteY3"/>
                  </a:cxn>
                </a:cxnLst>
                <a:rect l="l" t="t" r="r" b="b"/>
                <a:pathLst>
                  <a:path w="337488" h="1415143">
                    <a:moveTo>
                      <a:pt x="0" y="0"/>
                    </a:moveTo>
                    <a:cubicBezTo>
                      <a:pt x="166914" y="158750"/>
                      <a:pt x="333829" y="317500"/>
                      <a:pt x="337457" y="478971"/>
                    </a:cubicBezTo>
                    <a:cubicBezTo>
                      <a:pt x="341086" y="640442"/>
                      <a:pt x="25399" y="812799"/>
                      <a:pt x="21771" y="968828"/>
                    </a:cubicBezTo>
                    <a:cubicBezTo>
                      <a:pt x="18143" y="1124857"/>
                      <a:pt x="268515" y="1338943"/>
                      <a:pt x="315686" y="141514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sz="1600">
                  <a:solidFill>
                    <a:prstClr val="white"/>
                  </a:solidFill>
                  <a:latin typeface="游ゴシック" panose="020F0502020204030204"/>
                  <a:ea typeface="游ゴシック" panose="020B0400000000000000" pitchFamily="50" charset="-128"/>
                </a:endParaRPr>
              </a:p>
            </p:txBody>
          </p:sp>
          <p:sp>
            <p:nvSpPr>
              <p:cNvPr id="20616" name="正方形/長方形 20615">
                <a:extLst>
                  <a:ext uri="{FF2B5EF4-FFF2-40B4-BE49-F238E27FC236}">
                    <a16:creationId xmlns:a16="http://schemas.microsoft.com/office/drawing/2014/main" id="{566E6C64-0D40-2012-92DF-939F8802F9E8}"/>
                  </a:ext>
                </a:extLst>
              </p:cNvPr>
              <p:cNvSpPr/>
              <p:nvPr/>
            </p:nvSpPr>
            <p:spPr>
              <a:xfrm>
                <a:off x="340572" y="883497"/>
                <a:ext cx="1014656" cy="315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en-US" altLang="ja-JP" sz="1600" b="1" dirty="0">
                    <a:solidFill>
                      <a:prstClr val="black"/>
                    </a:solidFill>
                    <a:latin typeface="游ゴシック" panose="020F0502020204030204"/>
                    <a:ea typeface="游ゴシック" panose="020B0400000000000000" pitchFamily="50" charset="-128"/>
                  </a:rPr>
                  <a:t>30</a:t>
                </a:r>
                <a:endParaRPr lang="ja-JP" altLang="en-US" sz="1600" b="1" dirty="0">
                  <a:solidFill>
                    <a:prstClr val="black"/>
                  </a:solidFill>
                  <a:latin typeface="游ゴシック" panose="020F0502020204030204"/>
                  <a:ea typeface="游ゴシック" panose="020B0400000000000000" pitchFamily="50" charset="-128"/>
                </a:endParaRPr>
              </a:p>
            </p:txBody>
          </p:sp>
          <p:cxnSp>
            <p:nvCxnSpPr>
              <p:cNvPr id="16600" name="直線コネクタ 25">
                <a:extLst>
                  <a:ext uri="{FF2B5EF4-FFF2-40B4-BE49-F238E27FC236}">
                    <a16:creationId xmlns:a16="http://schemas.microsoft.com/office/drawing/2014/main" id="{7FD16E23-D31B-1D9E-7DB8-5CD020C8F2E3}"/>
                  </a:ext>
                </a:extLst>
              </p:cNvPr>
              <p:cNvCxnSpPr>
                <a:cxnSpLocks noChangeShapeType="1"/>
              </p:cNvCxnSpPr>
              <p:nvPr/>
            </p:nvCxnSpPr>
            <p:spPr bwMode="auto">
              <a:xfrm flipV="1">
                <a:off x="2166938"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01" name="直線コネクタ 26">
                <a:extLst>
                  <a:ext uri="{FF2B5EF4-FFF2-40B4-BE49-F238E27FC236}">
                    <a16:creationId xmlns:a16="http://schemas.microsoft.com/office/drawing/2014/main" id="{5D14C0D8-A82A-BC52-00B1-D8BC334913F2}"/>
                  </a:ext>
                </a:extLst>
              </p:cNvPr>
              <p:cNvCxnSpPr>
                <a:cxnSpLocks noChangeShapeType="1"/>
              </p:cNvCxnSpPr>
              <p:nvPr/>
            </p:nvCxnSpPr>
            <p:spPr bwMode="auto">
              <a:xfrm flipV="1">
                <a:off x="3787775"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02" name="直線コネクタ 27">
                <a:extLst>
                  <a:ext uri="{FF2B5EF4-FFF2-40B4-BE49-F238E27FC236}">
                    <a16:creationId xmlns:a16="http://schemas.microsoft.com/office/drawing/2014/main" id="{9B50C8B0-980D-137E-ED7C-D5860E1116FB}"/>
                  </a:ext>
                </a:extLst>
              </p:cNvPr>
              <p:cNvCxnSpPr>
                <a:cxnSpLocks noChangeShapeType="1"/>
              </p:cNvCxnSpPr>
              <p:nvPr/>
            </p:nvCxnSpPr>
            <p:spPr bwMode="auto">
              <a:xfrm flipV="1">
                <a:off x="5329238"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03" name="直線コネクタ 28">
                <a:extLst>
                  <a:ext uri="{FF2B5EF4-FFF2-40B4-BE49-F238E27FC236}">
                    <a16:creationId xmlns:a16="http://schemas.microsoft.com/office/drawing/2014/main" id="{D1156295-007A-73B0-5190-08750FF60C7B}"/>
                  </a:ext>
                </a:extLst>
              </p:cNvPr>
              <p:cNvCxnSpPr>
                <a:cxnSpLocks noChangeShapeType="1"/>
              </p:cNvCxnSpPr>
              <p:nvPr/>
            </p:nvCxnSpPr>
            <p:spPr bwMode="auto">
              <a:xfrm flipV="1">
                <a:off x="6932613"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04" name="直線コネクタ 29">
                <a:extLst>
                  <a:ext uri="{FF2B5EF4-FFF2-40B4-BE49-F238E27FC236}">
                    <a16:creationId xmlns:a16="http://schemas.microsoft.com/office/drawing/2014/main" id="{D47D05D6-21A9-A1E2-755C-6C3CF8389D2D}"/>
                  </a:ext>
                </a:extLst>
              </p:cNvPr>
              <p:cNvCxnSpPr>
                <a:cxnSpLocks noChangeShapeType="1"/>
              </p:cNvCxnSpPr>
              <p:nvPr/>
            </p:nvCxnSpPr>
            <p:spPr bwMode="auto">
              <a:xfrm flipV="1">
                <a:off x="8477250" y="5159375"/>
                <a:ext cx="0" cy="176213"/>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正方形/長方形 45">
              <a:extLst>
                <a:ext uri="{FF2B5EF4-FFF2-40B4-BE49-F238E27FC236}">
                  <a16:creationId xmlns:a16="http://schemas.microsoft.com/office/drawing/2014/main" id="{5E4FD0CE-6F25-DCD3-B88C-5B3F020B6F87}"/>
                </a:ext>
              </a:extLst>
            </p:cNvPr>
            <p:cNvSpPr/>
            <p:nvPr/>
          </p:nvSpPr>
          <p:spPr>
            <a:xfrm>
              <a:off x="5661445" y="5286815"/>
              <a:ext cx="1344391" cy="593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1" fontAlgn="auto" hangingPunct="1">
                <a:spcBef>
                  <a:spcPts val="0"/>
                </a:spcBef>
                <a:spcAft>
                  <a:spcPts val="0"/>
                </a:spcAft>
                <a:defRPr/>
              </a:pPr>
              <a:r>
                <a:rPr lang="ja-JP" altLang="en-US" sz="2800" b="1" dirty="0">
                  <a:solidFill>
                    <a:sysClr val="windowText" lastClr="000000"/>
                  </a:solidFill>
                  <a:latin typeface="游ゴシック" panose="020F0502020204030204"/>
                  <a:ea typeface="游ゴシック" panose="020B0400000000000000" pitchFamily="50" charset="-128"/>
                </a:rPr>
                <a:t>年齢</a:t>
              </a:r>
            </a:p>
          </p:txBody>
        </p:sp>
      </p:grpSp>
      <p:grpSp>
        <p:nvGrpSpPr>
          <p:cNvPr id="16389" name="グループ化 11263">
            <a:extLst>
              <a:ext uri="{FF2B5EF4-FFF2-40B4-BE49-F238E27FC236}">
                <a16:creationId xmlns:a16="http://schemas.microsoft.com/office/drawing/2014/main" id="{88662A6C-DDE1-4440-516B-0330A3B2CF33}"/>
              </a:ext>
            </a:extLst>
          </p:cNvPr>
          <p:cNvGrpSpPr>
            <a:grpSpLocks/>
          </p:cNvGrpSpPr>
          <p:nvPr/>
        </p:nvGrpSpPr>
        <p:grpSpPr bwMode="auto">
          <a:xfrm>
            <a:off x="2679700" y="3186113"/>
            <a:ext cx="1196975" cy="1039812"/>
            <a:chOff x="-2108211" y="346777"/>
            <a:chExt cx="1196036" cy="1040533"/>
          </a:xfrm>
        </p:grpSpPr>
        <p:sp>
          <p:nvSpPr>
            <p:cNvPr id="11280" name="楕円 11279">
              <a:extLst>
                <a:ext uri="{FF2B5EF4-FFF2-40B4-BE49-F238E27FC236}">
                  <a16:creationId xmlns:a16="http://schemas.microsoft.com/office/drawing/2014/main" id="{3CDA562D-3C53-ACF2-D5D9-0B2992A2F0F1}"/>
                </a:ext>
              </a:extLst>
            </p:cNvPr>
            <p:cNvSpPr/>
            <p:nvPr/>
          </p:nvSpPr>
          <p:spPr bwMode="auto">
            <a:xfrm>
              <a:off x="-2108211" y="346777"/>
              <a:ext cx="1000927" cy="975401"/>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grpSp>
          <p:nvGrpSpPr>
            <p:cNvPr id="16549" name="グループ化 20622">
              <a:extLst>
                <a:ext uri="{FF2B5EF4-FFF2-40B4-BE49-F238E27FC236}">
                  <a16:creationId xmlns:a16="http://schemas.microsoft.com/office/drawing/2014/main" id="{2010D2BA-2B69-AF3B-D93C-A60F83F8DE7C}"/>
                </a:ext>
              </a:extLst>
            </p:cNvPr>
            <p:cNvGrpSpPr>
              <a:grpSpLocks/>
            </p:cNvGrpSpPr>
            <p:nvPr/>
          </p:nvGrpSpPr>
          <p:grpSpPr bwMode="auto">
            <a:xfrm>
              <a:off x="-1964293" y="369674"/>
              <a:ext cx="733034" cy="868879"/>
              <a:chOff x="0" y="0"/>
              <a:chExt cx="1933860" cy="2590800"/>
            </a:xfrm>
          </p:grpSpPr>
          <p:grpSp>
            <p:nvGrpSpPr>
              <p:cNvPr id="16560" name="グループ化 20623">
                <a:extLst>
                  <a:ext uri="{FF2B5EF4-FFF2-40B4-BE49-F238E27FC236}">
                    <a16:creationId xmlns:a16="http://schemas.microsoft.com/office/drawing/2014/main" id="{61E0CE8C-7BD1-4897-8EED-A23898A5D5DD}"/>
                  </a:ext>
                </a:extLst>
              </p:cNvPr>
              <p:cNvGrpSpPr>
                <a:grpSpLocks/>
              </p:cNvGrpSpPr>
              <p:nvPr/>
            </p:nvGrpSpPr>
            <p:grpSpPr bwMode="auto">
              <a:xfrm>
                <a:off x="0" y="0"/>
                <a:ext cx="1933860" cy="2581635"/>
                <a:chOff x="0" y="0"/>
                <a:chExt cx="1933860" cy="2581635"/>
              </a:xfrm>
            </p:grpSpPr>
            <p:pic>
              <p:nvPicPr>
                <p:cNvPr id="16573" name="図 20636">
                  <a:extLst>
                    <a:ext uri="{FF2B5EF4-FFF2-40B4-BE49-F238E27FC236}">
                      <a16:creationId xmlns:a16="http://schemas.microsoft.com/office/drawing/2014/main" id="{786C7C23-B4F6-2C32-2331-AC29039E8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33860" cy="258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8" name="アーチ 20637">
                  <a:extLst>
                    <a:ext uri="{FF2B5EF4-FFF2-40B4-BE49-F238E27FC236}">
                      <a16:creationId xmlns:a16="http://schemas.microsoft.com/office/drawing/2014/main" id="{62EA9A1B-822A-1057-AD80-8E905C4AA4BA}"/>
                    </a:ext>
                  </a:extLst>
                </p:cNvPr>
                <p:cNvSpPr/>
                <p:nvPr/>
              </p:nvSpPr>
              <p:spPr>
                <a:xfrm rot="10800000">
                  <a:off x="1574619" y="1798045"/>
                  <a:ext cx="104618" cy="227369"/>
                </a:xfrm>
                <a:prstGeom prst="blockArc">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solidFill>
                      <a:schemeClr val="tx1"/>
                    </a:solidFill>
                  </a:endParaRPr>
                </a:p>
              </p:txBody>
            </p:sp>
          </p:grpSp>
          <p:grpSp>
            <p:nvGrpSpPr>
              <p:cNvPr id="16561" name="グループ化 20624">
                <a:extLst>
                  <a:ext uri="{FF2B5EF4-FFF2-40B4-BE49-F238E27FC236}">
                    <a16:creationId xmlns:a16="http://schemas.microsoft.com/office/drawing/2014/main" id="{86F0901C-284F-A224-5FF0-628554483C25}"/>
                  </a:ext>
                </a:extLst>
              </p:cNvPr>
              <p:cNvGrpSpPr>
                <a:grpSpLocks/>
              </p:cNvGrpSpPr>
              <p:nvPr/>
            </p:nvGrpSpPr>
            <p:grpSpPr bwMode="auto">
              <a:xfrm>
                <a:off x="676273" y="2362200"/>
                <a:ext cx="495299" cy="228600"/>
                <a:chOff x="676275" y="2362200"/>
                <a:chExt cx="774869" cy="661416"/>
              </a:xfrm>
            </p:grpSpPr>
            <p:sp>
              <p:nvSpPr>
                <p:cNvPr id="20626" name="楕円 20625">
                  <a:extLst>
                    <a:ext uri="{FF2B5EF4-FFF2-40B4-BE49-F238E27FC236}">
                      <a16:creationId xmlns:a16="http://schemas.microsoft.com/office/drawing/2014/main" id="{C7489D65-DEE9-7D15-1033-87C4D1DCC2CA}"/>
                    </a:ext>
                  </a:extLst>
                </p:cNvPr>
                <p:cNvSpPr>
                  <a:spLocks noChangeAspect="1"/>
                </p:cNvSpPr>
                <p:nvPr/>
              </p:nvSpPr>
              <p:spPr>
                <a:xfrm>
                  <a:off x="1047284" y="2360836"/>
                  <a:ext cx="0" cy="123351"/>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27" name="楕円 20626">
                  <a:extLst>
                    <a:ext uri="{FF2B5EF4-FFF2-40B4-BE49-F238E27FC236}">
                      <a16:creationId xmlns:a16="http://schemas.microsoft.com/office/drawing/2014/main" id="{4BDE0D27-AA0C-FA9C-F5DB-A1531193AFFE}"/>
                    </a:ext>
                  </a:extLst>
                </p:cNvPr>
                <p:cNvSpPr>
                  <a:spLocks noChangeAspect="1"/>
                </p:cNvSpPr>
                <p:nvPr/>
              </p:nvSpPr>
              <p:spPr>
                <a:xfrm>
                  <a:off x="1047284" y="2497888"/>
                  <a:ext cx="0" cy="123351"/>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28" name="楕円 20627">
                  <a:extLst>
                    <a:ext uri="{FF2B5EF4-FFF2-40B4-BE49-F238E27FC236}">
                      <a16:creationId xmlns:a16="http://schemas.microsoft.com/office/drawing/2014/main" id="{E5F9E188-2E06-6C5C-D3D5-DC17E9C468C9}"/>
                    </a:ext>
                  </a:extLst>
                </p:cNvPr>
                <p:cNvSpPr>
                  <a:spLocks noChangeAspect="1"/>
                </p:cNvSpPr>
                <p:nvPr/>
              </p:nvSpPr>
              <p:spPr>
                <a:xfrm>
                  <a:off x="1047284" y="2744582"/>
                  <a:ext cx="0" cy="137052"/>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29" name="楕円 20628">
                  <a:extLst>
                    <a:ext uri="{FF2B5EF4-FFF2-40B4-BE49-F238E27FC236}">
                      <a16:creationId xmlns:a16="http://schemas.microsoft.com/office/drawing/2014/main" id="{DBFCD556-B8BB-862F-491D-D8CE9B5442FC}"/>
                    </a:ext>
                  </a:extLst>
                </p:cNvPr>
                <p:cNvSpPr>
                  <a:spLocks noChangeAspect="1"/>
                </p:cNvSpPr>
                <p:nvPr/>
              </p:nvSpPr>
              <p:spPr>
                <a:xfrm>
                  <a:off x="1047284" y="2621239"/>
                  <a:ext cx="0" cy="137052"/>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0" name="楕円 20629">
                  <a:extLst>
                    <a:ext uri="{FF2B5EF4-FFF2-40B4-BE49-F238E27FC236}">
                      <a16:creationId xmlns:a16="http://schemas.microsoft.com/office/drawing/2014/main" id="{06A4EB2F-C283-B540-106D-AD2A80A21529}"/>
                    </a:ext>
                  </a:extLst>
                </p:cNvPr>
                <p:cNvSpPr>
                  <a:spLocks noChangeAspect="1"/>
                </p:cNvSpPr>
                <p:nvPr/>
              </p:nvSpPr>
              <p:spPr>
                <a:xfrm>
                  <a:off x="1047284" y="2895344"/>
                  <a:ext cx="65469" cy="12334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1" name="楕円 20630">
                  <a:extLst>
                    <a:ext uri="{FF2B5EF4-FFF2-40B4-BE49-F238E27FC236}">
                      <a16:creationId xmlns:a16="http://schemas.microsoft.com/office/drawing/2014/main" id="{7FE38EAA-6854-04AB-9BCD-F97870FC4D7D}"/>
                    </a:ext>
                  </a:extLst>
                </p:cNvPr>
                <p:cNvSpPr>
                  <a:spLocks noChangeAspect="1"/>
                </p:cNvSpPr>
                <p:nvPr/>
              </p:nvSpPr>
              <p:spPr>
                <a:xfrm>
                  <a:off x="1047284" y="2854224"/>
                  <a:ext cx="0" cy="123351"/>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2" name="楕円 20631">
                  <a:extLst>
                    <a:ext uri="{FF2B5EF4-FFF2-40B4-BE49-F238E27FC236}">
                      <a16:creationId xmlns:a16="http://schemas.microsoft.com/office/drawing/2014/main" id="{F7B3FBEC-084C-9F5B-A2CC-EE979BE3F92C}"/>
                    </a:ext>
                  </a:extLst>
                </p:cNvPr>
                <p:cNvSpPr>
                  <a:spLocks noChangeAspect="1"/>
                </p:cNvSpPr>
                <p:nvPr/>
              </p:nvSpPr>
              <p:spPr>
                <a:xfrm>
                  <a:off x="1119297" y="2840523"/>
                  <a:ext cx="124393" cy="137052"/>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3" name="楕円 20632">
                  <a:extLst>
                    <a:ext uri="{FF2B5EF4-FFF2-40B4-BE49-F238E27FC236}">
                      <a16:creationId xmlns:a16="http://schemas.microsoft.com/office/drawing/2014/main" id="{11F44521-B453-0435-D1EE-0F9B22FB517C}"/>
                    </a:ext>
                  </a:extLst>
                </p:cNvPr>
                <p:cNvSpPr>
                  <a:spLocks noChangeAspect="1"/>
                </p:cNvSpPr>
                <p:nvPr/>
              </p:nvSpPr>
              <p:spPr>
                <a:xfrm>
                  <a:off x="1296065" y="2484187"/>
                  <a:ext cx="130937" cy="123343"/>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4" name="楕円 20633">
                  <a:extLst>
                    <a:ext uri="{FF2B5EF4-FFF2-40B4-BE49-F238E27FC236}">
                      <a16:creationId xmlns:a16="http://schemas.microsoft.com/office/drawing/2014/main" id="{40A1D4C9-08CA-3381-E37C-5B79F00FBE93}"/>
                    </a:ext>
                  </a:extLst>
                </p:cNvPr>
                <p:cNvSpPr>
                  <a:spLocks noChangeAspect="1"/>
                </p:cNvSpPr>
                <p:nvPr/>
              </p:nvSpPr>
              <p:spPr>
                <a:xfrm>
                  <a:off x="1256783" y="2607530"/>
                  <a:ext cx="130937" cy="123351"/>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5" name="楕円 20634">
                  <a:extLst>
                    <a:ext uri="{FF2B5EF4-FFF2-40B4-BE49-F238E27FC236}">
                      <a16:creationId xmlns:a16="http://schemas.microsoft.com/office/drawing/2014/main" id="{1FDF7CCF-D391-5AC2-3F53-E204A881BF39}"/>
                    </a:ext>
                  </a:extLst>
                </p:cNvPr>
                <p:cNvSpPr>
                  <a:spLocks noChangeAspect="1"/>
                </p:cNvSpPr>
                <p:nvPr/>
              </p:nvSpPr>
              <p:spPr>
                <a:xfrm>
                  <a:off x="1210953" y="2744582"/>
                  <a:ext cx="130937" cy="123351"/>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0636" name="楕円 20635">
                  <a:extLst>
                    <a:ext uri="{FF2B5EF4-FFF2-40B4-BE49-F238E27FC236}">
                      <a16:creationId xmlns:a16="http://schemas.microsoft.com/office/drawing/2014/main" id="{C32FBB85-C29E-7F75-717B-FE87A360CFE0}"/>
                    </a:ext>
                  </a:extLst>
                </p:cNvPr>
                <p:cNvSpPr>
                  <a:spLocks noChangeAspect="1"/>
                </p:cNvSpPr>
                <p:nvPr/>
              </p:nvSpPr>
              <p:spPr>
                <a:xfrm>
                  <a:off x="1328797" y="2374545"/>
                  <a:ext cx="124393" cy="137052"/>
                </a:xfrm>
                <a:prstGeom prst="ellips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grpSp>
        <p:grpSp>
          <p:nvGrpSpPr>
            <p:cNvPr id="16550" name="グループ化 20479">
              <a:extLst>
                <a:ext uri="{FF2B5EF4-FFF2-40B4-BE49-F238E27FC236}">
                  <a16:creationId xmlns:a16="http://schemas.microsoft.com/office/drawing/2014/main" id="{A1FCB52D-7536-809E-9F86-EA43F2249DB4}"/>
                </a:ext>
              </a:extLst>
            </p:cNvPr>
            <p:cNvGrpSpPr>
              <a:grpSpLocks/>
            </p:cNvGrpSpPr>
            <p:nvPr/>
          </p:nvGrpSpPr>
          <p:grpSpPr bwMode="auto">
            <a:xfrm>
              <a:off x="-1507488" y="1031710"/>
              <a:ext cx="595313" cy="355600"/>
              <a:chOff x="3206114" y="95250"/>
              <a:chExt cx="1846729" cy="1275939"/>
            </a:xfrm>
          </p:grpSpPr>
          <p:grpSp>
            <p:nvGrpSpPr>
              <p:cNvPr id="16551" name="グループ化 20480">
                <a:extLst>
                  <a:ext uri="{FF2B5EF4-FFF2-40B4-BE49-F238E27FC236}">
                    <a16:creationId xmlns:a16="http://schemas.microsoft.com/office/drawing/2014/main" id="{EEB0FCD3-6D39-F603-A9FB-120A5C0EFA6B}"/>
                  </a:ext>
                </a:extLst>
              </p:cNvPr>
              <p:cNvGrpSpPr>
                <a:grpSpLocks/>
              </p:cNvGrpSpPr>
              <p:nvPr/>
            </p:nvGrpSpPr>
            <p:grpSpPr bwMode="auto">
              <a:xfrm>
                <a:off x="3206114" y="95250"/>
                <a:ext cx="1846729" cy="1275939"/>
                <a:chOff x="3206114" y="95250"/>
                <a:chExt cx="1846729" cy="1275939"/>
              </a:xfrm>
            </p:grpSpPr>
            <p:sp>
              <p:nvSpPr>
                <p:cNvPr id="20492" name="角丸四角形 3372">
                  <a:extLst>
                    <a:ext uri="{FF2B5EF4-FFF2-40B4-BE49-F238E27FC236}">
                      <a16:creationId xmlns:a16="http://schemas.microsoft.com/office/drawing/2014/main" id="{C3649415-73AD-4BF0-1EA9-AFBAC1341B90}"/>
                    </a:ext>
                  </a:extLst>
                </p:cNvPr>
                <p:cNvSpPr/>
                <p:nvPr/>
              </p:nvSpPr>
              <p:spPr>
                <a:xfrm>
                  <a:off x="3207565" y="94367"/>
                  <a:ext cx="1845278" cy="1276822"/>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554" name="Group 1149">
                  <a:extLst>
                    <a:ext uri="{FF2B5EF4-FFF2-40B4-BE49-F238E27FC236}">
                      <a16:creationId xmlns:a16="http://schemas.microsoft.com/office/drawing/2014/main" id="{974E5FA3-B5D6-EAE3-45C4-62C096F156A4}"/>
                    </a:ext>
                  </a:extLst>
                </p:cNvPr>
                <p:cNvGrpSpPr>
                  <a:grpSpLocks/>
                </p:cNvGrpSpPr>
                <p:nvPr/>
              </p:nvGrpSpPr>
              <p:grpSpPr bwMode="auto">
                <a:xfrm>
                  <a:off x="3276494" y="166741"/>
                  <a:ext cx="376560" cy="383977"/>
                  <a:chOff x="3276494" y="166741"/>
                  <a:chExt cx="2277" cy="1295"/>
                </a:xfrm>
              </p:grpSpPr>
              <p:pic>
                <p:nvPicPr>
                  <p:cNvPr id="16557" name="Picture 1150" descr="a">
                    <a:extLst>
                      <a:ext uri="{FF2B5EF4-FFF2-40B4-BE49-F238E27FC236}">
                        <a16:creationId xmlns:a16="http://schemas.microsoft.com/office/drawing/2014/main" id="{0521EC42-DAF3-8E10-0ACE-23E906621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494" y="166741"/>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8" name="Picture 1151" descr="b">
                    <a:extLst>
                      <a:ext uri="{FF2B5EF4-FFF2-40B4-BE49-F238E27FC236}">
                        <a16:creationId xmlns:a16="http://schemas.microsoft.com/office/drawing/2014/main" id="{ACE2C96B-17FC-0BB2-9A6A-87F0DCF01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503" y="166766"/>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59" name="Picture 1152" descr="c">
                    <a:extLst>
                      <a:ext uri="{FF2B5EF4-FFF2-40B4-BE49-F238E27FC236}">
                        <a16:creationId xmlns:a16="http://schemas.microsoft.com/office/drawing/2014/main" id="{780EC7FD-5919-3EE5-6F2C-CE7D3128DC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511" y="166765"/>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4" name="WordArt 333">
                  <a:extLst>
                    <a:ext uri="{FF2B5EF4-FFF2-40B4-BE49-F238E27FC236}">
                      <a16:creationId xmlns:a16="http://schemas.microsoft.com/office/drawing/2014/main" id="{EFF5D77E-A2A7-7794-9AB8-97883B4D6D86}"/>
                    </a:ext>
                  </a:extLst>
                </p:cNvPr>
                <p:cNvSpPr>
                  <a:spLocks noChangeArrowheads="1" noChangeShapeType="1" noTextEdit="1"/>
                </p:cNvSpPr>
                <p:nvPr/>
              </p:nvSpPr>
              <p:spPr bwMode="auto">
                <a:xfrm>
                  <a:off x="3669170" y="240420"/>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495" name="直線コネクタ 20494">
                  <a:extLst>
                    <a:ext uri="{FF2B5EF4-FFF2-40B4-BE49-F238E27FC236}">
                      <a16:creationId xmlns:a16="http://schemas.microsoft.com/office/drawing/2014/main" id="{0F6EE243-10A1-EB3B-68C2-0E987B879B71}"/>
                    </a:ext>
                  </a:extLst>
                </p:cNvPr>
                <p:cNvCxnSpPr/>
                <p:nvPr/>
              </p:nvCxnSpPr>
              <p:spPr>
                <a:xfrm>
                  <a:off x="3591383" y="538974"/>
                  <a:ext cx="13679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552" name="WordArt 333">
                <a:extLst>
                  <a:ext uri="{FF2B5EF4-FFF2-40B4-BE49-F238E27FC236}">
                    <a16:creationId xmlns:a16="http://schemas.microsoft.com/office/drawing/2014/main" id="{DDC40DE3-479B-200C-EED1-E5FEC3A48F9F}"/>
                  </a:ext>
                </a:extLst>
              </p:cNvPr>
              <p:cNvSpPr>
                <a:spLocks noChangeArrowheads="1" noChangeShapeType="1" noTextEdit="1"/>
              </p:cNvSpPr>
              <p:nvPr/>
            </p:nvSpPr>
            <p:spPr bwMode="auto">
              <a:xfrm>
                <a:off x="3654502" y="626568"/>
                <a:ext cx="1006357" cy="69530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畠山</a:t>
                </a:r>
              </a:p>
            </p:txBody>
          </p:sp>
        </p:grpSp>
      </p:grpSp>
      <p:grpSp>
        <p:nvGrpSpPr>
          <p:cNvPr id="16390" name="グループ化 11264">
            <a:extLst>
              <a:ext uri="{FF2B5EF4-FFF2-40B4-BE49-F238E27FC236}">
                <a16:creationId xmlns:a16="http://schemas.microsoft.com/office/drawing/2014/main" id="{95761C86-0432-D987-65FF-E8883F6FD827}"/>
              </a:ext>
            </a:extLst>
          </p:cNvPr>
          <p:cNvGrpSpPr>
            <a:grpSpLocks/>
          </p:cNvGrpSpPr>
          <p:nvPr/>
        </p:nvGrpSpPr>
        <p:grpSpPr bwMode="auto">
          <a:xfrm>
            <a:off x="2357438" y="1668463"/>
            <a:ext cx="1165225" cy="1052512"/>
            <a:chOff x="-1366481" y="329660"/>
            <a:chExt cx="1166417" cy="1051480"/>
          </a:xfrm>
        </p:grpSpPr>
        <p:sp>
          <p:nvSpPr>
            <p:cNvPr id="11305" name="楕円 11304">
              <a:extLst>
                <a:ext uri="{FF2B5EF4-FFF2-40B4-BE49-F238E27FC236}">
                  <a16:creationId xmlns:a16="http://schemas.microsoft.com/office/drawing/2014/main" id="{F088D8B5-AF6B-582B-F4C0-2A63AD0D6BC6}"/>
                </a:ext>
              </a:extLst>
            </p:cNvPr>
            <p:cNvSpPr/>
            <p:nvPr/>
          </p:nvSpPr>
          <p:spPr bwMode="auto">
            <a:xfrm>
              <a:off x="-1366481" y="334417"/>
              <a:ext cx="1007505" cy="983285"/>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537" name="図 20643">
              <a:extLst>
                <a:ext uri="{FF2B5EF4-FFF2-40B4-BE49-F238E27FC236}">
                  <a16:creationId xmlns:a16="http://schemas.microsoft.com/office/drawing/2014/main" id="{210DC28B-4ED0-7346-325C-BC588838B6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8497" y="329660"/>
              <a:ext cx="765534" cy="90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38" name="グループ化 248">
              <a:extLst>
                <a:ext uri="{FF2B5EF4-FFF2-40B4-BE49-F238E27FC236}">
                  <a16:creationId xmlns:a16="http://schemas.microsoft.com/office/drawing/2014/main" id="{ACAF9A68-5367-9A92-8845-4A7C0F7B2EEF}"/>
                </a:ext>
              </a:extLst>
            </p:cNvPr>
            <p:cNvGrpSpPr>
              <a:grpSpLocks/>
            </p:cNvGrpSpPr>
            <p:nvPr/>
          </p:nvGrpSpPr>
          <p:grpSpPr bwMode="auto">
            <a:xfrm>
              <a:off x="-793789" y="1025540"/>
              <a:ext cx="593725" cy="355600"/>
              <a:chOff x="0" y="533401"/>
              <a:chExt cx="1846729" cy="1275939"/>
            </a:xfrm>
          </p:grpSpPr>
          <p:grpSp>
            <p:nvGrpSpPr>
              <p:cNvPr id="16539" name="グループ化 20571">
                <a:extLst>
                  <a:ext uri="{FF2B5EF4-FFF2-40B4-BE49-F238E27FC236}">
                    <a16:creationId xmlns:a16="http://schemas.microsoft.com/office/drawing/2014/main" id="{1AE69196-F49D-FD83-1659-CF2EBC91D082}"/>
                  </a:ext>
                </a:extLst>
              </p:cNvPr>
              <p:cNvGrpSpPr>
                <a:grpSpLocks/>
              </p:cNvGrpSpPr>
              <p:nvPr/>
            </p:nvGrpSpPr>
            <p:grpSpPr bwMode="auto">
              <a:xfrm>
                <a:off x="0" y="533401"/>
                <a:ext cx="1846729" cy="1275939"/>
                <a:chOff x="0" y="533401"/>
                <a:chExt cx="1846729" cy="1275939"/>
              </a:xfrm>
            </p:grpSpPr>
            <p:sp>
              <p:nvSpPr>
                <p:cNvPr id="34" name="角丸四角形 3372">
                  <a:extLst>
                    <a:ext uri="{FF2B5EF4-FFF2-40B4-BE49-F238E27FC236}">
                      <a16:creationId xmlns:a16="http://schemas.microsoft.com/office/drawing/2014/main" id="{C6074AD4-A0F0-F2C0-7364-30BBFD669C54}"/>
                    </a:ext>
                  </a:extLst>
                </p:cNvPr>
                <p:cNvSpPr/>
                <p:nvPr/>
              </p:nvSpPr>
              <p:spPr>
                <a:xfrm>
                  <a:off x="-1890" y="534652"/>
                  <a:ext cx="1848619" cy="1274688"/>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542" name="Group 1149">
                  <a:extLst>
                    <a:ext uri="{FF2B5EF4-FFF2-40B4-BE49-F238E27FC236}">
                      <a16:creationId xmlns:a16="http://schemas.microsoft.com/office/drawing/2014/main" id="{008D381C-57D5-78FA-1A43-7D7FBDFF9EC4}"/>
                    </a:ext>
                  </a:extLst>
                </p:cNvPr>
                <p:cNvGrpSpPr>
                  <a:grpSpLocks/>
                </p:cNvGrpSpPr>
                <p:nvPr/>
              </p:nvGrpSpPr>
              <p:grpSpPr bwMode="auto">
                <a:xfrm>
                  <a:off x="70380" y="604892"/>
                  <a:ext cx="376560" cy="383977"/>
                  <a:chOff x="70380" y="604892"/>
                  <a:chExt cx="2277" cy="1295"/>
                </a:xfrm>
              </p:grpSpPr>
              <p:pic>
                <p:nvPicPr>
                  <p:cNvPr id="16545" name="Picture 1150" descr="a">
                    <a:extLst>
                      <a:ext uri="{FF2B5EF4-FFF2-40B4-BE49-F238E27FC236}">
                        <a16:creationId xmlns:a16="http://schemas.microsoft.com/office/drawing/2014/main" id="{EB4E193B-2DE9-1AE5-81F0-B8F23753C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 y="604892"/>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46" name="Picture 1151" descr="b">
                    <a:extLst>
                      <a:ext uri="{FF2B5EF4-FFF2-40B4-BE49-F238E27FC236}">
                        <a16:creationId xmlns:a16="http://schemas.microsoft.com/office/drawing/2014/main" id="{FEE18A48-53F8-FA37-C615-83818D484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 y="604917"/>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47" name="Picture 1152" descr="c">
                    <a:extLst>
                      <a:ext uri="{FF2B5EF4-FFF2-40B4-BE49-F238E27FC236}">
                        <a16:creationId xmlns:a16="http://schemas.microsoft.com/office/drawing/2014/main" id="{20B66B11-7B0D-4E6B-6643-31AD574FF8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97" y="604916"/>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WordArt 333">
                  <a:extLst>
                    <a:ext uri="{FF2B5EF4-FFF2-40B4-BE49-F238E27FC236}">
                      <a16:creationId xmlns:a16="http://schemas.microsoft.com/office/drawing/2014/main" id="{A96FE42E-94C8-6A19-9366-2EF391504E8B}"/>
                    </a:ext>
                  </a:extLst>
                </p:cNvPr>
                <p:cNvSpPr>
                  <a:spLocks noChangeArrowheads="1" noChangeShapeType="1" noTextEdit="1"/>
                </p:cNvSpPr>
                <p:nvPr/>
              </p:nvSpPr>
              <p:spPr bwMode="auto">
                <a:xfrm>
                  <a:off x="463056" y="678571"/>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77" name="直線コネクタ 20576">
                  <a:extLst>
                    <a:ext uri="{FF2B5EF4-FFF2-40B4-BE49-F238E27FC236}">
                      <a16:creationId xmlns:a16="http://schemas.microsoft.com/office/drawing/2014/main" id="{47B48775-FC10-FCD4-26FA-2BD13C5176E5}"/>
                    </a:ext>
                  </a:extLst>
                </p:cNvPr>
                <p:cNvCxnSpPr/>
                <p:nvPr/>
              </p:nvCxnSpPr>
              <p:spPr>
                <a:xfrm>
                  <a:off x="383651" y="978517"/>
                  <a:ext cx="136916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540" name="WordArt 333">
                <a:extLst>
                  <a:ext uri="{FF2B5EF4-FFF2-40B4-BE49-F238E27FC236}">
                    <a16:creationId xmlns:a16="http://schemas.microsoft.com/office/drawing/2014/main" id="{FDE6264D-219C-59EB-0DCD-F60885DC79C8}"/>
                  </a:ext>
                </a:extLst>
              </p:cNvPr>
              <p:cNvSpPr>
                <a:spLocks noChangeArrowheads="1" noChangeShapeType="1" noTextEdit="1"/>
              </p:cNvSpPr>
              <p:nvPr/>
            </p:nvSpPr>
            <p:spPr bwMode="auto">
              <a:xfrm>
                <a:off x="448387" y="1064715"/>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山口</a:t>
                </a:r>
              </a:p>
            </p:txBody>
          </p:sp>
        </p:grpSp>
      </p:grpSp>
      <p:grpSp>
        <p:nvGrpSpPr>
          <p:cNvPr id="16391" name="グループ化 11293">
            <a:extLst>
              <a:ext uri="{FF2B5EF4-FFF2-40B4-BE49-F238E27FC236}">
                <a16:creationId xmlns:a16="http://schemas.microsoft.com/office/drawing/2014/main" id="{E116C602-273B-01F1-BB62-A1F9ACAFC556}"/>
              </a:ext>
            </a:extLst>
          </p:cNvPr>
          <p:cNvGrpSpPr>
            <a:grpSpLocks/>
          </p:cNvGrpSpPr>
          <p:nvPr/>
        </p:nvGrpSpPr>
        <p:grpSpPr bwMode="auto">
          <a:xfrm>
            <a:off x="1555750" y="3251200"/>
            <a:ext cx="1304925" cy="1035050"/>
            <a:chOff x="-2759802" y="546167"/>
            <a:chExt cx="1303891" cy="1034654"/>
          </a:xfrm>
        </p:grpSpPr>
        <p:sp>
          <p:nvSpPr>
            <p:cNvPr id="11273" name="楕円 11272">
              <a:extLst>
                <a:ext uri="{FF2B5EF4-FFF2-40B4-BE49-F238E27FC236}">
                  <a16:creationId xmlns:a16="http://schemas.microsoft.com/office/drawing/2014/main" id="{F0C65AAC-BD1E-C4CA-B5B3-3847B708398F}"/>
                </a:ext>
              </a:extLst>
            </p:cNvPr>
            <p:cNvSpPr/>
            <p:nvPr/>
          </p:nvSpPr>
          <p:spPr>
            <a:xfrm>
              <a:off x="-2759802" y="546167"/>
              <a:ext cx="1000919" cy="975939"/>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534" name="図 20642">
              <a:extLst>
                <a:ext uri="{FF2B5EF4-FFF2-40B4-BE49-F238E27FC236}">
                  <a16:creationId xmlns:a16="http://schemas.microsoft.com/office/drawing/2014/main" id="{EA97C8B5-D9A4-99B8-F35A-28F6A1E63F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8562" y="601745"/>
              <a:ext cx="701479" cy="8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グループ化 18443">
              <a:extLst>
                <a:ext uri="{FF2B5EF4-FFF2-40B4-BE49-F238E27FC236}">
                  <a16:creationId xmlns:a16="http://schemas.microsoft.com/office/drawing/2014/main" id="{9966E2AC-F4BD-F0D3-0D8A-CCF70F79DB85}"/>
                </a:ext>
              </a:extLst>
            </p:cNvPr>
            <p:cNvGrpSpPr/>
            <p:nvPr/>
          </p:nvGrpSpPr>
          <p:grpSpPr>
            <a:xfrm>
              <a:off x="-2050270" y="1226582"/>
              <a:ext cx="594359" cy="354239"/>
              <a:chOff x="0" y="0"/>
              <a:chExt cx="1846729" cy="1275939"/>
            </a:xfrm>
            <a:solidFill>
              <a:srgbClr val="FF99FF"/>
            </a:solidFill>
          </p:grpSpPr>
          <p:grpSp>
            <p:nvGrpSpPr>
              <p:cNvPr id="22" name="グループ化 18444">
                <a:extLst>
                  <a:ext uri="{FF2B5EF4-FFF2-40B4-BE49-F238E27FC236}">
                    <a16:creationId xmlns:a16="http://schemas.microsoft.com/office/drawing/2014/main" id="{9F66223E-02CE-5F2C-A349-70FD05BAC891}"/>
                  </a:ext>
                </a:extLst>
              </p:cNvPr>
              <p:cNvGrpSpPr/>
              <p:nvPr/>
            </p:nvGrpSpPr>
            <p:grpSpPr>
              <a:xfrm>
                <a:off x="0" y="0"/>
                <a:ext cx="1846729" cy="1275939"/>
                <a:chOff x="0" y="0"/>
                <a:chExt cx="1846729" cy="1275939"/>
              </a:xfrm>
              <a:grpFill/>
            </p:grpSpPr>
            <p:sp>
              <p:nvSpPr>
                <p:cNvPr id="23" name="角丸四角形 3372">
                  <a:extLst>
                    <a:ext uri="{FF2B5EF4-FFF2-40B4-BE49-F238E27FC236}">
                      <a16:creationId xmlns:a16="http://schemas.microsoft.com/office/drawing/2014/main" id="{BA3EE3C1-1DB0-404C-53FD-BB84702270D1}"/>
                    </a:ext>
                  </a:extLst>
                </p:cNvPr>
                <p:cNvSpPr/>
                <p:nvPr/>
              </p:nvSpPr>
              <p:spPr>
                <a:xfrm>
                  <a:off x="0" y="0"/>
                  <a:ext cx="1846729" cy="1275939"/>
                </a:xfrm>
                <a:prstGeom prst="roundRect">
                  <a:avLst/>
                </a:prstGeom>
                <a:grp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31" name="Group 1149">
                  <a:extLst>
                    <a:ext uri="{FF2B5EF4-FFF2-40B4-BE49-F238E27FC236}">
                      <a16:creationId xmlns:a16="http://schemas.microsoft.com/office/drawing/2014/main" id="{46335BD4-7FB5-8825-C562-6E5E5584319D}"/>
                    </a:ext>
                  </a:extLst>
                </p:cNvPr>
                <p:cNvGrpSpPr>
                  <a:grpSpLocks/>
                </p:cNvGrpSpPr>
                <p:nvPr/>
              </p:nvGrpSpPr>
              <p:grpSpPr bwMode="auto">
                <a:xfrm>
                  <a:off x="70380" y="71491"/>
                  <a:ext cx="376560" cy="383977"/>
                  <a:chOff x="70380" y="71491"/>
                  <a:chExt cx="2277" cy="1295"/>
                </a:xfrm>
                <a:grpFill/>
              </p:grpSpPr>
              <p:pic>
                <p:nvPicPr>
                  <p:cNvPr id="33" name="Picture 1150" descr="a">
                    <a:extLst>
                      <a:ext uri="{FF2B5EF4-FFF2-40B4-BE49-F238E27FC236}">
                        <a16:creationId xmlns:a16="http://schemas.microsoft.com/office/drawing/2014/main" id="{FEF3AD6C-A86E-3C0E-B9C4-7B3D110D0BE6}"/>
                      </a:ext>
                    </a:extLst>
                  </p:cNvPr>
                  <p:cNvPicPr>
                    <a:picLocks noChangeAspect="1" noChangeArrowheads="1"/>
                  </p:cNvPicPr>
                  <p:nvPr/>
                </p:nvPicPr>
                <p:blipFill>
                  <a:blip r:embed="rId5" cstate="print"/>
                  <a:srcRect/>
                  <a:stretch>
                    <a:fillRect/>
                  </a:stretch>
                </p:blipFill>
                <p:spPr bwMode="auto">
                  <a:xfrm>
                    <a:off x="70380" y="71491"/>
                    <a:ext cx="2268" cy="1276"/>
                  </a:xfrm>
                  <a:prstGeom prst="rect">
                    <a:avLst/>
                  </a:prstGeom>
                  <a:grpFill/>
                  <a:ln>
                    <a:noFill/>
                  </a:ln>
                </p:spPr>
              </p:pic>
              <p:pic>
                <p:nvPicPr>
                  <p:cNvPr id="35" name="Picture 1151" descr="b">
                    <a:extLst>
                      <a:ext uri="{FF2B5EF4-FFF2-40B4-BE49-F238E27FC236}">
                        <a16:creationId xmlns:a16="http://schemas.microsoft.com/office/drawing/2014/main" id="{0F120135-EF0F-1901-DB60-4C13E55EE82F}"/>
                      </a:ext>
                    </a:extLst>
                  </p:cNvPr>
                  <p:cNvPicPr>
                    <a:picLocks noChangeAspect="1" noChangeArrowheads="1"/>
                  </p:cNvPicPr>
                  <p:nvPr/>
                </p:nvPicPr>
                <p:blipFill>
                  <a:blip r:embed="rId6" cstate="print"/>
                  <a:srcRect/>
                  <a:stretch>
                    <a:fillRect/>
                  </a:stretch>
                </p:blipFill>
                <p:spPr bwMode="auto">
                  <a:xfrm>
                    <a:off x="70389" y="71516"/>
                    <a:ext cx="2243" cy="1261"/>
                  </a:xfrm>
                  <a:prstGeom prst="rect">
                    <a:avLst/>
                  </a:prstGeom>
                  <a:grpFill/>
                  <a:ln>
                    <a:noFill/>
                  </a:ln>
                </p:spPr>
              </p:pic>
              <p:pic>
                <p:nvPicPr>
                  <p:cNvPr id="36" name="Picture 1152" descr="c">
                    <a:extLst>
                      <a:ext uri="{FF2B5EF4-FFF2-40B4-BE49-F238E27FC236}">
                        <a16:creationId xmlns:a16="http://schemas.microsoft.com/office/drawing/2014/main" id="{C5B9D4F9-F2C7-752B-7725-30F4102A216D}"/>
                      </a:ext>
                    </a:extLst>
                  </p:cNvPr>
                  <p:cNvPicPr>
                    <a:picLocks noChangeAspect="1" noChangeArrowheads="1"/>
                  </p:cNvPicPr>
                  <p:nvPr/>
                </p:nvPicPr>
                <p:blipFill>
                  <a:blip r:embed="rId7" cstate="print"/>
                  <a:srcRect/>
                  <a:stretch>
                    <a:fillRect/>
                  </a:stretch>
                </p:blipFill>
                <p:spPr bwMode="auto">
                  <a:xfrm>
                    <a:off x="70397" y="71515"/>
                    <a:ext cx="2260" cy="1271"/>
                  </a:xfrm>
                  <a:prstGeom prst="rect">
                    <a:avLst/>
                  </a:prstGeom>
                  <a:grpFill/>
                  <a:ln>
                    <a:noFill/>
                  </a:ln>
                </p:spPr>
              </p:pic>
            </p:grpSp>
            <p:sp>
              <p:nvSpPr>
                <p:cNvPr id="18449" name="WordArt 333">
                  <a:extLst>
                    <a:ext uri="{FF2B5EF4-FFF2-40B4-BE49-F238E27FC236}">
                      <a16:creationId xmlns:a16="http://schemas.microsoft.com/office/drawing/2014/main" id="{58ECB433-4F58-1EA5-BDA0-9CB46C1A93D2}"/>
                    </a:ext>
                  </a:extLst>
                </p:cNvPr>
                <p:cNvSpPr>
                  <a:spLocks noChangeArrowheads="1" noChangeShapeType="1" noTextEdit="1"/>
                </p:cNvSpPr>
                <p:nvPr/>
              </p:nvSpPr>
              <p:spPr bwMode="auto">
                <a:xfrm>
                  <a:off x="463056" y="145170"/>
                  <a:ext cx="1260099" cy="262921"/>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18450" name="直線コネクタ 18449">
                  <a:extLst>
                    <a:ext uri="{FF2B5EF4-FFF2-40B4-BE49-F238E27FC236}">
                      <a16:creationId xmlns:a16="http://schemas.microsoft.com/office/drawing/2014/main" id="{F143B377-C5F7-D5AA-AB82-B741A3B34AF3}"/>
                    </a:ext>
                  </a:extLst>
                </p:cNvPr>
                <p:cNvCxnSpPr/>
                <p:nvPr/>
              </p:nvCxnSpPr>
              <p:spPr>
                <a:xfrm>
                  <a:off x="385599" y="445290"/>
                  <a:ext cx="1368397" cy="3"/>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WordArt 333">
                <a:extLst>
                  <a:ext uri="{FF2B5EF4-FFF2-40B4-BE49-F238E27FC236}">
                    <a16:creationId xmlns:a16="http://schemas.microsoft.com/office/drawing/2014/main" id="{886E2C4A-1AF1-9590-D8FE-36B3B4854873}"/>
                  </a:ext>
                </a:extLst>
              </p:cNvPr>
              <p:cNvSpPr>
                <a:spLocks noChangeArrowheads="1" noChangeShapeType="1" noTextEdit="1"/>
              </p:cNvSpPr>
              <p:nvPr/>
            </p:nvSpPr>
            <p:spPr bwMode="auto">
              <a:xfrm>
                <a:off x="436860" y="565620"/>
                <a:ext cx="1006357" cy="695316"/>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rPr>
                  <a:t>磯貝</a:t>
                </a:r>
                <a:endParaRPr lang="en-US" altLang="ja-JP"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endParaRPr>
              </a:p>
            </p:txBody>
          </p:sp>
        </p:grpSp>
      </p:grpSp>
      <p:grpSp>
        <p:nvGrpSpPr>
          <p:cNvPr id="16392" name="グループ化 11294">
            <a:extLst>
              <a:ext uri="{FF2B5EF4-FFF2-40B4-BE49-F238E27FC236}">
                <a16:creationId xmlns:a16="http://schemas.microsoft.com/office/drawing/2014/main" id="{3A3AEEB0-EB51-3FA8-B362-5BF48EE07D32}"/>
              </a:ext>
            </a:extLst>
          </p:cNvPr>
          <p:cNvGrpSpPr>
            <a:grpSpLocks/>
          </p:cNvGrpSpPr>
          <p:nvPr/>
        </p:nvGrpSpPr>
        <p:grpSpPr bwMode="auto">
          <a:xfrm>
            <a:off x="4618038" y="2540000"/>
            <a:ext cx="1254125" cy="1058863"/>
            <a:chOff x="-580022" y="-107371"/>
            <a:chExt cx="1252873" cy="1058576"/>
          </a:xfrm>
        </p:grpSpPr>
        <p:sp>
          <p:nvSpPr>
            <p:cNvPr id="9" name="楕円 8">
              <a:extLst>
                <a:ext uri="{FF2B5EF4-FFF2-40B4-BE49-F238E27FC236}">
                  <a16:creationId xmlns:a16="http://schemas.microsoft.com/office/drawing/2014/main" id="{001DB8B2-4FF5-0ABA-3046-7FEE8DE8C2CB}"/>
                </a:ext>
              </a:extLst>
            </p:cNvPr>
            <p:cNvSpPr/>
            <p:nvPr/>
          </p:nvSpPr>
          <p:spPr bwMode="auto">
            <a:xfrm>
              <a:off x="-580022" y="-107371"/>
              <a:ext cx="1000712" cy="980809"/>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531" name="図 20639">
              <a:extLst>
                <a:ext uri="{FF2B5EF4-FFF2-40B4-BE49-F238E27FC236}">
                  <a16:creationId xmlns:a16="http://schemas.microsoft.com/office/drawing/2014/main" id="{1829B54E-2685-FD3B-8F17-C168183176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786" y="-78118"/>
              <a:ext cx="755418" cy="89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5" name="グループ化 254">
              <a:extLst>
                <a:ext uri="{FF2B5EF4-FFF2-40B4-BE49-F238E27FC236}">
                  <a16:creationId xmlns:a16="http://schemas.microsoft.com/office/drawing/2014/main" id="{FA801700-6404-4229-52A4-C3A4815D435A}"/>
                </a:ext>
              </a:extLst>
            </p:cNvPr>
            <p:cNvGrpSpPr/>
            <p:nvPr/>
          </p:nvGrpSpPr>
          <p:grpSpPr>
            <a:xfrm>
              <a:off x="78492" y="596966"/>
              <a:ext cx="594359" cy="354239"/>
              <a:chOff x="2386964" y="0"/>
              <a:chExt cx="1846729" cy="1275939"/>
            </a:xfrm>
            <a:solidFill>
              <a:srgbClr val="FF99FF"/>
            </a:solidFill>
          </p:grpSpPr>
          <p:grpSp>
            <p:nvGrpSpPr>
              <p:cNvPr id="20499" name="グループ化 20498">
                <a:extLst>
                  <a:ext uri="{FF2B5EF4-FFF2-40B4-BE49-F238E27FC236}">
                    <a16:creationId xmlns:a16="http://schemas.microsoft.com/office/drawing/2014/main" id="{4EC0467B-AF30-DBD8-2025-9C183A329762}"/>
                  </a:ext>
                </a:extLst>
              </p:cNvPr>
              <p:cNvGrpSpPr/>
              <p:nvPr/>
            </p:nvGrpSpPr>
            <p:grpSpPr>
              <a:xfrm>
                <a:off x="2386964" y="0"/>
                <a:ext cx="1846729" cy="1275939"/>
                <a:chOff x="2386964" y="0"/>
                <a:chExt cx="1846729" cy="1275939"/>
              </a:xfrm>
              <a:grpFill/>
            </p:grpSpPr>
            <p:sp>
              <p:nvSpPr>
                <p:cNvPr id="20501" name="角丸四角形 3372">
                  <a:extLst>
                    <a:ext uri="{FF2B5EF4-FFF2-40B4-BE49-F238E27FC236}">
                      <a16:creationId xmlns:a16="http://schemas.microsoft.com/office/drawing/2014/main" id="{E74542AB-C0A2-00CA-7314-2D781AED1700}"/>
                    </a:ext>
                  </a:extLst>
                </p:cNvPr>
                <p:cNvSpPr/>
                <p:nvPr/>
              </p:nvSpPr>
              <p:spPr>
                <a:xfrm>
                  <a:off x="2386964" y="0"/>
                  <a:ext cx="1846729" cy="1275939"/>
                </a:xfrm>
                <a:prstGeom prst="roundRect">
                  <a:avLst/>
                </a:prstGeom>
                <a:grp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20502" name="Group 1149">
                  <a:extLst>
                    <a:ext uri="{FF2B5EF4-FFF2-40B4-BE49-F238E27FC236}">
                      <a16:creationId xmlns:a16="http://schemas.microsoft.com/office/drawing/2014/main" id="{4490D724-DB75-8BE2-52B5-E158B5444064}"/>
                    </a:ext>
                  </a:extLst>
                </p:cNvPr>
                <p:cNvGrpSpPr>
                  <a:grpSpLocks/>
                </p:cNvGrpSpPr>
                <p:nvPr/>
              </p:nvGrpSpPr>
              <p:grpSpPr bwMode="auto">
                <a:xfrm>
                  <a:off x="2457344" y="71491"/>
                  <a:ext cx="376560" cy="383977"/>
                  <a:chOff x="2457344" y="71491"/>
                  <a:chExt cx="2277" cy="1295"/>
                </a:xfrm>
                <a:grpFill/>
              </p:grpSpPr>
              <p:pic>
                <p:nvPicPr>
                  <p:cNvPr id="20505" name="Picture 1150" descr="a">
                    <a:extLst>
                      <a:ext uri="{FF2B5EF4-FFF2-40B4-BE49-F238E27FC236}">
                        <a16:creationId xmlns:a16="http://schemas.microsoft.com/office/drawing/2014/main" id="{5256F236-A67A-4623-1548-DC803AF18514}"/>
                      </a:ext>
                    </a:extLst>
                  </p:cNvPr>
                  <p:cNvPicPr>
                    <a:picLocks noChangeAspect="1" noChangeArrowheads="1"/>
                  </p:cNvPicPr>
                  <p:nvPr/>
                </p:nvPicPr>
                <p:blipFill>
                  <a:blip r:embed="rId5" cstate="print"/>
                  <a:srcRect/>
                  <a:stretch>
                    <a:fillRect/>
                  </a:stretch>
                </p:blipFill>
                <p:spPr bwMode="auto">
                  <a:xfrm>
                    <a:off x="2457344" y="71491"/>
                    <a:ext cx="2268" cy="1276"/>
                  </a:xfrm>
                  <a:prstGeom prst="rect">
                    <a:avLst/>
                  </a:prstGeom>
                  <a:grpFill/>
                  <a:ln>
                    <a:noFill/>
                  </a:ln>
                </p:spPr>
              </p:pic>
              <p:pic>
                <p:nvPicPr>
                  <p:cNvPr id="20506" name="Picture 1151" descr="b">
                    <a:extLst>
                      <a:ext uri="{FF2B5EF4-FFF2-40B4-BE49-F238E27FC236}">
                        <a16:creationId xmlns:a16="http://schemas.microsoft.com/office/drawing/2014/main" id="{77384903-E346-198D-7461-A9E3297EA6F6}"/>
                      </a:ext>
                    </a:extLst>
                  </p:cNvPr>
                  <p:cNvPicPr>
                    <a:picLocks noChangeAspect="1" noChangeArrowheads="1"/>
                  </p:cNvPicPr>
                  <p:nvPr/>
                </p:nvPicPr>
                <p:blipFill>
                  <a:blip r:embed="rId6" cstate="print"/>
                  <a:srcRect/>
                  <a:stretch>
                    <a:fillRect/>
                  </a:stretch>
                </p:blipFill>
                <p:spPr bwMode="auto">
                  <a:xfrm>
                    <a:off x="2457353" y="71516"/>
                    <a:ext cx="2243" cy="1261"/>
                  </a:xfrm>
                  <a:prstGeom prst="rect">
                    <a:avLst/>
                  </a:prstGeom>
                  <a:grpFill/>
                  <a:ln>
                    <a:noFill/>
                  </a:ln>
                </p:spPr>
              </p:pic>
              <p:pic>
                <p:nvPicPr>
                  <p:cNvPr id="54" name="Picture 1152" descr="c">
                    <a:extLst>
                      <a:ext uri="{FF2B5EF4-FFF2-40B4-BE49-F238E27FC236}">
                        <a16:creationId xmlns:a16="http://schemas.microsoft.com/office/drawing/2014/main" id="{F9A50E8A-E43B-C148-525E-7F237FFA9A8F}"/>
                      </a:ext>
                    </a:extLst>
                  </p:cNvPr>
                  <p:cNvPicPr>
                    <a:picLocks noChangeAspect="1" noChangeArrowheads="1"/>
                  </p:cNvPicPr>
                  <p:nvPr/>
                </p:nvPicPr>
                <p:blipFill>
                  <a:blip r:embed="rId7" cstate="print"/>
                  <a:srcRect/>
                  <a:stretch>
                    <a:fillRect/>
                  </a:stretch>
                </p:blipFill>
                <p:spPr bwMode="auto">
                  <a:xfrm>
                    <a:off x="2457361" y="71515"/>
                    <a:ext cx="2260" cy="1271"/>
                  </a:xfrm>
                  <a:prstGeom prst="rect">
                    <a:avLst/>
                  </a:prstGeom>
                  <a:grpFill/>
                  <a:ln>
                    <a:noFill/>
                  </a:ln>
                </p:spPr>
              </p:pic>
            </p:grpSp>
            <p:sp>
              <p:nvSpPr>
                <p:cNvPr id="20503" name="WordArt 333">
                  <a:extLst>
                    <a:ext uri="{FF2B5EF4-FFF2-40B4-BE49-F238E27FC236}">
                      <a16:creationId xmlns:a16="http://schemas.microsoft.com/office/drawing/2014/main" id="{CD3C1CD9-30A5-5307-B988-9F7D0C25B8CD}"/>
                    </a:ext>
                  </a:extLst>
                </p:cNvPr>
                <p:cNvSpPr>
                  <a:spLocks noChangeArrowheads="1" noChangeShapeType="1" noTextEdit="1"/>
                </p:cNvSpPr>
                <p:nvPr/>
              </p:nvSpPr>
              <p:spPr bwMode="auto">
                <a:xfrm>
                  <a:off x="2850020" y="145170"/>
                  <a:ext cx="1260099" cy="262921"/>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04" name="直線コネクタ 20503">
                  <a:extLst>
                    <a:ext uri="{FF2B5EF4-FFF2-40B4-BE49-F238E27FC236}">
                      <a16:creationId xmlns:a16="http://schemas.microsoft.com/office/drawing/2014/main" id="{B13BFFED-8270-358D-AD0E-1B3BF957FF76}"/>
                    </a:ext>
                  </a:extLst>
                </p:cNvPr>
                <p:cNvCxnSpPr/>
                <p:nvPr/>
              </p:nvCxnSpPr>
              <p:spPr>
                <a:xfrm>
                  <a:off x="2772563" y="445290"/>
                  <a:ext cx="1368397" cy="3"/>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500" name="WordArt 333">
                <a:extLst>
                  <a:ext uri="{FF2B5EF4-FFF2-40B4-BE49-F238E27FC236}">
                    <a16:creationId xmlns:a16="http://schemas.microsoft.com/office/drawing/2014/main" id="{937EA7B5-0306-3956-0852-8847488DF787}"/>
                  </a:ext>
                </a:extLst>
              </p:cNvPr>
              <p:cNvSpPr>
                <a:spLocks noChangeArrowheads="1" noChangeShapeType="1" noTextEdit="1"/>
              </p:cNvSpPr>
              <p:nvPr/>
            </p:nvSpPr>
            <p:spPr bwMode="auto">
              <a:xfrm>
                <a:off x="2823824" y="565620"/>
                <a:ext cx="1006357" cy="695314"/>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rPr>
                  <a:t>石崎</a:t>
                </a:r>
                <a:endParaRPr lang="en-US" altLang="ja-JP"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endParaRPr>
              </a:p>
            </p:txBody>
          </p:sp>
        </p:grpSp>
      </p:grpSp>
      <p:grpSp>
        <p:nvGrpSpPr>
          <p:cNvPr id="16393" name="グループ化 11326">
            <a:extLst>
              <a:ext uri="{FF2B5EF4-FFF2-40B4-BE49-F238E27FC236}">
                <a16:creationId xmlns:a16="http://schemas.microsoft.com/office/drawing/2014/main" id="{CC99E6B3-1418-1446-3750-0A9B30C2D10C}"/>
              </a:ext>
            </a:extLst>
          </p:cNvPr>
          <p:cNvGrpSpPr>
            <a:grpSpLocks/>
          </p:cNvGrpSpPr>
          <p:nvPr/>
        </p:nvGrpSpPr>
        <p:grpSpPr bwMode="auto">
          <a:xfrm>
            <a:off x="7180263" y="3165475"/>
            <a:ext cx="1193800" cy="1022350"/>
            <a:chOff x="-2638764" y="2556687"/>
            <a:chExt cx="1193453" cy="1022318"/>
          </a:xfrm>
        </p:grpSpPr>
        <p:sp>
          <p:nvSpPr>
            <p:cNvPr id="11267" name="楕円 11266">
              <a:extLst>
                <a:ext uri="{FF2B5EF4-FFF2-40B4-BE49-F238E27FC236}">
                  <a16:creationId xmlns:a16="http://schemas.microsoft.com/office/drawing/2014/main" id="{7562B635-8F10-BC91-48EC-F34DAA735B2A}"/>
                </a:ext>
              </a:extLst>
            </p:cNvPr>
            <p:cNvSpPr/>
            <p:nvPr/>
          </p:nvSpPr>
          <p:spPr>
            <a:xfrm>
              <a:off x="-2638764" y="2556687"/>
              <a:ext cx="1001421" cy="974694"/>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519" name="図 20645">
              <a:extLst>
                <a:ext uri="{FF2B5EF4-FFF2-40B4-BE49-F238E27FC236}">
                  <a16:creationId xmlns:a16="http://schemas.microsoft.com/office/drawing/2014/main" id="{143FA3C5-22FB-3432-A8E3-E511D496AC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7575" y="2584948"/>
              <a:ext cx="721420" cy="87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20" name="グループ化 244">
              <a:extLst>
                <a:ext uri="{FF2B5EF4-FFF2-40B4-BE49-F238E27FC236}">
                  <a16:creationId xmlns:a16="http://schemas.microsoft.com/office/drawing/2014/main" id="{CB401868-2F76-C15B-653D-803B0AC14951}"/>
                </a:ext>
              </a:extLst>
            </p:cNvPr>
            <p:cNvGrpSpPr>
              <a:grpSpLocks/>
            </p:cNvGrpSpPr>
            <p:nvPr/>
          </p:nvGrpSpPr>
          <p:grpSpPr bwMode="auto">
            <a:xfrm>
              <a:off x="-2039036" y="3224992"/>
              <a:ext cx="593725" cy="354013"/>
              <a:chOff x="45720" y="13336"/>
              <a:chExt cx="1846729" cy="1275939"/>
            </a:xfrm>
          </p:grpSpPr>
          <p:grpSp>
            <p:nvGrpSpPr>
              <p:cNvPr id="16521" name="グループ化 20607">
                <a:extLst>
                  <a:ext uri="{FF2B5EF4-FFF2-40B4-BE49-F238E27FC236}">
                    <a16:creationId xmlns:a16="http://schemas.microsoft.com/office/drawing/2014/main" id="{33A9F56D-2852-E43C-AF74-AAAABFFC22BE}"/>
                  </a:ext>
                </a:extLst>
              </p:cNvPr>
              <p:cNvGrpSpPr>
                <a:grpSpLocks/>
              </p:cNvGrpSpPr>
              <p:nvPr/>
            </p:nvGrpSpPr>
            <p:grpSpPr bwMode="auto">
              <a:xfrm>
                <a:off x="45720" y="13336"/>
                <a:ext cx="1846729" cy="1275939"/>
                <a:chOff x="45720" y="13336"/>
                <a:chExt cx="1846729" cy="1275939"/>
              </a:xfrm>
            </p:grpSpPr>
            <p:sp>
              <p:nvSpPr>
                <p:cNvPr id="3" name="角丸四角形 3372">
                  <a:extLst>
                    <a:ext uri="{FF2B5EF4-FFF2-40B4-BE49-F238E27FC236}">
                      <a16:creationId xmlns:a16="http://schemas.microsoft.com/office/drawing/2014/main" id="{56DFAD06-AA0A-25C4-D7A8-2BFE868A3BCC}"/>
                    </a:ext>
                  </a:extLst>
                </p:cNvPr>
                <p:cNvSpPr/>
                <p:nvPr/>
              </p:nvSpPr>
              <p:spPr>
                <a:xfrm>
                  <a:off x="46258" y="13379"/>
                  <a:ext cx="1846191" cy="1275896"/>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524" name="Group 1149">
                  <a:extLst>
                    <a:ext uri="{FF2B5EF4-FFF2-40B4-BE49-F238E27FC236}">
                      <a16:creationId xmlns:a16="http://schemas.microsoft.com/office/drawing/2014/main" id="{E4B48944-5DC0-D9E1-A3D8-EA99ADC2C2EB}"/>
                    </a:ext>
                  </a:extLst>
                </p:cNvPr>
                <p:cNvGrpSpPr>
                  <a:grpSpLocks/>
                </p:cNvGrpSpPr>
                <p:nvPr/>
              </p:nvGrpSpPr>
              <p:grpSpPr bwMode="auto">
                <a:xfrm>
                  <a:off x="116100" y="84827"/>
                  <a:ext cx="376560" cy="383977"/>
                  <a:chOff x="116100" y="84827"/>
                  <a:chExt cx="2277" cy="1295"/>
                </a:xfrm>
              </p:grpSpPr>
              <p:pic>
                <p:nvPicPr>
                  <p:cNvPr id="16527" name="Picture 1150" descr="a">
                    <a:extLst>
                      <a:ext uri="{FF2B5EF4-FFF2-40B4-BE49-F238E27FC236}">
                        <a16:creationId xmlns:a16="http://schemas.microsoft.com/office/drawing/2014/main" id="{62DE1D74-A81E-C772-3075-6CF28E6B5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00" y="84827"/>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8" name="Picture 1151" descr="b">
                    <a:extLst>
                      <a:ext uri="{FF2B5EF4-FFF2-40B4-BE49-F238E27FC236}">
                        <a16:creationId xmlns:a16="http://schemas.microsoft.com/office/drawing/2014/main" id="{C660C5AE-E432-F6EE-D909-18800EDED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09" y="84852"/>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9" name="Picture 1152" descr="c">
                    <a:extLst>
                      <a:ext uri="{FF2B5EF4-FFF2-40B4-BE49-F238E27FC236}">
                        <a16:creationId xmlns:a16="http://schemas.microsoft.com/office/drawing/2014/main" id="{E3C76DE1-93BE-26F9-F64A-33D03700B0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17" y="84851"/>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WordArt 333">
                  <a:extLst>
                    <a:ext uri="{FF2B5EF4-FFF2-40B4-BE49-F238E27FC236}">
                      <a16:creationId xmlns:a16="http://schemas.microsoft.com/office/drawing/2014/main" id="{93574B0A-DF15-64D6-E757-9D447DF9F9D4}"/>
                    </a:ext>
                  </a:extLst>
                </p:cNvPr>
                <p:cNvSpPr>
                  <a:spLocks noChangeArrowheads="1" noChangeShapeType="1" noTextEdit="1"/>
                </p:cNvSpPr>
                <p:nvPr/>
              </p:nvSpPr>
              <p:spPr bwMode="auto">
                <a:xfrm>
                  <a:off x="508776" y="158506"/>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613" name="直線コネクタ 20612">
                  <a:extLst>
                    <a:ext uri="{FF2B5EF4-FFF2-40B4-BE49-F238E27FC236}">
                      <a16:creationId xmlns:a16="http://schemas.microsoft.com/office/drawing/2014/main" id="{261FFA04-92FB-3B4E-944E-4EC88A92A8AB}"/>
                    </a:ext>
                  </a:extLst>
                </p:cNvPr>
                <p:cNvCxnSpPr/>
                <p:nvPr/>
              </p:nvCxnSpPr>
              <p:spPr>
                <a:xfrm>
                  <a:off x="431292" y="459657"/>
                  <a:ext cx="136736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522" name="WordArt 333">
                <a:extLst>
                  <a:ext uri="{FF2B5EF4-FFF2-40B4-BE49-F238E27FC236}">
                    <a16:creationId xmlns:a16="http://schemas.microsoft.com/office/drawing/2014/main" id="{9C8EFDF5-E565-71F7-8EB5-0A0D7C96972A}"/>
                  </a:ext>
                </a:extLst>
              </p:cNvPr>
              <p:cNvSpPr>
                <a:spLocks noChangeArrowheads="1" noChangeShapeType="1" noTextEdit="1"/>
              </p:cNvSpPr>
              <p:nvPr/>
            </p:nvSpPr>
            <p:spPr bwMode="auto">
              <a:xfrm>
                <a:off x="494107" y="544650"/>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鈴木</a:t>
                </a:r>
              </a:p>
            </p:txBody>
          </p:sp>
        </p:grpSp>
      </p:grpSp>
      <p:grpSp>
        <p:nvGrpSpPr>
          <p:cNvPr id="16394" name="グループ化 54">
            <a:extLst>
              <a:ext uri="{FF2B5EF4-FFF2-40B4-BE49-F238E27FC236}">
                <a16:creationId xmlns:a16="http://schemas.microsoft.com/office/drawing/2014/main" id="{8F474DF2-7CA2-4445-132B-54894B14BAC3}"/>
              </a:ext>
            </a:extLst>
          </p:cNvPr>
          <p:cNvGrpSpPr>
            <a:grpSpLocks/>
          </p:cNvGrpSpPr>
          <p:nvPr/>
        </p:nvGrpSpPr>
        <p:grpSpPr bwMode="auto">
          <a:xfrm>
            <a:off x="4511675" y="1123950"/>
            <a:ext cx="1163638" cy="1017588"/>
            <a:chOff x="12565540" y="610854"/>
            <a:chExt cx="1163883" cy="1017869"/>
          </a:xfrm>
        </p:grpSpPr>
        <p:sp>
          <p:nvSpPr>
            <p:cNvPr id="11277" name="楕円 11276">
              <a:extLst>
                <a:ext uri="{FF2B5EF4-FFF2-40B4-BE49-F238E27FC236}">
                  <a16:creationId xmlns:a16="http://schemas.microsoft.com/office/drawing/2014/main" id="{28CB5F46-FCB8-9D69-63FE-49477CECF94D}"/>
                </a:ext>
              </a:extLst>
            </p:cNvPr>
            <p:cNvSpPr/>
            <p:nvPr/>
          </p:nvSpPr>
          <p:spPr bwMode="auto">
            <a:xfrm>
              <a:off x="12565540" y="610854"/>
              <a:ext cx="1001924" cy="974994"/>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516" name="図 20641">
              <a:extLst>
                <a:ext uri="{FF2B5EF4-FFF2-40B4-BE49-F238E27FC236}">
                  <a16:creationId xmlns:a16="http://schemas.microsoft.com/office/drawing/2014/main" id="{8719138A-56EC-616F-CDF0-CD47AA1FCD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13436" y="631865"/>
              <a:ext cx="672629" cy="8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7" name="グループ化 246">
              <a:extLst>
                <a:ext uri="{FF2B5EF4-FFF2-40B4-BE49-F238E27FC236}">
                  <a16:creationId xmlns:a16="http://schemas.microsoft.com/office/drawing/2014/main" id="{8ADD60AC-BA0F-BFE3-2807-7FF6ED78A992}"/>
                </a:ext>
              </a:extLst>
            </p:cNvPr>
            <p:cNvGrpSpPr/>
            <p:nvPr/>
          </p:nvGrpSpPr>
          <p:grpSpPr bwMode="auto">
            <a:xfrm>
              <a:off x="13135280" y="1274588"/>
              <a:ext cx="594143" cy="354135"/>
              <a:chOff x="1598295" y="22861"/>
              <a:chExt cx="1846729" cy="1275939"/>
            </a:xfrm>
            <a:solidFill>
              <a:srgbClr val="FF99FF"/>
            </a:solidFill>
          </p:grpSpPr>
          <p:grpSp>
            <p:nvGrpSpPr>
              <p:cNvPr id="20590" name="グループ化 20589">
                <a:extLst>
                  <a:ext uri="{FF2B5EF4-FFF2-40B4-BE49-F238E27FC236}">
                    <a16:creationId xmlns:a16="http://schemas.microsoft.com/office/drawing/2014/main" id="{D481408A-2E80-DC6A-A6A9-635212B5EC39}"/>
                  </a:ext>
                </a:extLst>
              </p:cNvPr>
              <p:cNvGrpSpPr/>
              <p:nvPr/>
            </p:nvGrpSpPr>
            <p:grpSpPr>
              <a:xfrm>
                <a:off x="1598295" y="22861"/>
                <a:ext cx="1846729" cy="1275939"/>
                <a:chOff x="1598295" y="22861"/>
                <a:chExt cx="1846729" cy="1275939"/>
              </a:xfrm>
              <a:grpFill/>
            </p:grpSpPr>
            <p:sp>
              <p:nvSpPr>
                <p:cNvPr id="20592" name="角丸四角形 3372">
                  <a:extLst>
                    <a:ext uri="{FF2B5EF4-FFF2-40B4-BE49-F238E27FC236}">
                      <a16:creationId xmlns:a16="http://schemas.microsoft.com/office/drawing/2014/main" id="{457FAEDA-F49E-B74F-07BE-FC3CC526AE43}"/>
                    </a:ext>
                  </a:extLst>
                </p:cNvPr>
                <p:cNvSpPr/>
                <p:nvPr/>
              </p:nvSpPr>
              <p:spPr>
                <a:xfrm>
                  <a:off x="1598295" y="22861"/>
                  <a:ext cx="1846729" cy="1275939"/>
                </a:xfrm>
                <a:prstGeom prst="roundRect">
                  <a:avLst/>
                </a:prstGeom>
                <a:grp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20593" name="Group 1149">
                  <a:extLst>
                    <a:ext uri="{FF2B5EF4-FFF2-40B4-BE49-F238E27FC236}">
                      <a16:creationId xmlns:a16="http://schemas.microsoft.com/office/drawing/2014/main" id="{905FA3DC-EEEA-E478-852A-2347E6E92FE6}"/>
                    </a:ext>
                  </a:extLst>
                </p:cNvPr>
                <p:cNvGrpSpPr>
                  <a:grpSpLocks/>
                </p:cNvGrpSpPr>
                <p:nvPr/>
              </p:nvGrpSpPr>
              <p:grpSpPr bwMode="auto">
                <a:xfrm>
                  <a:off x="1668675" y="94352"/>
                  <a:ext cx="376560" cy="383977"/>
                  <a:chOff x="1668675" y="94352"/>
                  <a:chExt cx="2277" cy="1295"/>
                </a:xfrm>
                <a:grpFill/>
              </p:grpSpPr>
              <p:pic>
                <p:nvPicPr>
                  <p:cNvPr id="20596" name="Picture 1150" descr="a">
                    <a:extLst>
                      <a:ext uri="{FF2B5EF4-FFF2-40B4-BE49-F238E27FC236}">
                        <a16:creationId xmlns:a16="http://schemas.microsoft.com/office/drawing/2014/main" id="{4B8EE89E-D56F-BDE6-0A8D-0F80690944E7}"/>
                      </a:ext>
                    </a:extLst>
                  </p:cNvPr>
                  <p:cNvPicPr>
                    <a:picLocks noChangeAspect="1" noChangeArrowheads="1"/>
                  </p:cNvPicPr>
                  <p:nvPr/>
                </p:nvPicPr>
                <p:blipFill>
                  <a:blip r:embed="rId5" cstate="print"/>
                  <a:srcRect/>
                  <a:stretch>
                    <a:fillRect/>
                  </a:stretch>
                </p:blipFill>
                <p:spPr bwMode="auto">
                  <a:xfrm>
                    <a:off x="1668675" y="94352"/>
                    <a:ext cx="2268" cy="1276"/>
                  </a:xfrm>
                  <a:prstGeom prst="rect">
                    <a:avLst/>
                  </a:prstGeom>
                  <a:grpFill/>
                  <a:ln>
                    <a:noFill/>
                  </a:ln>
                </p:spPr>
              </p:pic>
              <p:pic>
                <p:nvPicPr>
                  <p:cNvPr id="20597" name="Picture 1151" descr="b">
                    <a:extLst>
                      <a:ext uri="{FF2B5EF4-FFF2-40B4-BE49-F238E27FC236}">
                        <a16:creationId xmlns:a16="http://schemas.microsoft.com/office/drawing/2014/main" id="{84F77C45-7B9F-AE5D-F00D-FA164EAA515A}"/>
                      </a:ext>
                    </a:extLst>
                  </p:cNvPr>
                  <p:cNvPicPr>
                    <a:picLocks noChangeAspect="1" noChangeArrowheads="1"/>
                  </p:cNvPicPr>
                  <p:nvPr/>
                </p:nvPicPr>
                <p:blipFill>
                  <a:blip r:embed="rId6" cstate="print"/>
                  <a:srcRect/>
                  <a:stretch>
                    <a:fillRect/>
                  </a:stretch>
                </p:blipFill>
                <p:spPr bwMode="auto">
                  <a:xfrm>
                    <a:off x="1668684" y="94377"/>
                    <a:ext cx="2243" cy="1261"/>
                  </a:xfrm>
                  <a:prstGeom prst="rect">
                    <a:avLst/>
                  </a:prstGeom>
                  <a:grpFill/>
                  <a:ln>
                    <a:noFill/>
                  </a:ln>
                </p:spPr>
              </p:pic>
              <p:pic>
                <p:nvPicPr>
                  <p:cNvPr id="20598" name="Picture 1152" descr="c">
                    <a:extLst>
                      <a:ext uri="{FF2B5EF4-FFF2-40B4-BE49-F238E27FC236}">
                        <a16:creationId xmlns:a16="http://schemas.microsoft.com/office/drawing/2014/main" id="{0F1114A7-5134-51BA-9968-74C7C07A2D99}"/>
                      </a:ext>
                    </a:extLst>
                  </p:cNvPr>
                  <p:cNvPicPr>
                    <a:picLocks noChangeAspect="1" noChangeArrowheads="1"/>
                  </p:cNvPicPr>
                  <p:nvPr/>
                </p:nvPicPr>
                <p:blipFill>
                  <a:blip r:embed="rId7" cstate="print"/>
                  <a:srcRect/>
                  <a:stretch>
                    <a:fillRect/>
                  </a:stretch>
                </p:blipFill>
                <p:spPr bwMode="auto">
                  <a:xfrm>
                    <a:off x="1668692" y="94376"/>
                    <a:ext cx="2260" cy="1271"/>
                  </a:xfrm>
                  <a:prstGeom prst="rect">
                    <a:avLst/>
                  </a:prstGeom>
                  <a:grpFill/>
                  <a:ln>
                    <a:noFill/>
                  </a:ln>
                </p:spPr>
              </p:pic>
            </p:grpSp>
            <p:sp>
              <p:nvSpPr>
                <p:cNvPr id="20594" name="WordArt 333">
                  <a:extLst>
                    <a:ext uri="{FF2B5EF4-FFF2-40B4-BE49-F238E27FC236}">
                      <a16:creationId xmlns:a16="http://schemas.microsoft.com/office/drawing/2014/main" id="{AF055270-31EA-473A-A26C-9B130548ED52}"/>
                    </a:ext>
                  </a:extLst>
                </p:cNvPr>
                <p:cNvSpPr>
                  <a:spLocks noChangeArrowheads="1" noChangeShapeType="1" noTextEdit="1"/>
                </p:cNvSpPr>
                <p:nvPr/>
              </p:nvSpPr>
              <p:spPr bwMode="auto">
                <a:xfrm>
                  <a:off x="2061351" y="168031"/>
                  <a:ext cx="1260099" cy="262921"/>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95" name="直線コネクタ 20594">
                  <a:extLst>
                    <a:ext uri="{FF2B5EF4-FFF2-40B4-BE49-F238E27FC236}">
                      <a16:creationId xmlns:a16="http://schemas.microsoft.com/office/drawing/2014/main" id="{99428D64-9444-D63A-4208-5EDF6AF332E6}"/>
                    </a:ext>
                  </a:extLst>
                </p:cNvPr>
                <p:cNvCxnSpPr/>
                <p:nvPr/>
              </p:nvCxnSpPr>
              <p:spPr>
                <a:xfrm>
                  <a:off x="1983894" y="468151"/>
                  <a:ext cx="1368397" cy="3"/>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591" name="WordArt 333">
                <a:extLst>
                  <a:ext uri="{FF2B5EF4-FFF2-40B4-BE49-F238E27FC236}">
                    <a16:creationId xmlns:a16="http://schemas.microsoft.com/office/drawing/2014/main" id="{5262E9FA-F71D-D78B-0017-68FD02123A4A}"/>
                  </a:ext>
                </a:extLst>
              </p:cNvPr>
              <p:cNvSpPr>
                <a:spLocks noChangeArrowheads="1" noChangeShapeType="1" noTextEdit="1"/>
              </p:cNvSpPr>
              <p:nvPr/>
            </p:nvSpPr>
            <p:spPr bwMode="auto">
              <a:xfrm>
                <a:off x="2035156" y="588481"/>
                <a:ext cx="1006356" cy="695312"/>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rPr>
                  <a:t>鈴木</a:t>
                </a:r>
                <a:endParaRPr lang="en-US" altLang="ja-JP" sz="3600" b="1" kern="10" dirty="0">
                  <a:ln w="0">
                    <a:noFill/>
                    <a:round/>
                    <a:headEnd/>
                    <a:tailEnd/>
                  </a:ln>
                  <a:solidFill>
                    <a:srgbClr val="000000"/>
                  </a:solidFill>
                  <a:latin typeface="HG丸ｺﾞｼｯｸM-PRO" panose="020F0600000000000000" pitchFamily="50" charset="-128"/>
                  <a:ea typeface="HG丸ｺﾞｼｯｸM-PRO" panose="020F0600000000000000" pitchFamily="50" charset="-128"/>
                </a:endParaRPr>
              </a:p>
            </p:txBody>
          </p:sp>
        </p:grpSp>
      </p:grpSp>
      <p:grpSp>
        <p:nvGrpSpPr>
          <p:cNvPr id="16395" name="グループ化 196">
            <a:extLst>
              <a:ext uri="{FF2B5EF4-FFF2-40B4-BE49-F238E27FC236}">
                <a16:creationId xmlns:a16="http://schemas.microsoft.com/office/drawing/2014/main" id="{49BAA24C-B2DA-C5E1-F5A5-EE3B560E87B3}"/>
              </a:ext>
            </a:extLst>
          </p:cNvPr>
          <p:cNvGrpSpPr>
            <a:grpSpLocks/>
          </p:cNvGrpSpPr>
          <p:nvPr/>
        </p:nvGrpSpPr>
        <p:grpSpPr bwMode="auto">
          <a:xfrm>
            <a:off x="10179050" y="1392238"/>
            <a:ext cx="1227138" cy="1071562"/>
            <a:chOff x="-2458624" y="2203743"/>
            <a:chExt cx="1226999" cy="1070529"/>
          </a:xfrm>
        </p:grpSpPr>
        <p:sp>
          <p:nvSpPr>
            <p:cNvPr id="11270" name="楕円 11269">
              <a:extLst>
                <a:ext uri="{FF2B5EF4-FFF2-40B4-BE49-F238E27FC236}">
                  <a16:creationId xmlns:a16="http://schemas.microsoft.com/office/drawing/2014/main" id="{E7985289-1D20-A67C-32EC-59C2A32F0CBF}"/>
                </a:ext>
              </a:extLst>
            </p:cNvPr>
            <p:cNvSpPr/>
            <p:nvPr/>
          </p:nvSpPr>
          <p:spPr>
            <a:xfrm>
              <a:off x="-2458624" y="2203743"/>
              <a:ext cx="1001600" cy="975371"/>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dirty="0">
                <a:solidFill>
                  <a:prstClr val="white"/>
                </a:solidFill>
                <a:latin typeface="游ゴシック" panose="020F0502020204030204"/>
                <a:ea typeface="游ゴシック" panose="020B0400000000000000" pitchFamily="50" charset="-128"/>
              </a:endParaRPr>
            </a:p>
          </p:txBody>
        </p:sp>
        <p:pic>
          <p:nvPicPr>
            <p:cNvPr id="16513" name="図 20647">
              <a:extLst>
                <a:ext uri="{FF2B5EF4-FFF2-40B4-BE49-F238E27FC236}">
                  <a16:creationId xmlns:a16="http://schemas.microsoft.com/office/drawing/2014/main" id="{644B7225-A20D-C82D-856B-805333BD25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8512" y="2235872"/>
              <a:ext cx="805759" cy="8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0" name="グループ化 249">
              <a:extLst>
                <a:ext uri="{FF2B5EF4-FFF2-40B4-BE49-F238E27FC236}">
                  <a16:creationId xmlns:a16="http://schemas.microsoft.com/office/drawing/2014/main" id="{0D1964CE-414C-9466-7DCF-55F76C43CF94}"/>
                </a:ext>
              </a:extLst>
            </p:cNvPr>
            <p:cNvGrpSpPr/>
            <p:nvPr/>
          </p:nvGrpSpPr>
          <p:grpSpPr>
            <a:xfrm>
              <a:off x="-1825984" y="2920033"/>
              <a:ext cx="594359" cy="354239"/>
              <a:chOff x="851535" y="9526"/>
              <a:chExt cx="1846729" cy="1275939"/>
            </a:xfrm>
            <a:solidFill>
              <a:srgbClr val="FF99FF"/>
            </a:solidFill>
          </p:grpSpPr>
          <p:grpSp>
            <p:nvGrpSpPr>
              <p:cNvPr id="20563" name="グループ化 20562">
                <a:extLst>
                  <a:ext uri="{FF2B5EF4-FFF2-40B4-BE49-F238E27FC236}">
                    <a16:creationId xmlns:a16="http://schemas.microsoft.com/office/drawing/2014/main" id="{02E39774-A545-4723-DA20-07F302BCF092}"/>
                  </a:ext>
                </a:extLst>
              </p:cNvPr>
              <p:cNvGrpSpPr/>
              <p:nvPr/>
            </p:nvGrpSpPr>
            <p:grpSpPr>
              <a:xfrm>
                <a:off x="851535" y="9526"/>
                <a:ext cx="1846729" cy="1275939"/>
                <a:chOff x="851535" y="9526"/>
                <a:chExt cx="1846729" cy="1275939"/>
              </a:xfrm>
              <a:grpFill/>
            </p:grpSpPr>
            <p:sp>
              <p:nvSpPr>
                <p:cNvPr id="20565" name="角丸四角形 3372">
                  <a:extLst>
                    <a:ext uri="{FF2B5EF4-FFF2-40B4-BE49-F238E27FC236}">
                      <a16:creationId xmlns:a16="http://schemas.microsoft.com/office/drawing/2014/main" id="{F093A346-495D-4A64-3AAA-A209412050C0}"/>
                    </a:ext>
                  </a:extLst>
                </p:cNvPr>
                <p:cNvSpPr/>
                <p:nvPr/>
              </p:nvSpPr>
              <p:spPr>
                <a:xfrm>
                  <a:off x="851535" y="9526"/>
                  <a:ext cx="1846729" cy="1275939"/>
                </a:xfrm>
                <a:prstGeom prst="roundRect">
                  <a:avLst/>
                </a:prstGeom>
                <a:grp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20566" name="Group 1149">
                  <a:extLst>
                    <a:ext uri="{FF2B5EF4-FFF2-40B4-BE49-F238E27FC236}">
                      <a16:creationId xmlns:a16="http://schemas.microsoft.com/office/drawing/2014/main" id="{08058FB1-CC34-586E-6350-B5E5880CFA70}"/>
                    </a:ext>
                  </a:extLst>
                </p:cNvPr>
                <p:cNvGrpSpPr>
                  <a:grpSpLocks/>
                </p:cNvGrpSpPr>
                <p:nvPr/>
              </p:nvGrpSpPr>
              <p:grpSpPr bwMode="auto">
                <a:xfrm>
                  <a:off x="921915" y="81017"/>
                  <a:ext cx="376560" cy="383977"/>
                  <a:chOff x="921915" y="81017"/>
                  <a:chExt cx="2277" cy="1295"/>
                </a:xfrm>
                <a:grpFill/>
              </p:grpSpPr>
              <p:pic>
                <p:nvPicPr>
                  <p:cNvPr id="20569" name="Picture 1150" descr="a">
                    <a:extLst>
                      <a:ext uri="{FF2B5EF4-FFF2-40B4-BE49-F238E27FC236}">
                        <a16:creationId xmlns:a16="http://schemas.microsoft.com/office/drawing/2014/main" id="{C36EEDFB-BB67-EEC1-ED78-CB9E5C7228B4}"/>
                      </a:ext>
                    </a:extLst>
                  </p:cNvPr>
                  <p:cNvPicPr>
                    <a:picLocks noChangeAspect="1" noChangeArrowheads="1"/>
                  </p:cNvPicPr>
                  <p:nvPr/>
                </p:nvPicPr>
                <p:blipFill>
                  <a:blip r:embed="rId5" cstate="print"/>
                  <a:srcRect/>
                  <a:stretch>
                    <a:fillRect/>
                  </a:stretch>
                </p:blipFill>
                <p:spPr bwMode="auto">
                  <a:xfrm>
                    <a:off x="921915" y="81017"/>
                    <a:ext cx="2268" cy="1276"/>
                  </a:xfrm>
                  <a:prstGeom prst="rect">
                    <a:avLst/>
                  </a:prstGeom>
                  <a:grpFill/>
                  <a:ln>
                    <a:noFill/>
                  </a:ln>
                </p:spPr>
              </p:pic>
              <p:pic>
                <p:nvPicPr>
                  <p:cNvPr id="20570" name="Picture 1151" descr="b">
                    <a:extLst>
                      <a:ext uri="{FF2B5EF4-FFF2-40B4-BE49-F238E27FC236}">
                        <a16:creationId xmlns:a16="http://schemas.microsoft.com/office/drawing/2014/main" id="{E9B24F85-AACF-EAA6-4350-B435C77B7180}"/>
                      </a:ext>
                    </a:extLst>
                  </p:cNvPr>
                  <p:cNvPicPr>
                    <a:picLocks noChangeAspect="1" noChangeArrowheads="1"/>
                  </p:cNvPicPr>
                  <p:nvPr/>
                </p:nvPicPr>
                <p:blipFill>
                  <a:blip r:embed="rId6" cstate="print"/>
                  <a:srcRect/>
                  <a:stretch>
                    <a:fillRect/>
                  </a:stretch>
                </p:blipFill>
                <p:spPr bwMode="auto">
                  <a:xfrm>
                    <a:off x="921924" y="81042"/>
                    <a:ext cx="2243" cy="1261"/>
                  </a:xfrm>
                  <a:prstGeom prst="rect">
                    <a:avLst/>
                  </a:prstGeom>
                  <a:grpFill/>
                  <a:ln>
                    <a:noFill/>
                  </a:ln>
                </p:spPr>
              </p:pic>
              <p:pic>
                <p:nvPicPr>
                  <p:cNvPr id="20571" name="Picture 1152" descr="c">
                    <a:extLst>
                      <a:ext uri="{FF2B5EF4-FFF2-40B4-BE49-F238E27FC236}">
                        <a16:creationId xmlns:a16="http://schemas.microsoft.com/office/drawing/2014/main" id="{B9469159-703D-3166-3BF8-0450A42C9D91}"/>
                      </a:ext>
                    </a:extLst>
                  </p:cNvPr>
                  <p:cNvPicPr>
                    <a:picLocks noChangeAspect="1" noChangeArrowheads="1"/>
                  </p:cNvPicPr>
                  <p:nvPr/>
                </p:nvPicPr>
                <p:blipFill>
                  <a:blip r:embed="rId7" cstate="print"/>
                  <a:srcRect/>
                  <a:stretch>
                    <a:fillRect/>
                  </a:stretch>
                </p:blipFill>
                <p:spPr bwMode="auto">
                  <a:xfrm>
                    <a:off x="921932" y="81041"/>
                    <a:ext cx="2260" cy="1271"/>
                  </a:xfrm>
                  <a:prstGeom prst="rect">
                    <a:avLst/>
                  </a:prstGeom>
                  <a:grpFill/>
                  <a:ln>
                    <a:noFill/>
                  </a:ln>
                </p:spPr>
              </p:pic>
            </p:grpSp>
            <p:sp>
              <p:nvSpPr>
                <p:cNvPr id="20567" name="WordArt 333">
                  <a:extLst>
                    <a:ext uri="{FF2B5EF4-FFF2-40B4-BE49-F238E27FC236}">
                      <a16:creationId xmlns:a16="http://schemas.microsoft.com/office/drawing/2014/main" id="{FB791945-1846-B526-4B35-5CBDDFC47561}"/>
                    </a:ext>
                  </a:extLst>
                </p:cNvPr>
                <p:cNvSpPr>
                  <a:spLocks noChangeArrowheads="1" noChangeShapeType="1" noTextEdit="1"/>
                </p:cNvSpPr>
                <p:nvPr/>
              </p:nvSpPr>
              <p:spPr bwMode="auto">
                <a:xfrm>
                  <a:off x="1314591" y="154696"/>
                  <a:ext cx="1260099" cy="262921"/>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68" name="直線コネクタ 20567">
                  <a:extLst>
                    <a:ext uri="{FF2B5EF4-FFF2-40B4-BE49-F238E27FC236}">
                      <a16:creationId xmlns:a16="http://schemas.microsoft.com/office/drawing/2014/main" id="{7510CFAF-27CB-6A4F-FE66-09B4D1CFE9E1}"/>
                    </a:ext>
                  </a:extLst>
                </p:cNvPr>
                <p:cNvCxnSpPr/>
                <p:nvPr/>
              </p:nvCxnSpPr>
              <p:spPr>
                <a:xfrm>
                  <a:off x="1237134" y="454816"/>
                  <a:ext cx="1368397" cy="3"/>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564" name="WordArt 333">
                <a:extLst>
                  <a:ext uri="{FF2B5EF4-FFF2-40B4-BE49-F238E27FC236}">
                    <a16:creationId xmlns:a16="http://schemas.microsoft.com/office/drawing/2014/main" id="{E44B5986-250E-ED63-9915-360523512B47}"/>
                  </a:ext>
                </a:extLst>
              </p:cNvPr>
              <p:cNvSpPr>
                <a:spLocks noChangeArrowheads="1" noChangeShapeType="1" noTextEdit="1"/>
              </p:cNvSpPr>
              <p:nvPr/>
            </p:nvSpPr>
            <p:spPr bwMode="auto">
              <a:xfrm>
                <a:off x="1331696" y="575146"/>
                <a:ext cx="1006357" cy="695314"/>
              </a:xfrm>
              <a:prstGeom prst="rect">
                <a:avLst/>
              </a:prstGeom>
              <a:grp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sz="3600" b="1" kern="10">
                    <a:ln w="0">
                      <a:noFill/>
                      <a:round/>
                      <a:headEnd/>
                      <a:tailEnd/>
                    </a:ln>
                    <a:solidFill>
                      <a:srgbClr val="000000"/>
                    </a:solidFill>
                    <a:latin typeface="HG丸ｺﾞｼｯｸM-PRO" panose="020F0600000000000000" pitchFamily="50" charset="-128"/>
                    <a:ea typeface="HG丸ｺﾞｼｯｸM-PRO" panose="020F0600000000000000" pitchFamily="50" charset="-128"/>
                  </a:rPr>
                  <a:t>恵木</a:t>
                </a:r>
                <a:endParaRPr lang="en-US" altLang="ja-JP" sz="3600" b="1" kern="10">
                  <a:ln w="0">
                    <a:noFill/>
                    <a:round/>
                    <a:headEnd/>
                    <a:tailEnd/>
                  </a:ln>
                  <a:solidFill>
                    <a:srgbClr val="000000"/>
                  </a:solidFill>
                  <a:latin typeface="HG丸ｺﾞｼｯｸM-PRO" panose="020F0600000000000000" pitchFamily="50" charset="-128"/>
                  <a:ea typeface="HG丸ｺﾞｼｯｸM-PRO" panose="020F0600000000000000" pitchFamily="50" charset="-128"/>
                </a:endParaRPr>
              </a:p>
            </p:txBody>
          </p:sp>
        </p:grpSp>
      </p:grpSp>
      <p:grpSp>
        <p:nvGrpSpPr>
          <p:cNvPr id="16396" name="グループ化 42">
            <a:extLst>
              <a:ext uri="{FF2B5EF4-FFF2-40B4-BE49-F238E27FC236}">
                <a16:creationId xmlns:a16="http://schemas.microsoft.com/office/drawing/2014/main" id="{ABF507B6-451D-21E7-3B51-FA70145DD025}"/>
              </a:ext>
            </a:extLst>
          </p:cNvPr>
          <p:cNvGrpSpPr>
            <a:grpSpLocks/>
          </p:cNvGrpSpPr>
          <p:nvPr/>
        </p:nvGrpSpPr>
        <p:grpSpPr bwMode="auto">
          <a:xfrm>
            <a:off x="6921500" y="4144963"/>
            <a:ext cx="1158875" cy="1108075"/>
            <a:chOff x="-1563688" y="1298575"/>
            <a:chExt cx="1159593" cy="1108075"/>
          </a:xfrm>
        </p:grpSpPr>
        <p:sp>
          <p:nvSpPr>
            <p:cNvPr id="18498" name="楕円 18497">
              <a:extLst>
                <a:ext uri="{FF2B5EF4-FFF2-40B4-BE49-F238E27FC236}">
                  <a16:creationId xmlns:a16="http://schemas.microsoft.com/office/drawing/2014/main" id="{C62E19E4-6962-21B6-1E8A-6926CC116547}"/>
                </a:ext>
              </a:extLst>
            </p:cNvPr>
            <p:cNvSpPr/>
            <p:nvPr/>
          </p:nvSpPr>
          <p:spPr bwMode="auto">
            <a:xfrm>
              <a:off x="-1563688" y="1298575"/>
              <a:ext cx="1002334" cy="974725"/>
            </a:xfrm>
            <a:prstGeom prst="ellipse">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99" name="図 20648">
              <a:extLst>
                <a:ext uri="{FF2B5EF4-FFF2-40B4-BE49-F238E27FC236}">
                  <a16:creationId xmlns:a16="http://schemas.microsoft.com/office/drawing/2014/main" id="{B39397F1-B0D4-A085-69EC-97E9CA08CB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1450" y="1316038"/>
              <a:ext cx="7985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00" name="グループ化 251">
              <a:extLst>
                <a:ext uri="{FF2B5EF4-FFF2-40B4-BE49-F238E27FC236}">
                  <a16:creationId xmlns:a16="http://schemas.microsoft.com/office/drawing/2014/main" id="{F13DAD03-EB3A-AD88-4B70-3FA3F55603A2}"/>
                </a:ext>
              </a:extLst>
            </p:cNvPr>
            <p:cNvGrpSpPr>
              <a:grpSpLocks/>
            </p:cNvGrpSpPr>
            <p:nvPr/>
          </p:nvGrpSpPr>
          <p:grpSpPr bwMode="auto">
            <a:xfrm>
              <a:off x="-1040682" y="2038350"/>
              <a:ext cx="636587" cy="368300"/>
              <a:chOff x="923925" y="1171576"/>
              <a:chExt cx="637002" cy="367664"/>
            </a:xfrm>
          </p:grpSpPr>
          <p:grpSp>
            <p:nvGrpSpPr>
              <p:cNvPr id="16501" name="グループ化 20539">
                <a:extLst>
                  <a:ext uri="{FF2B5EF4-FFF2-40B4-BE49-F238E27FC236}">
                    <a16:creationId xmlns:a16="http://schemas.microsoft.com/office/drawing/2014/main" id="{41B352E4-4264-0CBC-C583-411238925793}"/>
                  </a:ext>
                </a:extLst>
              </p:cNvPr>
              <p:cNvGrpSpPr>
                <a:grpSpLocks/>
              </p:cNvGrpSpPr>
              <p:nvPr/>
            </p:nvGrpSpPr>
            <p:grpSpPr bwMode="auto">
              <a:xfrm>
                <a:off x="923925" y="1171576"/>
                <a:ext cx="594359" cy="354239"/>
                <a:chOff x="923925" y="1171576"/>
                <a:chExt cx="1846729" cy="1275939"/>
              </a:xfrm>
            </p:grpSpPr>
            <p:grpSp>
              <p:nvGrpSpPr>
                <p:cNvPr id="16503" name="グループ化 20541">
                  <a:extLst>
                    <a:ext uri="{FF2B5EF4-FFF2-40B4-BE49-F238E27FC236}">
                      <a16:creationId xmlns:a16="http://schemas.microsoft.com/office/drawing/2014/main" id="{4113B6BD-5F5A-FDD4-D50A-958880B3C62B}"/>
                    </a:ext>
                  </a:extLst>
                </p:cNvPr>
                <p:cNvGrpSpPr>
                  <a:grpSpLocks/>
                </p:cNvGrpSpPr>
                <p:nvPr/>
              </p:nvGrpSpPr>
              <p:grpSpPr bwMode="auto">
                <a:xfrm>
                  <a:off x="923925" y="1171576"/>
                  <a:ext cx="1846729" cy="1275939"/>
                  <a:chOff x="923925" y="1171576"/>
                  <a:chExt cx="1846729" cy="1275939"/>
                </a:xfrm>
              </p:grpSpPr>
              <p:sp>
                <p:nvSpPr>
                  <p:cNvPr id="30" name="角丸四角形 3372">
                    <a:extLst>
                      <a:ext uri="{FF2B5EF4-FFF2-40B4-BE49-F238E27FC236}">
                        <a16:creationId xmlns:a16="http://schemas.microsoft.com/office/drawing/2014/main" id="{0D96034D-8E05-45FB-D6AE-E2512FDC095D}"/>
                      </a:ext>
                    </a:extLst>
                  </p:cNvPr>
                  <p:cNvSpPr/>
                  <p:nvPr/>
                </p:nvSpPr>
                <p:spPr>
                  <a:xfrm>
                    <a:off x="922699" y="1171576"/>
                    <a:ext cx="1847105" cy="1307168"/>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506" name="Group 1149">
                    <a:extLst>
                      <a:ext uri="{FF2B5EF4-FFF2-40B4-BE49-F238E27FC236}">
                        <a16:creationId xmlns:a16="http://schemas.microsoft.com/office/drawing/2014/main" id="{D7E4FAC0-9DD5-CC25-AC13-B89E670D3C92}"/>
                      </a:ext>
                    </a:extLst>
                  </p:cNvPr>
                  <p:cNvGrpSpPr>
                    <a:grpSpLocks/>
                  </p:cNvGrpSpPr>
                  <p:nvPr/>
                </p:nvGrpSpPr>
                <p:grpSpPr bwMode="auto">
                  <a:xfrm>
                    <a:off x="994305" y="1243067"/>
                    <a:ext cx="376560" cy="383977"/>
                    <a:chOff x="994305" y="1243067"/>
                    <a:chExt cx="2277" cy="1295"/>
                  </a:xfrm>
                </p:grpSpPr>
                <p:pic>
                  <p:nvPicPr>
                    <p:cNvPr id="16509" name="Picture 1150" descr="a">
                      <a:extLst>
                        <a:ext uri="{FF2B5EF4-FFF2-40B4-BE49-F238E27FC236}">
                          <a16:creationId xmlns:a16="http://schemas.microsoft.com/office/drawing/2014/main" id="{83472597-2586-400C-9E30-D72C30EE44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305" y="1243067"/>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10" name="Picture 1151" descr="b">
                      <a:extLst>
                        <a:ext uri="{FF2B5EF4-FFF2-40B4-BE49-F238E27FC236}">
                          <a16:creationId xmlns:a16="http://schemas.microsoft.com/office/drawing/2014/main" id="{E0D3CEA5-7AFB-36DC-CB5C-6CFA2C366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314" y="1243092"/>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11" name="Picture 1152" descr="c">
                      <a:extLst>
                        <a:ext uri="{FF2B5EF4-FFF2-40B4-BE49-F238E27FC236}">
                          <a16:creationId xmlns:a16="http://schemas.microsoft.com/office/drawing/2014/main" id="{58D032C0-DA55-FC6E-F1C5-D782AE063D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322" y="1243091"/>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WordArt 333">
                    <a:extLst>
                      <a:ext uri="{FF2B5EF4-FFF2-40B4-BE49-F238E27FC236}">
                        <a16:creationId xmlns:a16="http://schemas.microsoft.com/office/drawing/2014/main" id="{83DF238C-6824-3457-D6EB-8679A4233C69}"/>
                      </a:ext>
                    </a:extLst>
                  </p:cNvPr>
                  <p:cNvSpPr>
                    <a:spLocks noChangeArrowheads="1" noChangeShapeType="1" noTextEdit="1"/>
                  </p:cNvSpPr>
                  <p:nvPr/>
                </p:nvSpPr>
                <p:spPr bwMode="auto">
                  <a:xfrm>
                    <a:off x="1386981" y="1316746"/>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44" name="直線コネクタ 20546">
                    <a:extLst>
                      <a:ext uri="{FF2B5EF4-FFF2-40B4-BE49-F238E27FC236}">
                        <a16:creationId xmlns:a16="http://schemas.microsoft.com/office/drawing/2014/main" id="{188D830D-65EF-F060-006C-8C9BC67F58E9}"/>
                      </a:ext>
                    </a:extLst>
                  </p:cNvPr>
                  <p:cNvCxnSpPr/>
                  <p:nvPr/>
                </p:nvCxnSpPr>
                <p:spPr>
                  <a:xfrm>
                    <a:off x="1307924" y="1616813"/>
                    <a:ext cx="136804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504" name="WordArt 333">
                  <a:extLst>
                    <a:ext uri="{FF2B5EF4-FFF2-40B4-BE49-F238E27FC236}">
                      <a16:creationId xmlns:a16="http://schemas.microsoft.com/office/drawing/2014/main" id="{147C6362-F32C-69DF-CC27-563298411EEB}"/>
                    </a:ext>
                  </a:extLst>
                </p:cNvPr>
                <p:cNvSpPr>
                  <a:spLocks noChangeArrowheads="1" noChangeShapeType="1" noTextEdit="1"/>
                </p:cNvSpPr>
                <p:nvPr/>
              </p:nvSpPr>
              <p:spPr bwMode="auto">
                <a:xfrm>
                  <a:off x="1202217" y="1702888"/>
                  <a:ext cx="1006356" cy="695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三宅</a:t>
                  </a:r>
                </a:p>
              </p:txBody>
            </p:sp>
          </p:grpSp>
          <p:pic>
            <p:nvPicPr>
              <p:cNvPr id="16502" name="図 20540">
                <a:extLst>
                  <a:ext uri="{FF2B5EF4-FFF2-40B4-BE49-F238E27FC236}">
                    <a16:creationId xmlns:a16="http://schemas.microsoft.com/office/drawing/2014/main" id="{84963B7A-6ABA-08F8-402C-BE039E0BE1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6354" y="1301116"/>
                <a:ext cx="244573" cy="23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397" name="グループ化 222">
            <a:extLst>
              <a:ext uri="{FF2B5EF4-FFF2-40B4-BE49-F238E27FC236}">
                <a16:creationId xmlns:a16="http://schemas.microsoft.com/office/drawing/2014/main" id="{7D22015A-A3DF-2852-C8CC-38F03C441B05}"/>
              </a:ext>
            </a:extLst>
          </p:cNvPr>
          <p:cNvGrpSpPr>
            <a:grpSpLocks/>
          </p:cNvGrpSpPr>
          <p:nvPr/>
        </p:nvGrpSpPr>
        <p:grpSpPr bwMode="auto">
          <a:xfrm>
            <a:off x="9304338" y="1358900"/>
            <a:ext cx="1201737" cy="1077913"/>
            <a:chOff x="-2423504" y="3053605"/>
            <a:chExt cx="1201468" cy="1078012"/>
          </a:xfrm>
        </p:grpSpPr>
        <p:sp>
          <p:nvSpPr>
            <p:cNvPr id="18527" name="楕円 18526">
              <a:extLst>
                <a:ext uri="{FF2B5EF4-FFF2-40B4-BE49-F238E27FC236}">
                  <a16:creationId xmlns:a16="http://schemas.microsoft.com/office/drawing/2014/main" id="{A5E2548C-FC84-848B-BF4A-96F443130698}"/>
                </a:ext>
              </a:extLst>
            </p:cNvPr>
            <p:cNvSpPr/>
            <p:nvPr/>
          </p:nvSpPr>
          <p:spPr>
            <a:xfrm>
              <a:off x="-2423504" y="3053605"/>
              <a:ext cx="1001488" cy="974815"/>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87" name="図 20650">
              <a:extLst>
                <a:ext uri="{FF2B5EF4-FFF2-40B4-BE49-F238E27FC236}">
                  <a16:creationId xmlns:a16="http://schemas.microsoft.com/office/drawing/2014/main" id="{F4E6FBCE-B053-A24C-07C7-FE9F7AC7E7B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4030" y="3080570"/>
              <a:ext cx="754308" cy="88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8" name="グループ化 247">
              <a:extLst>
                <a:ext uri="{FF2B5EF4-FFF2-40B4-BE49-F238E27FC236}">
                  <a16:creationId xmlns:a16="http://schemas.microsoft.com/office/drawing/2014/main" id="{310AB908-011B-5BC7-F025-C4DD61D6293F}"/>
                </a:ext>
              </a:extLst>
            </p:cNvPr>
            <p:cNvGrpSpPr>
              <a:grpSpLocks/>
            </p:cNvGrpSpPr>
            <p:nvPr/>
          </p:nvGrpSpPr>
          <p:grpSpPr bwMode="auto">
            <a:xfrm>
              <a:off x="-1815761" y="3776017"/>
              <a:ext cx="593725" cy="355600"/>
              <a:chOff x="731520" y="628651"/>
              <a:chExt cx="1846729" cy="1275939"/>
            </a:xfrm>
          </p:grpSpPr>
          <p:grpSp>
            <p:nvGrpSpPr>
              <p:cNvPr id="16489" name="グループ化 20580">
                <a:extLst>
                  <a:ext uri="{FF2B5EF4-FFF2-40B4-BE49-F238E27FC236}">
                    <a16:creationId xmlns:a16="http://schemas.microsoft.com/office/drawing/2014/main" id="{C561D537-3409-3921-43EC-17EE4D77C848}"/>
                  </a:ext>
                </a:extLst>
              </p:cNvPr>
              <p:cNvGrpSpPr>
                <a:grpSpLocks/>
              </p:cNvGrpSpPr>
              <p:nvPr/>
            </p:nvGrpSpPr>
            <p:grpSpPr bwMode="auto">
              <a:xfrm>
                <a:off x="731520" y="628651"/>
                <a:ext cx="1846729" cy="1275939"/>
                <a:chOff x="731520" y="628651"/>
                <a:chExt cx="1846729" cy="1275939"/>
              </a:xfrm>
            </p:grpSpPr>
            <p:sp>
              <p:nvSpPr>
                <p:cNvPr id="7" name="角丸四角形 3372">
                  <a:extLst>
                    <a:ext uri="{FF2B5EF4-FFF2-40B4-BE49-F238E27FC236}">
                      <a16:creationId xmlns:a16="http://schemas.microsoft.com/office/drawing/2014/main" id="{00C06B2D-91F2-8FDB-D311-15E9E814E58C}"/>
                    </a:ext>
                  </a:extLst>
                </p:cNvPr>
                <p:cNvSpPr/>
                <p:nvPr/>
              </p:nvSpPr>
              <p:spPr>
                <a:xfrm>
                  <a:off x="731934" y="628533"/>
                  <a:ext cx="1846315" cy="1276057"/>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92" name="Group 1149">
                  <a:extLst>
                    <a:ext uri="{FF2B5EF4-FFF2-40B4-BE49-F238E27FC236}">
                      <a16:creationId xmlns:a16="http://schemas.microsoft.com/office/drawing/2014/main" id="{8E2EE313-95A1-B9AD-9AC2-8EA59DFA5010}"/>
                    </a:ext>
                  </a:extLst>
                </p:cNvPr>
                <p:cNvGrpSpPr>
                  <a:grpSpLocks/>
                </p:cNvGrpSpPr>
                <p:nvPr/>
              </p:nvGrpSpPr>
              <p:grpSpPr bwMode="auto">
                <a:xfrm>
                  <a:off x="801900" y="700142"/>
                  <a:ext cx="376560" cy="383977"/>
                  <a:chOff x="801900" y="700142"/>
                  <a:chExt cx="2277" cy="1295"/>
                </a:xfrm>
              </p:grpSpPr>
              <p:pic>
                <p:nvPicPr>
                  <p:cNvPr id="16495" name="Picture 1150" descr="a">
                    <a:extLst>
                      <a:ext uri="{FF2B5EF4-FFF2-40B4-BE49-F238E27FC236}">
                        <a16:creationId xmlns:a16="http://schemas.microsoft.com/office/drawing/2014/main" id="{DB775AD3-9777-08C3-D661-41ED73715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900" y="700142"/>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96" name="Picture 1151" descr="b">
                    <a:extLst>
                      <a:ext uri="{FF2B5EF4-FFF2-40B4-BE49-F238E27FC236}">
                        <a16:creationId xmlns:a16="http://schemas.microsoft.com/office/drawing/2014/main" id="{0DF79217-6E45-4812-930C-7EE6D1694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909" y="700167"/>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97" name="Picture 1152" descr="c">
                    <a:extLst>
                      <a:ext uri="{FF2B5EF4-FFF2-40B4-BE49-F238E27FC236}">
                        <a16:creationId xmlns:a16="http://schemas.microsoft.com/office/drawing/2014/main" id="{BC329BD0-E840-BA1E-B261-3733FB7B5D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917" y="700166"/>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WordArt 333">
                  <a:extLst>
                    <a:ext uri="{FF2B5EF4-FFF2-40B4-BE49-F238E27FC236}">
                      <a16:creationId xmlns:a16="http://schemas.microsoft.com/office/drawing/2014/main" id="{D687CE4B-EE1C-938B-B86D-08EBB9693B20}"/>
                    </a:ext>
                  </a:extLst>
                </p:cNvPr>
                <p:cNvSpPr>
                  <a:spLocks noChangeArrowheads="1" noChangeShapeType="1" noTextEdit="1"/>
                </p:cNvSpPr>
                <p:nvPr/>
              </p:nvSpPr>
              <p:spPr bwMode="auto">
                <a:xfrm>
                  <a:off x="1194576" y="773821"/>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86" name="直線コネクタ 20585">
                  <a:extLst>
                    <a:ext uri="{FF2B5EF4-FFF2-40B4-BE49-F238E27FC236}">
                      <a16:creationId xmlns:a16="http://schemas.microsoft.com/office/drawing/2014/main" id="{4D6A4526-B603-2283-DE00-02F85815430B}"/>
                    </a:ext>
                  </a:extLst>
                </p:cNvPr>
                <p:cNvCxnSpPr/>
                <p:nvPr/>
              </p:nvCxnSpPr>
              <p:spPr>
                <a:xfrm>
                  <a:off x="1116994" y="1072874"/>
                  <a:ext cx="13674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90" name="WordArt 333">
                <a:extLst>
                  <a:ext uri="{FF2B5EF4-FFF2-40B4-BE49-F238E27FC236}">
                    <a16:creationId xmlns:a16="http://schemas.microsoft.com/office/drawing/2014/main" id="{DE24BDD3-C5F1-7C00-0F7A-20DC161C5154}"/>
                  </a:ext>
                </a:extLst>
              </p:cNvPr>
              <p:cNvSpPr>
                <a:spLocks noChangeArrowheads="1" noChangeShapeType="1" noTextEdit="1"/>
              </p:cNvSpPr>
              <p:nvPr/>
            </p:nvSpPr>
            <p:spPr bwMode="auto">
              <a:xfrm>
                <a:off x="1179907" y="1159965"/>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伊藤</a:t>
                </a:r>
              </a:p>
            </p:txBody>
          </p:sp>
        </p:grpSp>
      </p:grpSp>
      <p:sp>
        <p:nvSpPr>
          <p:cNvPr id="243" name="テキスト ボックス 242">
            <a:extLst>
              <a:ext uri="{FF2B5EF4-FFF2-40B4-BE49-F238E27FC236}">
                <a16:creationId xmlns:a16="http://schemas.microsoft.com/office/drawing/2014/main" id="{73F05BB9-F607-1B9A-6233-9E57787B1DE0}"/>
              </a:ext>
            </a:extLst>
          </p:cNvPr>
          <p:cNvSpPr txBox="1"/>
          <p:nvPr/>
        </p:nvSpPr>
        <p:spPr>
          <a:xfrm>
            <a:off x="1070706" y="835004"/>
            <a:ext cx="1605794" cy="461665"/>
          </a:xfrm>
          <a:prstGeom prst="rect">
            <a:avLst/>
          </a:prstGeom>
          <a:noFill/>
        </p:spPr>
        <p:txBody>
          <a:bodyPr>
            <a:spAutoFit/>
          </a:bodyPr>
          <a:lstStyle/>
          <a:p>
            <a:pPr eaLnBrk="1" fontAlgn="auto" hangingPunct="1">
              <a:spcBef>
                <a:spcPts val="0"/>
              </a:spcBef>
              <a:spcAft>
                <a:spcPts val="0"/>
              </a:spcAft>
              <a:defRPr/>
            </a:pPr>
            <a:r>
              <a:rPr lang="ja-JP" altLang="en-US" sz="24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a:t>
            </a:r>
            <a:r>
              <a:rPr lang="en-US" altLang="ja-JP" sz="24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A</a:t>
            </a:r>
            <a:r>
              <a:rPr lang="ja-JP" altLang="en-US" sz="2400" dirty="0">
                <a:ln w="19050">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直）</a:t>
            </a:r>
          </a:p>
        </p:txBody>
      </p:sp>
      <p:sp>
        <p:nvSpPr>
          <p:cNvPr id="244" name="テキスト ボックス 243">
            <a:extLst>
              <a:ext uri="{FF2B5EF4-FFF2-40B4-BE49-F238E27FC236}">
                <a16:creationId xmlns:a16="http://schemas.microsoft.com/office/drawing/2014/main" id="{97E095BB-2A9D-DF9C-1B89-674C089447C4}"/>
              </a:ext>
            </a:extLst>
          </p:cNvPr>
          <p:cNvSpPr txBox="1"/>
          <p:nvPr/>
        </p:nvSpPr>
        <p:spPr>
          <a:xfrm>
            <a:off x="6707286" y="847856"/>
            <a:ext cx="1404938" cy="461665"/>
          </a:xfrm>
          <a:prstGeom prst="rect">
            <a:avLst/>
          </a:prstGeom>
          <a:noFill/>
        </p:spPr>
        <p:txBody>
          <a:bodyPr>
            <a:spAutoFit/>
          </a:bodyPr>
          <a:lstStyle/>
          <a:p>
            <a:pPr eaLnBrk="1" fontAlgn="auto" hangingPunct="1">
              <a:spcBef>
                <a:spcPts val="0"/>
              </a:spcBef>
              <a:spcAft>
                <a:spcPts val="0"/>
              </a:spcAft>
              <a:defRPr/>
            </a:pPr>
            <a:r>
              <a:rPr lang="ja-JP" altLang="en-US" sz="24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a:t>
            </a:r>
            <a:r>
              <a:rPr lang="en-US" altLang="ja-JP" sz="24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B</a:t>
            </a:r>
            <a:r>
              <a:rPr lang="ja-JP" altLang="en-US" sz="2400" dirty="0">
                <a:ln w="19050">
                  <a:solidFill>
                    <a:schemeClr val="tx1"/>
                  </a:solidFill>
                </a:ln>
                <a:solidFill>
                  <a:srgbClr val="99CCFF"/>
                </a:solidFill>
                <a:latin typeface="HGS創英角ﾎﾟｯﾌﾟ体" panose="040B0A00000000000000" pitchFamily="50" charset="-128"/>
                <a:ea typeface="HGS創英角ﾎﾟｯﾌﾟ体" panose="040B0A00000000000000" pitchFamily="50" charset="-128"/>
              </a:rPr>
              <a:t>直）</a:t>
            </a:r>
          </a:p>
        </p:txBody>
      </p:sp>
      <p:grpSp>
        <p:nvGrpSpPr>
          <p:cNvPr id="16400" name="グループ化 50">
            <a:extLst>
              <a:ext uri="{FF2B5EF4-FFF2-40B4-BE49-F238E27FC236}">
                <a16:creationId xmlns:a16="http://schemas.microsoft.com/office/drawing/2014/main" id="{48808C0F-41CD-CE7A-E520-04CD4700FB4C}"/>
              </a:ext>
            </a:extLst>
          </p:cNvPr>
          <p:cNvGrpSpPr>
            <a:grpSpLocks/>
          </p:cNvGrpSpPr>
          <p:nvPr/>
        </p:nvGrpSpPr>
        <p:grpSpPr bwMode="auto">
          <a:xfrm>
            <a:off x="3524250" y="1074738"/>
            <a:ext cx="1171575" cy="981075"/>
            <a:chOff x="12454590" y="779311"/>
            <a:chExt cx="1172465" cy="981075"/>
          </a:xfrm>
        </p:grpSpPr>
        <p:sp>
          <p:nvSpPr>
            <p:cNvPr id="11314" name="楕円 11313">
              <a:extLst>
                <a:ext uri="{FF2B5EF4-FFF2-40B4-BE49-F238E27FC236}">
                  <a16:creationId xmlns:a16="http://schemas.microsoft.com/office/drawing/2014/main" id="{DD3A68EC-0F61-6BEB-E2B6-D515E1C8CFBF}"/>
                </a:ext>
              </a:extLst>
            </p:cNvPr>
            <p:cNvSpPr/>
            <p:nvPr/>
          </p:nvSpPr>
          <p:spPr bwMode="auto">
            <a:xfrm>
              <a:off x="12454590" y="779311"/>
              <a:ext cx="1000885" cy="981075"/>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75" name="図 20638">
              <a:extLst>
                <a:ext uri="{FF2B5EF4-FFF2-40B4-BE49-F238E27FC236}">
                  <a16:creationId xmlns:a16="http://schemas.microsoft.com/office/drawing/2014/main" id="{D7E5BFB9-1A49-7625-DC63-9C6FEE5D7E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581679" y="799688"/>
              <a:ext cx="730574" cy="8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76" name="グループ化 18455">
              <a:extLst>
                <a:ext uri="{FF2B5EF4-FFF2-40B4-BE49-F238E27FC236}">
                  <a16:creationId xmlns:a16="http://schemas.microsoft.com/office/drawing/2014/main" id="{09C54552-0C3C-AA0E-8462-B287B7C62E9F}"/>
                </a:ext>
              </a:extLst>
            </p:cNvPr>
            <p:cNvGrpSpPr>
              <a:grpSpLocks/>
            </p:cNvGrpSpPr>
            <p:nvPr/>
          </p:nvGrpSpPr>
          <p:grpSpPr bwMode="auto">
            <a:xfrm>
              <a:off x="13033330" y="1388193"/>
              <a:ext cx="593725" cy="354013"/>
              <a:chOff x="939" y="1006"/>
              <a:chExt cx="1845790" cy="1274931"/>
            </a:xfrm>
          </p:grpSpPr>
          <p:grpSp>
            <p:nvGrpSpPr>
              <p:cNvPr id="16477" name="グループ化 18456">
                <a:extLst>
                  <a:ext uri="{FF2B5EF4-FFF2-40B4-BE49-F238E27FC236}">
                    <a16:creationId xmlns:a16="http://schemas.microsoft.com/office/drawing/2014/main" id="{27B8D0CD-B6D9-0624-309D-0A208BF22005}"/>
                  </a:ext>
                </a:extLst>
              </p:cNvPr>
              <p:cNvGrpSpPr>
                <a:grpSpLocks/>
              </p:cNvGrpSpPr>
              <p:nvPr/>
            </p:nvGrpSpPr>
            <p:grpSpPr bwMode="auto">
              <a:xfrm>
                <a:off x="939" y="1006"/>
                <a:ext cx="1845790" cy="1274931"/>
                <a:chOff x="939" y="1006"/>
                <a:chExt cx="1845790" cy="1274931"/>
              </a:xfrm>
            </p:grpSpPr>
            <p:sp>
              <p:nvSpPr>
                <p:cNvPr id="18459" name="角丸四角形 3372">
                  <a:extLst>
                    <a:ext uri="{FF2B5EF4-FFF2-40B4-BE49-F238E27FC236}">
                      <a16:creationId xmlns:a16="http://schemas.microsoft.com/office/drawing/2014/main" id="{5BA5EFC2-832C-2E59-2572-E147DA11EAFA}"/>
                    </a:ext>
                  </a:extLst>
                </p:cNvPr>
                <p:cNvSpPr/>
                <p:nvPr/>
              </p:nvSpPr>
              <p:spPr>
                <a:xfrm>
                  <a:off x="-464" y="3592"/>
                  <a:ext cx="1847193" cy="1274927"/>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80" name="Group 1149">
                  <a:extLst>
                    <a:ext uri="{FF2B5EF4-FFF2-40B4-BE49-F238E27FC236}">
                      <a16:creationId xmlns:a16="http://schemas.microsoft.com/office/drawing/2014/main" id="{E37E252C-60D4-FB96-6EB5-58FF49A0F78A}"/>
                    </a:ext>
                  </a:extLst>
                </p:cNvPr>
                <p:cNvGrpSpPr>
                  <a:grpSpLocks/>
                </p:cNvGrpSpPr>
                <p:nvPr/>
              </p:nvGrpSpPr>
              <p:grpSpPr bwMode="auto">
                <a:xfrm>
                  <a:off x="70380" y="71491"/>
                  <a:ext cx="376560" cy="383977"/>
                  <a:chOff x="70380" y="71491"/>
                  <a:chExt cx="2277" cy="1295"/>
                </a:xfrm>
              </p:grpSpPr>
              <p:pic>
                <p:nvPicPr>
                  <p:cNvPr id="16483" name="Picture 1150" descr="a">
                    <a:extLst>
                      <a:ext uri="{FF2B5EF4-FFF2-40B4-BE49-F238E27FC236}">
                        <a16:creationId xmlns:a16="http://schemas.microsoft.com/office/drawing/2014/main" id="{4426CE84-2AFC-60E4-37AA-B5010F097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0" y="71491"/>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4" name="Picture 1151" descr="b">
                    <a:extLst>
                      <a:ext uri="{FF2B5EF4-FFF2-40B4-BE49-F238E27FC236}">
                        <a16:creationId xmlns:a16="http://schemas.microsoft.com/office/drawing/2014/main" id="{00705529-0CFD-DCEC-A981-E0CB90D37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89" y="71516"/>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5" name="Picture 1152" descr="c">
                    <a:extLst>
                      <a:ext uri="{FF2B5EF4-FFF2-40B4-BE49-F238E27FC236}">
                        <a16:creationId xmlns:a16="http://schemas.microsoft.com/office/drawing/2014/main" id="{1B389EBC-42EF-A140-F010-26FB8D2439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97" y="71515"/>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66" name="WordArt 333">
                  <a:extLst>
                    <a:ext uri="{FF2B5EF4-FFF2-40B4-BE49-F238E27FC236}">
                      <a16:creationId xmlns:a16="http://schemas.microsoft.com/office/drawing/2014/main" id="{8928676B-F86F-B96A-54B4-3DF6B535A074}"/>
                    </a:ext>
                  </a:extLst>
                </p:cNvPr>
                <p:cNvSpPr>
                  <a:spLocks noChangeArrowheads="1" noChangeShapeType="1" noTextEdit="1"/>
                </p:cNvSpPr>
                <p:nvPr/>
              </p:nvSpPr>
              <p:spPr bwMode="auto">
                <a:xfrm>
                  <a:off x="463056" y="145170"/>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18468" name="直線コネクタ 18467">
                  <a:extLst>
                    <a:ext uri="{FF2B5EF4-FFF2-40B4-BE49-F238E27FC236}">
                      <a16:creationId xmlns:a16="http://schemas.microsoft.com/office/drawing/2014/main" id="{9B4E6093-0FFC-DDD0-7A7B-2E2A4CCC68BE}"/>
                    </a:ext>
                  </a:extLst>
                </p:cNvPr>
                <p:cNvCxnSpPr/>
                <p:nvPr/>
              </p:nvCxnSpPr>
              <p:spPr>
                <a:xfrm>
                  <a:off x="384779" y="449531"/>
                  <a:ext cx="136811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78" name="WordArt 333">
                <a:extLst>
                  <a:ext uri="{FF2B5EF4-FFF2-40B4-BE49-F238E27FC236}">
                    <a16:creationId xmlns:a16="http://schemas.microsoft.com/office/drawing/2014/main" id="{97850CAA-EBD6-9494-26BC-10E3E14FE489}"/>
                  </a:ext>
                </a:extLst>
              </p:cNvPr>
              <p:cNvSpPr>
                <a:spLocks noChangeArrowheads="1" noChangeShapeType="1" noTextEdit="1"/>
              </p:cNvSpPr>
              <p:nvPr/>
            </p:nvSpPr>
            <p:spPr bwMode="auto">
              <a:xfrm>
                <a:off x="448387" y="531314"/>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八木</a:t>
                </a:r>
              </a:p>
            </p:txBody>
          </p:sp>
        </p:grpSp>
      </p:grpSp>
      <p:sp>
        <p:nvSpPr>
          <p:cNvPr id="18536" name="楕円 18535">
            <a:extLst>
              <a:ext uri="{FF2B5EF4-FFF2-40B4-BE49-F238E27FC236}">
                <a16:creationId xmlns:a16="http://schemas.microsoft.com/office/drawing/2014/main" id="{BD2B042C-3FCC-4727-6072-E7FC61607B13}"/>
              </a:ext>
            </a:extLst>
          </p:cNvPr>
          <p:cNvSpPr/>
          <p:nvPr/>
        </p:nvSpPr>
        <p:spPr bwMode="auto">
          <a:xfrm>
            <a:off x="7758113" y="1744663"/>
            <a:ext cx="1001712" cy="976312"/>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02" name="図 20646">
            <a:extLst>
              <a:ext uri="{FF2B5EF4-FFF2-40B4-BE49-F238E27FC236}">
                <a16:creationId xmlns:a16="http://schemas.microsoft.com/office/drawing/2014/main" id="{C9A75F50-1D44-6FE6-D4E7-66F9A092B3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40663" y="1766888"/>
            <a:ext cx="8112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3" name="グループ化 46">
            <a:extLst>
              <a:ext uri="{FF2B5EF4-FFF2-40B4-BE49-F238E27FC236}">
                <a16:creationId xmlns:a16="http://schemas.microsoft.com/office/drawing/2014/main" id="{61F9EED2-35FB-3CE3-A64D-84058C712016}"/>
              </a:ext>
            </a:extLst>
          </p:cNvPr>
          <p:cNvGrpSpPr>
            <a:grpSpLocks/>
          </p:cNvGrpSpPr>
          <p:nvPr/>
        </p:nvGrpSpPr>
        <p:grpSpPr bwMode="auto">
          <a:xfrm>
            <a:off x="8442325" y="2278063"/>
            <a:ext cx="595313" cy="355600"/>
            <a:chOff x="8442297" y="2277436"/>
            <a:chExt cx="595313" cy="355600"/>
          </a:xfrm>
        </p:grpSpPr>
        <p:sp>
          <p:nvSpPr>
            <p:cNvPr id="52" name="角丸四角形 3372">
              <a:extLst>
                <a:ext uri="{FF2B5EF4-FFF2-40B4-BE49-F238E27FC236}">
                  <a16:creationId xmlns:a16="http://schemas.microsoft.com/office/drawing/2014/main" id="{C04E4E98-ED0C-A808-E0BD-B8FDE2E1E01C}"/>
                </a:ext>
              </a:extLst>
            </p:cNvPr>
            <p:cNvSpPr/>
            <p:nvPr/>
          </p:nvSpPr>
          <p:spPr bwMode="auto">
            <a:xfrm>
              <a:off x="8442297" y="2277436"/>
              <a:ext cx="595313" cy="355600"/>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66" name="グループ化 42">
              <a:extLst>
                <a:ext uri="{FF2B5EF4-FFF2-40B4-BE49-F238E27FC236}">
                  <a16:creationId xmlns:a16="http://schemas.microsoft.com/office/drawing/2014/main" id="{FB5D5401-B8FD-A8BC-D902-79AC05A2969A}"/>
                </a:ext>
              </a:extLst>
            </p:cNvPr>
            <p:cNvGrpSpPr>
              <a:grpSpLocks/>
            </p:cNvGrpSpPr>
            <p:nvPr/>
          </p:nvGrpSpPr>
          <p:grpSpPr bwMode="auto">
            <a:xfrm>
              <a:off x="8456514" y="2305161"/>
              <a:ext cx="120854" cy="108634"/>
              <a:chOff x="8767674" y="1853987"/>
              <a:chExt cx="120854" cy="108634"/>
            </a:xfrm>
          </p:grpSpPr>
          <p:grpSp>
            <p:nvGrpSpPr>
              <p:cNvPr id="16470" name="グループ化 26">
                <a:extLst>
                  <a:ext uri="{FF2B5EF4-FFF2-40B4-BE49-F238E27FC236}">
                    <a16:creationId xmlns:a16="http://schemas.microsoft.com/office/drawing/2014/main" id="{2713638C-E91E-A8E6-F711-684E0F92B066}"/>
                  </a:ext>
                </a:extLst>
              </p:cNvPr>
              <p:cNvGrpSpPr>
                <a:grpSpLocks/>
              </p:cNvGrpSpPr>
              <p:nvPr/>
            </p:nvGrpSpPr>
            <p:grpSpPr bwMode="auto">
              <a:xfrm>
                <a:off x="8767674" y="1853987"/>
                <a:ext cx="120854" cy="107448"/>
                <a:chOff x="8876965" y="1898821"/>
                <a:chExt cx="120854" cy="107448"/>
              </a:xfrm>
            </p:grpSpPr>
            <p:pic>
              <p:nvPicPr>
                <p:cNvPr id="16472" name="Picture 1150" descr="a">
                  <a:extLst>
                    <a:ext uri="{FF2B5EF4-FFF2-40B4-BE49-F238E27FC236}">
                      <a16:creationId xmlns:a16="http://schemas.microsoft.com/office/drawing/2014/main" id="{644BA8BF-14D8-FA5F-73C1-7DD95A92D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6965" y="1898821"/>
                  <a:ext cx="120854" cy="10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3" name="Picture 1151" descr="b">
                  <a:extLst>
                    <a:ext uri="{FF2B5EF4-FFF2-40B4-BE49-F238E27FC236}">
                      <a16:creationId xmlns:a16="http://schemas.microsoft.com/office/drawing/2014/main" id="{8BC2D642-6ECB-16C1-D68C-35B2A02C2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871" y="1901979"/>
                  <a:ext cx="119521" cy="1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71" name="Picture 1152" descr="c">
                <a:extLst>
                  <a:ext uri="{FF2B5EF4-FFF2-40B4-BE49-F238E27FC236}">
                    <a16:creationId xmlns:a16="http://schemas.microsoft.com/office/drawing/2014/main" id="{3B5B2EA1-CED0-E78A-3125-AAFEF4F02D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7887" y="1857504"/>
                <a:ext cx="120427" cy="1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WordArt 333">
              <a:extLst>
                <a:ext uri="{FF2B5EF4-FFF2-40B4-BE49-F238E27FC236}">
                  <a16:creationId xmlns:a16="http://schemas.microsoft.com/office/drawing/2014/main" id="{2E3DE581-7896-5D4C-D9E0-41DC346F53BB}"/>
                </a:ext>
              </a:extLst>
            </p:cNvPr>
            <p:cNvSpPr>
              <a:spLocks noChangeArrowheads="1" noChangeShapeType="1" noTextEdit="1"/>
            </p:cNvSpPr>
            <p:nvPr/>
          </p:nvSpPr>
          <p:spPr bwMode="auto">
            <a:xfrm>
              <a:off x="8579760" y="2321668"/>
              <a:ext cx="406022" cy="73336"/>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524" name="直線コネクタ 20523">
              <a:extLst>
                <a:ext uri="{FF2B5EF4-FFF2-40B4-BE49-F238E27FC236}">
                  <a16:creationId xmlns:a16="http://schemas.microsoft.com/office/drawing/2014/main" id="{C4C934C8-F312-2792-8474-23DA541AE019}"/>
                </a:ext>
              </a:extLst>
            </p:cNvPr>
            <p:cNvCxnSpPr/>
            <p:nvPr/>
          </p:nvCxnSpPr>
          <p:spPr bwMode="auto">
            <a:xfrm>
              <a:off x="8548660" y="2407611"/>
              <a:ext cx="4413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469" name="WordArt 333">
              <a:extLst>
                <a:ext uri="{FF2B5EF4-FFF2-40B4-BE49-F238E27FC236}">
                  <a16:creationId xmlns:a16="http://schemas.microsoft.com/office/drawing/2014/main" id="{1DAEF22F-12DC-21D4-0C39-5E5A47E101A0}"/>
                </a:ext>
              </a:extLst>
            </p:cNvPr>
            <p:cNvSpPr>
              <a:spLocks noChangeArrowheads="1" noChangeShapeType="1" noTextEdit="1"/>
            </p:cNvSpPr>
            <p:nvPr/>
          </p:nvSpPr>
          <p:spPr bwMode="auto">
            <a:xfrm>
              <a:off x="8607347" y="2425838"/>
              <a:ext cx="324263" cy="19394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鈴木</a:t>
              </a:r>
            </a:p>
          </p:txBody>
        </p:sp>
      </p:grpSp>
      <p:grpSp>
        <p:nvGrpSpPr>
          <p:cNvPr id="15426" name="グループ化 55">
            <a:extLst>
              <a:ext uri="{FF2B5EF4-FFF2-40B4-BE49-F238E27FC236}">
                <a16:creationId xmlns:a16="http://schemas.microsoft.com/office/drawing/2014/main" id="{D0E66242-B043-C787-C95D-66453A94DF0F}"/>
              </a:ext>
            </a:extLst>
          </p:cNvPr>
          <p:cNvGrpSpPr>
            <a:grpSpLocks/>
          </p:cNvGrpSpPr>
          <p:nvPr/>
        </p:nvGrpSpPr>
        <p:grpSpPr bwMode="auto">
          <a:xfrm>
            <a:off x="9818688" y="2457450"/>
            <a:ext cx="1531937" cy="614363"/>
            <a:chOff x="2954368" y="1633991"/>
            <a:chExt cx="2073971" cy="1096037"/>
          </a:xfrm>
        </p:grpSpPr>
        <p:sp>
          <p:nvSpPr>
            <p:cNvPr id="57" name="楕円 56">
              <a:extLst>
                <a:ext uri="{FF2B5EF4-FFF2-40B4-BE49-F238E27FC236}">
                  <a16:creationId xmlns:a16="http://schemas.microsoft.com/office/drawing/2014/main" id="{577F98C4-3E85-CD11-6E29-3CF24E0660B2}"/>
                </a:ext>
              </a:extLst>
            </p:cNvPr>
            <p:cNvSpPr/>
            <p:nvPr/>
          </p:nvSpPr>
          <p:spPr>
            <a:xfrm rot="16200000">
              <a:off x="3403575" y="1214873"/>
              <a:ext cx="1096037" cy="1934274"/>
            </a:xfrm>
            <a:prstGeom prst="ellipse">
              <a:avLst/>
            </a:prstGeom>
            <a:solidFill>
              <a:srgbClr val="92D05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8" name="正方形/長方形 57">
              <a:extLst>
                <a:ext uri="{FF2B5EF4-FFF2-40B4-BE49-F238E27FC236}">
                  <a16:creationId xmlns:a16="http://schemas.microsoft.com/office/drawing/2014/main" id="{4904CAB5-D932-01ED-47D4-8086B5B84629}"/>
                </a:ext>
              </a:extLst>
            </p:cNvPr>
            <p:cNvSpPr/>
            <p:nvPr/>
          </p:nvSpPr>
          <p:spPr>
            <a:xfrm>
              <a:off x="2954368" y="1688066"/>
              <a:ext cx="2073971" cy="85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n w="28575">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ベテラン</a:t>
              </a:r>
            </a:p>
          </p:txBody>
        </p:sp>
      </p:grpSp>
      <p:grpSp>
        <p:nvGrpSpPr>
          <p:cNvPr id="16405" name="グループ化 218">
            <a:extLst>
              <a:ext uri="{FF2B5EF4-FFF2-40B4-BE49-F238E27FC236}">
                <a16:creationId xmlns:a16="http://schemas.microsoft.com/office/drawing/2014/main" id="{7409F315-5549-36A0-7A8F-F94CD30351BF}"/>
              </a:ext>
            </a:extLst>
          </p:cNvPr>
          <p:cNvGrpSpPr>
            <a:grpSpLocks/>
          </p:cNvGrpSpPr>
          <p:nvPr/>
        </p:nvGrpSpPr>
        <p:grpSpPr bwMode="auto">
          <a:xfrm>
            <a:off x="8582025" y="3221038"/>
            <a:ext cx="1209675" cy="1117600"/>
            <a:chOff x="-2653658" y="2787097"/>
            <a:chExt cx="1210170" cy="1118465"/>
          </a:xfrm>
        </p:grpSpPr>
        <p:sp>
          <p:nvSpPr>
            <p:cNvPr id="18507" name="楕円 18506">
              <a:extLst>
                <a:ext uri="{FF2B5EF4-FFF2-40B4-BE49-F238E27FC236}">
                  <a16:creationId xmlns:a16="http://schemas.microsoft.com/office/drawing/2014/main" id="{B060EFD7-9FBE-E9D8-82C6-421C1766DD35}"/>
                </a:ext>
              </a:extLst>
            </p:cNvPr>
            <p:cNvSpPr/>
            <p:nvPr/>
          </p:nvSpPr>
          <p:spPr>
            <a:xfrm>
              <a:off x="-2653658" y="2787097"/>
              <a:ext cx="1002123" cy="975479"/>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52" name="図 20649">
              <a:extLst>
                <a:ext uri="{FF2B5EF4-FFF2-40B4-BE49-F238E27FC236}">
                  <a16:creationId xmlns:a16="http://schemas.microsoft.com/office/drawing/2014/main" id="{A47FC06A-C875-8442-2880-1BB81A23EF9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t="1823"/>
            <a:stretch>
              <a:fillRect/>
            </a:stretch>
          </p:blipFill>
          <p:spPr bwMode="auto">
            <a:xfrm>
              <a:off x="-2540258" y="2853009"/>
              <a:ext cx="756518" cy="80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53" name="グループ化 245">
              <a:extLst>
                <a:ext uri="{FF2B5EF4-FFF2-40B4-BE49-F238E27FC236}">
                  <a16:creationId xmlns:a16="http://schemas.microsoft.com/office/drawing/2014/main" id="{E127F42B-5F2A-1E32-A3A1-0D5137DDDD11}"/>
                </a:ext>
              </a:extLst>
            </p:cNvPr>
            <p:cNvGrpSpPr>
              <a:grpSpLocks/>
            </p:cNvGrpSpPr>
            <p:nvPr/>
          </p:nvGrpSpPr>
          <p:grpSpPr bwMode="auto">
            <a:xfrm>
              <a:off x="-2038801" y="3551549"/>
              <a:ext cx="595313" cy="354013"/>
              <a:chOff x="24765" y="1184911"/>
              <a:chExt cx="1846729" cy="1275939"/>
            </a:xfrm>
          </p:grpSpPr>
          <p:grpSp>
            <p:nvGrpSpPr>
              <p:cNvPr id="16454" name="グループ化 20598">
                <a:extLst>
                  <a:ext uri="{FF2B5EF4-FFF2-40B4-BE49-F238E27FC236}">
                    <a16:creationId xmlns:a16="http://schemas.microsoft.com/office/drawing/2014/main" id="{58388894-DE2D-C6D8-D331-1EF3D680E216}"/>
                  </a:ext>
                </a:extLst>
              </p:cNvPr>
              <p:cNvGrpSpPr>
                <a:grpSpLocks/>
              </p:cNvGrpSpPr>
              <p:nvPr/>
            </p:nvGrpSpPr>
            <p:grpSpPr bwMode="auto">
              <a:xfrm>
                <a:off x="24765" y="1184911"/>
                <a:ext cx="1846729" cy="1275939"/>
                <a:chOff x="24765" y="1184911"/>
                <a:chExt cx="1846729" cy="1275939"/>
              </a:xfrm>
            </p:grpSpPr>
            <p:sp>
              <p:nvSpPr>
                <p:cNvPr id="5" name="角丸四角形 3372">
                  <a:extLst>
                    <a:ext uri="{FF2B5EF4-FFF2-40B4-BE49-F238E27FC236}">
                      <a16:creationId xmlns:a16="http://schemas.microsoft.com/office/drawing/2014/main" id="{A150D2ED-446D-C9DF-A06C-A24C79F9E67C}"/>
                    </a:ext>
                  </a:extLst>
                </p:cNvPr>
                <p:cNvSpPr/>
                <p:nvPr/>
              </p:nvSpPr>
              <p:spPr>
                <a:xfrm>
                  <a:off x="24011" y="1183923"/>
                  <a:ext cx="1847483" cy="1276927"/>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57" name="Group 1149">
                  <a:extLst>
                    <a:ext uri="{FF2B5EF4-FFF2-40B4-BE49-F238E27FC236}">
                      <a16:creationId xmlns:a16="http://schemas.microsoft.com/office/drawing/2014/main" id="{893030BC-25DC-1020-CDB9-46E5116C9C96}"/>
                    </a:ext>
                  </a:extLst>
                </p:cNvPr>
                <p:cNvGrpSpPr>
                  <a:grpSpLocks/>
                </p:cNvGrpSpPr>
                <p:nvPr/>
              </p:nvGrpSpPr>
              <p:grpSpPr bwMode="auto">
                <a:xfrm>
                  <a:off x="95145" y="1256402"/>
                  <a:ext cx="376560" cy="383977"/>
                  <a:chOff x="95145" y="1256402"/>
                  <a:chExt cx="2277" cy="1295"/>
                </a:xfrm>
              </p:grpSpPr>
              <p:pic>
                <p:nvPicPr>
                  <p:cNvPr id="16460" name="Picture 1150" descr="a">
                    <a:extLst>
                      <a:ext uri="{FF2B5EF4-FFF2-40B4-BE49-F238E27FC236}">
                        <a16:creationId xmlns:a16="http://schemas.microsoft.com/office/drawing/2014/main" id="{3E49C7C9-318F-9EB2-F379-844698340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45" y="1256402"/>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61" name="Picture 1151" descr="b">
                    <a:extLst>
                      <a:ext uri="{FF2B5EF4-FFF2-40B4-BE49-F238E27FC236}">
                        <a16:creationId xmlns:a16="http://schemas.microsoft.com/office/drawing/2014/main" id="{1D633C76-E871-D189-9400-303A4D73F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54" y="1256427"/>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62" name="Picture 1152" descr="c">
                    <a:extLst>
                      <a:ext uri="{FF2B5EF4-FFF2-40B4-BE49-F238E27FC236}">
                        <a16:creationId xmlns:a16="http://schemas.microsoft.com/office/drawing/2014/main" id="{80158691-6ED6-89BE-5CCF-512683DFD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62" y="1256426"/>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WordArt 333">
                  <a:extLst>
                    <a:ext uri="{FF2B5EF4-FFF2-40B4-BE49-F238E27FC236}">
                      <a16:creationId xmlns:a16="http://schemas.microsoft.com/office/drawing/2014/main" id="{95B9AC1F-9E84-F702-B4A8-6F56B14B8003}"/>
                    </a:ext>
                  </a:extLst>
                </p:cNvPr>
                <p:cNvSpPr>
                  <a:spLocks noChangeArrowheads="1" noChangeShapeType="1" noTextEdit="1"/>
                </p:cNvSpPr>
                <p:nvPr/>
              </p:nvSpPr>
              <p:spPr bwMode="auto">
                <a:xfrm>
                  <a:off x="487821" y="1330081"/>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0604" name="直線コネクタ 20603">
                  <a:extLst>
                    <a:ext uri="{FF2B5EF4-FFF2-40B4-BE49-F238E27FC236}">
                      <a16:creationId xmlns:a16="http://schemas.microsoft.com/office/drawing/2014/main" id="{B6B81072-BCC0-DEA5-18ED-AA262D90D9CC}"/>
                    </a:ext>
                  </a:extLst>
                </p:cNvPr>
                <p:cNvCxnSpPr/>
                <p:nvPr/>
              </p:nvCxnSpPr>
              <p:spPr>
                <a:xfrm>
                  <a:off x="408288" y="1630560"/>
                  <a:ext cx="13696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55" name="WordArt 333">
                <a:extLst>
                  <a:ext uri="{FF2B5EF4-FFF2-40B4-BE49-F238E27FC236}">
                    <a16:creationId xmlns:a16="http://schemas.microsoft.com/office/drawing/2014/main" id="{DF1EF674-1927-CF8A-D3B5-9DEB6DDAA62F}"/>
                  </a:ext>
                </a:extLst>
              </p:cNvPr>
              <p:cNvSpPr>
                <a:spLocks noChangeArrowheads="1" noChangeShapeType="1" noTextEdit="1"/>
              </p:cNvSpPr>
              <p:nvPr/>
            </p:nvSpPr>
            <p:spPr bwMode="auto">
              <a:xfrm>
                <a:off x="473151" y="1716226"/>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前迫</a:t>
                </a:r>
              </a:p>
            </p:txBody>
          </p:sp>
        </p:grpSp>
      </p:grpSp>
      <p:grpSp>
        <p:nvGrpSpPr>
          <p:cNvPr id="16406" name="グループ化 18478">
            <a:extLst>
              <a:ext uri="{FF2B5EF4-FFF2-40B4-BE49-F238E27FC236}">
                <a16:creationId xmlns:a16="http://schemas.microsoft.com/office/drawing/2014/main" id="{9DCDBF99-538A-9A57-E5D1-5180735A2339}"/>
              </a:ext>
            </a:extLst>
          </p:cNvPr>
          <p:cNvGrpSpPr>
            <a:grpSpLocks/>
          </p:cNvGrpSpPr>
          <p:nvPr/>
        </p:nvGrpSpPr>
        <p:grpSpPr bwMode="auto">
          <a:xfrm>
            <a:off x="1403350" y="1485900"/>
            <a:ext cx="1150938" cy="1149350"/>
            <a:chOff x="-3216902" y="307173"/>
            <a:chExt cx="1150499" cy="1149744"/>
          </a:xfrm>
        </p:grpSpPr>
        <p:sp>
          <p:nvSpPr>
            <p:cNvPr id="200" name="楕円 199">
              <a:extLst>
                <a:ext uri="{FF2B5EF4-FFF2-40B4-BE49-F238E27FC236}">
                  <a16:creationId xmlns:a16="http://schemas.microsoft.com/office/drawing/2014/main" id="{2A56D349-03BA-AE4D-A77A-B0E358E392D9}"/>
                </a:ext>
              </a:extLst>
            </p:cNvPr>
            <p:cNvSpPr/>
            <p:nvPr/>
          </p:nvSpPr>
          <p:spPr bwMode="auto">
            <a:xfrm>
              <a:off x="-3216902" y="432629"/>
              <a:ext cx="1002917" cy="981411"/>
            </a:xfrm>
            <a:prstGeom prst="ellipse">
              <a:avLst/>
            </a:prstGeom>
            <a:solidFill>
              <a:srgbClr val="FFF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37" name="図 20621">
              <a:extLst>
                <a:ext uri="{FF2B5EF4-FFF2-40B4-BE49-F238E27FC236}">
                  <a16:creationId xmlns:a16="http://schemas.microsoft.com/office/drawing/2014/main" id="{C20B4481-16B2-9F16-B582-3E2939D7AC7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68548" y="472387"/>
              <a:ext cx="757454" cy="83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8" name="WordArt 2165">
              <a:extLst>
                <a:ext uri="{FF2B5EF4-FFF2-40B4-BE49-F238E27FC236}">
                  <a16:creationId xmlns:a16="http://schemas.microsoft.com/office/drawing/2014/main" id="{B3675C70-B81F-6849-CB42-DAC5389ECBEE}"/>
                </a:ext>
              </a:extLst>
            </p:cNvPr>
            <p:cNvSpPr>
              <a:spLocks noChangeShapeType="1"/>
            </p:cNvSpPr>
            <p:nvPr/>
          </p:nvSpPr>
          <p:spPr bwMode="auto">
            <a:xfrm>
              <a:off x="-3007204" y="307173"/>
              <a:ext cx="720725" cy="355600"/>
            </a:xfrm>
            <a:prstGeom prst="rect">
              <a:avLst/>
            </a:prstGeom>
          </p:spPr>
          <p:txBody>
            <a:bodyPr wrap="none" fromWordArt="1">
              <a:prstTxWarp prst="textPlain">
                <a:avLst>
                  <a:gd name="adj" fmla="val 50000"/>
                </a:avLst>
              </a:prstTxWarp>
            </a:bodyPr>
            <a:lstStyle/>
            <a:p>
              <a:r>
                <a:rPr lang="ja-JP" altLang="en-US" sz="3600" kern="10">
                  <a:ln w="177800">
                    <a:solidFill>
                      <a:srgbClr val="000000"/>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リーダー</a:t>
              </a:r>
            </a:p>
          </p:txBody>
        </p:sp>
        <p:sp>
          <p:nvSpPr>
            <p:cNvPr id="16439" name="WordArt 2165">
              <a:extLst>
                <a:ext uri="{FF2B5EF4-FFF2-40B4-BE49-F238E27FC236}">
                  <a16:creationId xmlns:a16="http://schemas.microsoft.com/office/drawing/2014/main" id="{72346A36-4E72-C352-935B-5356E08C6425}"/>
                </a:ext>
              </a:extLst>
            </p:cNvPr>
            <p:cNvSpPr>
              <a:spLocks noChangeShapeType="1"/>
            </p:cNvSpPr>
            <p:nvPr/>
          </p:nvSpPr>
          <p:spPr bwMode="auto">
            <a:xfrm>
              <a:off x="-3007204" y="307173"/>
              <a:ext cx="720725" cy="355600"/>
            </a:xfrm>
            <a:prstGeom prst="rect">
              <a:avLst/>
            </a:prstGeom>
          </p:spPr>
          <p:txBody>
            <a:bodyPr wrap="none" fromWordArt="1">
              <a:prstTxWarp prst="textPlain">
                <a:avLst>
                  <a:gd name="adj" fmla="val 50000"/>
                </a:avLst>
              </a:prstTxWarp>
            </a:bodyPr>
            <a:lstStyle/>
            <a:p>
              <a:r>
                <a:rPr lang="ja-JP" altLang="en-US" sz="3600" kern="10">
                  <a:ln w="88900">
                    <a:solidFill>
                      <a:srgbClr val="FFFFFF"/>
                    </a:solidFill>
                    <a:round/>
                    <a:headEnd/>
                    <a:tailEnd/>
                  </a:ln>
                  <a:solidFill>
                    <a:srgbClr val="FFFFFF"/>
                  </a:solidFill>
                  <a:latin typeface="HGS創英角ﾎﾟｯﾌﾟ体" panose="040B0A00000000000000" pitchFamily="50" charset="-128"/>
                  <a:ea typeface="HGS創英角ﾎﾟｯﾌﾟ体" panose="040B0A00000000000000" pitchFamily="50" charset="-128"/>
                </a:rPr>
                <a:t>リーダー</a:t>
              </a:r>
            </a:p>
          </p:txBody>
        </p:sp>
        <p:sp>
          <p:nvSpPr>
            <p:cNvPr id="16440" name="WordArt 2165">
              <a:extLst>
                <a:ext uri="{FF2B5EF4-FFF2-40B4-BE49-F238E27FC236}">
                  <a16:creationId xmlns:a16="http://schemas.microsoft.com/office/drawing/2014/main" id="{6482752F-8642-C219-106C-B4F197C51961}"/>
                </a:ext>
              </a:extLst>
            </p:cNvPr>
            <p:cNvSpPr>
              <a:spLocks noChangeArrowheads="1" noChangeShapeType="1"/>
            </p:cNvSpPr>
            <p:nvPr/>
          </p:nvSpPr>
          <p:spPr bwMode="auto">
            <a:xfrm>
              <a:off x="-3007204" y="311935"/>
              <a:ext cx="720725" cy="355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kern="10">
                  <a:solidFill>
                    <a:srgbClr val="FFC000"/>
                  </a:solidFill>
                  <a:latin typeface="HGS創英角ﾎﾟｯﾌﾟ体" panose="040B0A00000000000000" pitchFamily="50" charset="-128"/>
                  <a:ea typeface="HGS創英角ﾎﾟｯﾌﾟ体" panose="040B0A00000000000000" pitchFamily="50" charset="-128"/>
                </a:rPr>
                <a:t>リーダー</a:t>
              </a:r>
            </a:p>
          </p:txBody>
        </p:sp>
        <p:grpSp>
          <p:nvGrpSpPr>
            <p:cNvPr id="16441" name="グループ化 252">
              <a:extLst>
                <a:ext uri="{FF2B5EF4-FFF2-40B4-BE49-F238E27FC236}">
                  <a16:creationId xmlns:a16="http://schemas.microsoft.com/office/drawing/2014/main" id="{62F58AD3-FF32-2B78-2823-3CA1B59EC311}"/>
                </a:ext>
              </a:extLst>
            </p:cNvPr>
            <p:cNvGrpSpPr>
              <a:grpSpLocks/>
            </p:cNvGrpSpPr>
            <p:nvPr/>
          </p:nvGrpSpPr>
          <p:grpSpPr bwMode="auto">
            <a:xfrm>
              <a:off x="-2661488" y="1101195"/>
              <a:ext cx="595085" cy="355722"/>
              <a:chOff x="2492449" y="630796"/>
              <a:chExt cx="1846019" cy="1276377"/>
            </a:xfrm>
          </p:grpSpPr>
          <p:grpSp>
            <p:nvGrpSpPr>
              <p:cNvPr id="16442" name="グループ化 20530">
                <a:extLst>
                  <a:ext uri="{FF2B5EF4-FFF2-40B4-BE49-F238E27FC236}">
                    <a16:creationId xmlns:a16="http://schemas.microsoft.com/office/drawing/2014/main" id="{6F47B1F1-82FC-18EC-170A-47A354D58F93}"/>
                  </a:ext>
                </a:extLst>
              </p:cNvPr>
              <p:cNvGrpSpPr>
                <a:grpSpLocks/>
              </p:cNvGrpSpPr>
              <p:nvPr/>
            </p:nvGrpSpPr>
            <p:grpSpPr bwMode="auto">
              <a:xfrm>
                <a:off x="2492449" y="630796"/>
                <a:ext cx="1846019" cy="1276377"/>
                <a:chOff x="2492449" y="630796"/>
                <a:chExt cx="1846019" cy="1276377"/>
              </a:xfrm>
            </p:grpSpPr>
            <p:sp>
              <p:nvSpPr>
                <p:cNvPr id="45" name="角丸四角形 3372">
                  <a:extLst>
                    <a:ext uri="{FF2B5EF4-FFF2-40B4-BE49-F238E27FC236}">
                      <a16:creationId xmlns:a16="http://schemas.microsoft.com/office/drawing/2014/main" id="{CC8D2225-8239-5D30-24A6-76E125934ADC}"/>
                    </a:ext>
                  </a:extLst>
                </p:cNvPr>
                <p:cNvSpPr/>
                <p:nvPr/>
              </p:nvSpPr>
              <p:spPr>
                <a:xfrm>
                  <a:off x="2492446" y="630796"/>
                  <a:ext cx="1846022" cy="1276377"/>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45" name="Group 1149">
                  <a:extLst>
                    <a:ext uri="{FF2B5EF4-FFF2-40B4-BE49-F238E27FC236}">
                      <a16:creationId xmlns:a16="http://schemas.microsoft.com/office/drawing/2014/main" id="{E72DB509-ED56-9606-FB0E-AD3DF5CA98FD}"/>
                    </a:ext>
                  </a:extLst>
                </p:cNvPr>
                <p:cNvGrpSpPr>
                  <a:grpSpLocks/>
                </p:cNvGrpSpPr>
                <p:nvPr/>
              </p:nvGrpSpPr>
              <p:grpSpPr bwMode="auto">
                <a:xfrm>
                  <a:off x="2562119" y="700141"/>
                  <a:ext cx="376560" cy="383977"/>
                  <a:chOff x="2562119" y="700141"/>
                  <a:chExt cx="2277" cy="1295"/>
                </a:xfrm>
              </p:grpSpPr>
              <p:pic>
                <p:nvPicPr>
                  <p:cNvPr id="16448" name="Picture 1150" descr="a">
                    <a:extLst>
                      <a:ext uri="{FF2B5EF4-FFF2-40B4-BE49-F238E27FC236}">
                        <a16:creationId xmlns:a16="http://schemas.microsoft.com/office/drawing/2014/main" id="{9643DE14-C9BE-7569-C909-B7B43A676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119" y="700141"/>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9" name="Picture 1151" descr="b">
                    <a:extLst>
                      <a:ext uri="{FF2B5EF4-FFF2-40B4-BE49-F238E27FC236}">
                        <a16:creationId xmlns:a16="http://schemas.microsoft.com/office/drawing/2014/main" id="{ECBC0128-EB77-D68D-4C2B-8D8FC5196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128" y="700166"/>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0" name="Picture 1152" descr="c">
                    <a:extLst>
                      <a:ext uri="{FF2B5EF4-FFF2-40B4-BE49-F238E27FC236}">
                        <a16:creationId xmlns:a16="http://schemas.microsoft.com/office/drawing/2014/main" id="{44E229C5-02EA-CC3B-3E62-238E4D441A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136" y="700165"/>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WordArt 333">
                  <a:extLst>
                    <a:ext uri="{FF2B5EF4-FFF2-40B4-BE49-F238E27FC236}">
                      <a16:creationId xmlns:a16="http://schemas.microsoft.com/office/drawing/2014/main" id="{AE186504-D605-324A-A4A7-944FBED5B3C6}"/>
                    </a:ext>
                  </a:extLst>
                </p:cNvPr>
                <p:cNvSpPr>
                  <a:spLocks noChangeArrowheads="1" noChangeShapeType="1" noTextEdit="1"/>
                </p:cNvSpPr>
                <p:nvPr/>
              </p:nvSpPr>
              <p:spPr bwMode="auto">
                <a:xfrm>
                  <a:off x="2954795" y="773820"/>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dirty="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50" name="直線コネクタ 20535">
                  <a:extLst>
                    <a:ext uri="{FF2B5EF4-FFF2-40B4-BE49-F238E27FC236}">
                      <a16:creationId xmlns:a16="http://schemas.microsoft.com/office/drawing/2014/main" id="{3391EAC0-713E-0563-EC0B-C5501F7459DF}"/>
                    </a:ext>
                  </a:extLst>
                </p:cNvPr>
                <p:cNvCxnSpPr/>
                <p:nvPr/>
              </p:nvCxnSpPr>
              <p:spPr>
                <a:xfrm>
                  <a:off x="2876418" y="1075249"/>
                  <a:ext cx="13685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43" name="WordArt 333">
                <a:extLst>
                  <a:ext uri="{FF2B5EF4-FFF2-40B4-BE49-F238E27FC236}">
                    <a16:creationId xmlns:a16="http://schemas.microsoft.com/office/drawing/2014/main" id="{B40C53B4-45C1-1566-1BA7-86368A63FA6E}"/>
                  </a:ext>
                </a:extLst>
              </p:cNvPr>
              <p:cNvSpPr>
                <a:spLocks noChangeArrowheads="1" noChangeShapeType="1" noTextEdit="1"/>
              </p:cNvSpPr>
              <p:nvPr/>
            </p:nvSpPr>
            <p:spPr bwMode="auto">
              <a:xfrm>
                <a:off x="2940125" y="1159964"/>
                <a:ext cx="1006358" cy="6953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河邊</a:t>
                </a:r>
              </a:p>
            </p:txBody>
          </p:sp>
        </p:grpSp>
      </p:grpSp>
      <p:grpSp>
        <p:nvGrpSpPr>
          <p:cNvPr id="16407" name="グループ化 11287">
            <a:extLst>
              <a:ext uri="{FF2B5EF4-FFF2-40B4-BE49-F238E27FC236}">
                <a16:creationId xmlns:a16="http://schemas.microsoft.com/office/drawing/2014/main" id="{156B3770-47C2-6AAF-EAD4-966E8C757045}"/>
              </a:ext>
            </a:extLst>
          </p:cNvPr>
          <p:cNvGrpSpPr>
            <a:grpSpLocks/>
          </p:cNvGrpSpPr>
          <p:nvPr/>
        </p:nvGrpSpPr>
        <p:grpSpPr bwMode="auto">
          <a:xfrm>
            <a:off x="3689350" y="2620963"/>
            <a:ext cx="1246188" cy="1073150"/>
            <a:chOff x="-2739450" y="441765"/>
            <a:chExt cx="1246655" cy="1073108"/>
          </a:xfrm>
        </p:grpSpPr>
        <p:sp>
          <p:nvSpPr>
            <p:cNvPr id="11284" name="楕円 11283">
              <a:extLst>
                <a:ext uri="{FF2B5EF4-FFF2-40B4-BE49-F238E27FC236}">
                  <a16:creationId xmlns:a16="http://schemas.microsoft.com/office/drawing/2014/main" id="{C11AEEE5-47E0-1EC9-0969-1CF62B1DD968}"/>
                </a:ext>
              </a:extLst>
            </p:cNvPr>
            <p:cNvSpPr/>
            <p:nvPr/>
          </p:nvSpPr>
          <p:spPr>
            <a:xfrm>
              <a:off x="-2739450" y="441765"/>
              <a:ext cx="1002088" cy="974687"/>
            </a:xfrm>
            <a:prstGeom prst="ellipse">
              <a:avLst/>
            </a:prstGeom>
            <a:solidFill>
              <a:srgbClr val="92D05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eaLnBrk="1" fontAlgn="auto" hangingPunct="1">
                <a:spcBef>
                  <a:spcPts val="0"/>
                </a:spcBef>
                <a:spcAft>
                  <a:spcPts val="0"/>
                </a:spcAft>
                <a:defRPr/>
              </a:pPr>
              <a:endParaRPr lang="ja-JP" altLang="en-US">
                <a:solidFill>
                  <a:prstClr val="white"/>
                </a:solidFill>
                <a:latin typeface="游ゴシック" panose="020F0502020204030204"/>
                <a:ea typeface="游ゴシック" panose="020B0400000000000000" pitchFamily="50" charset="-128"/>
              </a:endParaRPr>
            </a:p>
          </p:txBody>
        </p:sp>
        <p:pic>
          <p:nvPicPr>
            <p:cNvPr id="16425" name="図 20640">
              <a:extLst>
                <a:ext uri="{FF2B5EF4-FFF2-40B4-BE49-F238E27FC236}">
                  <a16:creationId xmlns:a16="http://schemas.microsoft.com/office/drawing/2014/main" id="{28F2F1A2-7BA2-E8A6-C2E4-2EB64DE0CE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88770" y="484489"/>
              <a:ext cx="764136" cy="86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6" name="グループ化 250">
              <a:extLst>
                <a:ext uri="{FF2B5EF4-FFF2-40B4-BE49-F238E27FC236}">
                  <a16:creationId xmlns:a16="http://schemas.microsoft.com/office/drawing/2014/main" id="{8D6B36B2-99DC-6379-EF88-D810F2452DFB}"/>
                </a:ext>
              </a:extLst>
            </p:cNvPr>
            <p:cNvGrpSpPr>
              <a:grpSpLocks/>
            </p:cNvGrpSpPr>
            <p:nvPr/>
          </p:nvGrpSpPr>
          <p:grpSpPr bwMode="auto">
            <a:xfrm>
              <a:off x="-2088108" y="1159273"/>
              <a:ext cx="595313" cy="355600"/>
              <a:chOff x="1872615" y="1181101"/>
              <a:chExt cx="1846729" cy="1275939"/>
            </a:xfrm>
          </p:grpSpPr>
          <p:grpSp>
            <p:nvGrpSpPr>
              <p:cNvPr id="16427" name="グループ化 20550">
                <a:extLst>
                  <a:ext uri="{FF2B5EF4-FFF2-40B4-BE49-F238E27FC236}">
                    <a16:creationId xmlns:a16="http://schemas.microsoft.com/office/drawing/2014/main" id="{D4C47502-6232-F133-89E4-A7C2706E46C6}"/>
                  </a:ext>
                </a:extLst>
              </p:cNvPr>
              <p:cNvGrpSpPr>
                <a:grpSpLocks/>
              </p:cNvGrpSpPr>
              <p:nvPr/>
            </p:nvGrpSpPr>
            <p:grpSpPr bwMode="auto">
              <a:xfrm>
                <a:off x="1872615" y="1181101"/>
                <a:ext cx="1846729" cy="1275939"/>
                <a:chOff x="1872615" y="1181101"/>
                <a:chExt cx="1846729" cy="1275939"/>
              </a:xfrm>
            </p:grpSpPr>
            <p:sp>
              <p:nvSpPr>
                <p:cNvPr id="41" name="角丸四角形 3372">
                  <a:extLst>
                    <a:ext uri="{FF2B5EF4-FFF2-40B4-BE49-F238E27FC236}">
                      <a16:creationId xmlns:a16="http://schemas.microsoft.com/office/drawing/2014/main" id="{A5299188-B4A1-417C-6985-D4B5403EB761}"/>
                    </a:ext>
                  </a:extLst>
                </p:cNvPr>
                <p:cNvSpPr/>
                <p:nvPr/>
              </p:nvSpPr>
              <p:spPr>
                <a:xfrm>
                  <a:off x="1871923" y="1181151"/>
                  <a:ext cx="1847421" cy="1275889"/>
                </a:xfrm>
                <a:prstGeom prst="roundRect">
                  <a:avLst/>
                </a:prstGeom>
                <a:solidFill>
                  <a:schemeClr val="bg1"/>
                </a:solidFill>
                <a:ln w="317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grpSp>
              <p:nvGrpSpPr>
                <p:cNvPr id="16430" name="Group 1149">
                  <a:extLst>
                    <a:ext uri="{FF2B5EF4-FFF2-40B4-BE49-F238E27FC236}">
                      <a16:creationId xmlns:a16="http://schemas.microsoft.com/office/drawing/2014/main" id="{6A062948-8EDB-61EF-5F04-8AA0E49EE0ED}"/>
                    </a:ext>
                  </a:extLst>
                </p:cNvPr>
                <p:cNvGrpSpPr>
                  <a:grpSpLocks/>
                </p:cNvGrpSpPr>
                <p:nvPr/>
              </p:nvGrpSpPr>
              <p:grpSpPr bwMode="auto">
                <a:xfrm>
                  <a:off x="1942995" y="1252592"/>
                  <a:ext cx="376560" cy="383977"/>
                  <a:chOff x="1942995" y="1252592"/>
                  <a:chExt cx="2277" cy="1295"/>
                </a:xfrm>
              </p:grpSpPr>
              <p:pic>
                <p:nvPicPr>
                  <p:cNvPr id="16433" name="Picture 1150" descr="a">
                    <a:extLst>
                      <a:ext uri="{FF2B5EF4-FFF2-40B4-BE49-F238E27FC236}">
                        <a16:creationId xmlns:a16="http://schemas.microsoft.com/office/drawing/2014/main" id="{BAA02DF9-F2B0-4B36-AAD1-7B276BF82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2995" y="1252592"/>
                    <a:ext cx="2268" cy="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1151" descr="b">
                    <a:extLst>
                      <a:ext uri="{FF2B5EF4-FFF2-40B4-BE49-F238E27FC236}">
                        <a16:creationId xmlns:a16="http://schemas.microsoft.com/office/drawing/2014/main" id="{E1F53BD6-0E59-3A3A-AA61-99C3193AF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004" y="1252617"/>
                    <a:ext cx="2243"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5" name="Picture 1152" descr="c">
                    <a:extLst>
                      <a:ext uri="{FF2B5EF4-FFF2-40B4-BE49-F238E27FC236}">
                        <a16:creationId xmlns:a16="http://schemas.microsoft.com/office/drawing/2014/main" id="{26AD53B1-6924-642F-D4DD-207E994BD2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012" y="1252616"/>
                    <a:ext cx="2260"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WordArt 333">
                  <a:extLst>
                    <a:ext uri="{FF2B5EF4-FFF2-40B4-BE49-F238E27FC236}">
                      <a16:creationId xmlns:a16="http://schemas.microsoft.com/office/drawing/2014/main" id="{C30EBF4C-A523-C75A-AEC3-4B6881C4783C}"/>
                    </a:ext>
                  </a:extLst>
                </p:cNvPr>
                <p:cNvSpPr>
                  <a:spLocks noChangeArrowheads="1" noChangeShapeType="1" noTextEdit="1"/>
                </p:cNvSpPr>
                <p:nvPr/>
              </p:nvSpPr>
              <p:spPr bwMode="auto">
                <a:xfrm>
                  <a:off x="2335671" y="1326271"/>
                  <a:ext cx="1260099" cy="262921"/>
                </a:xfrm>
                <a:prstGeom prst="rect">
                  <a:avLst/>
                </a:prstGeom>
                <a:noFill/>
              </p:spPr>
              <p:txBody>
                <a:bodyPr wrap="none"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TOYOTA</a:t>
                  </a:r>
                  <a:r>
                    <a:rPr lang="ja-JP" altLang="en-US"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 </a:t>
                  </a:r>
                  <a:r>
                    <a:rPr lang="en-US" altLang="ja-JP" sz="3600" b="1" kern="10">
                      <a:ln w="0">
                        <a:noFill/>
                        <a:round/>
                        <a:headEnd/>
                        <a:tailEnd/>
                      </a:ln>
                      <a:solidFill>
                        <a:srgbClr val="000000"/>
                      </a:solidFill>
                      <a:latin typeface="HGP創英角ｺﾞｼｯｸUB" panose="020B0900000000000000" pitchFamily="50" charset="-128"/>
                      <a:ea typeface="HGP創英角ｺﾞｼｯｸUB" panose="020B0900000000000000" pitchFamily="50" charset="-128"/>
                    </a:rPr>
                    <a:t>BOSHOKU</a:t>
                  </a:r>
                </a:p>
              </p:txBody>
            </p:sp>
            <p:cxnSp>
              <p:nvCxnSpPr>
                <p:cNvPr id="28" name="直線コネクタ 20558">
                  <a:extLst>
                    <a:ext uri="{FF2B5EF4-FFF2-40B4-BE49-F238E27FC236}">
                      <a16:creationId xmlns:a16="http://schemas.microsoft.com/office/drawing/2014/main" id="{09BA4B2B-09E2-7B32-B83B-65751545B868}"/>
                    </a:ext>
                  </a:extLst>
                </p:cNvPr>
                <p:cNvCxnSpPr/>
                <p:nvPr/>
              </p:nvCxnSpPr>
              <p:spPr>
                <a:xfrm>
                  <a:off x="2256186" y="1625434"/>
                  <a:ext cx="136955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28" name="WordArt 333">
                <a:extLst>
                  <a:ext uri="{FF2B5EF4-FFF2-40B4-BE49-F238E27FC236}">
                    <a16:creationId xmlns:a16="http://schemas.microsoft.com/office/drawing/2014/main" id="{B6F9942E-BF52-5E64-D512-5ADBCD2828C3}"/>
                  </a:ext>
                </a:extLst>
              </p:cNvPr>
              <p:cNvSpPr>
                <a:spLocks noChangeArrowheads="1" noChangeShapeType="1" noTextEdit="1"/>
              </p:cNvSpPr>
              <p:nvPr/>
            </p:nvSpPr>
            <p:spPr bwMode="auto">
              <a:xfrm>
                <a:off x="2321001" y="1712413"/>
                <a:ext cx="1006357" cy="695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ja-JP" altLang="en-US" sz="3600" b="1" kern="10">
                    <a:solidFill>
                      <a:srgbClr val="000000"/>
                    </a:solidFill>
                    <a:latin typeface="HG丸ｺﾞｼｯｸM-PRO" panose="020F0600000000000000" pitchFamily="50" charset="-128"/>
                    <a:ea typeface="HG丸ｺﾞｼｯｸM-PRO" panose="020F0600000000000000" pitchFamily="50" charset="-128"/>
                  </a:rPr>
                  <a:t>瀧石</a:t>
                </a:r>
              </a:p>
            </p:txBody>
          </p:sp>
        </p:grpSp>
      </p:grpSp>
      <p:sp>
        <p:nvSpPr>
          <p:cNvPr id="26" name="正方形/長方形 25">
            <a:extLst>
              <a:ext uri="{FF2B5EF4-FFF2-40B4-BE49-F238E27FC236}">
                <a16:creationId xmlns:a16="http://schemas.microsoft.com/office/drawing/2014/main" id="{EBFA6F69-D30F-0813-16B9-885114E12AAF}"/>
              </a:ext>
            </a:extLst>
          </p:cNvPr>
          <p:cNvSpPr/>
          <p:nvPr/>
        </p:nvSpPr>
        <p:spPr>
          <a:xfrm>
            <a:off x="727075" y="5794375"/>
            <a:ext cx="5551488" cy="830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メンバー　</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8</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名</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平均年齢：</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50.3</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歳　男性 </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5</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名 </a:t>
            </a:r>
            <a:r>
              <a:rPr lang="ja-JP" altLang="en-US" sz="2400" dirty="0">
                <a:solidFill>
                  <a:srgbClr val="FF00FF"/>
                </a:solidFill>
                <a:latin typeface="HGS創英角ﾎﾟｯﾌﾟ体" panose="040B0A00000000000000" pitchFamily="50" charset="-128"/>
                <a:ea typeface="HGS創英角ﾎﾟｯﾌﾟ体" panose="040B0A00000000000000" pitchFamily="50" charset="-128"/>
              </a:rPr>
              <a:t>女性 </a:t>
            </a:r>
            <a:r>
              <a:rPr lang="en-US" altLang="ja-JP" sz="2400" dirty="0">
                <a:solidFill>
                  <a:srgbClr val="FF00FF"/>
                </a:solidFill>
                <a:latin typeface="HGS創英角ﾎﾟｯﾌﾟ体" panose="040B0A00000000000000" pitchFamily="50" charset="-128"/>
                <a:ea typeface="HGS創英角ﾎﾟｯﾌﾟ体" panose="040B0A00000000000000" pitchFamily="50" charset="-128"/>
              </a:rPr>
              <a:t>3</a:t>
            </a:r>
            <a:r>
              <a:rPr lang="ja-JP" altLang="en-US" sz="2400" dirty="0">
                <a:solidFill>
                  <a:srgbClr val="FF00FF"/>
                </a:solidFill>
                <a:latin typeface="HGS創英角ﾎﾟｯﾌﾟ体" panose="040B0A00000000000000" pitchFamily="50" charset="-128"/>
                <a:ea typeface="HGS創英角ﾎﾟｯﾌﾟ体" panose="040B0A00000000000000" pitchFamily="50" charset="-128"/>
              </a:rPr>
              <a:t>名</a:t>
            </a:r>
            <a:endParaRPr lang="en-US" altLang="ja-JP" sz="2400" dirty="0">
              <a:solidFill>
                <a:srgbClr val="FF00FF"/>
              </a:solidFill>
              <a:latin typeface="HGS創英角ﾎﾟｯﾌﾟ体" panose="040B0A00000000000000" pitchFamily="50" charset="-128"/>
              <a:ea typeface="HGS創英角ﾎﾟｯﾌﾟ体" panose="040B0A00000000000000" pitchFamily="50" charset="-128"/>
            </a:endParaRPr>
          </a:p>
        </p:txBody>
      </p:sp>
      <p:sp>
        <p:nvSpPr>
          <p:cNvPr id="56" name="正方形/長方形 55">
            <a:extLst>
              <a:ext uri="{FF2B5EF4-FFF2-40B4-BE49-F238E27FC236}">
                <a16:creationId xmlns:a16="http://schemas.microsoft.com/office/drawing/2014/main" id="{1132098E-90A7-8330-7438-9D8A315C35A8}"/>
              </a:ext>
            </a:extLst>
          </p:cNvPr>
          <p:cNvSpPr/>
          <p:nvPr/>
        </p:nvSpPr>
        <p:spPr>
          <a:xfrm>
            <a:off x="6570663" y="5808663"/>
            <a:ext cx="5551487" cy="830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メンバー　</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6</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名</a:t>
            </a:r>
            <a:endParaRPr lang="en-US" altLang="ja-JP" sz="2400" dirty="0">
              <a:solidFill>
                <a:schemeClr val="tx1"/>
              </a:solidFill>
              <a:latin typeface="HGS創英角ﾎﾟｯﾌﾟ体" panose="040B0A00000000000000" pitchFamily="50" charset="-128"/>
              <a:ea typeface="HGS創英角ﾎﾟｯﾌﾟ体" panose="040B0A00000000000000" pitchFamily="50" charset="-128"/>
            </a:endParaRPr>
          </a:p>
          <a:p>
            <a:pPr>
              <a:defRPr/>
            </a:pP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平均年齢：</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36.8</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歳　男性 </a:t>
            </a:r>
            <a:r>
              <a:rPr lang="en-US" altLang="ja-JP" sz="2400" dirty="0">
                <a:solidFill>
                  <a:schemeClr val="tx1"/>
                </a:solidFill>
                <a:latin typeface="HGS創英角ﾎﾟｯﾌﾟ体" panose="040B0A00000000000000" pitchFamily="50" charset="-128"/>
                <a:ea typeface="HGS創英角ﾎﾟｯﾌﾟ体" panose="040B0A00000000000000" pitchFamily="50" charset="-128"/>
              </a:rPr>
              <a:t>5</a:t>
            </a:r>
            <a:r>
              <a:rPr lang="ja-JP" altLang="en-US" sz="2400" dirty="0">
                <a:solidFill>
                  <a:schemeClr val="tx1"/>
                </a:solidFill>
                <a:latin typeface="HGS創英角ﾎﾟｯﾌﾟ体" panose="040B0A00000000000000" pitchFamily="50" charset="-128"/>
                <a:ea typeface="HGS創英角ﾎﾟｯﾌﾟ体" panose="040B0A00000000000000" pitchFamily="50" charset="-128"/>
              </a:rPr>
              <a:t>名 </a:t>
            </a:r>
            <a:r>
              <a:rPr lang="ja-JP" altLang="en-US" sz="2400" dirty="0">
                <a:solidFill>
                  <a:srgbClr val="FF00FF"/>
                </a:solidFill>
                <a:latin typeface="HGS創英角ﾎﾟｯﾌﾟ体" panose="040B0A00000000000000" pitchFamily="50" charset="-128"/>
                <a:ea typeface="HGS創英角ﾎﾟｯﾌﾟ体" panose="040B0A00000000000000" pitchFamily="50" charset="-128"/>
              </a:rPr>
              <a:t>女性 </a:t>
            </a:r>
            <a:r>
              <a:rPr lang="en-US" altLang="ja-JP" sz="2400" dirty="0">
                <a:solidFill>
                  <a:srgbClr val="FF00FF"/>
                </a:solidFill>
                <a:latin typeface="HGS創英角ﾎﾟｯﾌﾟ体" panose="040B0A00000000000000" pitchFamily="50" charset="-128"/>
                <a:ea typeface="HGS創英角ﾎﾟｯﾌﾟ体" panose="040B0A00000000000000" pitchFamily="50" charset="-128"/>
              </a:rPr>
              <a:t>1</a:t>
            </a:r>
            <a:r>
              <a:rPr lang="ja-JP" altLang="en-US" sz="2400" dirty="0">
                <a:solidFill>
                  <a:srgbClr val="FF00FF"/>
                </a:solidFill>
                <a:latin typeface="HGS創英角ﾎﾟｯﾌﾟ体" panose="040B0A00000000000000" pitchFamily="50" charset="-128"/>
                <a:ea typeface="HGS創英角ﾎﾟｯﾌﾟ体" panose="040B0A00000000000000" pitchFamily="50" charset="-128"/>
              </a:rPr>
              <a:t>名</a:t>
            </a:r>
            <a:endParaRPr lang="en-US" altLang="ja-JP" sz="2400" dirty="0">
              <a:solidFill>
                <a:srgbClr val="FF00FF"/>
              </a:solidFill>
              <a:latin typeface="HGS創英角ﾎﾟｯﾌﾟ体" panose="040B0A00000000000000" pitchFamily="50" charset="-128"/>
              <a:ea typeface="HGS創英角ﾎﾟｯﾌﾟ体" panose="040B0A00000000000000" pitchFamily="50" charset="-128"/>
            </a:endParaRPr>
          </a:p>
        </p:txBody>
      </p:sp>
      <p:sp>
        <p:nvSpPr>
          <p:cNvPr id="2" name="テキスト ボックス 1">
            <a:extLst>
              <a:ext uri="{FF2B5EF4-FFF2-40B4-BE49-F238E27FC236}">
                <a16:creationId xmlns:a16="http://schemas.microsoft.com/office/drawing/2014/main" id="{98EFF00C-DBD4-272D-0C8A-574B4D6AD611}"/>
              </a:ext>
            </a:extLst>
          </p:cNvPr>
          <p:cNvSpPr txBox="1"/>
          <p:nvPr/>
        </p:nvSpPr>
        <p:spPr>
          <a:xfrm>
            <a:off x="4550667" y="423331"/>
            <a:ext cx="5847458" cy="461665"/>
          </a:xfrm>
          <a:prstGeom prst="rect">
            <a:avLst/>
          </a:prstGeom>
          <a:noFill/>
        </p:spPr>
        <p:txBody>
          <a:bodyPr>
            <a:spAutoFit/>
          </a:bodyPr>
          <a:lstStyle/>
          <a:p>
            <a:pPr eaLnBrk="1" fontAlgn="auto" hangingPunct="1">
              <a:spcBef>
                <a:spcPts val="0"/>
              </a:spcBef>
              <a:spcAft>
                <a:spcPts val="0"/>
              </a:spcAft>
              <a:defRPr/>
            </a:pPr>
            <a:r>
              <a:rPr lang="ja-JP" altLang="en-US" sz="2400" b="1" dirty="0">
                <a:ln w="19050">
                  <a:solidFill>
                    <a:schemeClr val="tx1"/>
                  </a:solidFill>
                </a:ln>
                <a:latin typeface="HGS創英角ﾎﾟｯﾌﾟ体" panose="040B0A00000000000000" pitchFamily="50" charset="-128"/>
                <a:ea typeface="HGS創英角ﾎﾟｯﾌﾟ体" panose="040B0A00000000000000" pitchFamily="50" charset="-128"/>
              </a:rPr>
              <a:t>カッティングサークル</a:t>
            </a:r>
          </a:p>
        </p:txBody>
      </p:sp>
      <p:grpSp>
        <p:nvGrpSpPr>
          <p:cNvPr id="15425" name="グループ化 205">
            <a:extLst>
              <a:ext uri="{FF2B5EF4-FFF2-40B4-BE49-F238E27FC236}">
                <a16:creationId xmlns:a16="http://schemas.microsoft.com/office/drawing/2014/main" id="{7F4980D0-0219-7FE2-7997-2ACDD4739FE1}"/>
              </a:ext>
            </a:extLst>
          </p:cNvPr>
          <p:cNvGrpSpPr>
            <a:grpSpLocks/>
          </p:cNvGrpSpPr>
          <p:nvPr/>
        </p:nvGrpSpPr>
        <p:grpSpPr bwMode="auto">
          <a:xfrm>
            <a:off x="3763963" y="2049463"/>
            <a:ext cx="1533525" cy="612775"/>
            <a:chOff x="-5108911" y="-473818"/>
            <a:chExt cx="2073972" cy="1096034"/>
          </a:xfrm>
        </p:grpSpPr>
        <p:sp>
          <p:nvSpPr>
            <p:cNvPr id="208" name="正方形/長方形 207">
              <a:extLst>
                <a:ext uri="{FF2B5EF4-FFF2-40B4-BE49-F238E27FC236}">
                  <a16:creationId xmlns:a16="http://schemas.microsoft.com/office/drawing/2014/main" id="{09943876-DE46-D68C-74A4-EA5B6751948C}"/>
                </a:ext>
              </a:extLst>
            </p:cNvPr>
            <p:cNvSpPr/>
            <p:nvPr/>
          </p:nvSpPr>
          <p:spPr>
            <a:xfrm>
              <a:off x="-5108911" y="-396008"/>
              <a:ext cx="2073972" cy="85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n w="28575">
                    <a:solidFill>
                      <a:schemeClr val="tx1"/>
                    </a:solidFill>
                  </a:ln>
                  <a:solidFill>
                    <a:srgbClr val="92D050"/>
                  </a:solidFill>
                  <a:latin typeface="HGS創英角ﾎﾟｯﾌﾟ体" panose="040B0A00000000000000" pitchFamily="50" charset="-128"/>
                  <a:ea typeface="HGS創英角ﾎﾟｯﾌﾟ体" panose="040B0A00000000000000" pitchFamily="50" charset="-128"/>
                </a:rPr>
                <a:t>ベテラン</a:t>
              </a:r>
            </a:p>
          </p:txBody>
        </p:sp>
        <p:sp>
          <p:nvSpPr>
            <p:cNvPr id="207" name="楕円 206">
              <a:extLst>
                <a:ext uri="{FF2B5EF4-FFF2-40B4-BE49-F238E27FC236}">
                  <a16:creationId xmlns:a16="http://schemas.microsoft.com/office/drawing/2014/main" id="{0209833B-1C1F-E94F-98AD-03474EC1B1C1}"/>
                </a:ext>
              </a:extLst>
            </p:cNvPr>
            <p:cNvSpPr/>
            <p:nvPr/>
          </p:nvSpPr>
          <p:spPr>
            <a:xfrm rot="16200000">
              <a:off x="-4625310" y="-893010"/>
              <a:ext cx="1096034" cy="1934418"/>
            </a:xfrm>
            <a:prstGeom prst="ellipse">
              <a:avLst/>
            </a:prstGeom>
            <a:solidFill>
              <a:srgbClr val="92D05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grpSp>
        <p:nvGrpSpPr>
          <p:cNvPr id="15455" name="グループ化 235">
            <a:extLst>
              <a:ext uri="{FF2B5EF4-FFF2-40B4-BE49-F238E27FC236}">
                <a16:creationId xmlns:a16="http://schemas.microsoft.com/office/drawing/2014/main" id="{1FF07759-8528-2799-F2F7-F05F7F3BCE8C}"/>
              </a:ext>
            </a:extLst>
          </p:cNvPr>
          <p:cNvGrpSpPr>
            <a:grpSpLocks/>
          </p:cNvGrpSpPr>
          <p:nvPr/>
        </p:nvGrpSpPr>
        <p:grpSpPr bwMode="auto">
          <a:xfrm>
            <a:off x="1636713" y="2679700"/>
            <a:ext cx="1701800" cy="642938"/>
            <a:chOff x="-5406493" y="1733699"/>
            <a:chExt cx="1684166" cy="1016120"/>
          </a:xfrm>
        </p:grpSpPr>
        <p:sp>
          <p:nvSpPr>
            <p:cNvPr id="237" name="楕円 236">
              <a:extLst>
                <a:ext uri="{FF2B5EF4-FFF2-40B4-BE49-F238E27FC236}">
                  <a16:creationId xmlns:a16="http://schemas.microsoft.com/office/drawing/2014/main" id="{2028FF5F-69E2-9EC5-B0BB-C37408A055DE}"/>
                </a:ext>
              </a:extLst>
            </p:cNvPr>
            <p:cNvSpPr/>
            <p:nvPr/>
          </p:nvSpPr>
          <p:spPr>
            <a:xfrm>
              <a:off x="-5324798" y="1733699"/>
              <a:ext cx="1514493" cy="1016120"/>
            </a:xfrm>
            <a:prstGeom prst="ellipse">
              <a:avLst/>
            </a:prstGeom>
            <a:solidFill>
              <a:srgbClr val="FFFF0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C000"/>
                </a:solidFill>
              </a:endParaRPr>
            </a:p>
          </p:txBody>
        </p:sp>
        <p:sp>
          <p:nvSpPr>
            <p:cNvPr id="238" name="正方形/長方形 237">
              <a:extLst>
                <a:ext uri="{FF2B5EF4-FFF2-40B4-BE49-F238E27FC236}">
                  <a16:creationId xmlns:a16="http://schemas.microsoft.com/office/drawing/2014/main" id="{C25A15C9-B201-4792-465D-9B69B206C06C}"/>
                </a:ext>
              </a:extLst>
            </p:cNvPr>
            <p:cNvSpPr/>
            <p:nvPr/>
          </p:nvSpPr>
          <p:spPr>
            <a:xfrm>
              <a:off x="-5406493" y="1789847"/>
              <a:ext cx="1684166" cy="85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n w="28575">
                    <a:solidFill>
                      <a:schemeClr val="tx1"/>
                    </a:solidFill>
                  </a:ln>
                  <a:solidFill>
                    <a:srgbClr val="FFFF00"/>
                  </a:solidFill>
                  <a:latin typeface="HGS創英角ﾎﾟｯﾌﾟ体" panose="040B0A00000000000000" pitchFamily="50" charset="-128"/>
                  <a:ea typeface="HGS創英角ﾎﾟｯﾌﾟ体" panose="040B0A00000000000000" pitchFamily="50" charset="-128"/>
                </a:rPr>
                <a:t>中堅</a:t>
              </a:r>
            </a:p>
          </p:txBody>
        </p:sp>
      </p:grpSp>
      <p:grpSp>
        <p:nvGrpSpPr>
          <p:cNvPr id="203" name="グループ化 202">
            <a:extLst>
              <a:ext uri="{FF2B5EF4-FFF2-40B4-BE49-F238E27FC236}">
                <a16:creationId xmlns:a16="http://schemas.microsoft.com/office/drawing/2014/main" id="{C2DBB2E8-C5A2-60B7-426D-01F80CE2D21D}"/>
              </a:ext>
            </a:extLst>
          </p:cNvPr>
          <p:cNvGrpSpPr>
            <a:grpSpLocks/>
          </p:cNvGrpSpPr>
          <p:nvPr/>
        </p:nvGrpSpPr>
        <p:grpSpPr bwMode="auto">
          <a:xfrm>
            <a:off x="7931150" y="4335463"/>
            <a:ext cx="1489075" cy="660400"/>
            <a:chOff x="1728876" y="4559943"/>
            <a:chExt cx="3324414" cy="1016726"/>
          </a:xfrm>
        </p:grpSpPr>
        <p:sp>
          <p:nvSpPr>
            <p:cNvPr id="204" name="楕円 203">
              <a:extLst>
                <a:ext uri="{FF2B5EF4-FFF2-40B4-BE49-F238E27FC236}">
                  <a16:creationId xmlns:a16="http://schemas.microsoft.com/office/drawing/2014/main" id="{AB73D529-ACB9-3744-3BC0-67E5EE79FFF3}"/>
                </a:ext>
              </a:extLst>
            </p:cNvPr>
            <p:cNvSpPr/>
            <p:nvPr/>
          </p:nvSpPr>
          <p:spPr>
            <a:xfrm>
              <a:off x="1728876" y="4559943"/>
              <a:ext cx="3324414" cy="1016726"/>
            </a:xfrm>
            <a:prstGeom prst="ellipse">
              <a:avLst/>
            </a:prstGeom>
            <a:solidFill>
              <a:srgbClr val="00B0F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5" name="正方形/長方形 204">
              <a:extLst>
                <a:ext uri="{FF2B5EF4-FFF2-40B4-BE49-F238E27FC236}">
                  <a16:creationId xmlns:a16="http://schemas.microsoft.com/office/drawing/2014/main" id="{7C281F36-4ED8-E0D8-BBE8-091FA4673D55}"/>
                </a:ext>
              </a:extLst>
            </p:cNvPr>
            <p:cNvSpPr/>
            <p:nvPr/>
          </p:nvSpPr>
          <p:spPr>
            <a:xfrm>
              <a:off x="2322112" y="4649684"/>
              <a:ext cx="2236361" cy="85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n w="28575">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若手</a:t>
              </a:r>
            </a:p>
          </p:txBody>
        </p:sp>
      </p:grpSp>
      <p:grpSp>
        <p:nvGrpSpPr>
          <p:cNvPr id="15456" name="グループ化 46">
            <a:extLst>
              <a:ext uri="{FF2B5EF4-FFF2-40B4-BE49-F238E27FC236}">
                <a16:creationId xmlns:a16="http://schemas.microsoft.com/office/drawing/2014/main" id="{4B57DE4A-8CC8-8466-BE98-989768E7B4B2}"/>
              </a:ext>
            </a:extLst>
          </p:cNvPr>
          <p:cNvGrpSpPr>
            <a:grpSpLocks/>
          </p:cNvGrpSpPr>
          <p:nvPr/>
        </p:nvGrpSpPr>
        <p:grpSpPr bwMode="auto">
          <a:xfrm>
            <a:off x="7612063" y="2690813"/>
            <a:ext cx="1701800" cy="644525"/>
            <a:chOff x="206823" y="500367"/>
            <a:chExt cx="1684166" cy="1016122"/>
          </a:xfrm>
        </p:grpSpPr>
        <p:sp>
          <p:nvSpPr>
            <p:cNvPr id="48" name="楕円 47">
              <a:extLst>
                <a:ext uri="{FF2B5EF4-FFF2-40B4-BE49-F238E27FC236}">
                  <a16:creationId xmlns:a16="http://schemas.microsoft.com/office/drawing/2014/main" id="{3BF3B74C-A1A8-394E-0C8A-2D2E5F284FA4}"/>
                </a:ext>
              </a:extLst>
            </p:cNvPr>
            <p:cNvSpPr/>
            <p:nvPr/>
          </p:nvSpPr>
          <p:spPr>
            <a:xfrm>
              <a:off x="275949" y="500367"/>
              <a:ext cx="1514493" cy="1016122"/>
            </a:xfrm>
            <a:prstGeom prst="ellipse">
              <a:avLst/>
            </a:prstGeom>
            <a:solidFill>
              <a:srgbClr val="FFFF00">
                <a:alpha val="4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C000"/>
                </a:solidFill>
              </a:endParaRPr>
            </a:p>
          </p:txBody>
        </p:sp>
        <p:sp>
          <p:nvSpPr>
            <p:cNvPr id="49" name="正方形/長方形 48">
              <a:extLst>
                <a:ext uri="{FF2B5EF4-FFF2-40B4-BE49-F238E27FC236}">
                  <a16:creationId xmlns:a16="http://schemas.microsoft.com/office/drawing/2014/main" id="{E23B6450-5528-81C7-4152-8429D6086400}"/>
                </a:ext>
              </a:extLst>
            </p:cNvPr>
            <p:cNvSpPr/>
            <p:nvPr/>
          </p:nvSpPr>
          <p:spPr>
            <a:xfrm>
              <a:off x="206823" y="577075"/>
              <a:ext cx="1684166" cy="85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ln w="28575">
                    <a:solidFill>
                      <a:schemeClr val="tx1"/>
                    </a:solidFill>
                  </a:ln>
                  <a:solidFill>
                    <a:srgbClr val="FFFF00"/>
                  </a:solidFill>
                  <a:latin typeface="HGS創英角ﾎﾟｯﾌﾟ体" panose="040B0A00000000000000" pitchFamily="50" charset="-128"/>
                  <a:ea typeface="HGS創英角ﾎﾟｯﾌﾟ体" panose="040B0A00000000000000" pitchFamily="50" charset="-128"/>
                </a:rPr>
                <a:t>中堅</a:t>
              </a:r>
            </a:p>
          </p:txBody>
        </p:sp>
      </p:grpSp>
    </p:spTree>
    <p:custDataLst>
      <p:tags r:id="rId1"/>
    </p:custData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a:extLst>
              <a:ext uri="{FF2B5EF4-FFF2-40B4-BE49-F238E27FC236}">
                <a16:creationId xmlns:a16="http://schemas.microsoft.com/office/drawing/2014/main" id="{B9EC7514-4ECB-348C-1659-CF660BCF3401}"/>
              </a:ext>
            </a:extLst>
          </p:cNvPr>
          <p:cNvSpPr txBox="1">
            <a:spLocks noChangeArrowheads="1"/>
          </p:cNvSpPr>
          <p:nvPr/>
        </p:nvSpPr>
        <p:spPr bwMode="auto">
          <a:xfrm>
            <a:off x="1274763" y="-65088"/>
            <a:ext cx="507365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現状のサークルレベル</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grpSp>
        <p:nvGrpSpPr>
          <p:cNvPr id="16" name="グループ化 15">
            <a:extLst>
              <a:ext uri="{FF2B5EF4-FFF2-40B4-BE49-F238E27FC236}">
                <a16:creationId xmlns:a16="http://schemas.microsoft.com/office/drawing/2014/main" id="{D08DB6EE-5DCF-4139-17A6-0610C692F281}"/>
              </a:ext>
            </a:extLst>
          </p:cNvPr>
          <p:cNvGrpSpPr>
            <a:grpSpLocks/>
          </p:cNvGrpSpPr>
          <p:nvPr/>
        </p:nvGrpSpPr>
        <p:grpSpPr bwMode="auto">
          <a:xfrm>
            <a:off x="6215063" y="4862513"/>
            <a:ext cx="5919787" cy="1911350"/>
            <a:chOff x="6215063" y="4862513"/>
            <a:chExt cx="5920336" cy="1911747"/>
          </a:xfrm>
        </p:grpSpPr>
        <p:pic>
          <p:nvPicPr>
            <p:cNvPr id="18492" name="図 13">
              <a:extLst>
                <a:ext uri="{FF2B5EF4-FFF2-40B4-BE49-F238E27FC236}">
                  <a16:creationId xmlns:a16="http://schemas.microsoft.com/office/drawing/2014/main" id="{F7A5C659-3B86-53DE-CA4E-DFD991647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9839" y="4879809"/>
              <a:ext cx="1405560" cy="189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93" name="グループ化 11">
              <a:extLst>
                <a:ext uri="{FF2B5EF4-FFF2-40B4-BE49-F238E27FC236}">
                  <a16:creationId xmlns:a16="http://schemas.microsoft.com/office/drawing/2014/main" id="{A67BDB2B-8713-7CDA-15E2-4F44149563E6}"/>
                </a:ext>
              </a:extLst>
            </p:cNvPr>
            <p:cNvGrpSpPr>
              <a:grpSpLocks/>
            </p:cNvGrpSpPr>
            <p:nvPr/>
          </p:nvGrpSpPr>
          <p:grpSpPr bwMode="auto">
            <a:xfrm>
              <a:off x="6215063" y="4862513"/>
              <a:ext cx="5777513" cy="1900237"/>
              <a:chOff x="6122023" y="4862513"/>
              <a:chExt cx="5776904" cy="1900237"/>
            </a:xfrm>
          </p:grpSpPr>
          <p:sp>
            <p:nvSpPr>
              <p:cNvPr id="30" name="四角形: メモ 29">
                <a:extLst>
                  <a:ext uri="{FF2B5EF4-FFF2-40B4-BE49-F238E27FC236}">
                    <a16:creationId xmlns:a16="http://schemas.microsoft.com/office/drawing/2014/main" id="{747463C3-D45C-AF66-FCE0-0075C91852A0}"/>
                  </a:ext>
                </a:extLst>
              </p:cNvPr>
              <p:cNvSpPr/>
              <p:nvPr/>
            </p:nvSpPr>
            <p:spPr bwMode="auto">
              <a:xfrm>
                <a:off x="6139485" y="4862513"/>
                <a:ext cx="4454469" cy="1900632"/>
              </a:xfrm>
              <a:prstGeom prst="foldedCorner">
                <a:avLst>
                  <a:gd name="adj" fmla="val 29930"/>
                </a:avLst>
              </a:prstGeom>
              <a:solidFill>
                <a:schemeClr val="accent2">
                  <a:lumMod val="20000"/>
                  <a:lumOff val="80000"/>
                </a:schemeClr>
              </a:solidFill>
              <a:ln>
                <a:solidFill>
                  <a:schemeClr val="tx1"/>
                </a:solidFill>
              </a:ln>
            </p:spPr>
            <p:txBody>
              <a:bodyPr wrap="none" fromWordArt="1" anchor="ctr">
                <a:prstTxWarp prst="textPlain">
                  <a:avLst>
                    <a:gd name="adj" fmla="val 30000"/>
                  </a:avLst>
                </a:prstTxWarp>
              </a:bodyPr>
              <a:lstStyle/>
              <a:p>
                <a:pPr algn="ctr" eaLnBrk="1" fontAlgn="auto" hangingPunct="1">
                  <a:spcBef>
                    <a:spcPts val="0"/>
                  </a:spcBef>
                  <a:spcAft>
                    <a:spcPts val="0"/>
                  </a:spcAft>
                  <a:defRPr/>
                </a:pPr>
                <a:endParaRPr lang="ja-JP" altLang="en-US" sz="3600" b="1" kern="10" dirty="0">
                  <a:ln w="9525">
                    <a:solidFill>
                      <a:prstClr val="white"/>
                    </a:solidFill>
                    <a:round/>
                    <a:headEnd/>
                    <a:tailEnd/>
                  </a:ln>
                  <a:gradFill rotWithShape="1">
                    <a:gsLst>
                      <a:gs pos="0">
                        <a:srgbClr val="808080"/>
                      </a:gs>
                      <a:gs pos="50000">
                        <a:srgbClr val="FFFFFF"/>
                      </a:gs>
                      <a:gs pos="100000">
                        <a:srgbClr val="808080"/>
                      </a:gs>
                    </a:gsLst>
                    <a:lin ang="5400000" scaled="1"/>
                  </a:gradFill>
                  <a:latin typeface="HG創英角ﾎﾟｯﾌﾟ体"/>
                  <a:ea typeface="HG創英角ﾎﾟｯﾌﾟ体"/>
                </a:endParaRPr>
              </a:p>
            </p:txBody>
          </p:sp>
          <p:sp>
            <p:nvSpPr>
              <p:cNvPr id="28" name="正方形/長方形 27">
                <a:extLst>
                  <a:ext uri="{FF2B5EF4-FFF2-40B4-BE49-F238E27FC236}">
                    <a16:creationId xmlns:a16="http://schemas.microsoft.com/office/drawing/2014/main" id="{B0B7420F-3098-B3CE-0C91-7423F4D77063}"/>
                  </a:ext>
                </a:extLst>
              </p:cNvPr>
              <p:cNvSpPr/>
              <p:nvPr/>
            </p:nvSpPr>
            <p:spPr>
              <a:xfrm>
                <a:off x="6122023" y="4883072"/>
                <a:ext cx="4572069" cy="716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8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rPr>
                  <a:t>サークルとしての課題</a:t>
                </a:r>
                <a:r>
                  <a:rPr lang="en-US" altLang="ja-JP" sz="28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7" name="正方形/長方形 36">
                <a:extLst>
                  <a:ext uri="{FF2B5EF4-FFF2-40B4-BE49-F238E27FC236}">
                    <a16:creationId xmlns:a16="http://schemas.microsoft.com/office/drawing/2014/main" id="{2192EFD5-56CB-CED9-1697-239F0220B390}"/>
                  </a:ext>
                </a:extLst>
              </p:cNvPr>
              <p:cNvSpPr/>
              <p:nvPr/>
            </p:nvSpPr>
            <p:spPr>
              <a:xfrm>
                <a:off x="6307018" y="5492130"/>
                <a:ext cx="4252315" cy="106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rPr>
                  <a:t>改善能力・チームワーク</a:t>
                </a:r>
                <a:endParaRPr lang="en-US" altLang="ja-JP" sz="24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endParaRPr>
              </a:p>
              <a:p>
                <a:pPr>
                  <a:defRPr/>
                </a:pPr>
                <a:r>
                  <a:rPr lang="ja-JP" altLang="en-US" sz="24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rPr>
                  <a:t>他部署連携の能力が低い</a:t>
                </a:r>
                <a:endParaRPr lang="en-US" altLang="ja-JP" sz="2400" b="1" dirty="0">
                  <a:ln w="19050">
                    <a:solidFill>
                      <a:srgbClr val="FF0000"/>
                    </a:solidFill>
                  </a:ln>
                  <a:solidFill>
                    <a:schemeClr val="bg1"/>
                  </a:solidFill>
                  <a:latin typeface="HGS創英角ﾎﾟｯﾌﾟ体" panose="040B0A00000000000000" pitchFamily="50" charset="-128"/>
                  <a:ea typeface="HGS創英角ﾎﾟｯﾌﾟ体" panose="040B0A00000000000000" pitchFamily="50" charset="-128"/>
                </a:endParaRPr>
              </a:p>
            </p:txBody>
          </p:sp>
          <p:pic>
            <p:nvPicPr>
              <p:cNvPr id="2" name="図 49">
                <a:extLst>
                  <a:ext uri="{FF2B5EF4-FFF2-40B4-BE49-F238E27FC236}">
                    <a16:creationId xmlns:a16="http://schemas.microsoft.com/office/drawing/2014/main" id="{01D24302-2F8E-DC7C-FB76-CDECD60E0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4189" y="4879809"/>
                <a:ext cx="10747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8436" name="四角形: 角を丸くする 128">
            <a:extLst>
              <a:ext uri="{FF2B5EF4-FFF2-40B4-BE49-F238E27FC236}">
                <a16:creationId xmlns:a16="http://schemas.microsoft.com/office/drawing/2014/main" id="{A711F282-55E8-86ED-0386-48E8493AE3CD}"/>
              </a:ext>
            </a:extLst>
          </p:cNvPr>
          <p:cNvSpPr>
            <a:spLocks noChangeArrowheads="1" noChangeShapeType="1" noTextEdit="1"/>
          </p:cNvSpPr>
          <p:nvPr/>
        </p:nvSpPr>
        <p:spPr bwMode="auto">
          <a:xfrm>
            <a:off x="9525" y="452438"/>
            <a:ext cx="5908675" cy="6294437"/>
          </a:xfrm>
          <a:prstGeom prst="rect">
            <a:avLst/>
          </a:prstGeom>
        </p:spPr>
        <p:txBody>
          <a:bodyPr wrap="none" fromWordArt="1">
            <a:prstTxWarp prst="textPlain">
              <a:avLst>
                <a:gd name="adj" fmla="val 50000"/>
              </a:avLst>
            </a:prstTxWarp>
          </a:bodyPr>
          <a:lstStyle/>
          <a:p>
            <a:pPr algn="ctr"/>
            <a:endParaRPr lang="ja-JP" altLang="en-US" sz="3600" b="1" kern="10">
              <a:ln w="9525">
                <a:solidFill>
                  <a:srgbClr val="FFFFFF"/>
                </a:solidFill>
                <a:round/>
                <a:headEnd/>
                <a:tailEnd/>
              </a:ln>
              <a:gradFill rotWithShape="1">
                <a:gsLst>
                  <a:gs pos="0">
                    <a:srgbClr val="808080"/>
                  </a:gs>
                  <a:gs pos="50000">
                    <a:srgbClr val="FFFFFF"/>
                  </a:gs>
                  <a:gs pos="100000">
                    <a:srgbClr val="808080"/>
                  </a:gs>
                </a:gsLst>
                <a:lin ang="5400000" scaled="1"/>
              </a:gradFill>
              <a:ea typeface="HG創英角ﾎﾟｯﾌﾟ体" panose="040B0A09000000000000" pitchFamily="49" charset="-128"/>
            </a:endParaRPr>
          </a:p>
        </p:txBody>
      </p:sp>
      <p:sp>
        <p:nvSpPr>
          <p:cNvPr id="8" name="Rectangle 334">
            <a:extLst>
              <a:ext uri="{FF2B5EF4-FFF2-40B4-BE49-F238E27FC236}">
                <a16:creationId xmlns:a16="http://schemas.microsoft.com/office/drawing/2014/main" id="{364805F8-E0AF-CFBC-1F7A-038AF7E0A722}"/>
              </a:ext>
            </a:extLst>
          </p:cNvPr>
          <p:cNvSpPr>
            <a:spLocks noChangeArrowheads="1"/>
          </p:cNvSpPr>
          <p:nvPr/>
        </p:nvSpPr>
        <p:spPr bwMode="auto">
          <a:xfrm>
            <a:off x="2395971" y="3861352"/>
            <a:ext cx="941384" cy="104536"/>
          </a:xfrm>
          <a:prstGeom prst="rect">
            <a:avLst/>
          </a:prstGeom>
          <a:noFill/>
          <a:ln>
            <a:noFill/>
          </a:ln>
        </p:spPr>
        <p:txBody>
          <a:bodyPr wrap="none" lIns="92075" tIns="46038" rIns="92075" bIns="46038" anchor="ctr">
            <a:prstTxWarp prst="textPlain">
              <a:avLst/>
            </a:prstTxWarp>
          </a:bodyPr>
          <a:lstStyle/>
          <a:p>
            <a:pPr eaLnBrk="1" fontAlgn="auto" hangingPunct="1">
              <a:spcBef>
                <a:spcPts val="0"/>
              </a:spcBef>
              <a:spcAft>
                <a:spcPts val="0"/>
              </a:spcAft>
              <a:defRPr/>
            </a:pPr>
            <a:r>
              <a:rPr lang="en-US" altLang="ja-JP" b="1" dirty="0">
                <a:solidFill>
                  <a:srgbClr val="000000"/>
                </a:solidFill>
                <a:latin typeface="HG丸ｺﾞｼｯｸM-PRO" panose="020F0400000000000000" pitchFamily="50" charset="-128"/>
                <a:ea typeface="HG丸ｺﾞｼｯｸM-PRO" panose="020F0400000000000000" pitchFamily="50" charset="-128"/>
              </a:rPr>
              <a:t>【</a:t>
            </a:r>
            <a:r>
              <a:rPr lang="ja-JP" altLang="en-US" b="1" dirty="0">
                <a:solidFill>
                  <a:srgbClr val="000000"/>
                </a:solidFill>
                <a:latin typeface="HG丸ｺﾞｼｯｸM-PRO" panose="020F0400000000000000" pitchFamily="50" charset="-128"/>
                <a:ea typeface="HG丸ｺﾞｼｯｸM-PRO" panose="020F0400000000000000" pitchFamily="50" charset="-128"/>
              </a:rPr>
              <a:t>サークルの能力</a:t>
            </a:r>
            <a:r>
              <a:rPr lang="en-US" altLang="ja-JP" b="1" dirty="0">
                <a:solidFill>
                  <a:srgbClr val="000000"/>
                </a:solidFill>
                <a:latin typeface="HG丸ｺﾞｼｯｸM-PRO" panose="020F0400000000000000" pitchFamily="50" charset="-128"/>
                <a:ea typeface="HG丸ｺﾞｼｯｸM-PRO" panose="020F0400000000000000" pitchFamily="50" charset="-128"/>
              </a:rPr>
              <a:t>】</a:t>
            </a:r>
          </a:p>
        </p:txBody>
      </p:sp>
      <p:cxnSp>
        <p:nvCxnSpPr>
          <p:cNvPr id="18438" name="直線矢印コネクタ 1680">
            <a:extLst>
              <a:ext uri="{FF2B5EF4-FFF2-40B4-BE49-F238E27FC236}">
                <a16:creationId xmlns:a16="http://schemas.microsoft.com/office/drawing/2014/main" id="{9BC39C49-8351-DA61-7B57-5E09DE0CF4DD}"/>
              </a:ext>
            </a:extLst>
          </p:cNvPr>
          <p:cNvCxnSpPr>
            <a:cxnSpLocks noChangeShapeType="1"/>
          </p:cNvCxnSpPr>
          <p:nvPr/>
        </p:nvCxnSpPr>
        <p:spPr bwMode="auto">
          <a:xfrm>
            <a:off x="1719263" y="3586163"/>
            <a:ext cx="25146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439" name="図 11">
            <a:extLst>
              <a:ext uri="{FF2B5EF4-FFF2-40B4-BE49-F238E27FC236}">
                <a16:creationId xmlns:a16="http://schemas.microsoft.com/office/drawing/2014/main" id="{4644C333-7B91-5703-86BF-52E010D6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975" y="957263"/>
            <a:ext cx="29448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a:extLst>
              <a:ext uri="{FF2B5EF4-FFF2-40B4-BE49-F238E27FC236}">
                <a16:creationId xmlns:a16="http://schemas.microsoft.com/office/drawing/2014/main" id="{0AC33F3A-08E0-6D7C-80A6-714195D1EC2C}"/>
              </a:ext>
            </a:extLst>
          </p:cNvPr>
          <p:cNvSpPr txBox="1"/>
          <p:nvPr/>
        </p:nvSpPr>
        <p:spPr bwMode="auto">
          <a:xfrm>
            <a:off x="17485" y="361142"/>
            <a:ext cx="3045968" cy="523283"/>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サークル評価</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6" name="テキスト ボックス 35">
            <a:extLst>
              <a:ext uri="{FF2B5EF4-FFF2-40B4-BE49-F238E27FC236}">
                <a16:creationId xmlns:a16="http://schemas.microsoft.com/office/drawing/2014/main" id="{A5CED30E-DB21-156C-AA17-6041B9074DD4}"/>
              </a:ext>
            </a:extLst>
          </p:cNvPr>
          <p:cNvSpPr txBox="1"/>
          <p:nvPr/>
        </p:nvSpPr>
        <p:spPr bwMode="auto">
          <a:xfrm>
            <a:off x="-88900" y="3998240"/>
            <a:ext cx="3953264" cy="523283"/>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サークルレベル表</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5" name="テキスト ボックス 34">
            <a:extLst>
              <a:ext uri="{FF2B5EF4-FFF2-40B4-BE49-F238E27FC236}">
                <a16:creationId xmlns:a16="http://schemas.microsoft.com/office/drawing/2014/main" id="{1F086C64-C630-3CD9-F3AD-9D880F1874CE}"/>
              </a:ext>
            </a:extLst>
          </p:cNvPr>
          <p:cNvSpPr txBox="1"/>
          <p:nvPr/>
        </p:nvSpPr>
        <p:spPr bwMode="auto">
          <a:xfrm>
            <a:off x="5896444" y="385437"/>
            <a:ext cx="3418494" cy="523283"/>
          </a:xfrm>
          <a:prstGeom prst="rect">
            <a:avLst/>
          </a:prstGeom>
          <a:noFill/>
        </p:spPr>
        <p:txBody>
          <a:bodyPr>
            <a:spAutoFit/>
          </a:bodyPr>
          <a:lstStyle/>
          <a:p>
            <a:pPr eaLnBrk="1" fontAlgn="auto" hangingPunct="1">
              <a:spcBef>
                <a:spcPts val="0"/>
              </a:spcBef>
              <a:spcAft>
                <a:spcPts val="0"/>
              </a:spcAft>
              <a:defRPr/>
            </a:pP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r>
              <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個人レベル評価</a:t>
            </a:r>
            <a:r>
              <a:rPr lang="en-US" altLang="ja-JP"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rPr>
              <a:t>】</a:t>
            </a:r>
            <a:endParaRPr lang="ja-JP" altLang="en-US" sz="2800" dirty="0">
              <a:ln w="19050">
                <a:solidFill>
                  <a:schemeClr val="tx1"/>
                </a:solidFill>
              </a:ln>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18443" name="Text Box 373">
            <a:extLst>
              <a:ext uri="{FF2B5EF4-FFF2-40B4-BE49-F238E27FC236}">
                <a16:creationId xmlns:a16="http://schemas.microsoft.com/office/drawing/2014/main" id="{842563E2-0040-B6D9-D837-5D86209F2454}"/>
              </a:ext>
            </a:extLst>
          </p:cNvPr>
          <p:cNvSpPr txBox="1">
            <a:spLocks noChangeArrowheads="1"/>
          </p:cNvSpPr>
          <p:nvPr/>
        </p:nvSpPr>
        <p:spPr bwMode="auto">
          <a:xfrm>
            <a:off x="839788" y="1922463"/>
            <a:ext cx="2635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a:solidFill>
                  <a:srgbClr val="000000"/>
                </a:solidFill>
                <a:latin typeface="HG丸ｺﾞｼｯｸM-PRO" panose="020F0600000000000000" pitchFamily="50" charset="-128"/>
                <a:ea typeface="HG丸ｺﾞｼｯｸM-PRO" panose="020F0600000000000000" pitchFamily="50" charset="-128"/>
              </a:rPr>
              <a:t>Ｙ軸</a:t>
            </a:r>
          </a:p>
        </p:txBody>
      </p:sp>
      <p:sp>
        <p:nvSpPr>
          <p:cNvPr id="7" name="Rectangle 335">
            <a:extLst>
              <a:ext uri="{FF2B5EF4-FFF2-40B4-BE49-F238E27FC236}">
                <a16:creationId xmlns:a16="http://schemas.microsoft.com/office/drawing/2014/main" id="{098E8754-2649-7A5C-3971-A203D9EDEC85}"/>
              </a:ext>
            </a:extLst>
          </p:cNvPr>
          <p:cNvSpPr>
            <a:spLocks noChangeArrowheads="1"/>
          </p:cNvSpPr>
          <p:nvPr/>
        </p:nvSpPr>
        <p:spPr bwMode="auto">
          <a:xfrm rot="5400000">
            <a:off x="-113599" y="2092776"/>
            <a:ext cx="1578732" cy="120996"/>
          </a:xfrm>
          <a:prstGeom prst="rect">
            <a:avLst/>
          </a:prstGeom>
          <a:noFill/>
          <a:ln>
            <a:noFill/>
          </a:ln>
        </p:spPr>
        <p:txBody>
          <a:bodyPr vert="eaVert" wrap="none" lIns="92075" tIns="46038" rIns="92075" bIns="46038" anchor="ctr">
            <a:prstTxWarp prst="textPlain">
              <a:avLst/>
            </a:prstTxWarp>
          </a:bodyPr>
          <a:lstStyle/>
          <a:p>
            <a:pPr eaLnBrk="1" fontAlgn="auto" hangingPunct="1">
              <a:spcBef>
                <a:spcPts val="0"/>
              </a:spcBef>
              <a:spcAft>
                <a:spcPts val="0"/>
              </a:spcAft>
              <a:defRPr/>
            </a:pPr>
            <a:r>
              <a:rPr lang="en-US" altLang="ja-JP" b="1" dirty="0">
                <a:solidFill>
                  <a:srgbClr val="000000"/>
                </a:solidFill>
                <a:latin typeface="HG丸ｺﾞｼｯｸM-PRO" panose="020F0400000000000000" pitchFamily="50" charset="-128"/>
                <a:ea typeface="HG丸ｺﾞｼｯｸM-PRO" panose="020F0400000000000000" pitchFamily="50" charset="-128"/>
              </a:rPr>
              <a:t>【</a:t>
            </a:r>
            <a:r>
              <a:rPr lang="ja-JP" altLang="en-US" b="1" dirty="0">
                <a:solidFill>
                  <a:srgbClr val="000000"/>
                </a:solidFill>
                <a:latin typeface="HG丸ｺﾞｼｯｸM-PRO" panose="020F0400000000000000" pitchFamily="50" charset="-128"/>
                <a:ea typeface="HG丸ｺﾞｼｯｸM-PRO" panose="020F0400000000000000" pitchFamily="50" charset="-128"/>
              </a:rPr>
              <a:t>明るく働きがいのある職場</a:t>
            </a:r>
            <a:r>
              <a:rPr lang="en-US" altLang="ja-JP" b="1" dirty="0">
                <a:solidFill>
                  <a:srgbClr val="000000"/>
                </a:solidFill>
                <a:latin typeface="HG丸ｺﾞｼｯｸM-PRO" panose="020F0400000000000000" pitchFamily="50" charset="-128"/>
                <a:ea typeface="HG丸ｺﾞｼｯｸM-PRO" panose="020F0400000000000000" pitchFamily="50" charset="-128"/>
              </a:rPr>
              <a:t>】</a:t>
            </a:r>
          </a:p>
        </p:txBody>
      </p:sp>
      <p:sp>
        <p:nvSpPr>
          <p:cNvPr id="18445" name="Rectangle 336">
            <a:extLst>
              <a:ext uri="{FF2B5EF4-FFF2-40B4-BE49-F238E27FC236}">
                <a16:creationId xmlns:a16="http://schemas.microsoft.com/office/drawing/2014/main" id="{3690B8B3-9759-FBEE-2CB9-68DA2DB9F844}"/>
              </a:ext>
            </a:extLst>
          </p:cNvPr>
          <p:cNvSpPr>
            <a:spLocks noChangeArrowheads="1"/>
          </p:cNvSpPr>
          <p:nvPr/>
        </p:nvSpPr>
        <p:spPr bwMode="auto">
          <a:xfrm>
            <a:off x="2636838" y="3556000"/>
            <a:ext cx="352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a:solidFill>
                  <a:srgbClr val="000000"/>
                </a:solidFill>
                <a:latin typeface="HG丸ｺﾞｼｯｸM-PRO" panose="020F0600000000000000" pitchFamily="50" charset="-128"/>
                <a:ea typeface="HG丸ｺﾞｼｯｸM-PRO" panose="020F0600000000000000" pitchFamily="50" charset="-128"/>
              </a:rPr>
              <a:t>Ｘ軸</a:t>
            </a:r>
          </a:p>
        </p:txBody>
      </p:sp>
      <p:cxnSp>
        <p:nvCxnSpPr>
          <p:cNvPr id="18446" name="直線矢印コネクタ 1680">
            <a:extLst>
              <a:ext uri="{FF2B5EF4-FFF2-40B4-BE49-F238E27FC236}">
                <a16:creationId xmlns:a16="http://schemas.microsoft.com/office/drawing/2014/main" id="{08C17A2C-76F6-FBFC-7A1D-65B0A59E6928}"/>
              </a:ext>
            </a:extLst>
          </p:cNvPr>
          <p:cNvCxnSpPr>
            <a:cxnSpLocks noChangeShapeType="1"/>
          </p:cNvCxnSpPr>
          <p:nvPr/>
        </p:nvCxnSpPr>
        <p:spPr bwMode="auto">
          <a:xfrm flipV="1">
            <a:off x="1168400" y="1000125"/>
            <a:ext cx="0" cy="232092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円/楕円 1">
            <a:extLst>
              <a:ext uri="{FF2B5EF4-FFF2-40B4-BE49-F238E27FC236}">
                <a16:creationId xmlns:a16="http://schemas.microsoft.com/office/drawing/2014/main" id="{C2F312D7-E668-D301-F2B5-E02976970A81}"/>
              </a:ext>
            </a:extLst>
          </p:cNvPr>
          <p:cNvSpPr/>
          <p:nvPr/>
        </p:nvSpPr>
        <p:spPr bwMode="auto">
          <a:xfrm>
            <a:off x="2465611" y="1975168"/>
            <a:ext cx="317561" cy="289020"/>
          </a:xfrm>
          <a:prstGeom prst="star5">
            <a:avLst/>
          </a:prstGeom>
          <a:solidFill>
            <a:srgbClr val="0070C0"/>
          </a:solidFill>
          <a:ln w="12700" cap="flat" cmpd="sng" algn="ctr">
            <a:solidFill>
              <a:schemeClr val="tx1"/>
            </a:solidFill>
            <a:prstDash val="solid"/>
            <a:round/>
            <a:headEnd type="none" w="med" len="med"/>
            <a:tailEnd type="none" w="med" len="med"/>
          </a:ln>
          <a:effectLst/>
          <a:scene3d>
            <a:camera prst="orthographicFront"/>
            <a:lightRig rig="flat" dir="t"/>
          </a:scene3d>
          <a:sp3d prstMaterial="powder">
            <a:bevelT w="101600"/>
          </a:sp3d>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fontAlgn="auto" hangingPunct="1">
              <a:spcBef>
                <a:spcPts val="0"/>
              </a:spcBef>
              <a:spcAft>
                <a:spcPts val="0"/>
              </a:spcAft>
              <a:defRPr/>
            </a:pPr>
            <a:endParaRPr lang="ja-JP" altLang="en-US">
              <a:solidFill>
                <a:prstClr val="black"/>
              </a:solidFill>
              <a:latin typeface="HGP創英角ｺﾞｼｯｸUB" panose="020B0900000000000000" pitchFamily="50" charset="-128"/>
              <a:ea typeface="HGP創英角ｺﾞｼｯｸUB" panose="020B0900000000000000" pitchFamily="50" charset="-128"/>
              <a:cs typeface="ＭＳ Ｐゴシック" charset="-128"/>
            </a:endParaRPr>
          </a:p>
        </p:txBody>
      </p:sp>
      <p:pic>
        <p:nvPicPr>
          <p:cNvPr id="18450" name="図 1">
            <a:extLst>
              <a:ext uri="{FF2B5EF4-FFF2-40B4-BE49-F238E27FC236}">
                <a16:creationId xmlns:a16="http://schemas.microsoft.com/office/drawing/2014/main" id="{D0A2AAAE-E730-636F-46A8-8C790873B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638" y="812800"/>
            <a:ext cx="581977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1" name="四角形: 角を丸くする 2">
            <a:extLst>
              <a:ext uri="{FF2B5EF4-FFF2-40B4-BE49-F238E27FC236}">
                <a16:creationId xmlns:a16="http://schemas.microsoft.com/office/drawing/2014/main" id="{3D97168F-DDE4-FAA4-154A-263D9AA26FB8}"/>
              </a:ext>
            </a:extLst>
          </p:cNvPr>
          <p:cNvSpPr>
            <a:spLocks noChangeArrowheads="1" noChangeShapeType="1" noTextEdit="1"/>
          </p:cNvSpPr>
          <p:nvPr/>
        </p:nvSpPr>
        <p:spPr bwMode="auto">
          <a:xfrm>
            <a:off x="6618288" y="3471863"/>
            <a:ext cx="4914900" cy="1117600"/>
          </a:xfrm>
          <a:prstGeom prst="rect">
            <a:avLst/>
          </a:prstGeom>
        </p:spPr>
        <p:txBody>
          <a:bodyPr wrap="none" fromWordArt="1">
            <a:prstTxWarp prst="textPlain">
              <a:avLst>
                <a:gd name="adj" fmla="val 50000"/>
              </a:avLst>
            </a:prstTxWarp>
          </a:bodyPr>
          <a:lstStyle/>
          <a:p>
            <a:pPr algn="ctr"/>
            <a:endParaRPr lang="ja-JP" altLang="en-US" sz="1400" kern="10">
              <a:ln w="9525">
                <a:solidFill>
                  <a:srgbClr val="FFFFFF"/>
                </a:solidFill>
                <a:round/>
                <a:headEnd/>
                <a:tailEnd/>
              </a:ln>
              <a:solidFill>
                <a:srgbClr val="FFFFFF"/>
              </a:solidFill>
              <a:latin typeface="HG丸ｺﾞｼｯｸM-PRO" panose="020F0600000000000000" pitchFamily="50" charset="-128"/>
              <a:ea typeface="HG丸ｺﾞｼｯｸM-PRO" panose="020F0600000000000000" pitchFamily="50" charset="-128"/>
            </a:endParaRPr>
          </a:p>
        </p:txBody>
      </p:sp>
      <p:pic>
        <p:nvPicPr>
          <p:cNvPr id="18452" name="図 3">
            <a:extLst>
              <a:ext uri="{FF2B5EF4-FFF2-40B4-BE49-F238E27FC236}">
                <a16:creationId xmlns:a16="http://schemas.microsoft.com/office/drawing/2014/main" id="{72C243BD-C175-57E0-0164-513851A9A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763" y="4662488"/>
            <a:ext cx="2659062"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図 8">
            <a:extLst>
              <a:ext uri="{FF2B5EF4-FFF2-40B4-BE49-F238E27FC236}">
                <a16:creationId xmlns:a16="http://schemas.microsoft.com/office/drawing/2014/main" id="{10466CC6-610F-CF54-F77A-6979B9B0E8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1825" y="4689475"/>
            <a:ext cx="2865438"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4" name="グループ化 1">
            <a:extLst>
              <a:ext uri="{FF2B5EF4-FFF2-40B4-BE49-F238E27FC236}">
                <a16:creationId xmlns:a16="http://schemas.microsoft.com/office/drawing/2014/main" id="{5749DECB-CD72-7C61-D547-A48870CE2214}"/>
              </a:ext>
            </a:extLst>
          </p:cNvPr>
          <p:cNvGrpSpPr>
            <a:grpSpLocks/>
          </p:cNvGrpSpPr>
          <p:nvPr/>
        </p:nvGrpSpPr>
        <p:grpSpPr bwMode="auto">
          <a:xfrm>
            <a:off x="1962150" y="6024563"/>
            <a:ext cx="1287463" cy="430212"/>
            <a:chOff x="-770460" y="7090038"/>
            <a:chExt cx="8520383" cy="430404"/>
          </a:xfrm>
        </p:grpSpPr>
        <p:sp>
          <p:nvSpPr>
            <p:cNvPr id="3" name="WordArt 2165">
              <a:extLst>
                <a:ext uri="{FF2B5EF4-FFF2-40B4-BE49-F238E27FC236}">
                  <a16:creationId xmlns:a16="http://schemas.microsoft.com/office/drawing/2014/main" id="{6B907EAF-7E08-C241-EFEA-CACDD0C9ED55}"/>
                </a:ext>
              </a:extLst>
            </p:cNvPr>
            <p:cNvSpPr>
              <a:spLocks noChangeShapeType="1"/>
            </p:cNvSpPr>
            <p:nvPr/>
          </p:nvSpPr>
          <p:spPr bwMode="auto">
            <a:xfrm>
              <a:off x="-770460" y="7090039"/>
              <a:ext cx="8485419" cy="419565"/>
            </a:xfrm>
            <a:prstGeom prst="rect">
              <a:avLst/>
            </a:prstGeom>
          </p:spPr>
          <p:txBody>
            <a:bodyPr wrap="none" fromWordArt="1">
              <a:prstTxWarp prst="textPlain">
                <a:avLst>
                  <a:gd name="adj" fmla="val 50000"/>
                </a:avLst>
              </a:prstTxWarp>
            </a:bodyPr>
            <a:lstStyle/>
            <a:p>
              <a:pPr>
                <a:defRPr/>
              </a:pPr>
              <a:r>
                <a:rPr lang="en-US" altLang="ja-JP"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2.7</a:t>
              </a: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点</a:t>
              </a:r>
            </a:p>
          </p:txBody>
        </p:sp>
        <p:sp>
          <p:nvSpPr>
            <p:cNvPr id="4" name="WordArt 2165">
              <a:extLst>
                <a:ext uri="{FF2B5EF4-FFF2-40B4-BE49-F238E27FC236}">
                  <a16:creationId xmlns:a16="http://schemas.microsoft.com/office/drawing/2014/main" id="{1D8E02CA-F372-6A2E-AFF1-D93CC1068677}"/>
                </a:ext>
              </a:extLst>
            </p:cNvPr>
            <p:cNvSpPr>
              <a:spLocks noChangeShapeType="1"/>
            </p:cNvSpPr>
            <p:nvPr/>
          </p:nvSpPr>
          <p:spPr bwMode="auto">
            <a:xfrm>
              <a:off x="-761354" y="7100877"/>
              <a:ext cx="8485420" cy="419565"/>
            </a:xfrm>
            <a:prstGeom prst="rect">
              <a:avLst/>
            </a:prstGeom>
          </p:spPr>
          <p:txBody>
            <a:bodyPr wrap="none" fromWordArt="1">
              <a:prstTxWarp prst="textPlain">
                <a:avLst>
                  <a:gd name="adj" fmla="val 50000"/>
                </a:avLst>
              </a:prstTxWarp>
            </a:bodyPr>
            <a:lstStyle/>
            <a:p>
              <a:pPr>
                <a:defRPr/>
              </a:pPr>
              <a:r>
                <a:rPr lang="en-US" altLang="ja-JP"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2.7</a:t>
              </a: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点</a:t>
              </a:r>
            </a:p>
          </p:txBody>
        </p:sp>
        <p:sp>
          <p:nvSpPr>
            <p:cNvPr id="5" name="WordArt 2165">
              <a:extLst>
                <a:ext uri="{FF2B5EF4-FFF2-40B4-BE49-F238E27FC236}">
                  <a16:creationId xmlns:a16="http://schemas.microsoft.com/office/drawing/2014/main" id="{AB90303B-B0FC-1E31-1F36-E961F102BDBB}"/>
                </a:ext>
              </a:extLst>
            </p:cNvPr>
            <p:cNvSpPr>
              <a:spLocks noChangeArrowheads="1" noChangeShapeType="1"/>
            </p:cNvSpPr>
            <p:nvPr/>
          </p:nvSpPr>
          <p:spPr bwMode="auto">
            <a:xfrm>
              <a:off x="-735497" y="7090038"/>
              <a:ext cx="8485420" cy="419565"/>
            </a:xfrm>
            <a:prstGeom prst="rect">
              <a:avLst/>
            </a:prstGeom>
          </p:spPr>
          <p:txBody>
            <a:bodyPr wrap="none" fromWordArt="1">
              <a:prstTxWarp prst="textPlain">
                <a:avLst>
                  <a:gd name="adj" fmla="val 50000"/>
                </a:avLst>
              </a:prstTxWarp>
            </a:bodyPr>
            <a:lstStyle/>
            <a:p>
              <a:pPr>
                <a:defRPr/>
              </a:pPr>
              <a:r>
                <a:rPr lang="en-US" altLang="ja-JP" sz="3600" kern="10" dirty="0">
                  <a:solidFill>
                    <a:srgbClr val="FF0066"/>
                  </a:solidFill>
                  <a:latin typeface="HGS創英角ﾎﾟｯﾌﾟ体" panose="040B0A00000000000000" pitchFamily="50" charset="-128"/>
                  <a:ea typeface="HGS創英角ﾎﾟｯﾌﾟ体" panose="040B0A00000000000000" pitchFamily="50" charset="-128"/>
                </a:rPr>
                <a:t>2.7</a:t>
              </a: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点</a:t>
              </a:r>
            </a:p>
          </p:txBody>
        </p:sp>
      </p:grpSp>
      <p:grpSp>
        <p:nvGrpSpPr>
          <p:cNvPr id="6" name="グループ化 5">
            <a:extLst>
              <a:ext uri="{FF2B5EF4-FFF2-40B4-BE49-F238E27FC236}">
                <a16:creationId xmlns:a16="http://schemas.microsoft.com/office/drawing/2014/main" id="{461C9008-E4ED-1D5C-E8F4-A5BFC956B2F1}"/>
              </a:ext>
            </a:extLst>
          </p:cNvPr>
          <p:cNvGrpSpPr>
            <a:grpSpLocks/>
          </p:cNvGrpSpPr>
          <p:nvPr/>
        </p:nvGrpSpPr>
        <p:grpSpPr bwMode="auto">
          <a:xfrm>
            <a:off x="4762500" y="6045200"/>
            <a:ext cx="1295400" cy="423863"/>
            <a:chOff x="-833617" y="7090038"/>
            <a:chExt cx="8581168" cy="422944"/>
          </a:xfrm>
        </p:grpSpPr>
        <p:sp>
          <p:nvSpPr>
            <p:cNvPr id="9" name="WordArt 2165">
              <a:extLst>
                <a:ext uri="{FF2B5EF4-FFF2-40B4-BE49-F238E27FC236}">
                  <a16:creationId xmlns:a16="http://schemas.microsoft.com/office/drawing/2014/main" id="{859A529B-3EF7-E04F-FF3A-5049250A9EF5}"/>
                </a:ext>
              </a:extLst>
            </p:cNvPr>
            <p:cNvSpPr>
              <a:spLocks noChangeShapeType="1"/>
            </p:cNvSpPr>
            <p:nvPr/>
          </p:nvSpPr>
          <p:spPr bwMode="auto">
            <a:xfrm>
              <a:off x="-770460" y="7090039"/>
              <a:ext cx="8485419" cy="419565"/>
            </a:xfrm>
            <a:prstGeom prst="rect">
              <a:avLst/>
            </a:prstGeom>
          </p:spPr>
          <p:txBody>
            <a:bodyPr wrap="none" fromWordArt="1">
              <a:prstTxWarp prst="textPlain">
                <a:avLst>
                  <a:gd name="adj" fmla="val 50000"/>
                </a:avLst>
              </a:prstTxWarp>
            </a:bodyPr>
            <a:lstStyle/>
            <a:p>
              <a:pPr>
                <a:defRPr/>
              </a:pPr>
              <a:r>
                <a:rPr lang="en-US" altLang="ja-JP"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3.0</a:t>
              </a:r>
              <a:r>
                <a:rPr lang="ja-JP" altLang="en-US" sz="3600" kern="10" dirty="0">
                  <a:ln w="177800">
                    <a:solidFill>
                      <a:schemeClr val="tx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点</a:t>
              </a:r>
            </a:p>
          </p:txBody>
        </p:sp>
        <p:sp>
          <p:nvSpPr>
            <p:cNvPr id="10" name="WordArt 2165">
              <a:extLst>
                <a:ext uri="{FF2B5EF4-FFF2-40B4-BE49-F238E27FC236}">
                  <a16:creationId xmlns:a16="http://schemas.microsoft.com/office/drawing/2014/main" id="{74528CCC-C1FA-E2A5-9560-2FB35401347C}"/>
                </a:ext>
              </a:extLst>
            </p:cNvPr>
            <p:cNvSpPr>
              <a:spLocks noChangeShapeType="1"/>
            </p:cNvSpPr>
            <p:nvPr/>
          </p:nvSpPr>
          <p:spPr bwMode="auto">
            <a:xfrm>
              <a:off x="-833617" y="7093417"/>
              <a:ext cx="8485420" cy="419565"/>
            </a:xfrm>
            <a:prstGeom prst="rect">
              <a:avLst/>
            </a:prstGeom>
          </p:spPr>
          <p:txBody>
            <a:bodyPr wrap="none" fromWordArt="1">
              <a:prstTxWarp prst="textPlain">
                <a:avLst>
                  <a:gd name="adj" fmla="val 50000"/>
                </a:avLst>
              </a:prstTxWarp>
            </a:bodyPr>
            <a:lstStyle/>
            <a:p>
              <a:pPr>
                <a:defRPr/>
              </a:pPr>
              <a:r>
                <a:rPr lang="en-US" altLang="ja-JP"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3.0</a:t>
              </a:r>
              <a:r>
                <a:rPr lang="ja-JP" altLang="en-US" sz="3600" kern="10" dirty="0">
                  <a:ln w="88900">
                    <a:solidFill>
                      <a:schemeClr val="bg1"/>
                    </a:solidFill>
                    <a:round/>
                    <a:headEnd/>
                    <a:tailEnd/>
                  </a:ln>
                  <a:solidFill>
                    <a:schemeClr val="bg1"/>
                  </a:solidFill>
                  <a:latin typeface="HGS創英角ﾎﾟｯﾌﾟ体" panose="040B0A00000000000000" pitchFamily="50" charset="-128"/>
                  <a:ea typeface="HGS創英角ﾎﾟｯﾌﾟ体" panose="040B0A00000000000000" pitchFamily="50" charset="-128"/>
                </a:rPr>
                <a:t>点</a:t>
              </a:r>
            </a:p>
          </p:txBody>
        </p:sp>
        <p:sp>
          <p:nvSpPr>
            <p:cNvPr id="11" name="WordArt 2165">
              <a:extLst>
                <a:ext uri="{FF2B5EF4-FFF2-40B4-BE49-F238E27FC236}">
                  <a16:creationId xmlns:a16="http://schemas.microsoft.com/office/drawing/2014/main" id="{81EEC05C-523A-CA28-CC81-47DB4109717E}"/>
                </a:ext>
              </a:extLst>
            </p:cNvPr>
            <p:cNvSpPr>
              <a:spLocks noChangeArrowheads="1" noChangeShapeType="1"/>
            </p:cNvSpPr>
            <p:nvPr/>
          </p:nvSpPr>
          <p:spPr bwMode="auto">
            <a:xfrm>
              <a:off x="-737868" y="7090038"/>
              <a:ext cx="8485419" cy="419565"/>
            </a:xfrm>
            <a:prstGeom prst="rect">
              <a:avLst/>
            </a:prstGeom>
          </p:spPr>
          <p:txBody>
            <a:bodyPr wrap="none" fromWordArt="1">
              <a:prstTxWarp prst="textPlain">
                <a:avLst>
                  <a:gd name="adj" fmla="val 50000"/>
                </a:avLst>
              </a:prstTxWarp>
            </a:bodyPr>
            <a:lstStyle/>
            <a:p>
              <a:pPr>
                <a:defRPr/>
              </a:pPr>
              <a:r>
                <a:rPr lang="en-US" altLang="ja-JP" sz="3600" kern="10" dirty="0">
                  <a:solidFill>
                    <a:srgbClr val="FF0066"/>
                  </a:solidFill>
                  <a:latin typeface="HGS創英角ﾎﾟｯﾌﾟ体" panose="040B0A00000000000000" pitchFamily="50" charset="-128"/>
                  <a:ea typeface="HGS創英角ﾎﾟｯﾌﾟ体" panose="040B0A00000000000000" pitchFamily="50" charset="-128"/>
                </a:rPr>
                <a:t>3.0</a:t>
              </a:r>
              <a:r>
                <a:rPr lang="ja-JP" altLang="en-US" sz="3600" kern="10" dirty="0">
                  <a:solidFill>
                    <a:srgbClr val="FF0066"/>
                  </a:solidFill>
                  <a:latin typeface="HGS創英角ﾎﾟｯﾌﾟ体" panose="040B0A00000000000000" pitchFamily="50" charset="-128"/>
                  <a:ea typeface="HGS創英角ﾎﾟｯﾌﾟ体" panose="040B0A00000000000000" pitchFamily="50" charset="-128"/>
                </a:rPr>
                <a:t>点</a:t>
              </a:r>
            </a:p>
          </p:txBody>
        </p:sp>
      </p:grpSp>
      <p:grpSp>
        <p:nvGrpSpPr>
          <p:cNvPr id="12" name="グループ化 11">
            <a:extLst>
              <a:ext uri="{FF2B5EF4-FFF2-40B4-BE49-F238E27FC236}">
                <a16:creationId xmlns:a16="http://schemas.microsoft.com/office/drawing/2014/main" id="{31ECCE33-8C57-F1E8-9E75-1B0F7E438DC7}"/>
              </a:ext>
            </a:extLst>
          </p:cNvPr>
          <p:cNvGrpSpPr>
            <a:grpSpLocks/>
          </p:cNvGrpSpPr>
          <p:nvPr/>
        </p:nvGrpSpPr>
        <p:grpSpPr bwMode="auto">
          <a:xfrm>
            <a:off x="7634288" y="1416050"/>
            <a:ext cx="2763837" cy="3346450"/>
            <a:chOff x="7634503" y="1416050"/>
            <a:chExt cx="2762889" cy="3346450"/>
          </a:xfrm>
        </p:grpSpPr>
        <p:sp>
          <p:nvSpPr>
            <p:cNvPr id="14" name="Text Box 240">
              <a:extLst>
                <a:ext uri="{FF2B5EF4-FFF2-40B4-BE49-F238E27FC236}">
                  <a16:creationId xmlns:a16="http://schemas.microsoft.com/office/drawing/2014/main" id="{3C8BD6D7-D056-CB85-5A07-C6968717772C}"/>
                </a:ext>
              </a:extLst>
            </p:cNvPr>
            <p:cNvSpPr txBox="1">
              <a:spLocks noChangeArrowheads="1"/>
            </p:cNvSpPr>
            <p:nvPr/>
          </p:nvSpPr>
          <p:spPr bwMode="auto">
            <a:xfrm>
              <a:off x="9306108" y="1416050"/>
              <a:ext cx="381218" cy="33464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8" name="Text Box 240">
              <a:extLst>
                <a:ext uri="{FF2B5EF4-FFF2-40B4-BE49-F238E27FC236}">
                  <a16:creationId xmlns:a16="http://schemas.microsoft.com/office/drawing/2014/main" id="{4D32F031-83DF-E0A7-070C-A9564454558F}"/>
                </a:ext>
              </a:extLst>
            </p:cNvPr>
            <p:cNvSpPr txBox="1">
              <a:spLocks noChangeArrowheads="1"/>
            </p:cNvSpPr>
            <p:nvPr/>
          </p:nvSpPr>
          <p:spPr bwMode="auto">
            <a:xfrm>
              <a:off x="7634503" y="1423988"/>
              <a:ext cx="345860" cy="333851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sp>
          <p:nvSpPr>
            <p:cNvPr id="19" name="Text Box 240">
              <a:extLst>
                <a:ext uri="{FF2B5EF4-FFF2-40B4-BE49-F238E27FC236}">
                  <a16:creationId xmlns:a16="http://schemas.microsoft.com/office/drawing/2014/main" id="{8714D178-65E4-0883-E74B-654CE7D3DDDF}"/>
                </a:ext>
              </a:extLst>
            </p:cNvPr>
            <p:cNvSpPr txBox="1">
              <a:spLocks noChangeArrowheads="1"/>
            </p:cNvSpPr>
            <p:nvPr/>
          </p:nvSpPr>
          <p:spPr bwMode="auto">
            <a:xfrm>
              <a:off x="10047908" y="1457165"/>
              <a:ext cx="349484" cy="3281362"/>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lgn="ctr" eaLnBrk="1" hangingPunct="1"/>
              <a:endParaRPr lang="ja-JP" altLang="en-US" sz="1300">
                <a:latin typeface="Arial" panose="020B0604020202020204" pitchFamily="34" charset="0"/>
              </a:endParaRPr>
            </a:p>
          </p:txBody>
        </p:sp>
      </p:grpSp>
      <p:grpSp>
        <p:nvGrpSpPr>
          <p:cNvPr id="18483" name="グループ化 1">
            <a:extLst>
              <a:ext uri="{FF2B5EF4-FFF2-40B4-BE49-F238E27FC236}">
                <a16:creationId xmlns:a16="http://schemas.microsoft.com/office/drawing/2014/main" id="{A6324747-EA22-77DB-2F7D-E19090991D48}"/>
              </a:ext>
            </a:extLst>
          </p:cNvPr>
          <p:cNvGrpSpPr>
            <a:grpSpLocks/>
          </p:cNvGrpSpPr>
          <p:nvPr/>
        </p:nvGrpSpPr>
        <p:grpSpPr bwMode="auto">
          <a:xfrm>
            <a:off x="7003693" y="1770063"/>
            <a:ext cx="2549883" cy="444500"/>
            <a:chOff x="-3088951" y="198175"/>
            <a:chExt cx="2836335" cy="560141"/>
          </a:xfrm>
        </p:grpSpPr>
        <p:sp>
          <p:nvSpPr>
            <p:cNvPr id="18494" name="WordArt 367">
              <a:extLst>
                <a:ext uri="{FF2B5EF4-FFF2-40B4-BE49-F238E27FC236}">
                  <a16:creationId xmlns:a16="http://schemas.microsoft.com/office/drawing/2014/main" id="{0E74AD2A-B7E7-8B80-7186-0D4B9050F4F6}"/>
                </a:ext>
              </a:extLst>
            </p:cNvPr>
            <p:cNvSpPr>
              <a:spLocks noChangeArrowheads="1" noChangeShapeType="1"/>
            </p:cNvSpPr>
            <p:nvPr/>
          </p:nvSpPr>
          <p:spPr bwMode="auto">
            <a:xfrm>
              <a:off x="-3019685" y="209042"/>
              <a:ext cx="2715927" cy="549274"/>
            </a:xfrm>
            <a:prstGeom prst="rect">
              <a:avLst/>
            </a:prstGeom>
          </p:spPr>
          <p:txBody>
            <a:bodyPr wrap="none" fromWordArt="1">
              <a:prstTxWarp prst="textPlain">
                <a:avLst>
                  <a:gd name="adj" fmla="val 50000"/>
                </a:avLst>
              </a:prstTxWarp>
            </a:bodyPr>
            <a:lstStyle/>
            <a:p>
              <a:pPr>
                <a:defRPr/>
              </a:pPr>
              <a:r>
                <a:rPr lang="ja-JP" altLang="en-US" sz="14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rPr>
                <a:t>  </a:t>
              </a:r>
              <a:r>
                <a:rPr lang="ja-JP" altLang="en-US" sz="11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rPr>
                <a:t>①改善能力が低い　</a:t>
              </a:r>
              <a:endParaRPr lang="ja-JP" altLang="en-US" sz="14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endParaRPr>
            </a:p>
          </p:txBody>
        </p:sp>
        <p:grpSp>
          <p:nvGrpSpPr>
            <p:cNvPr id="18480" name="Group 1622">
              <a:extLst>
                <a:ext uri="{FF2B5EF4-FFF2-40B4-BE49-F238E27FC236}">
                  <a16:creationId xmlns:a16="http://schemas.microsoft.com/office/drawing/2014/main" id="{D5DBD5FC-3C47-E793-2289-FC4A25A5A543}"/>
                </a:ext>
              </a:extLst>
            </p:cNvPr>
            <p:cNvGrpSpPr>
              <a:grpSpLocks/>
            </p:cNvGrpSpPr>
            <p:nvPr/>
          </p:nvGrpSpPr>
          <p:grpSpPr bwMode="auto">
            <a:xfrm>
              <a:off x="-3088951" y="198175"/>
              <a:ext cx="2836335" cy="559906"/>
              <a:chOff x="6175" y="1922"/>
              <a:chExt cx="424" cy="158"/>
            </a:xfrm>
          </p:grpSpPr>
          <p:sp>
            <p:nvSpPr>
              <p:cNvPr id="18481" name="WordArt 367">
                <a:extLst>
                  <a:ext uri="{FF2B5EF4-FFF2-40B4-BE49-F238E27FC236}">
                    <a16:creationId xmlns:a16="http://schemas.microsoft.com/office/drawing/2014/main" id="{9656C310-D385-3AE3-71F8-F308026775E2}"/>
                  </a:ext>
                </a:extLst>
              </p:cNvPr>
              <p:cNvSpPr>
                <a:spLocks noChangeArrowheads="1" noChangeShapeType="1"/>
              </p:cNvSpPr>
              <p:nvPr/>
            </p:nvSpPr>
            <p:spPr bwMode="auto">
              <a:xfrm>
                <a:off x="6193" y="1922"/>
                <a:ext cx="406" cy="155"/>
              </a:xfrm>
              <a:prstGeom prst="rect">
                <a:avLst/>
              </a:prstGeom>
            </p:spPr>
            <p:txBody>
              <a:bodyPr wrap="none" fromWordArt="1">
                <a:prstTxWarp prst="textPlain">
                  <a:avLst>
                    <a:gd name="adj" fmla="val 50000"/>
                  </a:avLst>
                </a:prstTxWarp>
              </a:bodyPr>
              <a:lstStyle/>
              <a:p>
                <a:r>
                  <a:rPr lang="ja-JP" altLang="en-US" sz="1100" kern="10">
                    <a:ln w="6985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  ①改善能力が低い　</a:t>
                </a:r>
              </a:p>
            </p:txBody>
          </p:sp>
          <p:sp>
            <p:nvSpPr>
              <p:cNvPr id="18497" name="WordArt 367">
                <a:extLst>
                  <a:ext uri="{FF2B5EF4-FFF2-40B4-BE49-F238E27FC236}">
                    <a16:creationId xmlns:a16="http://schemas.microsoft.com/office/drawing/2014/main" id="{E7B8A590-5D96-F3AC-F66B-87FC17421881}"/>
                  </a:ext>
                </a:extLst>
              </p:cNvPr>
              <p:cNvSpPr>
                <a:spLocks noChangeArrowheads="1" noChangeShapeType="1"/>
              </p:cNvSpPr>
              <p:nvPr/>
            </p:nvSpPr>
            <p:spPr bwMode="auto">
              <a:xfrm>
                <a:off x="6175" y="1925"/>
                <a:ext cx="424" cy="155"/>
              </a:xfrm>
              <a:prstGeom prst="rect">
                <a:avLst/>
              </a:prstGeom>
            </p:spPr>
            <p:txBody>
              <a:bodyPr wrap="none" fromWordArt="1">
                <a:prstTxWarp prst="textPlain">
                  <a:avLst>
                    <a:gd name="adj" fmla="val 50000"/>
                  </a:avLst>
                </a:prstTxWarp>
              </a:bodyPr>
              <a:lstStyle/>
              <a:p>
                <a:pPr>
                  <a:defRPr/>
                </a:pPr>
                <a:r>
                  <a:rPr lang="ja-JP" altLang="en-US"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  </a:t>
                </a:r>
                <a:r>
                  <a:rPr lang="ja-JP" altLang="en-US" sz="11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①改善能力が低い　</a:t>
                </a:r>
                <a:endParaRPr lang="ja-JP" altLang="en-US"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endParaRPr>
              </a:p>
            </p:txBody>
          </p:sp>
        </p:grpSp>
      </p:grpSp>
      <p:grpSp>
        <p:nvGrpSpPr>
          <p:cNvPr id="18484" name="グループ化 236">
            <a:extLst>
              <a:ext uri="{FF2B5EF4-FFF2-40B4-BE49-F238E27FC236}">
                <a16:creationId xmlns:a16="http://schemas.microsoft.com/office/drawing/2014/main" id="{4953DB10-7F2D-B03E-E79D-ED2680D8E380}"/>
              </a:ext>
            </a:extLst>
          </p:cNvPr>
          <p:cNvGrpSpPr>
            <a:grpSpLocks/>
          </p:cNvGrpSpPr>
          <p:nvPr/>
        </p:nvGrpSpPr>
        <p:grpSpPr bwMode="auto">
          <a:xfrm>
            <a:off x="8959850" y="2436813"/>
            <a:ext cx="2247900" cy="406400"/>
            <a:chOff x="-1651998" y="1838930"/>
            <a:chExt cx="2730626" cy="556363"/>
          </a:xfrm>
        </p:grpSpPr>
        <p:sp>
          <p:nvSpPr>
            <p:cNvPr id="18475" name="WordArt 367">
              <a:extLst>
                <a:ext uri="{FF2B5EF4-FFF2-40B4-BE49-F238E27FC236}">
                  <a16:creationId xmlns:a16="http://schemas.microsoft.com/office/drawing/2014/main" id="{D2E02377-17AA-6827-760F-565816A1E400}"/>
                </a:ext>
              </a:extLst>
            </p:cNvPr>
            <p:cNvSpPr>
              <a:spLocks noChangeArrowheads="1" noChangeShapeType="1"/>
            </p:cNvSpPr>
            <p:nvPr/>
          </p:nvSpPr>
          <p:spPr bwMode="auto">
            <a:xfrm>
              <a:off x="-1651998" y="1839630"/>
              <a:ext cx="2715926" cy="549274"/>
            </a:xfrm>
            <a:prstGeom prst="rect">
              <a:avLst/>
            </a:prstGeom>
          </p:spPr>
          <p:txBody>
            <a:bodyPr wrap="none" fromWordArt="1">
              <a:prstTxWarp prst="textPlain">
                <a:avLst>
                  <a:gd name="adj" fmla="val 50000"/>
                </a:avLst>
              </a:prstTxWarp>
            </a:bodyPr>
            <a:lstStyle/>
            <a:p>
              <a:r>
                <a:rPr lang="ja-JP" altLang="en-US" sz="1400" kern="1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rPr>
                <a:t>②ﾁｰﾑﾜｰｸが低い　</a:t>
              </a:r>
            </a:p>
          </p:txBody>
        </p:sp>
        <p:grpSp>
          <p:nvGrpSpPr>
            <p:cNvPr id="18476" name="Group 1622">
              <a:extLst>
                <a:ext uri="{FF2B5EF4-FFF2-40B4-BE49-F238E27FC236}">
                  <a16:creationId xmlns:a16="http://schemas.microsoft.com/office/drawing/2014/main" id="{D7CE20F3-6B08-1103-7A81-36A2D1A3A1D5}"/>
                </a:ext>
              </a:extLst>
            </p:cNvPr>
            <p:cNvGrpSpPr>
              <a:grpSpLocks/>
            </p:cNvGrpSpPr>
            <p:nvPr/>
          </p:nvGrpSpPr>
          <p:grpSpPr bwMode="auto">
            <a:xfrm>
              <a:off x="-1637299" y="1838930"/>
              <a:ext cx="2715927" cy="556363"/>
              <a:chOff x="6392" y="2385"/>
              <a:chExt cx="406" cy="157"/>
            </a:xfrm>
          </p:grpSpPr>
          <p:sp>
            <p:nvSpPr>
              <p:cNvPr id="18477" name="WordArt 367">
                <a:extLst>
                  <a:ext uri="{FF2B5EF4-FFF2-40B4-BE49-F238E27FC236}">
                    <a16:creationId xmlns:a16="http://schemas.microsoft.com/office/drawing/2014/main" id="{58D545C9-98FB-A74A-61C9-D028F7E0FFCC}"/>
                  </a:ext>
                </a:extLst>
              </p:cNvPr>
              <p:cNvSpPr>
                <a:spLocks noChangeArrowheads="1" noChangeShapeType="1"/>
              </p:cNvSpPr>
              <p:nvPr/>
            </p:nvSpPr>
            <p:spPr bwMode="auto">
              <a:xfrm>
                <a:off x="6392" y="2387"/>
                <a:ext cx="406" cy="155"/>
              </a:xfrm>
              <a:prstGeom prst="rect">
                <a:avLst/>
              </a:prstGeom>
            </p:spPr>
            <p:txBody>
              <a:bodyPr wrap="none" fromWordArt="1">
                <a:prstTxWarp prst="textPlain">
                  <a:avLst>
                    <a:gd name="adj" fmla="val 50000"/>
                  </a:avLst>
                </a:prstTxWarp>
              </a:bodyPr>
              <a:lstStyle/>
              <a:p>
                <a:r>
                  <a:rPr lang="ja-JP" altLang="en-US" sz="1400" kern="10">
                    <a:ln w="6985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②ﾁｰﾑﾜｰｸが低い　</a:t>
                </a:r>
              </a:p>
            </p:txBody>
          </p:sp>
          <p:sp>
            <p:nvSpPr>
              <p:cNvPr id="18478" name="WordArt 367">
                <a:extLst>
                  <a:ext uri="{FF2B5EF4-FFF2-40B4-BE49-F238E27FC236}">
                    <a16:creationId xmlns:a16="http://schemas.microsoft.com/office/drawing/2014/main" id="{801A610D-8DA1-21DB-2702-E821C2AE33BE}"/>
                  </a:ext>
                </a:extLst>
              </p:cNvPr>
              <p:cNvSpPr>
                <a:spLocks noChangeArrowheads="1" noChangeShapeType="1"/>
              </p:cNvSpPr>
              <p:nvPr/>
            </p:nvSpPr>
            <p:spPr bwMode="auto">
              <a:xfrm>
                <a:off x="6392" y="2385"/>
                <a:ext cx="406" cy="155"/>
              </a:xfrm>
              <a:prstGeom prst="rect">
                <a:avLst/>
              </a:prstGeom>
            </p:spPr>
            <p:txBody>
              <a:bodyPr wrap="none" fromWordArt="1">
                <a:prstTxWarp prst="textPlain">
                  <a:avLst>
                    <a:gd name="adj" fmla="val 50000"/>
                  </a:avLst>
                </a:prstTxWarp>
              </a:bodyPr>
              <a:lstStyle/>
              <a:p>
                <a:r>
                  <a:rPr lang="ja-JP" altLang="en-US" sz="1400" kern="1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②ﾁｰﾑﾜｰｸが低い　</a:t>
                </a:r>
              </a:p>
            </p:txBody>
          </p:sp>
        </p:grpSp>
      </p:grpSp>
      <p:grpSp>
        <p:nvGrpSpPr>
          <p:cNvPr id="18485" name="グループ化 236">
            <a:extLst>
              <a:ext uri="{FF2B5EF4-FFF2-40B4-BE49-F238E27FC236}">
                <a16:creationId xmlns:a16="http://schemas.microsoft.com/office/drawing/2014/main" id="{F50317E0-CEE7-224D-26CE-CA148599A64A}"/>
              </a:ext>
            </a:extLst>
          </p:cNvPr>
          <p:cNvGrpSpPr>
            <a:grpSpLocks/>
          </p:cNvGrpSpPr>
          <p:nvPr/>
        </p:nvGrpSpPr>
        <p:grpSpPr bwMode="auto">
          <a:xfrm>
            <a:off x="9704388" y="3394075"/>
            <a:ext cx="2051050" cy="384175"/>
            <a:chOff x="1472922" y="3404531"/>
            <a:chExt cx="2716331" cy="549982"/>
          </a:xfrm>
        </p:grpSpPr>
        <p:sp>
          <p:nvSpPr>
            <p:cNvPr id="18486" name="WordArt 367">
              <a:extLst>
                <a:ext uri="{FF2B5EF4-FFF2-40B4-BE49-F238E27FC236}">
                  <a16:creationId xmlns:a16="http://schemas.microsoft.com/office/drawing/2014/main" id="{6A787987-01B2-C905-0214-501ADF90D30F}"/>
                </a:ext>
              </a:extLst>
            </p:cNvPr>
            <p:cNvSpPr>
              <a:spLocks noChangeArrowheads="1" noChangeShapeType="1"/>
            </p:cNvSpPr>
            <p:nvPr/>
          </p:nvSpPr>
          <p:spPr bwMode="auto">
            <a:xfrm>
              <a:off x="1472922" y="3404531"/>
              <a:ext cx="2715926" cy="549274"/>
            </a:xfrm>
            <a:prstGeom prst="rect">
              <a:avLst/>
            </a:prstGeom>
          </p:spPr>
          <p:txBody>
            <a:bodyPr wrap="none" fromWordArt="1">
              <a:prstTxWarp prst="textPlain">
                <a:avLst>
                  <a:gd name="adj" fmla="val 50000"/>
                </a:avLst>
              </a:prstTxWarp>
            </a:bodyPr>
            <a:lstStyle/>
            <a:p>
              <a:pPr>
                <a:defRPr/>
              </a:pPr>
              <a:r>
                <a:rPr lang="ja-JP" altLang="en-US" sz="14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rPr>
                <a:t> </a:t>
              </a:r>
              <a:r>
                <a:rPr lang="ja-JP" altLang="en-US" sz="18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rPr>
                <a:t>③他部署連携が低い</a:t>
              </a:r>
              <a:endParaRPr lang="ja-JP" altLang="en-US" sz="1400" kern="10" dirty="0">
                <a:ln w="127000">
                  <a:solidFill>
                    <a:schemeClr val="tx1"/>
                  </a:solidFill>
                  <a:round/>
                  <a:headEnd/>
                  <a:tailEnd/>
                </a:ln>
                <a:solidFill>
                  <a:srgbClr val="0D0D0D"/>
                </a:solidFill>
                <a:latin typeface="HG丸ｺﾞｼｯｸM-PRO" panose="020F0600000000000000" pitchFamily="50" charset="-128"/>
                <a:ea typeface="HG丸ｺﾞｼｯｸM-PRO" panose="020F0600000000000000" pitchFamily="50" charset="-128"/>
              </a:endParaRPr>
            </a:p>
          </p:txBody>
        </p:sp>
        <p:grpSp>
          <p:nvGrpSpPr>
            <p:cNvPr id="18472" name="Group 1622">
              <a:extLst>
                <a:ext uri="{FF2B5EF4-FFF2-40B4-BE49-F238E27FC236}">
                  <a16:creationId xmlns:a16="http://schemas.microsoft.com/office/drawing/2014/main" id="{FEDEDB6D-ED78-18FB-18BE-1D243A061009}"/>
                </a:ext>
              </a:extLst>
            </p:cNvPr>
            <p:cNvGrpSpPr>
              <a:grpSpLocks/>
            </p:cNvGrpSpPr>
            <p:nvPr/>
          </p:nvGrpSpPr>
          <p:grpSpPr bwMode="auto">
            <a:xfrm>
              <a:off x="1473325" y="3405238"/>
              <a:ext cx="2715928" cy="549275"/>
              <a:chOff x="6857" y="2827"/>
              <a:chExt cx="406" cy="155"/>
            </a:xfrm>
          </p:grpSpPr>
          <p:sp>
            <p:nvSpPr>
              <p:cNvPr id="18488" name="WordArt 367">
                <a:extLst>
                  <a:ext uri="{FF2B5EF4-FFF2-40B4-BE49-F238E27FC236}">
                    <a16:creationId xmlns:a16="http://schemas.microsoft.com/office/drawing/2014/main" id="{1AA46B72-3B51-1474-94E0-FBAA2AB75424}"/>
                  </a:ext>
                </a:extLst>
              </p:cNvPr>
              <p:cNvSpPr>
                <a:spLocks noChangeArrowheads="1" noChangeShapeType="1"/>
              </p:cNvSpPr>
              <p:nvPr/>
            </p:nvSpPr>
            <p:spPr bwMode="auto">
              <a:xfrm>
                <a:off x="6857" y="2827"/>
                <a:ext cx="406" cy="155"/>
              </a:xfrm>
              <a:prstGeom prst="rect">
                <a:avLst/>
              </a:prstGeom>
            </p:spPr>
            <p:txBody>
              <a:bodyPr wrap="none" fromWordArt="1">
                <a:prstTxWarp prst="textPlain">
                  <a:avLst>
                    <a:gd name="adj" fmla="val 50000"/>
                  </a:avLst>
                </a:prstTxWarp>
              </a:bodyPr>
              <a:lstStyle/>
              <a:p>
                <a:pPr>
                  <a:defRPr/>
                </a:pPr>
                <a:r>
                  <a:rPr lang="ja-JP" altLang="en-US" sz="1400" kern="10" dirty="0">
                    <a:ln w="6985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 </a:t>
                </a:r>
                <a:r>
                  <a:rPr lang="ja-JP" altLang="en-US" sz="1800" kern="10" dirty="0">
                    <a:ln w="6985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rPr>
                  <a:t>③他部署連携が低い</a:t>
                </a:r>
                <a:endParaRPr lang="ja-JP" altLang="en-US" sz="1400" kern="10" dirty="0">
                  <a:ln w="69850">
                    <a:solidFill>
                      <a:schemeClr val="bg1"/>
                    </a:solidFill>
                    <a:round/>
                    <a:headEnd/>
                    <a:tailEnd/>
                  </a:ln>
                  <a:solidFill>
                    <a:schemeClr val="bg1"/>
                  </a:solidFill>
                  <a:latin typeface="HG丸ｺﾞｼｯｸM-PRO" panose="020F0600000000000000" pitchFamily="50" charset="-128"/>
                  <a:ea typeface="HG丸ｺﾞｼｯｸM-PRO" panose="020F0600000000000000" pitchFamily="50" charset="-128"/>
                </a:endParaRPr>
              </a:p>
            </p:txBody>
          </p:sp>
          <p:sp>
            <p:nvSpPr>
              <p:cNvPr id="18489" name="WordArt 367">
                <a:extLst>
                  <a:ext uri="{FF2B5EF4-FFF2-40B4-BE49-F238E27FC236}">
                    <a16:creationId xmlns:a16="http://schemas.microsoft.com/office/drawing/2014/main" id="{7809CF4E-6D4A-B86A-EB76-E6BE2F55FE6F}"/>
                  </a:ext>
                </a:extLst>
              </p:cNvPr>
              <p:cNvSpPr>
                <a:spLocks noChangeArrowheads="1" noChangeShapeType="1"/>
              </p:cNvSpPr>
              <p:nvPr/>
            </p:nvSpPr>
            <p:spPr bwMode="auto">
              <a:xfrm>
                <a:off x="6857" y="2827"/>
                <a:ext cx="406" cy="155"/>
              </a:xfrm>
              <a:prstGeom prst="rect">
                <a:avLst/>
              </a:prstGeom>
            </p:spPr>
            <p:txBody>
              <a:bodyPr wrap="none" fromWordArt="1">
                <a:prstTxWarp prst="textPlain">
                  <a:avLst>
                    <a:gd name="adj" fmla="val 50000"/>
                  </a:avLst>
                </a:prstTxWarp>
              </a:bodyPr>
              <a:lstStyle/>
              <a:p>
                <a:pPr>
                  <a:defRPr/>
                </a:pPr>
                <a:r>
                  <a:rPr lang="ja-JP" altLang="en-US" sz="14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 </a:t>
                </a:r>
                <a:r>
                  <a:rPr lang="ja-JP" altLang="en-US" sz="18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rPr>
                  <a:t>③他部署連携が低い</a:t>
                </a:r>
                <a:endParaRPr lang="ja-JP" altLang="en-US" sz="1400" kern="10" dirty="0">
                  <a:ln w="9525">
                    <a:solidFill>
                      <a:srgbClr val="FF0000"/>
                    </a:solidFill>
                    <a:round/>
                    <a:headEnd/>
                    <a:tailEnd/>
                  </a:ln>
                  <a:solidFill>
                    <a:srgbClr val="FF0000"/>
                  </a:solidFill>
                  <a:latin typeface="HG丸ｺﾞｼｯｸM-PRO" panose="020F0600000000000000" pitchFamily="50" charset="-128"/>
                  <a:ea typeface="HG丸ｺﾞｼｯｸM-PRO" panose="020F0600000000000000" pitchFamily="50" charset="-128"/>
                </a:endParaRPr>
              </a:p>
            </p:txBody>
          </p:sp>
        </p:grpSp>
      </p:grpSp>
      <p:grpSp>
        <p:nvGrpSpPr>
          <p:cNvPr id="29" name="グループ化 28">
            <a:extLst>
              <a:ext uri="{FF2B5EF4-FFF2-40B4-BE49-F238E27FC236}">
                <a16:creationId xmlns:a16="http://schemas.microsoft.com/office/drawing/2014/main" id="{942B3C37-C8A9-F76C-6653-10AD549903CE}"/>
              </a:ext>
            </a:extLst>
          </p:cNvPr>
          <p:cNvGrpSpPr>
            <a:grpSpLocks/>
          </p:cNvGrpSpPr>
          <p:nvPr/>
        </p:nvGrpSpPr>
        <p:grpSpPr bwMode="auto">
          <a:xfrm>
            <a:off x="6170613" y="4822825"/>
            <a:ext cx="5986462" cy="1982788"/>
            <a:chOff x="12724855" y="1996718"/>
            <a:chExt cx="6015038" cy="1982786"/>
          </a:xfrm>
        </p:grpSpPr>
        <p:grpSp>
          <p:nvGrpSpPr>
            <p:cNvPr id="18466" name="グループ化 56">
              <a:extLst>
                <a:ext uri="{FF2B5EF4-FFF2-40B4-BE49-F238E27FC236}">
                  <a16:creationId xmlns:a16="http://schemas.microsoft.com/office/drawing/2014/main" id="{70D47EE2-6A75-CD6B-ADAD-F4AAAF364683}"/>
                </a:ext>
              </a:extLst>
            </p:cNvPr>
            <p:cNvGrpSpPr>
              <a:grpSpLocks/>
            </p:cNvGrpSpPr>
            <p:nvPr/>
          </p:nvGrpSpPr>
          <p:grpSpPr bwMode="auto">
            <a:xfrm>
              <a:off x="12724855" y="1998304"/>
              <a:ext cx="6015038" cy="1981200"/>
              <a:chOff x="6120466" y="4812940"/>
              <a:chExt cx="6014272" cy="1981250"/>
            </a:xfrm>
          </p:grpSpPr>
          <p:sp>
            <p:nvSpPr>
              <p:cNvPr id="23" name="四角形: 角を丸くする 22">
                <a:extLst>
                  <a:ext uri="{FF2B5EF4-FFF2-40B4-BE49-F238E27FC236}">
                    <a16:creationId xmlns:a16="http://schemas.microsoft.com/office/drawing/2014/main" id="{C7BF596B-4FA7-562F-A7C1-EF905FC7B5DD}"/>
                  </a:ext>
                </a:extLst>
              </p:cNvPr>
              <p:cNvSpPr/>
              <p:nvPr/>
            </p:nvSpPr>
            <p:spPr>
              <a:xfrm>
                <a:off x="6120466" y="4812942"/>
                <a:ext cx="6014272" cy="1981248"/>
              </a:xfrm>
              <a:prstGeom prst="roundRect">
                <a:avLst>
                  <a:gd name="adj" fmla="val 565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1800" dirty="0">
                  <a:solidFill>
                    <a:srgbClr val="FF0000"/>
                  </a:solidFill>
                  <a:latin typeface="游ゴシック" panose="020F0502020204030204"/>
                  <a:ea typeface="游ゴシック" panose="020B0400000000000000" pitchFamily="50" charset="-128"/>
                </a:endParaRPr>
              </a:p>
            </p:txBody>
          </p:sp>
          <p:sp>
            <p:nvSpPr>
              <p:cNvPr id="26" name="四角形: 角を丸くする 25">
                <a:extLst>
                  <a:ext uri="{FF2B5EF4-FFF2-40B4-BE49-F238E27FC236}">
                    <a16:creationId xmlns:a16="http://schemas.microsoft.com/office/drawing/2014/main" id="{85D44F4E-617D-457B-529E-7B25C38D9D35}"/>
                  </a:ext>
                </a:extLst>
              </p:cNvPr>
              <p:cNvSpPr/>
              <p:nvPr/>
            </p:nvSpPr>
            <p:spPr>
              <a:xfrm>
                <a:off x="6817426" y="5071710"/>
                <a:ext cx="3154662" cy="9302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000" dirty="0">
                    <a:solidFill>
                      <a:prstClr val="black"/>
                    </a:solidFill>
                    <a:latin typeface="HGS創英角ﾎﾟｯﾌﾟ体" panose="040B0A00000000000000" pitchFamily="50" charset="-128"/>
                    <a:ea typeface="HGS創英角ﾎﾟｯﾌﾟ体" panose="040B0A00000000000000" pitchFamily="50" charset="-128"/>
                  </a:rPr>
                  <a:t>弱点項目のスキルの</a:t>
                </a:r>
                <a:endParaRPr lang="en-US" altLang="ja-JP" sz="2000" dirty="0">
                  <a:solidFill>
                    <a:prstClr val="black"/>
                  </a:solidFill>
                  <a:latin typeface="HGS創英角ﾎﾟｯﾌﾟ体" panose="040B0A00000000000000" pitchFamily="50" charset="-128"/>
                  <a:ea typeface="HGS創英角ﾎﾟｯﾌﾟ体" panose="040B0A00000000000000" pitchFamily="50" charset="-128"/>
                </a:endParaRPr>
              </a:p>
              <a:p>
                <a:pPr eaLnBrk="1" fontAlgn="auto" hangingPunct="1">
                  <a:spcBef>
                    <a:spcPts val="0"/>
                  </a:spcBef>
                  <a:spcAft>
                    <a:spcPts val="0"/>
                  </a:spcAft>
                  <a:defRPr/>
                </a:pPr>
                <a:r>
                  <a:rPr lang="ja-JP" altLang="en-US" sz="2000" dirty="0">
                    <a:solidFill>
                      <a:prstClr val="black"/>
                    </a:solidFill>
                    <a:latin typeface="HGS創英角ﾎﾟｯﾌﾟ体" panose="040B0A00000000000000" pitchFamily="50" charset="-128"/>
                    <a:ea typeface="HGS創英角ﾎﾟｯﾌﾟ体" panose="040B0A00000000000000" pitchFamily="50" charset="-128"/>
                  </a:rPr>
                  <a:t>底上げをしよう</a:t>
                </a:r>
                <a:endParaRPr lang="en-US" altLang="ja-JP" sz="2000" dirty="0">
                  <a:solidFill>
                    <a:prstClr val="black"/>
                  </a:solidFill>
                  <a:latin typeface="HGS創英角ﾎﾟｯﾌﾟ体" panose="040B0A00000000000000" pitchFamily="50" charset="-128"/>
                  <a:ea typeface="HGS創英角ﾎﾟｯﾌﾟ体" panose="040B0A00000000000000" pitchFamily="50" charset="-128"/>
                </a:endParaRPr>
              </a:p>
            </p:txBody>
          </p:sp>
          <p:sp>
            <p:nvSpPr>
              <p:cNvPr id="39" name="テキスト ボックス 38">
                <a:extLst>
                  <a:ext uri="{FF2B5EF4-FFF2-40B4-BE49-F238E27FC236}">
                    <a16:creationId xmlns:a16="http://schemas.microsoft.com/office/drawing/2014/main" id="{4C47EC18-B491-3617-77D2-7181EBF24EEF}"/>
                  </a:ext>
                </a:extLst>
              </p:cNvPr>
              <p:cNvSpPr txBox="1"/>
              <p:nvPr/>
            </p:nvSpPr>
            <p:spPr>
              <a:xfrm>
                <a:off x="6309060" y="5969136"/>
                <a:ext cx="4516859" cy="523233"/>
              </a:xfrm>
              <a:prstGeom prst="rect">
                <a:avLst/>
              </a:prstGeom>
              <a:noFill/>
            </p:spPr>
            <p:txBody>
              <a:bodyPr>
                <a:spAutoFit/>
              </a:bodyPr>
              <a:lstStyle/>
              <a:p>
                <a:pPr eaLnBrk="1" fontAlgn="auto" hangingPunct="1">
                  <a:spcBef>
                    <a:spcPts val="0"/>
                  </a:spcBef>
                  <a:spcAft>
                    <a:spcPts val="0"/>
                  </a:spcAft>
                  <a:defRPr/>
                </a:pPr>
                <a:r>
                  <a:rPr lang="en-US" altLang="ja-JP"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A</a:t>
                </a:r>
                <a:r>
                  <a:rPr lang="ja-JP" altLang="en-US"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a:t>
                </a:r>
                <a:r>
                  <a:rPr lang="en-US" altLang="ja-JP"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B</a:t>
                </a:r>
                <a:r>
                  <a:rPr lang="ja-JP" altLang="en-US"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直合同で活動実施</a:t>
                </a:r>
                <a:r>
                  <a:rPr lang="en-US" altLang="ja-JP"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rPr>
                  <a:t>!</a:t>
                </a:r>
                <a:endParaRPr lang="ja-JP" altLang="en-US" sz="2800" b="1" dirty="0">
                  <a:ln w="19050">
                    <a:solidFill>
                      <a:schemeClr val="tx1"/>
                    </a:solidFill>
                  </a:ln>
                  <a:solidFill>
                    <a:srgbClr val="00FF00"/>
                  </a:solidFill>
                  <a:latin typeface="HGS創英角ﾎﾟｯﾌﾟ体" panose="040B0A00000000000000" pitchFamily="50" charset="-128"/>
                  <a:ea typeface="HGS創英角ﾎﾟｯﾌﾟ体" panose="040B0A00000000000000" pitchFamily="50" charset="-128"/>
                </a:endParaRPr>
              </a:p>
            </p:txBody>
          </p:sp>
        </p:grpSp>
        <p:pic>
          <p:nvPicPr>
            <p:cNvPr id="18467" name="図 2">
              <a:extLst>
                <a:ext uri="{FF2B5EF4-FFF2-40B4-BE49-F238E27FC236}">
                  <a16:creationId xmlns:a16="http://schemas.microsoft.com/office/drawing/2014/main" id="{519B2778-25C1-ECD8-9A2C-8DB32B201E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3741" y="1996718"/>
              <a:ext cx="1544435" cy="195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図 16">
            <a:extLst>
              <a:ext uri="{FF2B5EF4-FFF2-40B4-BE49-F238E27FC236}">
                <a16:creationId xmlns:a16="http://schemas.microsoft.com/office/drawing/2014/main" id="{285BDE4F-D431-BDED-889E-F0173E1731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25" y="458788"/>
            <a:ext cx="6261100" cy="657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03580DFA-4298-6865-99F5-21A0A3E3CCE8}"/>
              </a:ext>
            </a:extLst>
          </p:cNvPr>
          <p:cNvGrpSpPr>
            <a:grpSpLocks/>
          </p:cNvGrpSpPr>
          <p:nvPr/>
        </p:nvGrpSpPr>
        <p:grpSpPr bwMode="auto">
          <a:xfrm>
            <a:off x="101600" y="5038725"/>
            <a:ext cx="5849938" cy="1222375"/>
            <a:chOff x="12192063" y="4638673"/>
            <a:chExt cx="5849143" cy="1221769"/>
          </a:xfrm>
        </p:grpSpPr>
        <p:pic>
          <p:nvPicPr>
            <p:cNvPr id="18464" name="図 11">
              <a:extLst>
                <a:ext uri="{FF2B5EF4-FFF2-40B4-BE49-F238E27FC236}">
                  <a16:creationId xmlns:a16="http://schemas.microsoft.com/office/drawing/2014/main" id="{D4860D10-EE4E-88F7-61B5-A708A02F34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134" y="5220307"/>
              <a:ext cx="5849072" cy="6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図 13">
              <a:extLst>
                <a:ext uri="{FF2B5EF4-FFF2-40B4-BE49-F238E27FC236}">
                  <a16:creationId xmlns:a16="http://schemas.microsoft.com/office/drawing/2014/main" id="{57034352-8339-A25C-C474-220F2A3884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63" y="4638673"/>
              <a:ext cx="3017782" cy="46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 name="図 49">
            <a:extLst>
              <a:ext uri="{FF2B5EF4-FFF2-40B4-BE49-F238E27FC236}">
                <a16:creationId xmlns:a16="http://schemas.microsoft.com/office/drawing/2014/main" id="{4623E4DA-3C07-DE8B-C252-62B5BB4F7D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31275" y="463388"/>
            <a:ext cx="599281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18483"/>
                                        </p:tgtEl>
                                        <p:attrNameLst>
                                          <p:attrName>style.visibility</p:attrName>
                                        </p:attrNameLst>
                                      </p:cBhvr>
                                      <p:to>
                                        <p:strVal val="visible"/>
                                      </p:to>
                                    </p:set>
                                    <p:animEffect transition="in" filter="fade">
                                      <p:cBhvr>
                                        <p:cTn id="17" dur="500"/>
                                        <p:tgtEl>
                                          <p:spTgt spid="18483"/>
                                        </p:tgtEl>
                                      </p:cBhvr>
                                    </p:animEffect>
                                  </p:childTnLst>
                                </p:cTn>
                              </p:par>
                              <p:par>
                                <p:cTn id="18" presetID="10" presetClass="entr" presetSubtype="0" fill="hold" nodeType="withEffect">
                                  <p:stCondLst>
                                    <p:cond delay="0"/>
                                  </p:stCondLst>
                                  <p:childTnLst>
                                    <p:set>
                                      <p:cBhvr>
                                        <p:cTn id="19" dur="1" fill="hold">
                                          <p:stCondLst>
                                            <p:cond delay="0"/>
                                          </p:stCondLst>
                                        </p:cTn>
                                        <p:tgtEl>
                                          <p:spTgt spid="18484"/>
                                        </p:tgtEl>
                                        <p:attrNameLst>
                                          <p:attrName>style.visibility</p:attrName>
                                        </p:attrNameLst>
                                      </p:cBhvr>
                                      <p:to>
                                        <p:strVal val="visible"/>
                                      </p:to>
                                    </p:set>
                                    <p:animEffect transition="in" filter="fade">
                                      <p:cBhvr>
                                        <p:cTn id="20" dur="500"/>
                                        <p:tgtEl>
                                          <p:spTgt spid="18484"/>
                                        </p:tgtEl>
                                      </p:cBhvr>
                                    </p:animEffect>
                                  </p:childTnLst>
                                </p:cTn>
                              </p:par>
                              <p:par>
                                <p:cTn id="21" presetID="10" presetClass="entr" presetSubtype="0" fill="hold" nodeType="withEffect">
                                  <p:stCondLst>
                                    <p:cond delay="0"/>
                                  </p:stCondLst>
                                  <p:childTnLst>
                                    <p:set>
                                      <p:cBhvr>
                                        <p:cTn id="22" dur="1" fill="hold">
                                          <p:stCondLst>
                                            <p:cond delay="0"/>
                                          </p:stCondLst>
                                        </p:cTn>
                                        <p:tgtEl>
                                          <p:spTgt spid="18485"/>
                                        </p:tgtEl>
                                        <p:attrNameLst>
                                          <p:attrName>style.visibility</p:attrName>
                                        </p:attrNameLst>
                                      </p:cBhvr>
                                      <p:to>
                                        <p:strVal val="visible"/>
                                      </p:to>
                                    </p:set>
                                    <p:animEffect transition="in" filter="fade">
                                      <p:cBhvr>
                                        <p:cTn id="23" dur="500"/>
                                        <p:tgtEl>
                                          <p:spTgt spid="18485"/>
                                        </p:tgtEl>
                                      </p:cBhvr>
                                    </p:animEffect>
                                  </p:childTnLst>
                                </p:cTn>
                              </p:par>
                            </p:childTnLst>
                          </p:cTn>
                        </p:par>
                        <p:par>
                          <p:cTn id="24" fill="hold" nodeType="afterGroup">
                            <p:stCondLst>
                              <p:cond delay="1000"/>
                            </p:stCondLst>
                            <p:childTnLst>
                              <p:par>
                                <p:cTn id="25" presetID="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childTnLst>
                                </p:cTn>
                              </p:par>
                            </p:childTnLst>
                          </p:cTn>
                        </p:par>
                        <p:par>
                          <p:cTn id="42" fill="hold" nodeType="afterGroup">
                            <p:stCondLst>
                              <p:cond delay="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EEE60C5D-815A-E68B-C225-C03FE315B088}"/>
              </a:ext>
            </a:extLst>
          </p:cNvPr>
          <p:cNvSpPr/>
          <p:nvPr/>
        </p:nvSpPr>
        <p:spPr bwMode="auto">
          <a:xfrm>
            <a:off x="193675" y="3497263"/>
            <a:ext cx="5991225" cy="3100387"/>
          </a:xfrm>
          <a:prstGeom prst="roundRect">
            <a:avLst>
              <a:gd name="adj" fmla="val 91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四角形: 角を丸くする 9">
            <a:extLst>
              <a:ext uri="{FF2B5EF4-FFF2-40B4-BE49-F238E27FC236}">
                <a16:creationId xmlns:a16="http://schemas.microsoft.com/office/drawing/2014/main" id="{BE6B393F-6E64-0C35-5769-8B79608CB6CD}"/>
              </a:ext>
            </a:extLst>
          </p:cNvPr>
          <p:cNvSpPr/>
          <p:nvPr/>
        </p:nvSpPr>
        <p:spPr bwMode="auto">
          <a:xfrm>
            <a:off x="174625" y="539750"/>
            <a:ext cx="6000750" cy="2782888"/>
          </a:xfrm>
          <a:prstGeom prst="roundRect">
            <a:avLst>
              <a:gd name="adj" fmla="val 913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296" name="Rectangle 264">
            <a:extLst>
              <a:ext uri="{FF2B5EF4-FFF2-40B4-BE49-F238E27FC236}">
                <a16:creationId xmlns:a16="http://schemas.microsoft.com/office/drawing/2014/main" id="{C7862114-60CA-45EB-08FA-EB2A8D3D38B6}"/>
              </a:ext>
            </a:extLst>
          </p:cNvPr>
          <p:cNvSpPr>
            <a:spLocks noChangeArrowheads="1"/>
          </p:cNvSpPr>
          <p:nvPr/>
        </p:nvSpPr>
        <p:spPr bwMode="auto">
          <a:xfrm>
            <a:off x="1239838" y="4337050"/>
            <a:ext cx="276225" cy="349250"/>
          </a:xfrm>
          <a:prstGeom prst="rect">
            <a:avLst/>
          </a:prstGeom>
          <a:noFill/>
          <a:ln>
            <a:noFill/>
          </a:ln>
          <a:effec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spcBef>
                <a:spcPct val="20000"/>
              </a:spcBef>
              <a:buClr>
                <a:schemeClr val="accent2"/>
              </a:buClr>
              <a:buFont typeface="Wingdings" panose="05000000000000000000" pitchFamily="2" charset="2"/>
              <a:buNone/>
              <a:defRPr/>
            </a:pPr>
            <a:endParaRPr lang="ja-JP" altLang="en-US" sz="1600">
              <a:effectLst>
                <a:outerShdw blurRad="38100" dist="38100" dir="2700000" algn="tl">
                  <a:srgbClr val="FFFFFF"/>
                </a:outerShdw>
              </a:effectLst>
              <a:latin typeface="HG丸ｺﾞｼｯｸM-PRO" panose="020F0600000000000000" pitchFamily="50" charset="-128"/>
              <a:ea typeface="メイリオ" panose="020B0604030504040204" pitchFamily="50" charset="-128"/>
            </a:endParaRPr>
          </a:p>
        </p:txBody>
      </p:sp>
      <p:sp>
        <p:nvSpPr>
          <p:cNvPr id="44297" name="Rectangle 265">
            <a:extLst>
              <a:ext uri="{FF2B5EF4-FFF2-40B4-BE49-F238E27FC236}">
                <a16:creationId xmlns:a16="http://schemas.microsoft.com/office/drawing/2014/main" id="{AAFF4245-1BEF-0E16-2A29-6C7C44A53684}"/>
              </a:ext>
            </a:extLst>
          </p:cNvPr>
          <p:cNvSpPr>
            <a:spLocks noChangeArrowheads="1"/>
          </p:cNvSpPr>
          <p:nvPr/>
        </p:nvSpPr>
        <p:spPr bwMode="auto">
          <a:xfrm>
            <a:off x="1408113" y="1014413"/>
            <a:ext cx="276225" cy="334962"/>
          </a:xfrm>
          <a:prstGeom prst="rect">
            <a:avLst/>
          </a:prstGeom>
          <a:noFill/>
          <a:ln>
            <a:noFill/>
          </a:ln>
          <a:effectLst/>
        </p:spPr>
        <p:txBody>
          <a:bodyPr anchor="ct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a:spcBef>
                <a:spcPct val="20000"/>
              </a:spcBef>
              <a:buClr>
                <a:schemeClr val="accent2"/>
              </a:buClr>
              <a:buFont typeface="Wingdings" panose="05000000000000000000" pitchFamily="2" charset="2"/>
              <a:buNone/>
              <a:defRPr/>
            </a:pPr>
            <a:endParaRPr lang="ja-JP" altLang="en-US" sz="1800">
              <a:effectLst>
                <a:outerShdw blurRad="38100" dist="38100" dir="2700000" algn="tl">
                  <a:srgbClr val="FFFFFF"/>
                </a:outerShdw>
              </a:effectLst>
              <a:latin typeface="HG丸ｺﾞｼｯｸM-PRO" panose="020F0600000000000000" pitchFamily="50" charset="-128"/>
              <a:ea typeface="メイリオ" panose="020B0604030504040204" pitchFamily="50" charset="-128"/>
            </a:endParaRPr>
          </a:p>
        </p:txBody>
      </p:sp>
      <p:sp>
        <p:nvSpPr>
          <p:cNvPr id="20486" name="Line 266">
            <a:extLst>
              <a:ext uri="{FF2B5EF4-FFF2-40B4-BE49-F238E27FC236}">
                <a16:creationId xmlns:a16="http://schemas.microsoft.com/office/drawing/2014/main" id="{B3695CED-EA83-68FF-846D-26E94E907854}"/>
              </a:ext>
            </a:extLst>
          </p:cNvPr>
          <p:cNvSpPr>
            <a:spLocks noChangeShapeType="1"/>
          </p:cNvSpPr>
          <p:nvPr/>
        </p:nvSpPr>
        <p:spPr bwMode="auto">
          <a:xfrm>
            <a:off x="1239838" y="4686300"/>
            <a:ext cx="4038600"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20487" name="Line 267">
            <a:extLst>
              <a:ext uri="{FF2B5EF4-FFF2-40B4-BE49-F238E27FC236}">
                <a16:creationId xmlns:a16="http://schemas.microsoft.com/office/drawing/2014/main" id="{DC3B260A-8F5D-3841-123B-9ABD5705BF8D}"/>
              </a:ext>
            </a:extLst>
          </p:cNvPr>
          <p:cNvSpPr>
            <a:spLocks noChangeShapeType="1"/>
          </p:cNvSpPr>
          <p:nvPr/>
        </p:nvSpPr>
        <p:spPr bwMode="auto">
          <a:xfrm>
            <a:off x="2495550" y="981075"/>
            <a:ext cx="0" cy="3671888"/>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20488" name="Line 270">
            <a:extLst>
              <a:ext uri="{FF2B5EF4-FFF2-40B4-BE49-F238E27FC236}">
                <a16:creationId xmlns:a16="http://schemas.microsoft.com/office/drawing/2014/main" id="{93B3DBA8-DFEA-9BAB-57F6-3D748336592E}"/>
              </a:ext>
            </a:extLst>
          </p:cNvPr>
          <p:cNvSpPr>
            <a:spLocks noChangeShapeType="1"/>
          </p:cNvSpPr>
          <p:nvPr/>
        </p:nvSpPr>
        <p:spPr bwMode="auto">
          <a:xfrm>
            <a:off x="3071813" y="5084763"/>
            <a:ext cx="6913562"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sp>
        <p:nvSpPr>
          <p:cNvPr id="44306" name="AutoShape 274">
            <a:extLst>
              <a:ext uri="{FF2B5EF4-FFF2-40B4-BE49-F238E27FC236}">
                <a16:creationId xmlns:a16="http://schemas.microsoft.com/office/drawing/2014/main" id="{C79F3A42-186B-4CCA-E5D8-1FAE7623FCBC}"/>
              </a:ext>
            </a:extLst>
          </p:cNvPr>
          <p:cNvSpPr>
            <a:spLocks noChangeArrowheads="1"/>
          </p:cNvSpPr>
          <p:nvPr/>
        </p:nvSpPr>
        <p:spPr bwMode="auto">
          <a:xfrm>
            <a:off x="434975" y="954088"/>
            <a:ext cx="5516563" cy="425450"/>
          </a:xfrm>
          <a:prstGeom prst="roundRect">
            <a:avLst>
              <a:gd name="adj" fmla="val 16667"/>
            </a:avLst>
          </a:prstGeom>
          <a:gradFill rotWithShape="1">
            <a:gsLst>
              <a:gs pos="0">
                <a:srgbClr val="00CC00">
                  <a:gamma/>
                  <a:tint val="14118"/>
                  <a:invGamma/>
                </a:srgbClr>
              </a:gs>
              <a:gs pos="100000">
                <a:srgbClr val="00CC00"/>
              </a:gs>
            </a:gsLst>
            <a:lin ang="5400000" scaled="1"/>
          </a:gradFill>
          <a:ln>
            <a:noFill/>
          </a:ln>
          <a:effectLst>
            <a:outerShdw dist="107763" dir="2700000" algn="ctr" rotWithShape="0">
              <a:schemeClr val="folHlink">
                <a:alpha val="50000"/>
              </a:schemeClr>
            </a:outerShdw>
          </a:effectLst>
        </p:spPr>
        <p:txBody>
          <a:bodyPr wrap="none" anchor="ctr"/>
          <a:lstStyle>
            <a:lvl1pPr>
              <a:spcBef>
                <a:spcPct val="50000"/>
              </a:spcBef>
              <a:defRPr b="1">
                <a:solidFill>
                  <a:srgbClr val="FF0000"/>
                </a:solidFill>
                <a:latin typeface="HG丸ｺﾞｼｯｸM-PRO" panose="020F0600000000000000" pitchFamily="50" charset="-128"/>
                <a:ea typeface="HG丸ｺﾞｼｯｸM-PRO" panose="020F0600000000000000" pitchFamily="50" charset="-128"/>
              </a:defRPr>
            </a:lvl1pPr>
            <a:lvl2pPr marL="742950" indent="-28575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2pPr>
            <a:lvl3pPr marL="11430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3pPr>
            <a:lvl4pPr marL="16002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4pPr>
            <a:lvl5pPr marL="20574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9pPr>
          </a:lstStyle>
          <a:p>
            <a:pPr eaLnBrk="1" fontAlgn="ctr" hangingPunct="1">
              <a:spcBef>
                <a:spcPct val="0"/>
              </a:spcBef>
              <a:defRPr/>
            </a:pPr>
            <a:r>
              <a:rPr lang="en-US" altLang="ja-JP" sz="1400" dirty="0">
                <a:solidFill>
                  <a:schemeClr val="tx1"/>
                </a:solidFill>
                <a:effectLst>
                  <a:outerShdw blurRad="38100" dist="38100" dir="2700000" algn="tl">
                    <a:srgbClr val="FFFFFF"/>
                  </a:outerShdw>
                </a:effectLst>
                <a:ea typeface="メイリオ" panose="020B0604030504040204" pitchFamily="50" charset="-128"/>
              </a:rPr>
              <a:t>2001</a:t>
            </a:r>
            <a:r>
              <a:rPr lang="ja-JP" altLang="en-US" sz="1400" dirty="0">
                <a:solidFill>
                  <a:schemeClr val="tx1"/>
                </a:solidFill>
                <a:effectLst>
                  <a:outerShdw blurRad="38100" dist="38100" dir="2700000" algn="tl">
                    <a:srgbClr val="FFFFFF"/>
                  </a:outerShdw>
                </a:effectLst>
                <a:ea typeface="メイリオ" panose="020B0604030504040204" pitchFamily="50" charset="-128"/>
              </a:rPr>
              <a:t>年</a:t>
            </a:r>
            <a:r>
              <a:rPr lang="en-US" altLang="ja-JP" sz="1400" dirty="0">
                <a:solidFill>
                  <a:schemeClr val="tx1"/>
                </a:solidFill>
                <a:effectLst>
                  <a:outerShdw blurRad="38100" dist="38100" dir="2700000" algn="tl">
                    <a:srgbClr val="FFFFFF"/>
                  </a:outerShdw>
                </a:effectLst>
                <a:ea typeface="メイリオ" panose="020B0604030504040204" pitchFamily="50" charset="-128"/>
              </a:rPr>
              <a:t>4</a:t>
            </a:r>
            <a:r>
              <a:rPr lang="ja-JP" altLang="en-US" sz="1400" dirty="0">
                <a:solidFill>
                  <a:schemeClr val="tx1"/>
                </a:solidFill>
                <a:effectLst>
                  <a:outerShdw blurRad="38100" dist="38100" dir="2700000" algn="tl">
                    <a:srgbClr val="FFFFFF"/>
                  </a:outerShdw>
                </a:effectLst>
                <a:ea typeface="メイリオ" panose="020B0604030504040204" pitchFamily="50" charset="-128"/>
              </a:rPr>
              <a:t>月　　入社</a:t>
            </a:r>
            <a:endParaRPr lang="ja-JP" altLang="en-US" sz="1400" b="0" dirty="0">
              <a:solidFill>
                <a:schemeClr val="tx1"/>
              </a:solidFill>
              <a:ea typeface="メイリオ" panose="020B0604030504040204" pitchFamily="50" charset="-128"/>
            </a:endParaRPr>
          </a:p>
        </p:txBody>
      </p:sp>
      <p:sp>
        <p:nvSpPr>
          <p:cNvPr id="44308" name="AutoShape 276">
            <a:extLst>
              <a:ext uri="{FF2B5EF4-FFF2-40B4-BE49-F238E27FC236}">
                <a16:creationId xmlns:a16="http://schemas.microsoft.com/office/drawing/2014/main" id="{463069F5-B7EF-8288-6C0F-9913DAB6C423}"/>
              </a:ext>
            </a:extLst>
          </p:cNvPr>
          <p:cNvSpPr>
            <a:spLocks noChangeArrowheads="1"/>
          </p:cNvSpPr>
          <p:nvPr/>
        </p:nvSpPr>
        <p:spPr bwMode="auto">
          <a:xfrm>
            <a:off x="434975" y="1546225"/>
            <a:ext cx="5511800" cy="393700"/>
          </a:xfrm>
          <a:prstGeom prst="roundRect">
            <a:avLst>
              <a:gd name="adj" fmla="val 16667"/>
            </a:avLst>
          </a:prstGeom>
          <a:gradFill rotWithShape="1">
            <a:gsLst>
              <a:gs pos="0">
                <a:srgbClr val="00CC00">
                  <a:gamma/>
                  <a:tint val="14118"/>
                  <a:invGamma/>
                </a:srgbClr>
              </a:gs>
              <a:gs pos="100000">
                <a:srgbClr val="00CC00"/>
              </a:gs>
            </a:gsLst>
            <a:lin ang="5400000" scaled="1"/>
          </a:gradFill>
          <a:ln>
            <a:noFill/>
          </a:ln>
          <a:effectLst>
            <a:outerShdw dist="107763" dir="2700000" algn="ctr" rotWithShape="0">
              <a:schemeClr val="folHlink">
                <a:alpha val="50000"/>
              </a:schemeClr>
            </a:outerShdw>
          </a:effectLst>
        </p:spPr>
        <p:txBody>
          <a:bodyPr wrap="none" anchor="ctr"/>
          <a:lstStyle>
            <a:lvl1pPr>
              <a:spcBef>
                <a:spcPct val="50000"/>
              </a:spcBef>
              <a:defRPr b="1">
                <a:solidFill>
                  <a:srgbClr val="FF0000"/>
                </a:solidFill>
                <a:latin typeface="HG丸ｺﾞｼｯｸM-PRO" panose="020F0600000000000000" pitchFamily="50" charset="-128"/>
                <a:ea typeface="HG丸ｺﾞｼｯｸM-PRO" panose="020F0600000000000000" pitchFamily="50" charset="-128"/>
              </a:defRPr>
            </a:lvl1pPr>
            <a:lvl2pPr marL="742950" indent="-28575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2pPr>
            <a:lvl3pPr marL="11430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3pPr>
            <a:lvl4pPr marL="16002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4pPr>
            <a:lvl5pPr marL="20574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9pPr>
          </a:lstStyle>
          <a:p>
            <a:pPr eaLnBrk="1" fontAlgn="ctr" hangingPunct="1">
              <a:spcBef>
                <a:spcPct val="0"/>
              </a:spcBef>
              <a:defRPr/>
            </a:pPr>
            <a:r>
              <a:rPr lang="en-US" altLang="ja-JP" sz="1400" dirty="0">
                <a:solidFill>
                  <a:schemeClr val="tx1"/>
                </a:solidFill>
                <a:effectLst>
                  <a:outerShdw blurRad="38100" dist="38100" dir="2700000" algn="tl">
                    <a:srgbClr val="FFFFFF"/>
                  </a:outerShdw>
                </a:effectLst>
                <a:ea typeface="メイリオ" panose="020B0604030504040204" pitchFamily="50" charset="-128"/>
              </a:rPr>
              <a:t>2001</a:t>
            </a:r>
            <a:r>
              <a:rPr lang="ja-JP" altLang="en-US" sz="1400" dirty="0">
                <a:solidFill>
                  <a:schemeClr val="tx1"/>
                </a:solidFill>
                <a:effectLst>
                  <a:outerShdw blurRad="38100" dist="38100" dir="2700000" algn="tl">
                    <a:srgbClr val="FFFFFF"/>
                  </a:outerShdw>
                </a:effectLst>
                <a:ea typeface="メイリオ" panose="020B0604030504040204" pitchFamily="50" charset="-128"/>
              </a:rPr>
              <a:t>年</a:t>
            </a:r>
            <a:r>
              <a:rPr lang="en-US" altLang="ja-JP" sz="1400" dirty="0">
                <a:solidFill>
                  <a:schemeClr val="tx1"/>
                </a:solidFill>
                <a:effectLst>
                  <a:outerShdw blurRad="38100" dist="38100" dir="2700000" algn="tl">
                    <a:srgbClr val="FFFFFF"/>
                  </a:outerShdw>
                </a:effectLst>
                <a:ea typeface="メイリオ" panose="020B0604030504040204" pitchFamily="50" charset="-128"/>
              </a:rPr>
              <a:t>4</a:t>
            </a:r>
            <a:r>
              <a:rPr lang="ja-JP" altLang="en-US" sz="1400" dirty="0">
                <a:solidFill>
                  <a:schemeClr val="tx1"/>
                </a:solidFill>
                <a:effectLst>
                  <a:outerShdw blurRad="38100" dist="38100" dir="2700000" algn="tl">
                    <a:srgbClr val="FFFFFF"/>
                  </a:outerShdw>
                </a:effectLst>
                <a:ea typeface="メイリオ" panose="020B0604030504040204" pitchFamily="50" charset="-128"/>
              </a:rPr>
              <a:t>月　　シート製造課配属</a:t>
            </a:r>
          </a:p>
        </p:txBody>
      </p:sp>
      <p:grpSp>
        <p:nvGrpSpPr>
          <p:cNvPr id="20491" name="Group 107">
            <a:extLst>
              <a:ext uri="{FF2B5EF4-FFF2-40B4-BE49-F238E27FC236}">
                <a16:creationId xmlns:a16="http://schemas.microsoft.com/office/drawing/2014/main" id="{C2D12B51-FE4E-3463-B85C-8374C2CC378C}"/>
              </a:ext>
            </a:extLst>
          </p:cNvPr>
          <p:cNvGrpSpPr>
            <a:grpSpLocks/>
          </p:cNvGrpSpPr>
          <p:nvPr/>
        </p:nvGrpSpPr>
        <p:grpSpPr bwMode="auto">
          <a:xfrm>
            <a:off x="638175" y="623888"/>
            <a:ext cx="1368425" cy="214312"/>
            <a:chOff x="1474" y="528"/>
            <a:chExt cx="1043" cy="181"/>
          </a:xfrm>
        </p:grpSpPr>
        <p:sp>
          <p:nvSpPr>
            <p:cNvPr id="20525" name="WordArt 47">
              <a:extLst>
                <a:ext uri="{FF2B5EF4-FFF2-40B4-BE49-F238E27FC236}">
                  <a16:creationId xmlns:a16="http://schemas.microsoft.com/office/drawing/2014/main" id="{477CF514-8D8D-B007-E183-CAA62D0C1D69}"/>
                </a:ext>
              </a:extLst>
            </p:cNvPr>
            <p:cNvSpPr>
              <a:spLocks noChangeArrowheads="1" noChangeShapeType="1"/>
            </p:cNvSpPr>
            <p:nvPr/>
          </p:nvSpPr>
          <p:spPr bwMode="auto">
            <a:xfrm>
              <a:off x="1474" y="528"/>
              <a:ext cx="1043" cy="181"/>
            </a:xfrm>
            <a:prstGeom prst="rect">
              <a:avLst/>
            </a:prstGeom>
          </p:spPr>
          <p:txBody>
            <a:bodyPr wrap="none" fromWordArt="1">
              <a:prstTxWarp prst="textPlain">
                <a:avLst>
                  <a:gd name="adj" fmla="val 50000"/>
                </a:avLst>
              </a:prstTxWarp>
            </a:bodyPr>
            <a:lstStyle/>
            <a:p>
              <a:pPr algn="ctr"/>
              <a:r>
                <a:rPr lang="ja-JP" altLang="en-US" sz="1400" kern="10">
                  <a:ln w="63500">
                    <a:solidFill>
                      <a:schemeClr val="tx1"/>
                    </a:solidFill>
                    <a:round/>
                    <a:headEnd/>
                    <a:tailEnd/>
                  </a:ln>
                  <a:latin typeface="ＭＳ Ｐゴシック" panose="020B0600070205080204" pitchFamily="50" charset="-128"/>
                </a:rPr>
                <a:t>私の経歴</a:t>
              </a:r>
            </a:p>
          </p:txBody>
        </p:sp>
        <p:sp>
          <p:nvSpPr>
            <p:cNvPr id="20526" name="WordArt 48">
              <a:extLst>
                <a:ext uri="{FF2B5EF4-FFF2-40B4-BE49-F238E27FC236}">
                  <a16:creationId xmlns:a16="http://schemas.microsoft.com/office/drawing/2014/main" id="{98FEC8B7-55CE-840C-6AAD-42D023C9940E}"/>
                </a:ext>
              </a:extLst>
            </p:cNvPr>
            <p:cNvSpPr>
              <a:spLocks noChangeArrowheads="1" noChangeShapeType="1"/>
            </p:cNvSpPr>
            <p:nvPr/>
          </p:nvSpPr>
          <p:spPr bwMode="auto">
            <a:xfrm>
              <a:off x="1474" y="528"/>
              <a:ext cx="1043" cy="181"/>
            </a:xfrm>
            <a:prstGeom prst="rect">
              <a:avLst/>
            </a:prstGeom>
          </p:spPr>
          <p:txBody>
            <a:bodyPr wrap="none" fromWordArt="1">
              <a:prstTxWarp prst="textPlain">
                <a:avLst>
                  <a:gd name="adj" fmla="val 50000"/>
                </a:avLst>
              </a:prstTxWarp>
            </a:bodyPr>
            <a:lstStyle/>
            <a:p>
              <a:pPr algn="ctr"/>
              <a:r>
                <a:rPr lang="ja-JP" altLang="en-US" sz="1400" kern="10">
                  <a:ln w="0">
                    <a:solidFill>
                      <a:schemeClr val="bg1"/>
                    </a:solidFill>
                    <a:round/>
                    <a:headEnd/>
                    <a:tailEnd/>
                  </a:ln>
                  <a:solidFill>
                    <a:schemeClr val="bg1"/>
                  </a:solidFill>
                  <a:latin typeface="ＭＳ Ｐゴシック" panose="020B0600070205080204" pitchFamily="50" charset="-128"/>
                </a:rPr>
                <a:t>私の経歴</a:t>
              </a:r>
            </a:p>
          </p:txBody>
        </p:sp>
      </p:grpSp>
      <p:pic>
        <p:nvPicPr>
          <p:cNvPr id="20492" name="Picture 43" descr="イラスト - No: 2491784／無料イラストなら「イラストAC」 | 野球 イラスト, イラスト, 野球">
            <a:extLst>
              <a:ext uri="{FF2B5EF4-FFF2-40B4-BE49-F238E27FC236}">
                <a16:creationId xmlns:a16="http://schemas.microsoft.com/office/drawing/2014/main" id="{1E007E7E-B90F-7767-BB96-596940C75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846" t="10770" r="7613" b="9572"/>
          <a:stretch>
            <a:fillRect/>
          </a:stretch>
        </p:blipFill>
        <p:spPr bwMode="auto">
          <a:xfrm>
            <a:off x="4281488" y="3883025"/>
            <a:ext cx="1858962"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5">
            <a:extLst>
              <a:ext uri="{FF2B5EF4-FFF2-40B4-BE49-F238E27FC236}">
                <a16:creationId xmlns:a16="http://schemas.microsoft.com/office/drawing/2014/main" id="{A5C5393D-141C-8C91-0D8F-C168A9D2CC1C}"/>
              </a:ext>
            </a:extLst>
          </p:cNvPr>
          <p:cNvSpPr txBox="1">
            <a:spLocks noChangeArrowheads="1"/>
          </p:cNvSpPr>
          <p:nvPr/>
        </p:nvSpPr>
        <p:spPr bwMode="auto">
          <a:xfrm>
            <a:off x="1274763" y="-65088"/>
            <a:ext cx="4029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me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en-US" altLang="ja-JP" sz="2800" b="1">
                <a:latin typeface="Times" panose="02020603050405020304" pitchFamily="18" charset="0"/>
                <a:ea typeface="HG丸ｺﾞｼｯｸM-PRO" panose="020F0600000000000000" pitchFamily="50" charset="-128"/>
              </a:rPr>
              <a:t>【</a:t>
            </a:r>
            <a:r>
              <a:rPr lang="ja-JP" altLang="en-US" sz="2800" b="1">
                <a:latin typeface="Times" panose="02020603050405020304" pitchFamily="18" charset="0"/>
                <a:ea typeface="HG丸ｺﾞｼｯｸM-PRO" panose="020F0600000000000000" pitchFamily="50" charset="-128"/>
              </a:rPr>
              <a:t>私の紹介</a:t>
            </a:r>
            <a:r>
              <a:rPr lang="en-US" altLang="ja-JP" sz="2800" b="1">
                <a:latin typeface="Times" panose="02020603050405020304" pitchFamily="18" charset="0"/>
                <a:ea typeface="HG丸ｺﾞｼｯｸM-PRO" panose="020F0600000000000000" pitchFamily="50" charset="-128"/>
              </a:rPr>
              <a:t>】</a:t>
            </a:r>
            <a:endParaRPr lang="ja-JP" altLang="en-US" sz="2800" b="1">
              <a:latin typeface="Times" panose="02020603050405020304" pitchFamily="18" charset="0"/>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A40B01A3-5243-C991-B369-D8ACF64533D5}"/>
              </a:ext>
            </a:extLst>
          </p:cNvPr>
          <p:cNvSpPr txBox="1"/>
          <p:nvPr/>
        </p:nvSpPr>
        <p:spPr>
          <a:xfrm>
            <a:off x="658743" y="4396405"/>
            <a:ext cx="4038599" cy="461665"/>
          </a:xfrm>
          <a:prstGeom prst="rect">
            <a:avLst/>
          </a:prstGeom>
          <a:noFill/>
        </p:spPr>
        <p:txBody>
          <a:bodyPr>
            <a:spAutoFit/>
          </a:bodyPr>
          <a:lstStyle/>
          <a:p>
            <a:pPr eaLnBrk="1" fontAlgn="auto" hangingPunct="1">
              <a:spcBef>
                <a:spcPts val="0"/>
              </a:spcBef>
              <a:spcAft>
                <a:spcPts val="0"/>
              </a:spcAft>
              <a:defRPr/>
            </a:pPr>
            <a:r>
              <a:rPr lang="ja-JP" altLang="en-US" sz="2400" kern="10" dirty="0">
                <a:ln w="22225">
                  <a:solidFill>
                    <a:prstClr val="black"/>
                  </a:solidFill>
                </a:ln>
                <a:solidFill>
                  <a:srgbClr val="66FF66"/>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小学４年生　野球はじめる</a:t>
            </a:r>
          </a:p>
        </p:txBody>
      </p:sp>
      <p:sp>
        <p:nvSpPr>
          <p:cNvPr id="5" name="テキスト ボックス 4">
            <a:extLst>
              <a:ext uri="{FF2B5EF4-FFF2-40B4-BE49-F238E27FC236}">
                <a16:creationId xmlns:a16="http://schemas.microsoft.com/office/drawing/2014/main" id="{AB354444-9F43-F17E-AA4A-D4D3F0316C03}"/>
              </a:ext>
            </a:extLst>
          </p:cNvPr>
          <p:cNvSpPr txBox="1"/>
          <p:nvPr/>
        </p:nvSpPr>
        <p:spPr>
          <a:xfrm>
            <a:off x="658743" y="4846547"/>
            <a:ext cx="4038599" cy="461665"/>
          </a:xfrm>
          <a:prstGeom prst="rect">
            <a:avLst/>
          </a:prstGeom>
          <a:noFill/>
        </p:spPr>
        <p:txBody>
          <a:bodyPr>
            <a:spAutoFit/>
          </a:bodyPr>
          <a:lstStyle/>
          <a:p>
            <a:pPr eaLnBrk="1" fontAlgn="auto" hangingPunct="1">
              <a:spcBef>
                <a:spcPts val="0"/>
              </a:spcBef>
              <a:spcAft>
                <a:spcPts val="0"/>
              </a:spcAft>
              <a:defRPr/>
            </a:pPr>
            <a:r>
              <a:rPr lang="ja-JP" altLang="en-US" sz="2400" kern="10" dirty="0">
                <a:ln w="22225">
                  <a:solidFill>
                    <a:prstClr val="black"/>
                  </a:solidFill>
                </a:ln>
                <a:solidFill>
                  <a:srgbClr val="66FF66"/>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中学・高校　野球部</a:t>
            </a:r>
          </a:p>
        </p:txBody>
      </p:sp>
      <p:sp>
        <p:nvSpPr>
          <p:cNvPr id="8" name="テキスト ボックス 7">
            <a:extLst>
              <a:ext uri="{FF2B5EF4-FFF2-40B4-BE49-F238E27FC236}">
                <a16:creationId xmlns:a16="http://schemas.microsoft.com/office/drawing/2014/main" id="{70DA9362-6C70-BAF1-FA29-BD27F5E488BA}"/>
              </a:ext>
            </a:extLst>
          </p:cNvPr>
          <p:cNvSpPr txBox="1"/>
          <p:nvPr/>
        </p:nvSpPr>
        <p:spPr>
          <a:xfrm>
            <a:off x="651270" y="5312934"/>
            <a:ext cx="5145639" cy="461665"/>
          </a:xfrm>
          <a:prstGeom prst="rect">
            <a:avLst/>
          </a:prstGeom>
          <a:noFill/>
        </p:spPr>
        <p:txBody>
          <a:bodyPr>
            <a:spAutoFit/>
          </a:bodyPr>
          <a:lstStyle/>
          <a:p>
            <a:pPr eaLnBrk="1" fontAlgn="auto" hangingPunct="1">
              <a:spcBef>
                <a:spcPts val="0"/>
              </a:spcBef>
              <a:spcAft>
                <a:spcPts val="0"/>
              </a:spcAft>
              <a:defRPr/>
            </a:pPr>
            <a:r>
              <a:rPr lang="ja-JP" altLang="en-US" sz="2400" kern="10" dirty="0">
                <a:ln w="22225">
                  <a:solidFill>
                    <a:prstClr val="black"/>
                  </a:solidFill>
                </a:ln>
                <a:solidFill>
                  <a:srgbClr val="66FF66"/>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草野球チーム結成（キャプテン）</a:t>
            </a:r>
          </a:p>
        </p:txBody>
      </p:sp>
      <p:sp>
        <p:nvSpPr>
          <p:cNvPr id="9" name="テキスト ボックス 8">
            <a:extLst>
              <a:ext uri="{FF2B5EF4-FFF2-40B4-BE49-F238E27FC236}">
                <a16:creationId xmlns:a16="http://schemas.microsoft.com/office/drawing/2014/main" id="{A5D06BBD-8EFB-6253-C919-8108DEF3024F}"/>
              </a:ext>
            </a:extLst>
          </p:cNvPr>
          <p:cNvSpPr txBox="1"/>
          <p:nvPr/>
        </p:nvSpPr>
        <p:spPr>
          <a:xfrm>
            <a:off x="658743" y="5811838"/>
            <a:ext cx="4038599" cy="461665"/>
          </a:xfrm>
          <a:prstGeom prst="rect">
            <a:avLst/>
          </a:prstGeom>
          <a:noFill/>
        </p:spPr>
        <p:txBody>
          <a:bodyPr>
            <a:spAutoFit/>
          </a:bodyPr>
          <a:lstStyle/>
          <a:p>
            <a:pPr eaLnBrk="1" fontAlgn="auto" hangingPunct="1">
              <a:spcBef>
                <a:spcPts val="0"/>
              </a:spcBef>
              <a:spcAft>
                <a:spcPts val="0"/>
              </a:spcAft>
              <a:defRPr/>
            </a:pPr>
            <a:r>
              <a:rPr lang="ja-JP" altLang="en-US" sz="2400" kern="10" dirty="0">
                <a:ln w="22225">
                  <a:solidFill>
                    <a:prstClr val="black"/>
                  </a:solidFill>
                </a:ln>
                <a:solidFill>
                  <a:srgbClr val="66FF66"/>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少年野球　コーチ・監督</a:t>
            </a:r>
          </a:p>
        </p:txBody>
      </p:sp>
      <p:grpSp>
        <p:nvGrpSpPr>
          <p:cNvPr id="20498" name="グループ化 25">
            <a:extLst>
              <a:ext uri="{FF2B5EF4-FFF2-40B4-BE49-F238E27FC236}">
                <a16:creationId xmlns:a16="http://schemas.microsoft.com/office/drawing/2014/main" id="{F5D68B28-80A1-7D34-0107-173EC8E3D33C}"/>
              </a:ext>
            </a:extLst>
          </p:cNvPr>
          <p:cNvGrpSpPr>
            <a:grpSpLocks/>
          </p:cNvGrpSpPr>
          <p:nvPr/>
        </p:nvGrpSpPr>
        <p:grpSpPr bwMode="auto">
          <a:xfrm>
            <a:off x="581025" y="3670300"/>
            <a:ext cx="2097088" cy="571500"/>
            <a:chOff x="238590" y="655627"/>
            <a:chExt cx="2097881" cy="570834"/>
          </a:xfrm>
        </p:grpSpPr>
        <p:sp>
          <p:nvSpPr>
            <p:cNvPr id="11" name="正方形/長方形 10">
              <a:extLst>
                <a:ext uri="{FF2B5EF4-FFF2-40B4-BE49-F238E27FC236}">
                  <a16:creationId xmlns:a16="http://schemas.microsoft.com/office/drawing/2014/main" id="{B65D7D11-8D68-7A69-A989-F9040278D45F}"/>
                </a:ext>
              </a:extLst>
            </p:cNvPr>
            <p:cNvSpPr/>
            <p:nvPr/>
          </p:nvSpPr>
          <p:spPr>
            <a:xfrm>
              <a:off x="238590" y="655627"/>
              <a:ext cx="1858077" cy="570834"/>
            </a:xfrm>
            <a:prstGeom prst="rect">
              <a:avLst/>
            </a:prstGeom>
            <a:solidFill>
              <a:srgbClr val="F9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DE3229F1-9A7D-1C10-FF1D-2F912DF5AECA}"/>
                </a:ext>
              </a:extLst>
            </p:cNvPr>
            <p:cNvSpPr txBox="1"/>
            <p:nvPr/>
          </p:nvSpPr>
          <p:spPr>
            <a:xfrm>
              <a:off x="476848" y="704309"/>
              <a:ext cx="1859623" cy="461127"/>
            </a:xfrm>
            <a:prstGeom prst="rect">
              <a:avLst/>
            </a:prstGeom>
            <a:noFill/>
          </p:spPr>
          <p:txBody>
            <a:bodyPr>
              <a:spAutoFit/>
            </a:bodyPr>
            <a:lstStyle/>
            <a:p>
              <a:pPr eaLnBrk="1" fontAlgn="auto" hangingPunct="1">
                <a:spcBef>
                  <a:spcPts val="0"/>
                </a:spcBef>
                <a:spcAft>
                  <a:spcPts val="0"/>
                </a:spcAft>
                <a:defRPr/>
              </a:pPr>
              <a:r>
                <a:rPr lang="ja-JP" altLang="en-US" sz="2400" kern="10" dirty="0">
                  <a:ln w="19050">
                    <a:solidFill>
                      <a:prstClr val="black"/>
                    </a:solidFill>
                  </a:ln>
                  <a:solidFill>
                    <a:prstClr val="white"/>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野球経歴</a:t>
              </a:r>
            </a:p>
          </p:txBody>
        </p:sp>
      </p:grpSp>
      <p:sp>
        <p:nvSpPr>
          <p:cNvPr id="2" name="AutoShape 276">
            <a:extLst>
              <a:ext uri="{FF2B5EF4-FFF2-40B4-BE49-F238E27FC236}">
                <a16:creationId xmlns:a16="http://schemas.microsoft.com/office/drawing/2014/main" id="{95F60627-175F-6BE5-1104-3FABCA94DB80}"/>
              </a:ext>
            </a:extLst>
          </p:cNvPr>
          <p:cNvSpPr>
            <a:spLocks noChangeArrowheads="1"/>
          </p:cNvSpPr>
          <p:nvPr/>
        </p:nvSpPr>
        <p:spPr bwMode="auto">
          <a:xfrm>
            <a:off x="439738" y="2106613"/>
            <a:ext cx="5511800" cy="393700"/>
          </a:xfrm>
          <a:prstGeom prst="roundRect">
            <a:avLst>
              <a:gd name="adj" fmla="val 16667"/>
            </a:avLst>
          </a:prstGeom>
          <a:gradFill rotWithShape="1">
            <a:gsLst>
              <a:gs pos="0">
                <a:srgbClr val="00CC00">
                  <a:gamma/>
                  <a:tint val="14118"/>
                  <a:invGamma/>
                </a:srgbClr>
              </a:gs>
              <a:gs pos="100000">
                <a:srgbClr val="00CC00"/>
              </a:gs>
            </a:gsLst>
            <a:lin ang="5400000" scaled="1"/>
          </a:gradFill>
          <a:ln>
            <a:noFill/>
          </a:ln>
          <a:effectLst>
            <a:outerShdw dist="107763" dir="2700000" algn="ctr" rotWithShape="0">
              <a:schemeClr val="folHlink">
                <a:alpha val="50000"/>
              </a:schemeClr>
            </a:outerShdw>
          </a:effectLst>
        </p:spPr>
        <p:txBody>
          <a:bodyPr wrap="none" anchor="ctr"/>
          <a:lstStyle>
            <a:lvl1pPr>
              <a:spcBef>
                <a:spcPct val="50000"/>
              </a:spcBef>
              <a:defRPr b="1">
                <a:solidFill>
                  <a:srgbClr val="FF0000"/>
                </a:solidFill>
                <a:latin typeface="HG丸ｺﾞｼｯｸM-PRO" panose="020F0600000000000000" pitchFamily="50" charset="-128"/>
                <a:ea typeface="HG丸ｺﾞｼｯｸM-PRO" panose="020F0600000000000000" pitchFamily="50" charset="-128"/>
              </a:defRPr>
            </a:lvl1pPr>
            <a:lvl2pPr marL="742950" indent="-28575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2pPr>
            <a:lvl3pPr marL="11430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3pPr>
            <a:lvl4pPr marL="16002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4pPr>
            <a:lvl5pPr marL="20574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9pPr>
          </a:lstStyle>
          <a:p>
            <a:pPr eaLnBrk="1" fontAlgn="ctr" hangingPunct="1">
              <a:spcBef>
                <a:spcPct val="0"/>
              </a:spcBef>
              <a:defRPr/>
            </a:pPr>
            <a:r>
              <a:rPr lang="en-US" altLang="ja-JP" sz="1400" dirty="0">
                <a:solidFill>
                  <a:schemeClr val="tx1"/>
                </a:solidFill>
                <a:effectLst>
                  <a:outerShdw blurRad="38100" dist="38100" dir="2700000" algn="tl">
                    <a:srgbClr val="FFFFFF"/>
                  </a:outerShdw>
                </a:effectLst>
                <a:ea typeface="メイリオ" panose="020B0604030504040204" pitchFamily="50" charset="-128"/>
              </a:rPr>
              <a:t>2021</a:t>
            </a:r>
            <a:r>
              <a:rPr lang="ja-JP" altLang="en-US" sz="1400" dirty="0">
                <a:solidFill>
                  <a:schemeClr val="tx1"/>
                </a:solidFill>
                <a:effectLst>
                  <a:outerShdw blurRad="38100" dist="38100" dir="2700000" algn="tl">
                    <a:srgbClr val="FFFFFF"/>
                  </a:outerShdw>
                </a:effectLst>
                <a:ea typeface="メイリオ" panose="020B0604030504040204" pitchFamily="50" charset="-128"/>
              </a:rPr>
              <a:t>年</a:t>
            </a:r>
            <a:r>
              <a:rPr lang="en-US" altLang="ja-JP" sz="1400" dirty="0">
                <a:solidFill>
                  <a:schemeClr val="tx1"/>
                </a:solidFill>
                <a:effectLst>
                  <a:outerShdw blurRad="38100" dist="38100" dir="2700000" algn="tl">
                    <a:srgbClr val="FFFFFF"/>
                  </a:outerShdw>
                </a:effectLst>
                <a:ea typeface="メイリオ" panose="020B0604030504040204" pitchFamily="50" charset="-128"/>
              </a:rPr>
              <a:t>1</a:t>
            </a:r>
            <a:r>
              <a:rPr lang="ja-JP" altLang="en-US" sz="1400" dirty="0">
                <a:solidFill>
                  <a:schemeClr val="tx1"/>
                </a:solidFill>
                <a:effectLst>
                  <a:outerShdw blurRad="38100" dist="38100" dir="2700000" algn="tl">
                    <a:srgbClr val="FFFFFF"/>
                  </a:outerShdw>
                </a:effectLst>
                <a:ea typeface="メイリオ" panose="020B0604030504040204" pitchFamily="50" charset="-128"/>
              </a:rPr>
              <a:t>月　　カバー製造課配属</a:t>
            </a:r>
          </a:p>
        </p:txBody>
      </p:sp>
      <p:sp>
        <p:nvSpPr>
          <p:cNvPr id="15" name="AutoShape 276">
            <a:extLst>
              <a:ext uri="{FF2B5EF4-FFF2-40B4-BE49-F238E27FC236}">
                <a16:creationId xmlns:a16="http://schemas.microsoft.com/office/drawing/2014/main" id="{EEF7098B-4A1D-71C5-1150-14044DDFD0AD}"/>
              </a:ext>
            </a:extLst>
          </p:cNvPr>
          <p:cNvSpPr>
            <a:spLocks noChangeArrowheads="1"/>
          </p:cNvSpPr>
          <p:nvPr/>
        </p:nvSpPr>
        <p:spPr bwMode="auto">
          <a:xfrm>
            <a:off x="433388" y="2673350"/>
            <a:ext cx="5511800" cy="393700"/>
          </a:xfrm>
          <a:prstGeom prst="roundRect">
            <a:avLst>
              <a:gd name="adj" fmla="val 16667"/>
            </a:avLst>
          </a:prstGeom>
          <a:gradFill rotWithShape="1">
            <a:gsLst>
              <a:gs pos="0">
                <a:srgbClr val="00CC00">
                  <a:gamma/>
                  <a:tint val="14118"/>
                  <a:invGamma/>
                </a:srgbClr>
              </a:gs>
              <a:gs pos="100000">
                <a:srgbClr val="00CC00"/>
              </a:gs>
            </a:gsLst>
            <a:lin ang="5400000" scaled="1"/>
          </a:gradFill>
          <a:ln>
            <a:noFill/>
          </a:ln>
          <a:effectLst>
            <a:outerShdw dist="107763" dir="2700000" algn="ctr" rotWithShape="0">
              <a:schemeClr val="folHlink">
                <a:alpha val="50000"/>
              </a:schemeClr>
            </a:outerShdw>
          </a:effectLst>
        </p:spPr>
        <p:txBody>
          <a:bodyPr wrap="none" anchor="ctr"/>
          <a:lstStyle>
            <a:lvl1pPr>
              <a:spcBef>
                <a:spcPct val="50000"/>
              </a:spcBef>
              <a:defRPr b="1">
                <a:solidFill>
                  <a:srgbClr val="FF0000"/>
                </a:solidFill>
                <a:latin typeface="HG丸ｺﾞｼｯｸM-PRO" panose="020F0600000000000000" pitchFamily="50" charset="-128"/>
                <a:ea typeface="HG丸ｺﾞｼｯｸM-PRO" panose="020F0600000000000000" pitchFamily="50" charset="-128"/>
              </a:defRPr>
            </a:lvl1pPr>
            <a:lvl2pPr marL="742950" indent="-28575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2pPr>
            <a:lvl3pPr marL="11430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3pPr>
            <a:lvl4pPr marL="16002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4pPr>
            <a:lvl5pPr marL="2057400" indent="-228600">
              <a:spcBef>
                <a:spcPct val="50000"/>
              </a:spcBef>
              <a:defRPr b="1">
                <a:solidFill>
                  <a:srgbClr val="FF000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50000"/>
              </a:spcBef>
              <a:spcAft>
                <a:spcPct val="0"/>
              </a:spcAft>
              <a:defRPr b="1">
                <a:solidFill>
                  <a:srgbClr val="FF0000"/>
                </a:solidFill>
                <a:latin typeface="HG丸ｺﾞｼｯｸM-PRO" panose="020F0600000000000000" pitchFamily="50" charset="-128"/>
                <a:ea typeface="HG丸ｺﾞｼｯｸM-PRO" panose="020F0600000000000000" pitchFamily="50" charset="-128"/>
              </a:defRPr>
            </a:lvl9pPr>
          </a:lstStyle>
          <a:p>
            <a:pPr eaLnBrk="1" fontAlgn="ctr" hangingPunct="1">
              <a:spcBef>
                <a:spcPct val="0"/>
              </a:spcBef>
              <a:defRPr/>
            </a:pPr>
            <a:r>
              <a:rPr lang="en-US" altLang="ja-JP" sz="1400" dirty="0">
                <a:solidFill>
                  <a:schemeClr val="tx1"/>
                </a:solidFill>
                <a:effectLst>
                  <a:outerShdw blurRad="38100" dist="38100" dir="2700000" algn="tl">
                    <a:srgbClr val="FFFFFF"/>
                  </a:outerShdw>
                </a:effectLst>
                <a:ea typeface="メイリオ" panose="020B0604030504040204" pitchFamily="50" charset="-128"/>
              </a:rPr>
              <a:t>2023</a:t>
            </a:r>
            <a:r>
              <a:rPr lang="ja-JP" altLang="en-US" sz="1400" dirty="0">
                <a:solidFill>
                  <a:schemeClr val="tx1"/>
                </a:solidFill>
                <a:effectLst>
                  <a:outerShdw blurRad="38100" dist="38100" dir="2700000" algn="tl">
                    <a:srgbClr val="FFFFFF"/>
                  </a:outerShdw>
                </a:effectLst>
                <a:ea typeface="メイリオ" panose="020B0604030504040204" pitchFamily="50" charset="-128"/>
              </a:rPr>
              <a:t>年</a:t>
            </a:r>
            <a:r>
              <a:rPr lang="en-US" altLang="ja-JP" sz="1400" dirty="0">
                <a:solidFill>
                  <a:schemeClr val="tx1"/>
                </a:solidFill>
                <a:effectLst>
                  <a:outerShdw blurRad="38100" dist="38100" dir="2700000" algn="tl">
                    <a:srgbClr val="FFFFFF"/>
                  </a:outerShdw>
                </a:effectLst>
                <a:ea typeface="メイリオ" panose="020B0604030504040204" pitchFamily="50" charset="-128"/>
              </a:rPr>
              <a:t>1</a:t>
            </a:r>
            <a:r>
              <a:rPr lang="ja-JP" altLang="en-US" sz="1400" dirty="0">
                <a:solidFill>
                  <a:schemeClr val="tx1"/>
                </a:solidFill>
                <a:effectLst>
                  <a:outerShdw blurRad="38100" dist="38100" dir="2700000" algn="tl">
                    <a:srgbClr val="FFFFFF"/>
                  </a:outerShdw>
                </a:effectLst>
                <a:ea typeface="メイリオ" panose="020B0604030504040204" pitchFamily="50" charset="-128"/>
              </a:rPr>
              <a:t>月　　裁断工程（現在）</a:t>
            </a:r>
          </a:p>
        </p:txBody>
      </p:sp>
      <p:sp>
        <p:nvSpPr>
          <p:cNvPr id="20501" name="Line 268">
            <a:extLst>
              <a:ext uri="{FF2B5EF4-FFF2-40B4-BE49-F238E27FC236}">
                <a16:creationId xmlns:a16="http://schemas.microsoft.com/office/drawing/2014/main" id="{B95C17AE-8166-F17C-436D-012C3472D07F}"/>
              </a:ext>
            </a:extLst>
          </p:cNvPr>
          <p:cNvSpPr>
            <a:spLocks noChangeShapeType="1"/>
          </p:cNvSpPr>
          <p:nvPr/>
        </p:nvSpPr>
        <p:spPr bwMode="auto">
          <a:xfrm>
            <a:off x="5824538" y="966788"/>
            <a:ext cx="0" cy="3671887"/>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grpSp>
        <p:nvGrpSpPr>
          <p:cNvPr id="16" name="グループ化 15">
            <a:extLst>
              <a:ext uri="{FF2B5EF4-FFF2-40B4-BE49-F238E27FC236}">
                <a16:creationId xmlns:a16="http://schemas.microsoft.com/office/drawing/2014/main" id="{D4F03035-2CAE-B95B-2D51-5349E8BFC39C}"/>
              </a:ext>
            </a:extLst>
          </p:cNvPr>
          <p:cNvGrpSpPr>
            <a:grpSpLocks/>
          </p:cNvGrpSpPr>
          <p:nvPr/>
        </p:nvGrpSpPr>
        <p:grpSpPr bwMode="auto">
          <a:xfrm>
            <a:off x="6251575" y="557213"/>
            <a:ext cx="5859463" cy="6040437"/>
            <a:chOff x="6251575" y="557213"/>
            <a:chExt cx="5859463" cy="6040437"/>
          </a:xfrm>
        </p:grpSpPr>
        <p:sp>
          <p:nvSpPr>
            <p:cNvPr id="13" name="四角形: 角を丸くする 12">
              <a:extLst>
                <a:ext uri="{FF2B5EF4-FFF2-40B4-BE49-F238E27FC236}">
                  <a16:creationId xmlns:a16="http://schemas.microsoft.com/office/drawing/2014/main" id="{6D438FBA-3341-BA84-144A-02DFC70D254E}"/>
                </a:ext>
              </a:extLst>
            </p:cNvPr>
            <p:cNvSpPr/>
            <p:nvPr/>
          </p:nvSpPr>
          <p:spPr bwMode="auto">
            <a:xfrm>
              <a:off x="6251575" y="557213"/>
              <a:ext cx="5859463" cy="6040437"/>
            </a:xfrm>
            <a:prstGeom prst="roundRect">
              <a:avLst>
                <a:gd name="adj" fmla="val 358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0514" name="グループ化 10">
              <a:extLst>
                <a:ext uri="{FF2B5EF4-FFF2-40B4-BE49-F238E27FC236}">
                  <a16:creationId xmlns:a16="http://schemas.microsoft.com/office/drawing/2014/main" id="{3A55366D-D908-86E9-4405-0B3E0B43FCA2}"/>
                </a:ext>
              </a:extLst>
            </p:cNvPr>
            <p:cNvGrpSpPr>
              <a:grpSpLocks/>
            </p:cNvGrpSpPr>
            <p:nvPr/>
          </p:nvGrpSpPr>
          <p:grpSpPr bwMode="auto">
            <a:xfrm>
              <a:off x="6697663" y="1604963"/>
              <a:ext cx="1368425" cy="220662"/>
              <a:chOff x="7026275" y="1304925"/>
              <a:chExt cx="1368425" cy="220663"/>
            </a:xfrm>
          </p:grpSpPr>
          <p:sp>
            <p:nvSpPr>
              <p:cNvPr id="20521" name="WordArt 47">
                <a:extLst>
                  <a:ext uri="{FF2B5EF4-FFF2-40B4-BE49-F238E27FC236}">
                    <a16:creationId xmlns:a16="http://schemas.microsoft.com/office/drawing/2014/main" id="{744412F4-C6A5-C922-872B-B008DD12225D}"/>
                  </a:ext>
                </a:extLst>
              </p:cNvPr>
              <p:cNvSpPr>
                <a:spLocks noChangeArrowheads="1" noChangeShapeType="1"/>
              </p:cNvSpPr>
              <p:nvPr/>
            </p:nvSpPr>
            <p:spPr bwMode="auto">
              <a:xfrm>
                <a:off x="7026275" y="1304925"/>
                <a:ext cx="1368425" cy="214313"/>
              </a:xfrm>
              <a:prstGeom prst="rect">
                <a:avLst/>
              </a:prstGeom>
            </p:spPr>
            <p:txBody>
              <a:bodyPr wrap="none" fromWordArt="1">
                <a:prstTxWarp prst="textPlain">
                  <a:avLst>
                    <a:gd name="adj" fmla="val 50000"/>
                  </a:avLst>
                </a:prstTxWarp>
              </a:bodyPr>
              <a:lstStyle/>
              <a:p>
                <a:pPr algn="ctr"/>
                <a:r>
                  <a:rPr lang="ja-JP" altLang="en-US" sz="1400" kern="10">
                    <a:ln w="63500">
                      <a:solidFill>
                        <a:schemeClr val="tx1"/>
                      </a:solidFill>
                      <a:round/>
                      <a:headEnd/>
                      <a:tailEnd/>
                    </a:ln>
                    <a:latin typeface="ＭＳ Ｐゴシック" panose="020B0600070205080204" pitchFamily="50" charset="-128"/>
                  </a:rPr>
                  <a:t>入社２４年！</a:t>
                </a:r>
              </a:p>
            </p:txBody>
          </p:sp>
          <p:sp>
            <p:nvSpPr>
              <p:cNvPr id="20522" name="WordArt 48">
                <a:extLst>
                  <a:ext uri="{FF2B5EF4-FFF2-40B4-BE49-F238E27FC236}">
                    <a16:creationId xmlns:a16="http://schemas.microsoft.com/office/drawing/2014/main" id="{E923111A-FED3-D354-78CC-FFBE7CA160A4}"/>
                  </a:ext>
                </a:extLst>
              </p:cNvPr>
              <p:cNvSpPr>
                <a:spLocks noChangeArrowheads="1" noChangeShapeType="1"/>
              </p:cNvSpPr>
              <p:nvPr/>
            </p:nvSpPr>
            <p:spPr bwMode="auto">
              <a:xfrm>
                <a:off x="7026275" y="1311275"/>
                <a:ext cx="1368425" cy="214313"/>
              </a:xfrm>
              <a:prstGeom prst="rect">
                <a:avLst/>
              </a:prstGeom>
            </p:spPr>
            <p:txBody>
              <a:bodyPr wrap="none" fromWordArt="1">
                <a:prstTxWarp prst="textPlain">
                  <a:avLst>
                    <a:gd name="adj" fmla="val 50000"/>
                  </a:avLst>
                </a:prstTxWarp>
              </a:bodyPr>
              <a:lstStyle/>
              <a:p>
                <a:pPr algn="ctr"/>
                <a:r>
                  <a:rPr lang="ja-JP" altLang="en-US" sz="1400" kern="10">
                    <a:ln w="0">
                      <a:solidFill>
                        <a:schemeClr val="bg1"/>
                      </a:solidFill>
                      <a:round/>
                      <a:headEnd/>
                      <a:tailEnd/>
                    </a:ln>
                    <a:solidFill>
                      <a:schemeClr val="bg1"/>
                    </a:solidFill>
                    <a:latin typeface="ＭＳ Ｐゴシック" panose="020B0600070205080204" pitchFamily="50" charset="-128"/>
                  </a:rPr>
                  <a:t>入社２４年！</a:t>
                </a:r>
              </a:p>
            </p:txBody>
          </p:sp>
        </p:grpSp>
        <p:grpSp>
          <p:nvGrpSpPr>
            <p:cNvPr id="20515" name="グループ化 25">
              <a:extLst>
                <a:ext uri="{FF2B5EF4-FFF2-40B4-BE49-F238E27FC236}">
                  <a16:creationId xmlns:a16="http://schemas.microsoft.com/office/drawing/2014/main" id="{79A20DA7-EAD4-94EA-E129-15BDC599DBDC}"/>
                </a:ext>
              </a:extLst>
            </p:cNvPr>
            <p:cNvGrpSpPr>
              <a:grpSpLocks/>
            </p:cNvGrpSpPr>
            <p:nvPr/>
          </p:nvGrpSpPr>
          <p:grpSpPr bwMode="auto">
            <a:xfrm>
              <a:off x="6581775" y="855663"/>
              <a:ext cx="2073275" cy="571500"/>
              <a:chOff x="238590" y="655627"/>
              <a:chExt cx="2074250" cy="570834"/>
            </a:xfrm>
          </p:grpSpPr>
          <p:sp>
            <p:nvSpPr>
              <p:cNvPr id="6" name="正方形/長方形 5">
                <a:extLst>
                  <a:ext uri="{FF2B5EF4-FFF2-40B4-BE49-F238E27FC236}">
                    <a16:creationId xmlns:a16="http://schemas.microsoft.com/office/drawing/2014/main" id="{2CF4905A-AD07-1032-0CD8-692E78860831}"/>
                  </a:ext>
                </a:extLst>
              </p:cNvPr>
              <p:cNvSpPr/>
              <p:nvPr/>
            </p:nvSpPr>
            <p:spPr>
              <a:xfrm>
                <a:off x="238590" y="655627"/>
                <a:ext cx="1858248" cy="570834"/>
              </a:xfrm>
              <a:prstGeom prst="rect">
                <a:avLst/>
              </a:prstGeom>
              <a:solidFill>
                <a:srgbClr val="F9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800" dirty="0">
                  <a:solidFill>
                    <a:prstClr val="white"/>
                  </a:solidFill>
                  <a:latin typeface="游ゴシック"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DE5E111D-B848-1A83-60FE-4C2ABC0C5433}"/>
                  </a:ext>
                </a:extLst>
              </p:cNvPr>
              <p:cNvSpPr txBox="1"/>
              <p:nvPr/>
            </p:nvSpPr>
            <p:spPr>
              <a:xfrm>
                <a:off x="453217" y="701576"/>
                <a:ext cx="1859623" cy="461127"/>
              </a:xfrm>
              <a:prstGeom prst="rect">
                <a:avLst/>
              </a:prstGeom>
              <a:noFill/>
            </p:spPr>
            <p:txBody>
              <a:bodyPr>
                <a:spAutoFit/>
              </a:bodyPr>
              <a:lstStyle/>
              <a:p>
                <a:pPr eaLnBrk="1" fontAlgn="auto" hangingPunct="1">
                  <a:spcBef>
                    <a:spcPts val="0"/>
                  </a:spcBef>
                  <a:spcAft>
                    <a:spcPts val="0"/>
                  </a:spcAft>
                  <a:defRPr/>
                </a:pPr>
                <a:r>
                  <a:rPr lang="ja-JP" altLang="en-US" sz="2400" kern="10" dirty="0">
                    <a:ln w="19050">
                      <a:solidFill>
                        <a:prstClr val="black"/>
                      </a:solidFill>
                    </a:ln>
                    <a:solidFill>
                      <a:prstClr val="white"/>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豊橋出身</a:t>
                </a:r>
              </a:p>
            </p:txBody>
          </p:sp>
        </p:grpSp>
        <p:grpSp>
          <p:nvGrpSpPr>
            <p:cNvPr id="20516" name="グループ化 10">
              <a:extLst>
                <a:ext uri="{FF2B5EF4-FFF2-40B4-BE49-F238E27FC236}">
                  <a16:creationId xmlns:a16="http://schemas.microsoft.com/office/drawing/2014/main" id="{CDC5201C-8FDB-51B5-0632-3366CCBD1110}"/>
                </a:ext>
              </a:extLst>
            </p:cNvPr>
            <p:cNvGrpSpPr>
              <a:grpSpLocks/>
            </p:cNvGrpSpPr>
            <p:nvPr/>
          </p:nvGrpSpPr>
          <p:grpSpPr bwMode="auto">
            <a:xfrm>
              <a:off x="6689725" y="1936750"/>
              <a:ext cx="2411413" cy="261938"/>
              <a:chOff x="7026275" y="1304925"/>
              <a:chExt cx="1373114" cy="219652"/>
            </a:xfrm>
          </p:grpSpPr>
          <p:sp>
            <p:nvSpPr>
              <p:cNvPr id="20" name="WordArt 47">
                <a:extLst>
                  <a:ext uri="{FF2B5EF4-FFF2-40B4-BE49-F238E27FC236}">
                    <a16:creationId xmlns:a16="http://schemas.microsoft.com/office/drawing/2014/main" id="{4C9D9E7D-BEC1-B276-A666-69DF5F58AF96}"/>
                  </a:ext>
                </a:extLst>
              </p:cNvPr>
              <p:cNvSpPr>
                <a:spLocks noChangeArrowheads="1" noChangeShapeType="1"/>
              </p:cNvSpPr>
              <p:nvPr/>
            </p:nvSpPr>
            <p:spPr bwMode="auto">
              <a:xfrm>
                <a:off x="7026275" y="1304925"/>
                <a:ext cx="1368425" cy="214313"/>
              </a:xfrm>
              <a:prstGeom prst="rect">
                <a:avLst/>
              </a:prstGeom>
            </p:spPr>
            <p:txBody>
              <a:bodyPr wrap="none" fromWordArt="1">
                <a:prstTxWarp prst="textPlain">
                  <a:avLst>
                    <a:gd name="adj" fmla="val 50000"/>
                  </a:avLst>
                </a:prstTxWarp>
              </a:bodyPr>
              <a:lstStyle/>
              <a:p>
                <a:pPr algn="ctr">
                  <a:defRPr/>
                </a:pPr>
                <a:r>
                  <a:rPr lang="en-US" altLang="ja-JP" sz="1400" kern="10" dirty="0">
                    <a:ln w="63500">
                      <a:solidFill>
                        <a:schemeClr val="tx1"/>
                      </a:solidFill>
                      <a:round/>
                      <a:headEnd/>
                      <a:tailEnd/>
                    </a:ln>
                    <a:latin typeface="ＭＳ Ｐゴシック" panose="020B0600070205080204" pitchFamily="50" charset="-128"/>
                  </a:rPr>
                  <a:t>2021</a:t>
                </a:r>
                <a:r>
                  <a:rPr lang="ja-JP" altLang="en-US" sz="1400" kern="10" dirty="0">
                    <a:ln w="63500">
                      <a:solidFill>
                        <a:schemeClr val="tx1"/>
                      </a:solidFill>
                      <a:round/>
                      <a:headEnd/>
                      <a:tailEnd/>
                    </a:ln>
                    <a:latin typeface="ＭＳ Ｐゴシック" panose="020B0600070205080204" pitchFamily="50" charset="-128"/>
                  </a:rPr>
                  <a:t>年　</a:t>
                </a:r>
                <a:r>
                  <a:rPr lang="en-US" altLang="ja-JP" sz="1400" kern="10" dirty="0">
                    <a:ln w="63500">
                      <a:solidFill>
                        <a:schemeClr val="tx1"/>
                      </a:solidFill>
                      <a:round/>
                      <a:headEnd/>
                      <a:tailEnd/>
                    </a:ln>
                    <a:latin typeface="ＭＳ Ｐゴシック" panose="020B0600070205080204" pitchFamily="50" charset="-128"/>
                  </a:rPr>
                  <a:t>QC</a:t>
                </a:r>
                <a:r>
                  <a:rPr lang="ja-JP" altLang="en-US" sz="1400" kern="10" dirty="0">
                    <a:ln w="63500">
                      <a:solidFill>
                        <a:schemeClr val="tx1"/>
                      </a:solidFill>
                      <a:round/>
                      <a:headEnd/>
                      <a:tailEnd/>
                    </a:ln>
                    <a:latin typeface="ＭＳ Ｐゴシック" panose="020B0600070205080204" pitchFamily="50" charset="-128"/>
                  </a:rPr>
                  <a:t>リーダー</a:t>
                </a:r>
              </a:p>
            </p:txBody>
          </p:sp>
          <p:sp>
            <p:nvSpPr>
              <p:cNvPr id="21" name="WordArt 48">
                <a:extLst>
                  <a:ext uri="{FF2B5EF4-FFF2-40B4-BE49-F238E27FC236}">
                    <a16:creationId xmlns:a16="http://schemas.microsoft.com/office/drawing/2014/main" id="{B8DB83CA-EACB-451E-D8ED-B4D4C5B763F2}"/>
                  </a:ext>
                </a:extLst>
              </p:cNvPr>
              <p:cNvSpPr>
                <a:spLocks noChangeArrowheads="1" noChangeShapeType="1"/>
              </p:cNvSpPr>
              <p:nvPr/>
            </p:nvSpPr>
            <p:spPr bwMode="auto">
              <a:xfrm>
                <a:off x="7030964" y="1310264"/>
                <a:ext cx="1368425" cy="214313"/>
              </a:xfrm>
              <a:prstGeom prst="rect">
                <a:avLst/>
              </a:prstGeom>
            </p:spPr>
            <p:txBody>
              <a:bodyPr wrap="none" fromWordArt="1">
                <a:prstTxWarp prst="textPlain">
                  <a:avLst>
                    <a:gd name="adj" fmla="val 50000"/>
                  </a:avLst>
                </a:prstTxWarp>
              </a:bodyPr>
              <a:lstStyle/>
              <a:p>
                <a:pPr algn="ctr">
                  <a:defRPr/>
                </a:pPr>
                <a:r>
                  <a:rPr lang="en-US" altLang="ja-JP" sz="1400" kern="10" dirty="0">
                    <a:ln w="0">
                      <a:solidFill>
                        <a:schemeClr val="bg1"/>
                      </a:solidFill>
                      <a:round/>
                      <a:headEnd/>
                      <a:tailEnd/>
                    </a:ln>
                    <a:solidFill>
                      <a:schemeClr val="bg1"/>
                    </a:solidFill>
                    <a:latin typeface="ＭＳ Ｐゴシック" panose="020B0600070205080204" pitchFamily="50" charset="-128"/>
                  </a:rPr>
                  <a:t>2021</a:t>
                </a:r>
                <a:r>
                  <a:rPr lang="ja-JP" altLang="en-US" sz="1400" kern="10" dirty="0">
                    <a:ln w="0">
                      <a:solidFill>
                        <a:schemeClr val="bg1"/>
                      </a:solidFill>
                      <a:round/>
                      <a:headEnd/>
                      <a:tailEnd/>
                    </a:ln>
                    <a:solidFill>
                      <a:schemeClr val="bg1"/>
                    </a:solidFill>
                    <a:latin typeface="ＭＳ Ｐゴシック" panose="020B0600070205080204" pitchFamily="50" charset="-128"/>
                  </a:rPr>
                  <a:t>年　</a:t>
                </a:r>
                <a:r>
                  <a:rPr lang="en-US" altLang="ja-JP" sz="1400" kern="10" dirty="0">
                    <a:ln w="0">
                      <a:solidFill>
                        <a:schemeClr val="bg1"/>
                      </a:solidFill>
                      <a:round/>
                      <a:headEnd/>
                      <a:tailEnd/>
                    </a:ln>
                    <a:solidFill>
                      <a:schemeClr val="bg1"/>
                    </a:solidFill>
                    <a:latin typeface="ＭＳ Ｐゴシック" panose="020B0600070205080204" pitchFamily="50" charset="-128"/>
                  </a:rPr>
                  <a:t>QC</a:t>
                </a:r>
                <a:r>
                  <a:rPr lang="ja-JP" altLang="en-US" sz="1400" kern="10" dirty="0">
                    <a:ln w="0">
                      <a:solidFill>
                        <a:schemeClr val="bg1"/>
                      </a:solidFill>
                      <a:round/>
                      <a:headEnd/>
                      <a:tailEnd/>
                    </a:ln>
                    <a:solidFill>
                      <a:schemeClr val="bg1"/>
                    </a:solidFill>
                    <a:latin typeface="ＭＳ Ｐゴシック" panose="020B0600070205080204" pitchFamily="50" charset="-128"/>
                  </a:rPr>
                  <a:t>リーダー</a:t>
                </a:r>
              </a:p>
            </p:txBody>
          </p:sp>
        </p:grpSp>
      </p:grpSp>
      <p:sp>
        <p:nvSpPr>
          <p:cNvPr id="23" name="テキスト ボックス 22">
            <a:extLst>
              <a:ext uri="{FF2B5EF4-FFF2-40B4-BE49-F238E27FC236}">
                <a16:creationId xmlns:a16="http://schemas.microsoft.com/office/drawing/2014/main" id="{2CF95470-4950-74E9-CB16-2182EEDC011E}"/>
              </a:ext>
            </a:extLst>
          </p:cNvPr>
          <p:cNvSpPr txBox="1"/>
          <p:nvPr/>
        </p:nvSpPr>
        <p:spPr>
          <a:xfrm>
            <a:off x="6845192" y="2392694"/>
            <a:ext cx="2147215" cy="477054"/>
          </a:xfrm>
          <a:prstGeom prst="rect">
            <a:avLst/>
          </a:prstGeom>
          <a:noFill/>
        </p:spPr>
        <p:txBody>
          <a:bodyPr>
            <a:spAutoFit/>
          </a:bodyPr>
          <a:lstStyle/>
          <a:p>
            <a:pPr eaLnBrk="1" fontAlgn="auto" hangingPunct="1">
              <a:spcBef>
                <a:spcPts val="0"/>
              </a:spcBef>
              <a:spcAft>
                <a:spcPts val="0"/>
              </a:spcAft>
              <a:defRPr/>
            </a:pPr>
            <a:r>
              <a:rPr lang="ja-JP" altLang="en-US" sz="2500" b="1" kern="10" dirty="0">
                <a:ln w="22225">
                  <a:solidFill>
                    <a:srgbClr val="FFCCFF"/>
                  </a:solidFill>
                </a:ln>
                <a:solidFill>
                  <a:srgbClr val="FF0000"/>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負けず嫌い</a:t>
            </a:r>
          </a:p>
        </p:txBody>
      </p:sp>
      <p:sp>
        <p:nvSpPr>
          <p:cNvPr id="24" name="テキスト ボックス 23">
            <a:extLst>
              <a:ext uri="{FF2B5EF4-FFF2-40B4-BE49-F238E27FC236}">
                <a16:creationId xmlns:a16="http://schemas.microsoft.com/office/drawing/2014/main" id="{C3916AD9-F4B8-CE31-D973-1734E14A74C4}"/>
              </a:ext>
            </a:extLst>
          </p:cNvPr>
          <p:cNvSpPr txBox="1"/>
          <p:nvPr/>
        </p:nvSpPr>
        <p:spPr>
          <a:xfrm>
            <a:off x="6528594" y="2869748"/>
            <a:ext cx="2832954" cy="477054"/>
          </a:xfrm>
          <a:prstGeom prst="rect">
            <a:avLst/>
          </a:prstGeom>
          <a:noFill/>
        </p:spPr>
        <p:txBody>
          <a:bodyPr>
            <a:spAutoFit/>
          </a:bodyPr>
          <a:lstStyle/>
          <a:p>
            <a:pPr eaLnBrk="1" fontAlgn="auto" hangingPunct="1">
              <a:spcBef>
                <a:spcPts val="0"/>
              </a:spcBef>
              <a:spcAft>
                <a:spcPts val="0"/>
              </a:spcAft>
              <a:defRPr/>
            </a:pPr>
            <a:r>
              <a:rPr lang="ja-JP" altLang="en-US" sz="2500" b="1" kern="10" dirty="0">
                <a:ln w="22225">
                  <a:solidFill>
                    <a:srgbClr val="FFCCFF"/>
                  </a:solidFill>
                </a:ln>
                <a:solidFill>
                  <a:srgbClr val="FF0000"/>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チャレンジ精神</a:t>
            </a:r>
          </a:p>
        </p:txBody>
      </p:sp>
      <p:pic>
        <p:nvPicPr>
          <p:cNvPr id="20505" name="図 25">
            <a:extLst>
              <a:ext uri="{FF2B5EF4-FFF2-40B4-BE49-F238E27FC236}">
                <a16:creationId xmlns:a16="http://schemas.microsoft.com/office/drawing/2014/main" id="{A08E7152-4D71-E404-9E5B-C56A8B9CF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4325" y="612775"/>
            <a:ext cx="2901950"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9DBFC2B9-6130-CB8C-88AA-35F2000CECAD}"/>
              </a:ext>
            </a:extLst>
          </p:cNvPr>
          <p:cNvGrpSpPr>
            <a:grpSpLocks/>
          </p:cNvGrpSpPr>
          <p:nvPr/>
        </p:nvGrpSpPr>
        <p:grpSpPr bwMode="auto">
          <a:xfrm>
            <a:off x="6900863" y="4652963"/>
            <a:ext cx="4786312" cy="1854200"/>
            <a:chOff x="6783225" y="4710113"/>
            <a:chExt cx="4785381" cy="1854000"/>
          </a:xfrm>
        </p:grpSpPr>
        <p:sp>
          <p:nvSpPr>
            <p:cNvPr id="20509" name="Line 272">
              <a:extLst>
                <a:ext uri="{FF2B5EF4-FFF2-40B4-BE49-F238E27FC236}">
                  <a16:creationId xmlns:a16="http://schemas.microsoft.com/office/drawing/2014/main" id="{0EEC1E9E-A9D2-036D-E083-DE285AEB1346}"/>
                </a:ext>
              </a:extLst>
            </p:cNvPr>
            <p:cNvSpPr>
              <a:spLocks noChangeShapeType="1"/>
            </p:cNvSpPr>
            <p:nvPr/>
          </p:nvSpPr>
          <p:spPr bwMode="auto">
            <a:xfrm>
              <a:off x="8915400" y="4710113"/>
              <a:ext cx="0" cy="1185862"/>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wrap="none" anchor="ctr"/>
            <a:lstStyle/>
            <a:p>
              <a:endParaRPr lang="ja-JP" altLang="en-US"/>
            </a:p>
          </p:txBody>
        </p:sp>
        <p:pic>
          <p:nvPicPr>
            <p:cNvPr id="20510" name="Picture 63" descr="野球チームイラスト｜無料イラスト・フリー素材なら「イラストAC」">
              <a:extLst>
                <a:ext uri="{FF2B5EF4-FFF2-40B4-BE49-F238E27FC236}">
                  <a16:creationId xmlns:a16="http://schemas.microsoft.com/office/drawing/2014/main" id="{ADA85BE4-B789-581D-CC8F-7B9477E54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225" y="4778375"/>
              <a:ext cx="2497358" cy="17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1" name="テキスト ボックス 245">
              <a:extLst>
                <a:ext uri="{FF2B5EF4-FFF2-40B4-BE49-F238E27FC236}">
                  <a16:creationId xmlns:a16="http://schemas.microsoft.com/office/drawing/2014/main" id="{0650806B-3D23-0029-3C53-96A672B8F396}"/>
                </a:ext>
              </a:extLst>
            </p:cNvPr>
            <p:cNvSpPr txBox="1">
              <a:spLocks noChangeArrowheads="1"/>
            </p:cNvSpPr>
            <p:nvPr/>
          </p:nvSpPr>
          <p:spPr bwMode="auto">
            <a:xfrm>
              <a:off x="9446119" y="5224463"/>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pPr eaLnBrk="1" hangingPunct="1"/>
              <a:r>
                <a:rPr lang="ja-JP" altLang="en-US" sz="2400">
                  <a:latin typeface="HGS創英角ﾎﾟｯﾌﾟ体" panose="040B0A00000000000000" pitchFamily="50" charset="-128"/>
                  <a:ea typeface="HGS創英角ﾎﾟｯﾌﾟ体" panose="040B0A00000000000000" pitchFamily="50" charset="-128"/>
                </a:rPr>
                <a:t>諦めない心</a:t>
              </a:r>
            </a:p>
          </p:txBody>
        </p:sp>
        <p:sp>
          <p:nvSpPr>
            <p:cNvPr id="20512" name="テキスト ボックス 246">
              <a:extLst>
                <a:ext uri="{FF2B5EF4-FFF2-40B4-BE49-F238E27FC236}">
                  <a16:creationId xmlns:a16="http://schemas.microsoft.com/office/drawing/2014/main" id="{BE9E1DC9-13B8-FD4E-A3D9-A077CB48A11C}"/>
                </a:ext>
              </a:extLst>
            </p:cNvPr>
            <p:cNvSpPr txBox="1">
              <a:spLocks noChangeArrowheads="1"/>
            </p:cNvSpPr>
            <p:nvPr/>
          </p:nvSpPr>
          <p:spPr bwMode="auto">
            <a:xfrm>
              <a:off x="9446119" y="5686425"/>
              <a:ext cx="21224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chemeClr val="tx1"/>
                  </a:solidFill>
                  <a:latin typeface="HG創英角ﾎﾟｯﾌﾟ体" panose="040B0A09000000000000" pitchFamily="49" charset="-128"/>
                  <a:ea typeface="ＭＳ Ｐゴシック" panose="020B0600070205080204" pitchFamily="50" charset="-128"/>
                </a:defRPr>
              </a:lvl1pPr>
              <a:lvl2pPr marL="742950" indent="-285750">
                <a:defRPr kumimoji="1" sz="1200">
                  <a:solidFill>
                    <a:schemeClr val="tx1"/>
                  </a:solidFill>
                  <a:latin typeface="HG創英角ﾎﾟｯﾌﾟ体" panose="040B0A09000000000000" pitchFamily="49" charset="-128"/>
                  <a:ea typeface="ＭＳ Ｐゴシック" panose="020B0600070205080204" pitchFamily="50" charset="-128"/>
                </a:defRPr>
              </a:lvl2pPr>
              <a:lvl3pPr marL="1143000" indent="-228600">
                <a:defRPr kumimoji="1" sz="1200">
                  <a:solidFill>
                    <a:schemeClr val="tx1"/>
                  </a:solidFill>
                  <a:latin typeface="HG創英角ﾎﾟｯﾌﾟ体" panose="040B0A09000000000000" pitchFamily="49" charset="-128"/>
                  <a:ea typeface="ＭＳ Ｐゴシック" panose="020B0600070205080204" pitchFamily="50" charset="-128"/>
                </a:defRPr>
              </a:lvl3pPr>
              <a:lvl4pPr marL="1600200" indent="-228600">
                <a:defRPr kumimoji="1" sz="1200">
                  <a:solidFill>
                    <a:schemeClr val="tx1"/>
                  </a:solidFill>
                  <a:latin typeface="HG創英角ﾎﾟｯﾌﾟ体" panose="040B0A09000000000000" pitchFamily="49" charset="-128"/>
                  <a:ea typeface="ＭＳ Ｐゴシック" panose="020B0600070205080204" pitchFamily="50" charset="-128"/>
                </a:defRPr>
              </a:lvl4pPr>
              <a:lvl5pPr marL="2057400" indent="-228600">
                <a:defRPr kumimoji="1" sz="1200">
                  <a:solidFill>
                    <a:schemeClr val="tx1"/>
                  </a:solidFill>
                  <a:latin typeface="HG創英角ﾎﾟｯﾌﾟ体" panose="040B0A09000000000000" pitchFamily="49"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HG創英角ﾎﾟｯﾌﾟ体" panose="040B0A09000000000000" pitchFamily="49" charset="-128"/>
                  <a:ea typeface="ＭＳ Ｐゴシック" panose="020B0600070205080204" pitchFamily="50" charset="-128"/>
                </a:defRPr>
              </a:lvl9pPr>
            </a:lstStyle>
            <a:p>
              <a:r>
                <a:rPr lang="ja-JP" altLang="en-US" sz="2400">
                  <a:latin typeface="HGS創英角ﾎﾟｯﾌﾟ体" panose="040B0A00000000000000" pitchFamily="50" charset="-128"/>
                  <a:ea typeface="HGS創英角ﾎﾟｯﾌﾟ体" panose="040B0A00000000000000" pitchFamily="50" charset="-128"/>
                </a:rPr>
                <a:t>チームワーク</a:t>
              </a:r>
            </a:p>
          </p:txBody>
        </p:sp>
      </p:grpSp>
      <p:pic>
        <p:nvPicPr>
          <p:cNvPr id="25" name="図 24">
            <a:extLst>
              <a:ext uri="{FF2B5EF4-FFF2-40B4-BE49-F238E27FC236}">
                <a16:creationId xmlns:a16="http://schemas.microsoft.com/office/drawing/2014/main" id="{B0C66AB1-7072-CFBF-D83A-5894D2216A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400" y="3990975"/>
            <a:ext cx="29368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50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11"/>
</p:tagLst>
</file>

<file path=ppt/tags/tag10.xml><?xml version="1.0" encoding="utf-8"?>
<p:tagLst xmlns:a="http://schemas.openxmlformats.org/drawingml/2006/main" xmlns:r="http://schemas.openxmlformats.org/officeDocument/2006/relationships" xmlns:p="http://schemas.openxmlformats.org/presentationml/2006/main">
  <p:tag name="TIMING" val="|2|4.4|3.2"/>
</p:tagLst>
</file>

<file path=ppt/tags/tag11.xml><?xml version="1.0" encoding="utf-8"?>
<p:tagLst xmlns:a="http://schemas.openxmlformats.org/drawingml/2006/main" xmlns:r="http://schemas.openxmlformats.org/officeDocument/2006/relationships" xmlns:p="http://schemas.openxmlformats.org/presentationml/2006/main">
  <p:tag name="TIMING" val="|2.3|10.8"/>
</p:tagLst>
</file>

<file path=ppt/tags/tag12.xml><?xml version="1.0" encoding="utf-8"?>
<p:tagLst xmlns:a="http://schemas.openxmlformats.org/drawingml/2006/main" xmlns:r="http://schemas.openxmlformats.org/officeDocument/2006/relationships" xmlns:p="http://schemas.openxmlformats.org/presentationml/2006/main">
  <p:tag name="TIMING" val="|5.7|12.6"/>
</p:tagLst>
</file>

<file path=ppt/tags/tag13.xml><?xml version="1.0" encoding="utf-8"?>
<p:tagLst xmlns:a="http://schemas.openxmlformats.org/drawingml/2006/main" xmlns:r="http://schemas.openxmlformats.org/officeDocument/2006/relationships" xmlns:p="http://schemas.openxmlformats.org/presentationml/2006/main">
  <p:tag name="TIMING" val="|10.6"/>
</p:tagLst>
</file>

<file path=ppt/tags/tag14.xml><?xml version="1.0" encoding="utf-8"?>
<p:tagLst xmlns:a="http://schemas.openxmlformats.org/drawingml/2006/main" xmlns:r="http://schemas.openxmlformats.org/officeDocument/2006/relationships" xmlns:p="http://schemas.openxmlformats.org/presentationml/2006/main">
  <p:tag name="TIMING" val="|3.9|3"/>
</p:tagLst>
</file>

<file path=ppt/tags/tag15.xml><?xml version="1.0" encoding="utf-8"?>
<p:tagLst xmlns:a="http://schemas.openxmlformats.org/drawingml/2006/main" xmlns:r="http://schemas.openxmlformats.org/officeDocument/2006/relationships" xmlns:p="http://schemas.openxmlformats.org/presentationml/2006/main">
  <p:tag name="TIMING" val="|5.8|4"/>
</p:tagLst>
</file>

<file path=ppt/tags/tag16.xml><?xml version="1.0" encoding="utf-8"?>
<p:tagLst xmlns:a="http://schemas.openxmlformats.org/drawingml/2006/main" xmlns:r="http://schemas.openxmlformats.org/officeDocument/2006/relationships" xmlns:p="http://schemas.openxmlformats.org/presentationml/2006/main">
  <p:tag name="TIMING" val="|7.4|2.5"/>
</p:tagLst>
</file>

<file path=ppt/tags/tag17.xml><?xml version="1.0" encoding="utf-8"?>
<p:tagLst xmlns:a="http://schemas.openxmlformats.org/drawingml/2006/main" xmlns:r="http://schemas.openxmlformats.org/officeDocument/2006/relationships" xmlns:p="http://schemas.openxmlformats.org/presentationml/2006/main">
  <p:tag name="TIMING" val="|5.4|5.6"/>
</p:tagLst>
</file>

<file path=ppt/tags/tag18.xml><?xml version="1.0" encoding="utf-8"?>
<p:tagLst xmlns:a="http://schemas.openxmlformats.org/drawingml/2006/main" xmlns:r="http://schemas.openxmlformats.org/officeDocument/2006/relationships" xmlns:p="http://schemas.openxmlformats.org/presentationml/2006/main">
  <p:tag name="TIMING" val="|10.4|10.2|11.3"/>
</p:tagLst>
</file>

<file path=ppt/tags/tag19.xml><?xml version="1.0" encoding="utf-8"?>
<p:tagLst xmlns:a="http://schemas.openxmlformats.org/drawingml/2006/main" xmlns:r="http://schemas.openxmlformats.org/officeDocument/2006/relationships" xmlns:p="http://schemas.openxmlformats.org/presentationml/2006/main">
  <p:tag name="TIMING" val="|4.9|5.2|5.4"/>
</p:tagLst>
</file>

<file path=ppt/tags/tag2.xml><?xml version="1.0" encoding="utf-8"?>
<p:tagLst xmlns:a="http://schemas.openxmlformats.org/drawingml/2006/main" xmlns:r="http://schemas.openxmlformats.org/officeDocument/2006/relationships" xmlns:p="http://schemas.openxmlformats.org/presentationml/2006/main">
  <p:tag name="TIMING" val="|8.2|4.2"/>
</p:tagLst>
</file>

<file path=ppt/tags/tag20.xml><?xml version="1.0" encoding="utf-8"?>
<p:tagLst xmlns:a="http://schemas.openxmlformats.org/drawingml/2006/main" xmlns:r="http://schemas.openxmlformats.org/officeDocument/2006/relationships" xmlns:p="http://schemas.openxmlformats.org/presentationml/2006/main">
  <p:tag name="TIMING" val="|6.2|3.4"/>
</p:tagLst>
</file>

<file path=ppt/tags/tag21.xml><?xml version="1.0" encoding="utf-8"?>
<p:tagLst xmlns:a="http://schemas.openxmlformats.org/drawingml/2006/main" xmlns:r="http://schemas.openxmlformats.org/officeDocument/2006/relationships" xmlns:p="http://schemas.openxmlformats.org/presentationml/2006/main">
  <p:tag name="TIMING" val="|4.8|6.3|11.8"/>
</p:tagLst>
</file>

<file path=ppt/tags/tag22.xml><?xml version="1.0" encoding="utf-8"?>
<p:tagLst xmlns:a="http://schemas.openxmlformats.org/drawingml/2006/main" xmlns:r="http://schemas.openxmlformats.org/officeDocument/2006/relationships" xmlns:p="http://schemas.openxmlformats.org/presentationml/2006/main">
  <p:tag name="TIMING" val="|10.7|5.5|5.8"/>
</p:tagLst>
</file>

<file path=ppt/tags/tag23.xml><?xml version="1.0" encoding="utf-8"?>
<p:tagLst xmlns:a="http://schemas.openxmlformats.org/drawingml/2006/main" xmlns:r="http://schemas.openxmlformats.org/officeDocument/2006/relationships" xmlns:p="http://schemas.openxmlformats.org/presentationml/2006/main">
  <p:tag name="TIMING" val="|15.5|6.9"/>
</p:tagLst>
</file>

<file path=ppt/tags/tag24.xml><?xml version="1.0" encoding="utf-8"?>
<p:tagLst xmlns:a="http://schemas.openxmlformats.org/drawingml/2006/main" xmlns:r="http://schemas.openxmlformats.org/officeDocument/2006/relationships" xmlns:p="http://schemas.openxmlformats.org/presentationml/2006/main">
  <p:tag name="TIMING" val="|8.2|4.5"/>
</p:tagLst>
</file>

<file path=ppt/tags/tag25.xml><?xml version="1.0" encoding="utf-8"?>
<p:tagLst xmlns:a="http://schemas.openxmlformats.org/drawingml/2006/main" xmlns:r="http://schemas.openxmlformats.org/officeDocument/2006/relationships" xmlns:p="http://schemas.openxmlformats.org/presentationml/2006/main">
  <p:tag name="TIMING" val="|11.2|9.7|12"/>
</p:tagLst>
</file>

<file path=ppt/tags/tag26.xml><?xml version="1.0" encoding="utf-8"?>
<p:tagLst xmlns:a="http://schemas.openxmlformats.org/drawingml/2006/main" xmlns:r="http://schemas.openxmlformats.org/officeDocument/2006/relationships" xmlns:p="http://schemas.openxmlformats.org/presentationml/2006/main">
  <p:tag name="TIMING" val="|20.1|4.6|10.6"/>
</p:tagLst>
</file>

<file path=ppt/tags/tag27.xml><?xml version="1.0" encoding="utf-8"?>
<p:tagLst xmlns:a="http://schemas.openxmlformats.org/drawingml/2006/main" xmlns:r="http://schemas.openxmlformats.org/officeDocument/2006/relationships" xmlns:p="http://schemas.openxmlformats.org/presentationml/2006/main">
  <p:tag name="TIMING" val="|3.6|5.1|5.2"/>
</p:tagLst>
</file>

<file path=ppt/tags/tag28.xml><?xml version="1.0" encoding="utf-8"?>
<p:tagLst xmlns:a="http://schemas.openxmlformats.org/drawingml/2006/main" xmlns:r="http://schemas.openxmlformats.org/officeDocument/2006/relationships" xmlns:p="http://schemas.openxmlformats.org/presentationml/2006/main">
  <p:tag name="TIMING" val="|4.2|7.4"/>
</p:tagLst>
</file>

<file path=ppt/tags/tag29.xml><?xml version="1.0" encoding="utf-8"?>
<p:tagLst xmlns:a="http://schemas.openxmlformats.org/drawingml/2006/main" xmlns:r="http://schemas.openxmlformats.org/officeDocument/2006/relationships" xmlns:p="http://schemas.openxmlformats.org/presentationml/2006/main">
  <p:tag name="TIMING" val="|8.8"/>
</p:tagLst>
</file>

<file path=ppt/tags/tag3.xml><?xml version="1.0" encoding="utf-8"?>
<p:tagLst xmlns:a="http://schemas.openxmlformats.org/drawingml/2006/main" xmlns:r="http://schemas.openxmlformats.org/officeDocument/2006/relationships" xmlns:p="http://schemas.openxmlformats.org/presentationml/2006/main">
  <p:tag name="TIMING" val="|2|1.2|3.6|7"/>
</p:tagLst>
</file>

<file path=ppt/tags/tag30.xml><?xml version="1.0" encoding="utf-8"?>
<p:tagLst xmlns:a="http://schemas.openxmlformats.org/drawingml/2006/main" xmlns:r="http://schemas.openxmlformats.org/officeDocument/2006/relationships" xmlns:p="http://schemas.openxmlformats.org/presentationml/2006/main">
  <p:tag name="TIMING" val="|2|7|8.9"/>
</p:tagLst>
</file>

<file path=ppt/tags/tag31.xml><?xml version="1.0" encoding="utf-8"?>
<p:tagLst xmlns:a="http://schemas.openxmlformats.org/drawingml/2006/main" xmlns:r="http://schemas.openxmlformats.org/officeDocument/2006/relationships" xmlns:p="http://schemas.openxmlformats.org/presentationml/2006/main">
  <p:tag name="TIMING" val="|8|3.6"/>
</p:tagLst>
</file>

<file path=ppt/tags/tag32.xml><?xml version="1.0" encoding="utf-8"?>
<p:tagLst xmlns:a="http://schemas.openxmlformats.org/drawingml/2006/main" xmlns:r="http://schemas.openxmlformats.org/officeDocument/2006/relationships" xmlns:p="http://schemas.openxmlformats.org/presentationml/2006/main">
  <p:tag name="TIMING" val="|5"/>
</p:tagLst>
</file>

<file path=ppt/tags/tag33.xml><?xml version="1.0" encoding="utf-8"?>
<p:tagLst xmlns:a="http://schemas.openxmlformats.org/drawingml/2006/main" xmlns:r="http://schemas.openxmlformats.org/officeDocument/2006/relationships" xmlns:p="http://schemas.openxmlformats.org/presentationml/2006/main">
  <p:tag name="TIMING" val="|11.8|9.3|9.5|9.3|9"/>
</p:tagLst>
</file>

<file path=ppt/tags/tag4.xml><?xml version="1.0" encoding="utf-8"?>
<p:tagLst xmlns:a="http://schemas.openxmlformats.org/drawingml/2006/main" xmlns:r="http://schemas.openxmlformats.org/officeDocument/2006/relationships" xmlns:p="http://schemas.openxmlformats.org/presentationml/2006/main">
  <p:tag name="TIMING" val="|5.2|5.5|1.6|1.5|1.5|9.9"/>
</p:tagLst>
</file>

<file path=ppt/tags/tag5.xml><?xml version="1.0" encoding="utf-8"?>
<p:tagLst xmlns:a="http://schemas.openxmlformats.org/drawingml/2006/main" xmlns:r="http://schemas.openxmlformats.org/officeDocument/2006/relationships" xmlns:p="http://schemas.openxmlformats.org/presentationml/2006/main">
  <p:tag name="TIMING" val="|4.5|3"/>
</p:tagLst>
</file>

<file path=ppt/tags/tag6.xml><?xml version="1.0" encoding="utf-8"?>
<p:tagLst xmlns:a="http://schemas.openxmlformats.org/drawingml/2006/main" xmlns:r="http://schemas.openxmlformats.org/officeDocument/2006/relationships" xmlns:p="http://schemas.openxmlformats.org/presentationml/2006/main">
  <p:tag name="TIMING" val="|7.7|5.9|5.8"/>
</p:tagLst>
</file>

<file path=ppt/tags/tag7.xml><?xml version="1.0" encoding="utf-8"?>
<p:tagLst xmlns:a="http://schemas.openxmlformats.org/drawingml/2006/main" xmlns:r="http://schemas.openxmlformats.org/officeDocument/2006/relationships" xmlns:p="http://schemas.openxmlformats.org/presentationml/2006/main">
  <p:tag name="TIMING" val="|20.5|7.3|3.9"/>
</p:tagLst>
</file>

<file path=ppt/tags/tag8.xml><?xml version="1.0" encoding="utf-8"?>
<p:tagLst xmlns:a="http://schemas.openxmlformats.org/drawingml/2006/main" xmlns:r="http://schemas.openxmlformats.org/officeDocument/2006/relationships" xmlns:p="http://schemas.openxmlformats.org/presentationml/2006/main">
  <p:tag name="TIMING" val="|3.7|3.6|11.5"/>
</p:tagLst>
</file>

<file path=ppt/tags/tag9.xml><?xml version="1.0" encoding="utf-8"?>
<p:tagLst xmlns:a="http://schemas.openxmlformats.org/drawingml/2006/main" xmlns:r="http://schemas.openxmlformats.org/officeDocument/2006/relationships" xmlns:p="http://schemas.openxmlformats.org/presentationml/2006/main">
  <p:tag name="TIMING" val="|12.8|5.5|2.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6048</Words>
  <Application>Microsoft Office PowerPoint</Application>
  <PresentationFormat>ワイド画面</PresentationFormat>
  <Paragraphs>1012</Paragraphs>
  <Slides>36</Slides>
  <Notes>36</Notes>
  <HiddenSlides>0</HiddenSlides>
  <MMClips>1</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56" baseType="lpstr">
      <vt:lpstr>HGPｺﾞｼｯｸE</vt:lpstr>
      <vt:lpstr>HGP創英角ｺﾞｼｯｸUB</vt:lpstr>
      <vt:lpstr>HGP創英角ﾎﾟｯﾌﾟ体</vt:lpstr>
      <vt:lpstr>HGS創英角ｺﾞｼｯｸUB</vt:lpstr>
      <vt:lpstr>HGS創英角ﾎﾟｯﾌﾟ体</vt:lpstr>
      <vt:lpstr>HG丸ｺﾞｼｯｸM-PRO</vt:lpstr>
      <vt:lpstr>HG創英角ｺﾞｼｯｸUB</vt:lpstr>
      <vt:lpstr>HG創英角ﾎﾟｯﾌﾟ体</vt:lpstr>
      <vt:lpstr>Meiryo UI</vt:lpstr>
      <vt:lpstr>ＭＳ Ｐゴシック</vt:lpstr>
      <vt:lpstr>メイリオ</vt:lpstr>
      <vt:lpstr>游ゴシック</vt:lpstr>
      <vt:lpstr>游ゴシック Light</vt:lpstr>
      <vt:lpstr>游明朝</vt:lpstr>
      <vt:lpstr>Arial</vt:lpstr>
      <vt:lpstr>Times</vt:lpstr>
      <vt:lpstr>Times New Roman</vt:lpstr>
      <vt:lpstr>Wingdings</vt:lpstr>
      <vt:lpstr>Office テーマ</vt:lpstr>
      <vt:lpstr>Chart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トヨタ紡織株式会社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KAWABE KEITA (河邊 慶多)</dc:creator>
  <cp:lastModifiedBy>二宮　沙弥佳</cp:lastModifiedBy>
  <cp:revision>12</cp:revision>
  <dcterms:created xsi:type="dcterms:W3CDTF">2024-09-17T05:36:43Z</dcterms:created>
  <dcterms:modified xsi:type="dcterms:W3CDTF">2024-10-07T23:25:46Z</dcterms:modified>
</cp:coreProperties>
</file>